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71" r:id="rId2"/>
  </p:sldMasterIdLst>
  <p:notesMasterIdLst>
    <p:notesMasterId r:id="rId35"/>
  </p:notesMasterIdLst>
  <p:sldIdLst>
    <p:sldId id="256" r:id="rId3"/>
    <p:sldId id="316" r:id="rId4"/>
    <p:sldId id="348" r:id="rId5"/>
    <p:sldId id="349" r:id="rId6"/>
    <p:sldId id="350" r:id="rId7"/>
    <p:sldId id="351" r:id="rId8"/>
    <p:sldId id="352" r:id="rId9"/>
    <p:sldId id="353" r:id="rId10"/>
    <p:sldId id="354" r:id="rId11"/>
    <p:sldId id="282" r:id="rId12"/>
    <p:sldId id="307" r:id="rId13"/>
    <p:sldId id="331" r:id="rId14"/>
    <p:sldId id="308" r:id="rId15"/>
    <p:sldId id="311" r:id="rId16"/>
    <p:sldId id="333" r:id="rId17"/>
    <p:sldId id="332" r:id="rId18"/>
    <p:sldId id="334" r:id="rId19"/>
    <p:sldId id="345" r:id="rId20"/>
    <p:sldId id="337" r:id="rId21"/>
    <p:sldId id="335" r:id="rId22"/>
    <p:sldId id="343" r:id="rId23"/>
    <p:sldId id="358" r:id="rId24"/>
    <p:sldId id="344" r:id="rId25"/>
    <p:sldId id="338" r:id="rId26"/>
    <p:sldId id="340" r:id="rId27"/>
    <p:sldId id="339" r:id="rId28"/>
    <p:sldId id="341" r:id="rId29"/>
    <p:sldId id="336" r:id="rId30"/>
    <p:sldId id="342" r:id="rId31"/>
    <p:sldId id="346" r:id="rId32"/>
    <p:sldId id="357" r:id="rId33"/>
    <p:sldId id="356"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6DF64B-A382-4EB8-A6F2-834AA06E771F}">
  <a:tblStyle styleId="{766DF64B-A382-4EB8-A6F2-834AA06E77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4660"/>
  </p:normalViewPr>
  <p:slideViewPr>
    <p:cSldViewPr snapToGrid="0">
      <p:cViewPr varScale="1">
        <p:scale>
          <a:sx n="79" d="100"/>
          <a:sy n="79" d="100"/>
        </p:scale>
        <p:origin x="100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11cbeaa4e1e_1_3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11cbeaa4e1e_1_3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026AFF20-1991-1B7C-C036-FD1540F22CB3}"/>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C36ACA8C-D5EA-4823-1FF7-423848A6A0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0FC455DD-DD5C-D3F0-7325-A6AE282E5B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3104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53EF79BC-9E2B-FB1F-D8A3-1DB8416ABE91}"/>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45948EE8-F6E1-72F9-97CD-9395ADA52E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6E570F68-4391-5945-1135-01C20E126F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409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AA371C75-2658-CF8A-49BC-C4D116F302B9}"/>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55A11940-6144-6EFA-F6AF-893E2DF5E8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A305DF40-AA84-D27A-3E00-8710932BCA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759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EE4717B6-FE68-51DE-4EAB-4AFE098F37F9}"/>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5684562B-6858-026C-91F7-163EA5D170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99004C43-1A8A-E254-12D8-C2A7D2CC44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884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AF4D69F6-1E42-3E79-1186-80391EC78710}"/>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63427A2E-E279-2D20-5EA8-EC4B6A577C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8A8D4BA2-FEB9-50F8-F5A3-6F42D5D86C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9541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E9EBBE90-3EE3-D25A-4C3A-F8BD0A72CD67}"/>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6D31EE6D-FA97-FF18-9FCD-CA242C698D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CD1DE623-ACE0-8177-77EF-C4D8C5D9E4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9537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594451B7-957C-800F-A988-178E86C80D2B}"/>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DBFD2C54-8727-271A-F583-DC5E66B9B2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AAE2DCC6-F6B1-39C1-3314-1616FB14B1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245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2C4D44BB-D5CE-8FC3-E5E2-F14491C397EC}"/>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9C746F40-63C8-9447-47BC-9B5FB27879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A0250BB2-BEEA-200D-DEDB-8BF39D2464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8307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5D28DF0F-0B88-3531-37FB-E5E618BF2B60}"/>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88F38621-7262-BFD3-CCFD-409E430BA8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237DB0CD-FE7E-0664-2B3D-0BA231FD8F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517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B4A911E8-F98D-56E1-BB21-E627EBC4A00F}"/>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235E1CE4-1ED0-9695-0A83-7A2BFBB9D8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6F7F97B5-92F7-30DE-F5D6-CA6A7FFB31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6866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424195B6-1417-AE36-04E0-90F66659E293}"/>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A15AF542-0734-BA3F-3338-675B4F3839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213DDCB5-D41A-7680-86F4-3CF697E610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7004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9B1BEABB-CA5E-4706-D4D0-20622B056177}"/>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36EAC7FB-1F11-75D5-DC11-12907D702B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96FF02D7-BB81-E2C2-9183-A67EC23079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328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F51331EC-80ED-3F48-EB2B-33D2FE58B251}"/>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B11B2AC1-9D8D-01CA-ED58-03447FA9F4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4F7A4733-B0FD-AD4D-E397-3FD893F7CC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413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56F0EE22-78A7-B665-B512-3258D1EDA942}"/>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943894DB-3F12-CF30-C9F1-239BA993B4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96802433-D2DB-8910-4391-C3C8530291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472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EB166BD3-0597-6430-6850-18CD40B89143}"/>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6EC9C74B-7EC8-319A-58D4-E80D5CA4DB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25E6DC5B-3411-D1BF-379A-220132A920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838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4CB80E7F-9EF9-38AB-F425-B4966A7A432C}"/>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A25B295F-84AF-73AB-EB99-F75F790C38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0D021410-F5E8-637F-051E-710F93DF37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045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50C23842-6B67-691C-0160-CDD2701FE728}"/>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0A919022-5538-7E4C-F57D-4F65648980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B07210CA-E13E-AAD5-8FF1-09A7375745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7981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DB8AB290-526E-D17C-76B9-205957C0E108}"/>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77E1B24F-80FE-4DFA-97F6-FB19EF7DDA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01895272-3EF4-4A7A-5A13-A29E5E79BE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134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38E830ED-B440-C2AA-FDB8-4DD8319C9911}"/>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B73EEB7F-6586-D4C1-7CF0-FC6DEDCC60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B366CCA3-854C-7735-A8AF-BA7619D91F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850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349F8DFB-5FF3-A192-7D05-0C917418484B}"/>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6303BB44-3AA1-8625-8698-B34D5491E9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3246E312-AF0B-6C2C-C8EF-CF5991D7CE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9427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90D4371D-5A82-5CB7-18D4-8BA10A848D56}"/>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77831370-04CB-5EC5-8E7E-4A3BC48681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8868D68F-DE60-98D4-03BC-9010AB5976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861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19921D98-B654-1ED1-F23E-696B13ECA02B}"/>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0EE9AE9D-28FB-E99F-1AA0-BDCF3034ED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F441118A-66E5-53F9-64EE-0CA49E6F08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103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3387DCD3-D233-59AF-A98B-04E25153797A}"/>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4DFD9273-78B1-049D-05B2-B9F97EC437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F977D44B-F21B-4CDC-D5CE-E5BD9450E3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8672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11cbeaa4e1e_1_3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11cbeaa4e1e_1_3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4D245854-155A-3ECD-99CD-222DE247ADDC}"/>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E1A0F38D-22CC-D3E6-0A86-C020CDD337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2CEF0372-DAED-D9B8-2930-DA91B86C72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23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1E35E439-07E6-9755-0CA4-BB090EAE9619}"/>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55B10E9B-2EEC-4A31-564E-E19462D6C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B00E648D-5C65-7AC3-03FD-DEA364B31D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349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C175C2C0-7783-5FAD-60D7-4DB775E2A6FB}"/>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A550CD89-2EAC-6647-4BFC-89B7D3AECA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FE480998-3DC4-7BD1-E71C-1EC5F0F5C5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193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A24F70AA-37EE-E999-2785-1E73B74A858B}"/>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96432B8D-CB01-00B9-0081-01D318D95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87BDCC6D-5E89-FDF1-76E6-FE641043C6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8810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906797EF-6666-D883-9834-55003051F0DA}"/>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6E270480-95D0-C454-15D3-A285DE4D30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FB00A146-93A0-013C-3646-21B9F2FE69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7147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p:cNvGrpSpPr/>
        <p:nvPr/>
      </p:nvGrpSpPr>
      <p:grpSpPr>
        <a:xfrm>
          <a:off x="0" y="0"/>
          <a:ext cx="0" cy="0"/>
          <a:chOff x="0" y="0"/>
          <a:chExt cx="0" cy="0"/>
        </a:xfrm>
      </p:grpSpPr>
      <p:sp>
        <p:nvSpPr>
          <p:cNvPr id="5056" name="Google Shape;5056;g1309e1bde26_0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9" y="1855041"/>
            <a:ext cx="9144047" cy="3628807"/>
            <a:chOff x="-99" y="1855041"/>
            <a:chExt cx="9144047" cy="3628807"/>
          </a:xfrm>
        </p:grpSpPr>
        <p:sp>
          <p:nvSpPr>
            <p:cNvPr id="10" name="Google Shape;10;p2"/>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1564800" y="1318325"/>
            <a:ext cx="6014400" cy="1026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4500">
                <a:latin typeface="Chango"/>
                <a:ea typeface="Chango"/>
                <a:cs typeface="Chango"/>
                <a:sym typeface="Chango"/>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 name="Google Shape;14;p2"/>
          <p:cNvSpPr txBox="1">
            <a:spLocks noGrp="1"/>
          </p:cNvSpPr>
          <p:nvPr>
            <p:ph type="subTitle" idx="1"/>
          </p:nvPr>
        </p:nvSpPr>
        <p:spPr>
          <a:xfrm>
            <a:off x="2455600" y="2883425"/>
            <a:ext cx="4232700" cy="277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18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5" name="Google Shape;15;p2"/>
          <p:cNvGrpSpPr/>
          <p:nvPr/>
        </p:nvGrpSpPr>
        <p:grpSpPr>
          <a:xfrm>
            <a:off x="279075" y="251575"/>
            <a:ext cx="8324982" cy="4566381"/>
            <a:chOff x="279075" y="251575"/>
            <a:chExt cx="8324982" cy="4566381"/>
          </a:xfrm>
        </p:grpSpPr>
        <p:sp>
          <p:nvSpPr>
            <p:cNvPr id="16" name="Google Shape;16;p2"/>
            <p:cNvSpPr/>
            <p:nvPr/>
          </p:nvSpPr>
          <p:spPr>
            <a:xfrm>
              <a:off x="279075" y="251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356521" y="938191"/>
              <a:ext cx="364861" cy="363915"/>
              <a:chOff x="2789668" y="759261"/>
              <a:chExt cx="440069" cy="438928"/>
            </a:xfrm>
          </p:grpSpPr>
          <p:sp>
            <p:nvSpPr>
              <p:cNvPr id="18" name="Google Shape;1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8239196" y="4454041"/>
              <a:ext cx="364861" cy="363915"/>
              <a:chOff x="2789668" y="759261"/>
              <a:chExt cx="440069" cy="438928"/>
            </a:xfrm>
          </p:grpSpPr>
          <p:sp>
            <p:nvSpPr>
              <p:cNvPr id="28" name="Google Shape;2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25946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09142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30930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07235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356495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532089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307705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898185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9"/>
        <p:cNvGrpSpPr/>
        <p:nvPr/>
      </p:nvGrpSpPr>
      <p:grpSpPr>
        <a:xfrm>
          <a:off x="0" y="0"/>
          <a:ext cx="0" cy="0"/>
          <a:chOff x="0" y="0"/>
          <a:chExt cx="0" cy="0"/>
        </a:xfrm>
      </p:grpSpPr>
      <p:sp>
        <p:nvSpPr>
          <p:cNvPr id="280" name="Google Shape;280;p7"/>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281;p7"/>
          <p:cNvGrpSpPr/>
          <p:nvPr/>
        </p:nvGrpSpPr>
        <p:grpSpPr>
          <a:xfrm>
            <a:off x="-8400" y="4139420"/>
            <a:ext cx="9161274" cy="1004074"/>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3" name="Google Shape;303;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113100" y="1220175"/>
            <a:ext cx="5204700" cy="32163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Char char="●"/>
              <a:defRPr/>
            </a:lvl1pPr>
            <a:lvl2pPr marL="914400" lvl="1" indent="-317500">
              <a:lnSpc>
                <a:spcPct val="100000"/>
              </a:lnSpc>
              <a:spcBef>
                <a:spcPts val="1600"/>
              </a:spcBef>
              <a:spcAft>
                <a:spcPts val="0"/>
              </a:spcAft>
              <a:buSzPts val="1400"/>
              <a:buChar char="○"/>
              <a:defRPr/>
            </a:lvl2pPr>
            <a:lvl3pPr marL="1371600" lvl="2" indent="-317500">
              <a:lnSpc>
                <a:spcPct val="100000"/>
              </a:lnSpc>
              <a:spcBef>
                <a:spcPts val="1600"/>
              </a:spcBef>
              <a:spcAft>
                <a:spcPts val="0"/>
              </a:spcAft>
              <a:buSzPts val="1400"/>
              <a:buChar char="■"/>
              <a:defRPr/>
            </a:lvl3pPr>
            <a:lvl4pPr marL="1828800" lvl="3" indent="-317500">
              <a:lnSpc>
                <a:spcPct val="100000"/>
              </a:lnSpc>
              <a:spcBef>
                <a:spcPts val="1600"/>
              </a:spcBef>
              <a:spcAft>
                <a:spcPts val="0"/>
              </a:spcAft>
              <a:buSzPts val="1400"/>
              <a:buChar char="●"/>
              <a:defRPr/>
            </a:lvl4pPr>
            <a:lvl5pPr marL="2286000" lvl="4" indent="-317500">
              <a:lnSpc>
                <a:spcPct val="100000"/>
              </a:lnSpc>
              <a:spcBef>
                <a:spcPts val="1600"/>
              </a:spcBef>
              <a:spcAft>
                <a:spcPts val="0"/>
              </a:spcAft>
              <a:buSzPts val="1400"/>
              <a:buChar char="○"/>
              <a:defRPr/>
            </a:lvl5pPr>
            <a:lvl6pPr marL="2743200" lvl="5" indent="-317500">
              <a:lnSpc>
                <a:spcPct val="100000"/>
              </a:lnSpc>
              <a:spcBef>
                <a:spcPts val="1600"/>
              </a:spcBef>
              <a:spcAft>
                <a:spcPts val="0"/>
              </a:spcAft>
              <a:buSzPts val="1400"/>
              <a:buChar char="■"/>
              <a:defRPr/>
            </a:lvl6pPr>
            <a:lvl7pPr marL="3200400" lvl="6" indent="-317500">
              <a:lnSpc>
                <a:spcPct val="100000"/>
              </a:lnSpc>
              <a:spcBef>
                <a:spcPts val="1600"/>
              </a:spcBef>
              <a:spcAft>
                <a:spcPts val="0"/>
              </a:spcAft>
              <a:buSzPts val="1400"/>
              <a:buChar char="●"/>
              <a:defRPr/>
            </a:lvl7pPr>
            <a:lvl8pPr marL="3657600" lvl="7" indent="-317500">
              <a:lnSpc>
                <a:spcPct val="100000"/>
              </a:lnSpc>
              <a:spcBef>
                <a:spcPts val="1600"/>
              </a:spcBef>
              <a:spcAft>
                <a:spcPts val="0"/>
              </a:spcAft>
              <a:buSzPts val="1400"/>
              <a:buChar char="○"/>
              <a:defRPr/>
            </a:lvl8pPr>
            <a:lvl9pPr marL="4114800" lvl="8" indent="-317500">
              <a:lnSpc>
                <a:spcPct val="100000"/>
              </a:lnSpc>
              <a:spcBef>
                <a:spcPts val="1600"/>
              </a:spcBef>
              <a:spcAft>
                <a:spcPts val="1600"/>
              </a:spcAft>
              <a:buSzPts val="1400"/>
              <a:buChar char="■"/>
              <a:defRPr/>
            </a:lvl9pPr>
          </a:lstStyle>
          <a:p>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5"/>
        <p:cNvGrpSpPr/>
        <p:nvPr/>
      </p:nvGrpSpPr>
      <p:grpSpPr>
        <a:xfrm>
          <a:off x="0" y="0"/>
          <a:ext cx="0" cy="0"/>
          <a:chOff x="0" y="0"/>
          <a:chExt cx="0" cy="0"/>
        </a:xfrm>
      </p:grpSpPr>
      <p:sp>
        <p:nvSpPr>
          <p:cNvPr id="306" name="Google Shape;306;p8"/>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Google Shape;307;p8"/>
          <p:cNvGrpSpPr/>
          <p:nvPr/>
        </p:nvGrpSpPr>
        <p:grpSpPr>
          <a:xfrm>
            <a:off x="-8400" y="4139420"/>
            <a:ext cx="9161274" cy="1004074"/>
            <a:chOff x="0" y="4139430"/>
            <a:chExt cx="9143901" cy="1004074"/>
          </a:xfrm>
        </p:grpSpPr>
        <p:grpSp>
          <p:nvGrpSpPr>
            <p:cNvPr id="308" name="Google Shape;308;p8"/>
            <p:cNvGrpSpPr/>
            <p:nvPr/>
          </p:nvGrpSpPr>
          <p:grpSpPr>
            <a:xfrm>
              <a:off x="0" y="4139430"/>
              <a:ext cx="9143901" cy="1004074"/>
              <a:chOff x="0" y="4139430"/>
              <a:chExt cx="9143901" cy="1004074"/>
            </a:xfrm>
          </p:grpSpPr>
          <p:sp>
            <p:nvSpPr>
              <p:cNvPr id="309" name="Google Shape;309;p8"/>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8"/>
              <p:cNvGrpSpPr/>
              <p:nvPr/>
            </p:nvGrpSpPr>
            <p:grpSpPr>
              <a:xfrm>
                <a:off x="6826124" y="4139430"/>
                <a:ext cx="633755" cy="365856"/>
                <a:chOff x="6850399" y="4145425"/>
                <a:chExt cx="603346" cy="365856"/>
              </a:xfrm>
            </p:grpSpPr>
            <p:sp>
              <p:nvSpPr>
                <p:cNvPr id="313" name="Google Shape;313;p8"/>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8"/>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8"/>
            <p:cNvGrpSpPr/>
            <p:nvPr/>
          </p:nvGrpSpPr>
          <p:grpSpPr>
            <a:xfrm>
              <a:off x="549942" y="4558403"/>
              <a:ext cx="7916552" cy="562812"/>
              <a:chOff x="2654375" y="1725250"/>
              <a:chExt cx="2185625" cy="182500"/>
            </a:xfrm>
          </p:grpSpPr>
          <p:sp>
            <p:nvSpPr>
              <p:cNvPr id="317" name="Google Shape;317;p8"/>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9" name="Google Shape;329;p8"/>
          <p:cNvSpPr txBox="1">
            <a:spLocks noGrp="1"/>
          </p:cNvSpPr>
          <p:nvPr>
            <p:ph type="title"/>
          </p:nvPr>
        </p:nvSpPr>
        <p:spPr>
          <a:xfrm>
            <a:off x="1388100" y="1700400"/>
            <a:ext cx="6367800" cy="20475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330" name="Google Shape;330;p8"/>
          <p:cNvGrpSpPr/>
          <p:nvPr/>
        </p:nvGrpSpPr>
        <p:grpSpPr>
          <a:xfrm>
            <a:off x="897296" y="-154309"/>
            <a:ext cx="8353039" cy="5322077"/>
            <a:chOff x="897296" y="-154309"/>
            <a:chExt cx="8353039" cy="5322077"/>
          </a:xfrm>
        </p:grpSpPr>
        <p:sp>
          <p:nvSpPr>
            <p:cNvPr id="331" name="Google Shape;331;p8"/>
            <p:cNvSpPr/>
            <p:nvPr/>
          </p:nvSpPr>
          <p:spPr>
            <a:xfrm>
              <a:off x="7140055" y="1810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8"/>
            <p:cNvGrpSpPr/>
            <p:nvPr/>
          </p:nvGrpSpPr>
          <p:grpSpPr>
            <a:xfrm>
              <a:off x="897296" y="-154309"/>
              <a:ext cx="364861" cy="363915"/>
              <a:chOff x="2789668" y="759261"/>
              <a:chExt cx="440069" cy="438928"/>
            </a:xfrm>
          </p:grpSpPr>
          <p:sp>
            <p:nvSpPr>
              <p:cNvPr id="333" name="Google Shape;333;p8"/>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8"/>
            <p:cNvGrpSpPr/>
            <p:nvPr/>
          </p:nvGrpSpPr>
          <p:grpSpPr>
            <a:xfrm rot="2091283">
              <a:off x="5489312" y="4737943"/>
              <a:ext cx="459681" cy="327882"/>
              <a:chOff x="4879302" y="1958088"/>
              <a:chExt cx="715237" cy="510165"/>
            </a:xfrm>
          </p:grpSpPr>
          <p:sp>
            <p:nvSpPr>
              <p:cNvPr id="343" name="Google Shape;343;p8"/>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8"/>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8"/>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 name="Google Shape;346;p8"/>
              <p:cNvGrpSpPr/>
              <p:nvPr/>
            </p:nvGrpSpPr>
            <p:grpSpPr>
              <a:xfrm>
                <a:off x="4937962" y="2055352"/>
                <a:ext cx="566907" cy="373034"/>
                <a:chOff x="5290896" y="3020653"/>
                <a:chExt cx="865243" cy="569344"/>
              </a:xfrm>
            </p:grpSpPr>
            <p:sp>
              <p:nvSpPr>
                <p:cNvPr id="347" name="Google Shape;347;p8"/>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8"/>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8"/>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8"/>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8"/>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8"/>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8"/>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8"/>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8"/>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8"/>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8"/>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8"/>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8"/>
            <p:cNvGrpSpPr/>
            <p:nvPr/>
          </p:nvGrpSpPr>
          <p:grpSpPr>
            <a:xfrm rot="7673026">
              <a:off x="8551586" y="3251304"/>
              <a:ext cx="532871" cy="680905"/>
              <a:chOff x="8045520" y="3255857"/>
              <a:chExt cx="664937" cy="849660"/>
            </a:xfrm>
          </p:grpSpPr>
          <p:sp>
            <p:nvSpPr>
              <p:cNvPr id="374" name="Google Shape;374;p8"/>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8"/>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2"/>
        </a:solidFill>
        <a:effectLst/>
      </p:bgPr>
    </p:bg>
    <p:spTree>
      <p:nvGrpSpPr>
        <p:cNvPr id="1" name="Shape 492"/>
        <p:cNvGrpSpPr/>
        <p:nvPr/>
      </p:nvGrpSpPr>
      <p:grpSpPr>
        <a:xfrm>
          <a:off x="0" y="0"/>
          <a:ext cx="0" cy="0"/>
          <a:chOff x="0" y="0"/>
          <a:chExt cx="0" cy="0"/>
        </a:xfrm>
      </p:grpSpPr>
      <p:sp>
        <p:nvSpPr>
          <p:cNvPr id="493" name="Google Shape;493;p10"/>
          <p:cNvSpPr txBox="1">
            <a:spLocks noGrp="1"/>
          </p:cNvSpPr>
          <p:nvPr>
            <p:ph type="title"/>
          </p:nvPr>
        </p:nvSpPr>
        <p:spPr>
          <a:xfrm rot="1698753">
            <a:off x="1027012" y="1931661"/>
            <a:ext cx="3255664" cy="1943328"/>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4"/>
        <p:cNvGrpSpPr/>
        <p:nvPr/>
      </p:nvGrpSpPr>
      <p:grpSpPr>
        <a:xfrm>
          <a:off x="0" y="0"/>
          <a:ext cx="0" cy="0"/>
          <a:chOff x="0" y="0"/>
          <a:chExt cx="0" cy="0"/>
        </a:xfrm>
      </p:grpSpPr>
      <p:sp>
        <p:nvSpPr>
          <p:cNvPr id="495" name="Google Shape;495;p11"/>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11"/>
          <p:cNvGrpSpPr/>
          <p:nvPr/>
        </p:nvGrpSpPr>
        <p:grpSpPr>
          <a:xfrm>
            <a:off x="-8400" y="4139420"/>
            <a:ext cx="9161274" cy="1004074"/>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8" name="Google Shape;518;p11"/>
          <p:cNvSpPr txBox="1">
            <a:spLocks noGrp="1"/>
          </p:cNvSpPr>
          <p:nvPr>
            <p:ph type="title" hasCustomPrompt="1"/>
          </p:nvPr>
        </p:nvSpPr>
        <p:spPr>
          <a:xfrm>
            <a:off x="961650" y="1558475"/>
            <a:ext cx="72207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19" name="Google Shape;519;p11"/>
          <p:cNvSpPr txBox="1">
            <a:spLocks noGrp="1"/>
          </p:cNvSpPr>
          <p:nvPr>
            <p:ph type="subTitle" idx="1"/>
          </p:nvPr>
        </p:nvSpPr>
        <p:spPr>
          <a:xfrm>
            <a:off x="961650" y="3069625"/>
            <a:ext cx="7220700" cy="3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97"/>
        <p:cNvGrpSpPr/>
        <p:nvPr/>
      </p:nvGrpSpPr>
      <p:grpSpPr>
        <a:xfrm>
          <a:off x="0" y="0"/>
          <a:ext cx="0" cy="0"/>
          <a:chOff x="0" y="0"/>
          <a:chExt cx="0" cy="0"/>
        </a:xfrm>
      </p:grpSpPr>
      <p:grpSp>
        <p:nvGrpSpPr>
          <p:cNvPr id="1198" name="Google Shape;1198;p19"/>
          <p:cNvGrpSpPr/>
          <p:nvPr/>
        </p:nvGrpSpPr>
        <p:grpSpPr>
          <a:xfrm>
            <a:off x="-8700" y="1304601"/>
            <a:ext cx="9161574" cy="3838893"/>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22" name="Google Shape;1222;p19"/>
          <p:cNvGrpSpPr/>
          <p:nvPr/>
        </p:nvGrpSpPr>
        <p:grpSpPr>
          <a:xfrm flipH="1">
            <a:off x="48594" y="-104134"/>
            <a:ext cx="9008784" cy="5192907"/>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589668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531816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726333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FD7EF">
            <a:alpha val="533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600"/>
              <a:buFont typeface="Chango"/>
              <a:buNone/>
              <a:defRPr sz="2600">
                <a:solidFill>
                  <a:schemeClr val="dk1"/>
                </a:solidFill>
                <a:latin typeface="Chango"/>
                <a:ea typeface="Chango"/>
                <a:cs typeface="Chango"/>
                <a:sym typeface="Chang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1pPr>
            <a:lvl2pPr marL="914400" lvl="1"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2pPr>
            <a:lvl3pPr marL="1371600" lvl="2"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3pPr>
            <a:lvl4pPr marL="1828800" lvl="3"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4pPr>
            <a:lvl5pPr marL="2286000" lvl="4"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5pPr>
            <a:lvl6pPr marL="2743200" lvl="5"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6pPr>
            <a:lvl7pPr marL="3200400" lvl="6"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7pPr>
            <a:lvl8pPr marL="3657600" lvl="7"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8pPr>
            <a:lvl9pPr marL="4114800" lvl="8" indent="-317500">
              <a:lnSpc>
                <a:spcPct val="115000"/>
              </a:lnSpc>
              <a:spcBef>
                <a:spcPts val="1600"/>
              </a:spcBef>
              <a:spcAft>
                <a:spcPts val="1600"/>
              </a:spcAft>
              <a:buClr>
                <a:schemeClr val="dk2"/>
              </a:buClr>
              <a:buSzPts val="1400"/>
              <a:buFont typeface="Metrophobic"/>
              <a:buChar char="■"/>
              <a:defRPr>
                <a:solidFill>
                  <a:schemeClr val="dk2"/>
                </a:solidFill>
                <a:latin typeface="Metrophobic"/>
                <a:ea typeface="Metrophobic"/>
                <a:cs typeface="Metrophobic"/>
                <a:sym typeface="Metrophob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6" r:id="rId4"/>
    <p:sldLayoutId id="2147483657" r:id="rId5"/>
    <p:sldLayoutId id="2147483665" r:id="rId6"/>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3/12/2024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5609001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slow">
    <p:push dir="u"/>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svg"/><Relationship Id="rId3" Type="http://schemas.openxmlformats.org/officeDocument/2006/relationships/slideLayout" Target="../slideLayouts/slideLayout13.xml"/><Relationship Id="rId21" Type="http://schemas.openxmlformats.org/officeDocument/2006/relationships/image" Target="../media/image19.png"/><Relationship Id="rId34" Type="http://schemas.openxmlformats.org/officeDocument/2006/relationships/image" Target="../media/image32.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png"/><Relationship Id="rId33" Type="http://schemas.openxmlformats.org/officeDocument/2006/relationships/image" Target="../media/image31.svg"/><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8.svg"/><Relationship Id="rId29" Type="http://schemas.openxmlformats.org/officeDocument/2006/relationships/image" Target="../media/image27.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svg"/><Relationship Id="rId32" Type="http://schemas.openxmlformats.org/officeDocument/2006/relationships/image" Target="../media/image30.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png"/><Relationship Id="rId28" Type="http://schemas.openxmlformats.org/officeDocument/2006/relationships/image" Target="../media/image26.sv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1.png"/><Relationship Id="rId8"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4" name="Oval 3">
            <a:extLst>
              <a:ext uri="{FF2B5EF4-FFF2-40B4-BE49-F238E27FC236}">
                <a16:creationId xmlns:a16="http://schemas.microsoft.com/office/drawing/2014/main" id="{5BB311C7-D4EE-1216-1732-DFF7289B61A8}"/>
              </a:ext>
            </a:extLst>
          </p:cNvPr>
          <p:cNvSpPr/>
          <p:nvPr/>
        </p:nvSpPr>
        <p:spPr>
          <a:xfrm>
            <a:off x="1922253" y="900476"/>
            <a:ext cx="5651963" cy="336363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SG"/>
          </a:p>
        </p:txBody>
      </p:sp>
      <p:sp>
        <p:nvSpPr>
          <p:cNvPr id="1438" name="Google Shape;1438;p24"/>
          <p:cNvSpPr/>
          <p:nvPr/>
        </p:nvSpPr>
        <p:spPr>
          <a:xfrm>
            <a:off x="7659809" y="1656722"/>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9" name="Google Shape;1439;p24"/>
          <p:cNvGrpSpPr/>
          <p:nvPr/>
        </p:nvGrpSpPr>
        <p:grpSpPr>
          <a:xfrm rot="-8100000">
            <a:off x="6750002" y="-995598"/>
            <a:ext cx="3980010" cy="2757335"/>
            <a:chOff x="7347666" y="149130"/>
            <a:chExt cx="1575751" cy="1091674"/>
          </a:xfrm>
        </p:grpSpPr>
        <p:sp>
          <p:nvSpPr>
            <p:cNvPr id="1440" name="Google Shape;1440;p24"/>
            <p:cNvSpPr/>
            <p:nvPr/>
          </p:nvSpPr>
          <p:spPr>
            <a:xfrm>
              <a:off x="7717445" y="556150"/>
              <a:ext cx="851344" cy="544344"/>
            </a:xfrm>
            <a:custGeom>
              <a:avLst/>
              <a:gdLst/>
              <a:ahLst/>
              <a:cxnLst/>
              <a:rect l="l" t="t" r="r" b="b"/>
              <a:pathLst>
                <a:path w="27659" h="17685" extrusionOk="0">
                  <a:moveTo>
                    <a:pt x="13672" y="1"/>
                  </a:moveTo>
                  <a:cubicBezTo>
                    <a:pt x="6599" y="1"/>
                    <a:pt x="607" y="6045"/>
                    <a:pt x="81" y="13932"/>
                  </a:cubicBezTo>
                  <a:cubicBezTo>
                    <a:pt x="0" y="15141"/>
                    <a:pt x="53" y="16328"/>
                    <a:pt x="227" y="17472"/>
                  </a:cubicBezTo>
                  <a:cubicBezTo>
                    <a:pt x="1001" y="17336"/>
                    <a:pt x="1794" y="17204"/>
                    <a:pt x="2599" y="17078"/>
                  </a:cubicBezTo>
                  <a:cubicBezTo>
                    <a:pt x="3236" y="16978"/>
                    <a:pt x="3881" y="16883"/>
                    <a:pt x="4532" y="16794"/>
                  </a:cubicBezTo>
                  <a:cubicBezTo>
                    <a:pt x="4398" y="15973"/>
                    <a:pt x="4353" y="15121"/>
                    <a:pt x="4412" y="14250"/>
                  </a:cubicBezTo>
                  <a:cubicBezTo>
                    <a:pt x="4609" y="11283"/>
                    <a:pt x="5944" y="8701"/>
                    <a:pt x="7914" y="6986"/>
                  </a:cubicBezTo>
                  <a:cubicBezTo>
                    <a:pt x="7915" y="6983"/>
                    <a:pt x="7918" y="6982"/>
                    <a:pt x="7919" y="6981"/>
                  </a:cubicBezTo>
                  <a:cubicBezTo>
                    <a:pt x="9507" y="5598"/>
                    <a:pt x="11506" y="4783"/>
                    <a:pt x="13652" y="4783"/>
                  </a:cubicBezTo>
                  <a:cubicBezTo>
                    <a:pt x="13857" y="4783"/>
                    <a:pt x="14064" y="4790"/>
                    <a:pt x="14271" y="4805"/>
                  </a:cubicBezTo>
                  <a:cubicBezTo>
                    <a:pt x="19342" y="5179"/>
                    <a:pt x="23152" y="10013"/>
                    <a:pt x="22781" y="15602"/>
                  </a:cubicBezTo>
                  <a:cubicBezTo>
                    <a:pt x="22754" y="16001"/>
                    <a:pt x="22707" y="16393"/>
                    <a:pt x="22640" y="16777"/>
                  </a:cubicBezTo>
                  <a:cubicBezTo>
                    <a:pt x="22728" y="16791"/>
                    <a:pt x="22818" y="16808"/>
                    <a:pt x="22907" y="16825"/>
                  </a:cubicBezTo>
                  <a:cubicBezTo>
                    <a:pt x="23460" y="16925"/>
                    <a:pt x="24010" y="17033"/>
                    <a:pt x="24554" y="17148"/>
                  </a:cubicBezTo>
                  <a:cubicBezTo>
                    <a:pt x="25349" y="17317"/>
                    <a:pt x="26131" y="17495"/>
                    <a:pt x="26899" y="17685"/>
                  </a:cubicBezTo>
                  <a:cubicBezTo>
                    <a:pt x="27000" y="17108"/>
                    <a:pt x="27071" y="16520"/>
                    <a:pt x="27111" y="15922"/>
                  </a:cubicBezTo>
                  <a:cubicBezTo>
                    <a:pt x="27659" y="7697"/>
                    <a:pt x="22052" y="585"/>
                    <a:pt x="14589" y="34"/>
                  </a:cubicBezTo>
                  <a:cubicBezTo>
                    <a:pt x="14281" y="12"/>
                    <a:pt x="13976" y="1"/>
                    <a:pt x="136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4"/>
            <p:cNvSpPr/>
            <p:nvPr/>
          </p:nvSpPr>
          <p:spPr>
            <a:xfrm>
              <a:off x="7347666" y="149130"/>
              <a:ext cx="1575751" cy="1091674"/>
            </a:xfrm>
            <a:custGeom>
              <a:avLst/>
              <a:gdLst/>
              <a:ahLst/>
              <a:cxnLst/>
              <a:rect l="l" t="t" r="r" b="b"/>
              <a:pathLst>
                <a:path w="51194" h="35467" extrusionOk="0">
                  <a:moveTo>
                    <a:pt x="25750" y="1"/>
                  </a:moveTo>
                  <a:cubicBezTo>
                    <a:pt x="24698" y="1"/>
                    <a:pt x="23649" y="71"/>
                    <a:pt x="22613" y="212"/>
                  </a:cubicBezTo>
                  <a:cubicBezTo>
                    <a:pt x="21047" y="423"/>
                    <a:pt x="19492" y="798"/>
                    <a:pt x="17989" y="1325"/>
                  </a:cubicBezTo>
                  <a:cubicBezTo>
                    <a:pt x="16515" y="1841"/>
                    <a:pt x="15073" y="2511"/>
                    <a:pt x="13704" y="3313"/>
                  </a:cubicBezTo>
                  <a:cubicBezTo>
                    <a:pt x="12351" y="4107"/>
                    <a:pt x="11053" y="5041"/>
                    <a:pt x="9848" y="6088"/>
                  </a:cubicBezTo>
                  <a:cubicBezTo>
                    <a:pt x="8484" y="7274"/>
                    <a:pt x="7224" y="8615"/>
                    <a:pt x="6106" y="10076"/>
                  </a:cubicBezTo>
                  <a:cubicBezTo>
                    <a:pt x="4979" y="11547"/>
                    <a:pt x="3986" y="13147"/>
                    <a:pt x="3157" y="14832"/>
                  </a:cubicBezTo>
                  <a:cubicBezTo>
                    <a:pt x="2313" y="16547"/>
                    <a:pt x="1631" y="18363"/>
                    <a:pt x="1131" y="20232"/>
                  </a:cubicBezTo>
                  <a:cubicBezTo>
                    <a:pt x="616" y="22149"/>
                    <a:pt x="288" y="24138"/>
                    <a:pt x="153" y="26147"/>
                  </a:cubicBezTo>
                  <a:cubicBezTo>
                    <a:pt x="0" y="28465"/>
                    <a:pt x="106" y="30788"/>
                    <a:pt x="467" y="33050"/>
                  </a:cubicBezTo>
                  <a:lnTo>
                    <a:pt x="636" y="34098"/>
                  </a:lnTo>
                  <a:lnTo>
                    <a:pt x="1663" y="33834"/>
                  </a:lnTo>
                  <a:cubicBezTo>
                    <a:pt x="2560" y="33603"/>
                    <a:pt x="3573" y="33356"/>
                    <a:pt x="4591" y="33119"/>
                  </a:cubicBezTo>
                  <a:lnTo>
                    <a:pt x="4593" y="33118"/>
                  </a:lnTo>
                  <a:cubicBezTo>
                    <a:pt x="4967" y="33029"/>
                    <a:pt x="5366" y="32938"/>
                    <a:pt x="5812" y="32838"/>
                  </a:cubicBezTo>
                  <a:lnTo>
                    <a:pt x="5814" y="32838"/>
                  </a:lnTo>
                  <a:cubicBezTo>
                    <a:pt x="6466" y="32691"/>
                    <a:pt x="7179" y="32535"/>
                    <a:pt x="7934" y="32376"/>
                  </a:cubicBezTo>
                  <a:cubicBezTo>
                    <a:pt x="8730" y="32210"/>
                    <a:pt x="9473" y="32061"/>
                    <a:pt x="10205" y="31920"/>
                  </a:cubicBezTo>
                  <a:cubicBezTo>
                    <a:pt x="10930" y="31780"/>
                    <a:pt x="11672" y="31643"/>
                    <a:pt x="12408" y="31514"/>
                  </a:cubicBezTo>
                  <a:cubicBezTo>
                    <a:pt x="13203" y="31374"/>
                    <a:pt x="13996" y="31242"/>
                    <a:pt x="14763" y="31122"/>
                  </a:cubicBezTo>
                  <a:cubicBezTo>
                    <a:pt x="15399" y="31023"/>
                    <a:pt x="16043" y="30928"/>
                    <a:pt x="16678" y="30841"/>
                  </a:cubicBezTo>
                  <a:lnTo>
                    <a:pt x="17660" y="30706"/>
                  </a:lnTo>
                  <a:lnTo>
                    <a:pt x="17501" y="29726"/>
                  </a:lnTo>
                  <a:cubicBezTo>
                    <a:pt x="17376" y="28963"/>
                    <a:pt x="17339" y="28181"/>
                    <a:pt x="17391" y="27403"/>
                  </a:cubicBezTo>
                  <a:cubicBezTo>
                    <a:pt x="17563" y="24815"/>
                    <a:pt x="18720" y="22409"/>
                    <a:pt x="20563" y="20804"/>
                  </a:cubicBezTo>
                  <a:lnTo>
                    <a:pt x="20602" y="20769"/>
                  </a:lnTo>
                  <a:cubicBezTo>
                    <a:pt x="22061" y="19514"/>
                    <a:pt x="23842" y="18839"/>
                    <a:pt x="25670" y="18839"/>
                  </a:cubicBezTo>
                  <a:cubicBezTo>
                    <a:pt x="25851" y="18839"/>
                    <a:pt x="26032" y="18846"/>
                    <a:pt x="26214" y="18859"/>
                  </a:cubicBezTo>
                  <a:cubicBezTo>
                    <a:pt x="30750" y="19193"/>
                    <a:pt x="34165" y="23575"/>
                    <a:pt x="33830" y="28626"/>
                  </a:cubicBezTo>
                  <a:cubicBezTo>
                    <a:pt x="33806" y="28990"/>
                    <a:pt x="33762" y="29351"/>
                    <a:pt x="33701" y="29699"/>
                  </a:cubicBezTo>
                  <a:lnTo>
                    <a:pt x="33533" y="30661"/>
                  </a:lnTo>
                  <a:lnTo>
                    <a:pt x="34496" y="30820"/>
                  </a:lnTo>
                  <a:cubicBezTo>
                    <a:pt x="34569" y="30831"/>
                    <a:pt x="34648" y="30846"/>
                    <a:pt x="34737" y="30863"/>
                  </a:cubicBezTo>
                  <a:lnTo>
                    <a:pt x="34749" y="30865"/>
                  </a:lnTo>
                  <a:cubicBezTo>
                    <a:pt x="35263" y="30959"/>
                    <a:pt x="35808" y="31066"/>
                    <a:pt x="36368" y="31184"/>
                  </a:cubicBezTo>
                  <a:cubicBezTo>
                    <a:pt x="37154" y="31350"/>
                    <a:pt x="37932" y="31527"/>
                    <a:pt x="38681" y="31713"/>
                  </a:cubicBezTo>
                  <a:cubicBezTo>
                    <a:pt x="39409" y="31894"/>
                    <a:pt x="40134" y="32084"/>
                    <a:pt x="40837" y="32279"/>
                  </a:cubicBezTo>
                  <a:cubicBezTo>
                    <a:pt x="41555" y="32479"/>
                    <a:pt x="42301" y="32698"/>
                    <a:pt x="43055" y="32931"/>
                  </a:cubicBezTo>
                  <a:cubicBezTo>
                    <a:pt x="43753" y="33145"/>
                    <a:pt x="44447" y="33370"/>
                    <a:pt x="45119" y="33596"/>
                  </a:cubicBezTo>
                  <a:lnTo>
                    <a:pt x="45121" y="33597"/>
                  </a:lnTo>
                  <a:cubicBezTo>
                    <a:pt x="45825" y="33833"/>
                    <a:pt x="46542" y="34083"/>
                    <a:pt x="47312" y="34363"/>
                  </a:cubicBezTo>
                  <a:cubicBezTo>
                    <a:pt x="47921" y="34585"/>
                    <a:pt x="48538" y="34819"/>
                    <a:pt x="49142" y="35055"/>
                  </a:cubicBezTo>
                  <a:lnTo>
                    <a:pt x="50199" y="35467"/>
                  </a:lnTo>
                  <a:lnTo>
                    <a:pt x="50440" y="34358"/>
                  </a:lnTo>
                  <a:cubicBezTo>
                    <a:pt x="50755" y="32903"/>
                    <a:pt x="50967" y="31396"/>
                    <a:pt x="51068" y="29883"/>
                  </a:cubicBezTo>
                  <a:cubicBezTo>
                    <a:pt x="51193" y="27992"/>
                    <a:pt x="51146" y="26091"/>
                    <a:pt x="50927" y="24231"/>
                  </a:cubicBezTo>
                  <a:cubicBezTo>
                    <a:pt x="50714" y="22416"/>
                    <a:pt x="50335" y="20618"/>
                    <a:pt x="49801" y="18887"/>
                  </a:cubicBezTo>
                  <a:cubicBezTo>
                    <a:pt x="49276" y="17187"/>
                    <a:pt x="48597" y="15534"/>
                    <a:pt x="47782" y="13974"/>
                  </a:cubicBezTo>
                  <a:cubicBezTo>
                    <a:pt x="46973" y="12427"/>
                    <a:pt x="46023" y="10959"/>
                    <a:pt x="44959" y="9609"/>
                  </a:cubicBezTo>
                  <a:cubicBezTo>
                    <a:pt x="43894" y="8258"/>
                    <a:pt x="42705" y="7014"/>
                    <a:pt x="41426" y="5913"/>
                  </a:cubicBezTo>
                  <a:cubicBezTo>
                    <a:pt x="40132" y="4799"/>
                    <a:pt x="38734" y="3821"/>
                    <a:pt x="37270" y="3007"/>
                  </a:cubicBezTo>
                  <a:cubicBezTo>
                    <a:pt x="35778" y="2175"/>
                    <a:pt x="34204" y="1506"/>
                    <a:pt x="32589" y="1015"/>
                  </a:cubicBezTo>
                  <a:cubicBezTo>
                    <a:pt x="30932" y="512"/>
                    <a:pt x="29213" y="192"/>
                    <a:pt x="27480" y="65"/>
                  </a:cubicBezTo>
                  <a:cubicBezTo>
                    <a:pt x="26904" y="22"/>
                    <a:pt x="26326" y="1"/>
                    <a:pt x="25750"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4"/>
            <p:cNvSpPr/>
            <p:nvPr/>
          </p:nvSpPr>
          <p:spPr>
            <a:xfrm>
              <a:off x="7377399" y="183049"/>
              <a:ext cx="1542971" cy="1021496"/>
            </a:xfrm>
            <a:custGeom>
              <a:avLst/>
              <a:gdLst/>
              <a:ahLst/>
              <a:cxnLst/>
              <a:rect l="l" t="t" r="r" b="b"/>
              <a:pathLst>
                <a:path w="50129" h="33187" extrusionOk="0">
                  <a:moveTo>
                    <a:pt x="24780" y="1"/>
                  </a:moveTo>
                  <a:cubicBezTo>
                    <a:pt x="11965" y="1"/>
                    <a:pt x="1104" y="10954"/>
                    <a:pt x="153" y="25245"/>
                  </a:cubicBezTo>
                  <a:cubicBezTo>
                    <a:pt x="1" y="27532"/>
                    <a:pt x="111" y="29773"/>
                    <a:pt x="456" y="31930"/>
                  </a:cubicBezTo>
                  <a:cubicBezTo>
                    <a:pt x="1232" y="31731"/>
                    <a:pt x="2232" y="31483"/>
                    <a:pt x="3405" y="31210"/>
                  </a:cubicBezTo>
                  <a:cubicBezTo>
                    <a:pt x="3795" y="31117"/>
                    <a:pt x="4206" y="31024"/>
                    <a:pt x="4634" y="30928"/>
                  </a:cubicBezTo>
                  <a:cubicBezTo>
                    <a:pt x="5306" y="30776"/>
                    <a:pt x="6020" y="30621"/>
                    <a:pt x="6769" y="30463"/>
                  </a:cubicBezTo>
                  <a:cubicBezTo>
                    <a:pt x="7501" y="30310"/>
                    <a:pt x="8264" y="30156"/>
                    <a:pt x="9056" y="30004"/>
                  </a:cubicBezTo>
                  <a:cubicBezTo>
                    <a:pt x="9774" y="29864"/>
                    <a:pt x="10516" y="29728"/>
                    <a:pt x="11274" y="29594"/>
                  </a:cubicBezTo>
                  <a:cubicBezTo>
                    <a:pt x="12049" y="29458"/>
                    <a:pt x="12842" y="29326"/>
                    <a:pt x="13647" y="29200"/>
                  </a:cubicBezTo>
                  <a:cubicBezTo>
                    <a:pt x="14284" y="29100"/>
                    <a:pt x="14929" y="29005"/>
                    <a:pt x="15580" y="28916"/>
                  </a:cubicBezTo>
                  <a:cubicBezTo>
                    <a:pt x="15446" y="28096"/>
                    <a:pt x="15401" y="27243"/>
                    <a:pt x="15460" y="26372"/>
                  </a:cubicBezTo>
                  <a:cubicBezTo>
                    <a:pt x="15657" y="23405"/>
                    <a:pt x="16992" y="20823"/>
                    <a:pt x="18960" y="19108"/>
                  </a:cubicBezTo>
                  <a:cubicBezTo>
                    <a:pt x="18963" y="19105"/>
                    <a:pt x="18966" y="19104"/>
                    <a:pt x="18967" y="19103"/>
                  </a:cubicBezTo>
                  <a:cubicBezTo>
                    <a:pt x="20555" y="17720"/>
                    <a:pt x="22554" y="16905"/>
                    <a:pt x="24699" y="16905"/>
                  </a:cubicBezTo>
                  <a:cubicBezTo>
                    <a:pt x="24904" y="16905"/>
                    <a:pt x="25111" y="16912"/>
                    <a:pt x="25318" y="16927"/>
                  </a:cubicBezTo>
                  <a:cubicBezTo>
                    <a:pt x="30390" y="17301"/>
                    <a:pt x="34200" y="22135"/>
                    <a:pt x="33829" y="27724"/>
                  </a:cubicBezTo>
                  <a:cubicBezTo>
                    <a:pt x="33802" y="28123"/>
                    <a:pt x="33755" y="28515"/>
                    <a:pt x="33688" y="28899"/>
                  </a:cubicBezTo>
                  <a:cubicBezTo>
                    <a:pt x="33776" y="28913"/>
                    <a:pt x="33866" y="28930"/>
                    <a:pt x="33955" y="28947"/>
                  </a:cubicBezTo>
                  <a:cubicBezTo>
                    <a:pt x="34508" y="29047"/>
                    <a:pt x="35058" y="29155"/>
                    <a:pt x="35602" y="29270"/>
                  </a:cubicBezTo>
                  <a:cubicBezTo>
                    <a:pt x="36397" y="29439"/>
                    <a:pt x="37179" y="29617"/>
                    <a:pt x="37947" y="29807"/>
                  </a:cubicBezTo>
                  <a:cubicBezTo>
                    <a:pt x="38691" y="29991"/>
                    <a:pt x="39420" y="30183"/>
                    <a:pt x="40130" y="30381"/>
                  </a:cubicBezTo>
                  <a:cubicBezTo>
                    <a:pt x="40902" y="30595"/>
                    <a:pt x="41652" y="30817"/>
                    <a:pt x="42373" y="31040"/>
                  </a:cubicBezTo>
                  <a:cubicBezTo>
                    <a:pt x="43100" y="31263"/>
                    <a:pt x="43798" y="31489"/>
                    <a:pt x="44462" y="31712"/>
                  </a:cubicBezTo>
                  <a:cubicBezTo>
                    <a:pt x="45253" y="31977"/>
                    <a:pt x="45995" y="32239"/>
                    <a:pt x="46677" y="32488"/>
                  </a:cubicBezTo>
                  <a:cubicBezTo>
                    <a:pt x="47355" y="32735"/>
                    <a:pt x="47976" y="32970"/>
                    <a:pt x="48527" y="33187"/>
                  </a:cubicBezTo>
                  <a:cubicBezTo>
                    <a:pt x="48832" y="31784"/>
                    <a:pt x="49037" y="30335"/>
                    <a:pt x="49136" y="28852"/>
                  </a:cubicBezTo>
                  <a:cubicBezTo>
                    <a:pt x="50128" y="13947"/>
                    <a:pt x="39968" y="1059"/>
                    <a:pt x="26441" y="62"/>
                  </a:cubicBezTo>
                  <a:lnTo>
                    <a:pt x="26442" y="62"/>
                  </a:lnTo>
                  <a:cubicBezTo>
                    <a:pt x="25885" y="21"/>
                    <a:pt x="25331" y="1"/>
                    <a:pt x="247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4"/>
            <p:cNvSpPr/>
            <p:nvPr/>
          </p:nvSpPr>
          <p:spPr>
            <a:xfrm>
              <a:off x="7467920" y="247746"/>
              <a:ext cx="1393595" cy="935312"/>
            </a:xfrm>
            <a:custGeom>
              <a:avLst/>
              <a:gdLst/>
              <a:ahLst/>
              <a:cxnLst/>
              <a:rect l="l" t="t" r="r" b="b"/>
              <a:pathLst>
                <a:path w="45276" h="30387" extrusionOk="0">
                  <a:moveTo>
                    <a:pt x="22383" y="1"/>
                  </a:moveTo>
                  <a:cubicBezTo>
                    <a:pt x="10810" y="1"/>
                    <a:pt x="1004" y="9893"/>
                    <a:pt x="144" y="22797"/>
                  </a:cubicBezTo>
                  <a:cubicBezTo>
                    <a:pt x="1" y="24960"/>
                    <a:pt x="116" y="27076"/>
                    <a:pt x="464" y="29108"/>
                  </a:cubicBezTo>
                  <a:cubicBezTo>
                    <a:pt x="854" y="29015"/>
                    <a:pt x="1265" y="28922"/>
                    <a:pt x="1693" y="28826"/>
                  </a:cubicBezTo>
                  <a:cubicBezTo>
                    <a:pt x="2365" y="28675"/>
                    <a:pt x="3079" y="28519"/>
                    <a:pt x="3828" y="28361"/>
                  </a:cubicBezTo>
                  <a:cubicBezTo>
                    <a:pt x="4560" y="28208"/>
                    <a:pt x="5323" y="28054"/>
                    <a:pt x="6115" y="27902"/>
                  </a:cubicBezTo>
                  <a:cubicBezTo>
                    <a:pt x="6833" y="27762"/>
                    <a:pt x="7575" y="27626"/>
                    <a:pt x="8333" y="27492"/>
                  </a:cubicBezTo>
                  <a:cubicBezTo>
                    <a:pt x="9108" y="27357"/>
                    <a:pt x="9901" y="27224"/>
                    <a:pt x="10706" y="27098"/>
                  </a:cubicBezTo>
                  <a:cubicBezTo>
                    <a:pt x="11343" y="26998"/>
                    <a:pt x="11988" y="26903"/>
                    <a:pt x="12639" y="26814"/>
                  </a:cubicBezTo>
                  <a:cubicBezTo>
                    <a:pt x="12505" y="25994"/>
                    <a:pt x="12460" y="25142"/>
                    <a:pt x="12519" y="24270"/>
                  </a:cubicBezTo>
                  <a:cubicBezTo>
                    <a:pt x="12716" y="21303"/>
                    <a:pt x="14051" y="18721"/>
                    <a:pt x="16019" y="17006"/>
                  </a:cubicBezTo>
                  <a:cubicBezTo>
                    <a:pt x="16022" y="17003"/>
                    <a:pt x="16025" y="17002"/>
                    <a:pt x="16026" y="17001"/>
                  </a:cubicBezTo>
                  <a:cubicBezTo>
                    <a:pt x="17661" y="15436"/>
                    <a:pt x="19791" y="14498"/>
                    <a:pt x="22087" y="14498"/>
                  </a:cubicBezTo>
                  <a:cubicBezTo>
                    <a:pt x="22294" y="14498"/>
                    <a:pt x="22503" y="14505"/>
                    <a:pt x="22713" y="14521"/>
                  </a:cubicBezTo>
                  <a:cubicBezTo>
                    <a:pt x="27784" y="14894"/>
                    <a:pt x="31594" y="19727"/>
                    <a:pt x="31222" y="25317"/>
                  </a:cubicBezTo>
                  <a:cubicBezTo>
                    <a:pt x="31188" y="25839"/>
                    <a:pt x="31116" y="26350"/>
                    <a:pt x="31014" y="26845"/>
                  </a:cubicBezTo>
                  <a:cubicBezTo>
                    <a:pt x="31567" y="26946"/>
                    <a:pt x="32117" y="27055"/>
                    <a:pt x="32661" y="27168"/>
                  </a:cubicBezTo>
                  <a:cubicBezTo>
                    <a:pt x="33456" y="27337"/>
                    <a:pt x="34238" y="27515"/>
                    <a:pt x="35006" y="27705"/>
                  </a:cubicBezTo>
                  <a:cubicBezTo>
                    <a:pt x="35750" y="27889"/>
                    <a:pt x="36479" y="28082"/>
                    <a:pt x="37189" y="28279"/>
                  </a:cubicBezTo>
                  <a:cubicBezTo>
                    <a:pt x="37961" y="28494"/>
                    <a:pt x="38711" y="28715"/>
                    <a:pt x="39432" y="28938"/>
                  </a:cubicBezTo>
                  <a:cubicBezTo>
                    <a:pt x="40159" y="29161"/>
                    <a:pt x="40857" y="29387"/>
                    <a:pt x="41521" y="29611"/>
                  </a:cubicBezTo>
                  <a:cubicBezTo>
                    <a:pt x="42312" y="29875"/>
                    <a:pt x="43054" y="30138"/>
                    <a:pt x="43736" y="30386"/>
                  </a:cubicBezTo>
                  <a:cubicBezTo>
                    <a:pt x="44062" y="28989"/>
                    <a:pt x="44280" y="27543"/>
                    <a:pt x="44379" y="26055"/>
                  </a:cubicBezTo>
                  <a:cubicBezTo>
                    <a:pt x="45276" y="12596"/>
                    <a:pt x="36100" y="957"/>
                    <a:pt x="23884" y="56"/>
                  </a:cubicBezTo>
                  <a:cubicBezTo>
                    <a:pt x="23381" y="19"/>
                    <a:pt x="22880" y="1"/>
                    <a:pt x="223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4"/>
            <p:cNvSpPr/>
            <p:nvPr/>
          </p:nvSpPr>
          <p:spPr>
            <a:xfrm>
              <a:off x="7509318" y="327740"/>
              <a:ext cx="1274754" cy="831429"/>
            </a:xfrm>
            <a:custGeom>
              <a:avLst/>
              <a:gdLst/>
              <a:ahLst/>
              <a:cxnLst/>
              <a:rect l="l" t="t" r="r" b="b"/>
              <a:pathLst>
                <a:path w="41415" h="27012" extrusionOk="0">
                  <a:moveTo>
                    <a:pt x="20470" y="0"/>
                  </a:moveTo>
                  <a:cubicBezTo>
                    <a:pt x="9881" y="0"/>
                    <a:pt x="909" y="9051"/>
                    <a:pt x="123" y="20858"/>
                  </a:cubicBezTo>
                  <a:cubicBezTo>
                    <a:pt x="0" y="22693"/>
                    <a:pt x="83" y="24492"/>
                    <a:pt x="348" y="26227"/>
                  </a:cubicBezTo>
                  <a:cubicBezTo>
                    <a:pt x="1020" y="26075"/>
                    <a:pt x="1734" y="25920"/>
                    <a:pt x="2483" y="25762"/>
                  </a:cubicBezTo>
                  <a:cubicBezTo>
                    <a:pt x="3215" y="25609"/>
                    <a:pt x="3978" y="25455"/>
                    <a:pt x="4770" y="25303"/>
                  </a:cubicBezTo>
                  <a:cubicBezTo>
                    <a:pt x="5488" y="25163"/>
                    <a:pt x="6230" y="25027"/>
                    <a:pt x="6988" y="24893"/>
                  </a:cubicBezTo>
                  <a:cubicBezTo>
                    <a:pt x="7763" y="24757"/>
                    <a:pt x="8556" y="24625"/>
                    <a:pt x="9361" y="24499"/>
                  </a:cubicBezTo>
                  <a:cubicBezTo>
                    <a:pt x="9998" y="24399"/>
                    <a:pt x="10643" y="24304"/>
                    <a:pt x="11294" y="24215"/>
                  </a:cubicBezTo>
                  <a:cubicBezTo>
                    <a:pt x="11160" y="23395"/>
                    <a:pt x="11115" y="22542"/>
                    <a:pt x="11174" y="21671"/>
                  </a:cubicBezTo>
                  <a:cubicBezTo>
                    <a:pt x="11371" y="18704"/>
                    <a:pt x="12706" y="16122"/>
                    <a:pt x="14674" y="14407"/>
                  </a:cubicBezTo>
                  <a:cubicBezTo>
                    <a:pt x="14677" y="14404"/>
                    <a:pt x="14680" y="14403"/>
                    <a:pt x="14681" y="14402"/>
                  </a:cubicBezTo>
                  <a:cubicBezTo>
                    <a:pt x="16269" y="13019"/>
                    <a:pt x="18268" y="12204"/>
                    <a:pt x="20413" y="12204"/>
                  </a:cubicBezTo>
                  <a:cubicBezTo>
                    <a:pt x="20618" y="12204"/>
                    <a:pt x="20825" y="12211"/>
                    <a:pt x="21032" y="12226"/>
                  </a:cubicBezTo>
                  <a:cubicBezTo>
                    <a:pt x="26104" y="12600"/>
                    <a:pt x="29914" y="17434"/>
                    <a:pt x="29543" y="23023"/>
                  </a:cubicBezTo>
                  <a:cubicBezTo>
                    <a:pt x="29516" y="23422"/>
                    <a:pt x="29469" y="23814"/>
                    <a:pt x="29402" y="24198"/>
                  </a:cubicBezTo>
                  <a:cubicBezTo>
                    <a:pt x="29490" y="24212"/>
                    <a:pt x="29580" y="24229"/>
                    <a:pt x="29669" y="24246"/>
                  </a:cubicBezTo>
                  <a:cubicBezTo>
                    <a:pt x="30222" y="24346"/>
                    <a:pt x="30772" y="24454"/>
                    <a:pt x="31316" y="24569"/>
                  </a:cubicBezTo>
                  <a:cubicBezTo>
                    <a:pt x="32111" y="24738"/>
                    <a:pt x="32893" y="24916"/>
                    <a:pt x="33661" y="25106"/>
                  </a:cubicBezTo>
                  <a:cubicBezTo>
                    <a:pt x="34405" y="25290"/>
                    <a:pt x="35134" y="25482"/>
                    <a:pt x="35844" y="25680"/>
                  </a:cubicBezTo>
                  <a:cubicBezTo>
                    <a:pt x="36616" y="25894"/>
                    <a:pt x="37366" y="26116"/>
                    <a:pt x="38087" y="26339"/>
                  </a:cubicBezTo>
                  <a:cubicBezTo>
                    <a:pt x="38814" y="26562"/>
                    <a:pt x="39512" y="26788"/>
                    <a:pt x="40176" y="27011"/>
                  </a:cubicBezTo>
                  <a:cubicBezTo>
                    <a:pt x="40380" y="25979"/>
                    <a:pt x="40521" y="24920"/>
                    <a:pt x="40594" y="23838"/>
                  </a:cubicBezTo>
                  <a:cubicBezTo>
                    <a:pt x="41414" y="11524"/>
                    <a:pt x="33019" y="874"/>
                    <a:pt x="21843" y="51"/>
                  </a:cubicBezTo>
                  <a:lnTo>
                    <a:pt x="21845" y="51"/>
                  </a:lnTo>
                  <a:cubicBezTo>
                    <a:pt x="21384" y="17"/>
                    <a:pt x="20925" y="0"/>
                    <a:pt x="20470" y="0"/>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4"/>
            <p:cNvSpPr/>
            <p:nvPr/>
          </p:nvSpPr>
          <p:spPr>
            <a:xfrm>
              <a:off x="7576416" y="401363"/>
              <a:ext cx="1138275" cy="737089"/>
            </a:xfrm>
            <a:custGeom>
              <a:avLst/>
              <a:gdLst/>
              <a:ahLst/>
              <a:cxnLst/>
              <a:rect l="l" t="t" r="r" b="b"/>
              <a:pathLst>
                <a:path w="36981" h="23947" extrusionOk="0">
                  <a:moveTo>
                    <a:pt x="18278" y="0"/>
                  </a:moveTo>
                  <a:cubicBezTo>
                    <a:pt x="8822" y="0"/>
                    <a:pt x="811" y="8081"/>
                    <a:pt x="109" y="18624"/>
                  </a:cubicBezTo>
                  <a:cubicBezTo>
                    <a:pt x="0" y="20247"/>
                    <a:pt x="70" y="21837"/>
                    <a:pt x="303" y="23370"/>
                  </a:cubicBezTo>
                  <a:cubicBezTo>
                    <a:pt x="1035" y="23217"/>
                    <a:pt x="1798" y="23063"/>
                    <a:pt x="2590" y="22911"/>
                  </a:cubicBezTo>
                  <a:cubicBezTo>
                    <a:pt x="3308" y="22771"/>
                    <a:pt x="4050" y="22635"/>
                    <a:pt x="4808" y="22501"/>
                  </a:cubicBezTo>
                  <a:cubicBezTo>
                    <a:pt x="5583" y="22365"/>
                    <a:pt x="6376" y="22233"/>
                    <a:pt x="7181" y="22107"/>
                  </a:cubicBezTo>
                  <a:cubicBezTo>
                    <a:pt x="7818" y="22007"/>
                    <a:pt x="8463" y="21912"/>
                    <a:pt x="9114" y="21823"/>
                  </a:cubicBezTo>
                  <a:cubicBezTo>
                    <a:pt x="8980" y="21002"/>
                    <a:pt x="8935" y="20150"/>
                    <a:pt x="8994" y="19279"/>
                  </a:cubicBezTo>
                  <a:cubicBezTo>
                    <a:pt x="9191" y="16312"/>
                    <a:pt x="10526" y="13730"/>
                    <a:pt x="12494" y="12015"/>
                  </a:cubicBezTo>
                  <a:cubicBezTo>
                    <a:pt x="12497" y="12012"/>
                    <a:pt x="12500" y="12011"/>
                    <a:pt x="12501" y="12010"/>
                  </a:cubicBezTo>
                  <a:cubicBezTo>
                    <a:pt x="14089" y="10627"/>
                    <a:pt x="16088" y="9812"/>
                    <a:pt x="18233" y="9812"/>
                  </a:cubicBezTo>
                  <a:cubicBezTo>
                    <a:pt x="18438" y="9812"/>
                    <a:pt x="18645" y="9819"/>
                    <a:pt x="18852" y="9834"/>
                  </a:cubicBezTo>
                  <a:cubicBezTo>
                    <a:pt x="23924" y="10208"/>
                    <a:pt x="27734" y="15042"/>
                    <a:pt x="27363" y="20631"/>
                  </a:cubicBezTo>
                  <a:cubicBezTo>
                    <a:pt x="27336" y="21030"/>
                    <a:pt x="27289" y="21422"/>
                    <a:pt x="27222" y="21806"/>
                  </a:cubicBezTo>
                  <a:cubicBezTo>
                    <a:pt x="27310" y="21820"/>
                    <a:pt x="27400" y="21837"/>
                    <a:pt x="27489" y="21854"/>
                  </a:cubicBezTo>
                  <a:cubicBezTo>
                    <a:pt x="28042" y="21954"/>
                    <a:pt x="28592" y="22062"/>
                    <a:pt x="29136" y="22177"/>
                  </a:cubicBezTo>
                  <a:cubicBezTo>
                    <a:pt x="29931" y="22346"/>
                    <a:pt x="30713" y="22524"/>
                    <a:pt x="31481" y="22714"/>
                  </a:cubicBezTo>
                  <a:cubicBezTo>
                    <a:pt x="32225" y="22898"/>
                    <a:pt x="32954" y="23090"/>
                    <a:pt x="33664" y="23288"/>
                  </a:cubicBezTo>
                  <a:cubicBezTo>
                    <a:pt x="34436" y="23502"/>
                    <a:pt x="35186" y="23724"/>
                    <a:pt x="35907" y="23947"/>
                  </a:cubicBezTo>
                  <a:cubicBezTo>
                    <a:pt x="36073" y="23080"/>
                    <a:pt x="36188" y="22192"/>
                    <a:pt x="36247" y="21285"/>
                  </a:cubicBezTo>
                  <a:cubicBezTo>
                    <a:pt x="36981" y="10290"/>
                    <a:pt x="29484" y="780"/>
                    <a:pt x="19505" y="45"/>
                  </a:cubicBezTo>
                  <a:lnTo>
                    <a:pt x="19505" y="46"/>
                  </a:lnTo>
                  <a:cubicBezTo>
                    <a:pt x="19093" y="15"/>
                    <a:pt x="18684" y="0"/>
                    <a:pt x="1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4"/>
            <p:cNvSpPr/>
            <p:nvPr/>
          </p:nvSpPr>
          <p:spPr>
            <a:xfrm>
              <a:off x="7648100" y="480034"/>
              <a:ext cx="992440" cy="638131"/>
            </a:xfrm>
            <a:custGeom>
              <a:avLst/>
              <a:gdLst/>
              <a:ahLst/>
              <a:cxnLst/>
              <a:rect l="l" t="t" r="r" b="b"/>
              <a:pathLst>
                <a:path w="32243" h="20732" extrusionOk="0">
                  <a:moveTo>
                    <a:pt x="15935" y="0"/>
                  </a:moveTo>
                  <a:cubicBezTo>
                    <a:pt x="7691" y="0"/>
                    <a:pt x="706" y="7047"/>
                    <a:pt x="94" y="16239"/>
                  </a:cubicBezTo>
                  <a:cubicBezTo>
                    <a:pt x="0" y="17645"/>
                    <a:pt x="62" y="19024"/>
                    <a:pt x="261" y="20355"/>
                  </a:cubicBezTo>
                  <a:cubicBezTo>
                    <a:pt x="979" y="20215"/>
                    <a:pt x="1721" y="20079"/>
                    <a:pt x="2479" y="19945"/>
                  </a:cubicBezTo>
                  <a:cubicBezTo>
                    <a:pt x="3254" y="19809"/>
                    <a:pt x="4047" y="19677"/>
                    <a:pt x="4852" y="19551"/>
                  </a:cubicBezTo>
                  <a:cubicBezTo>
                    <a:pt x="5489" y="19451"/>
                    <a:pt x="6134" y="19356"/>
                    <a:pt x="6785" y="19267"/>
                  </a:cubicBezTo>
                  <a:cubicBezTo>
                    <a:pt x="6651" y="18446"/>
                    <a:pt x="6606" y="17594"/>
                    <a:pt x="6665" y="16723"/>
                  </a:cubicBezTo>
                  <a:cubicBezTo>
                    <a:pt x="6862" y="13756"/>
                    <a:pt x="8197" y="11174"/>
                    <a:pt x="10165" y="9459"/>
                  </a:cubicBezTo>
                  <a:cubicBezTo>
                    <a:pt x="10168" y="9456"/>
                    <a:pt x="10171" y="9455"/>
                    <a:pt x="10172" y="9454"/>
                  </a:cubicBezTo>
                  <a:cubicBezTo>
                    <a:pt x="11760" y="8071"/>
                    <a:pt x="13759" y="7256"/>
                    <a:pt x="15904" y="7256"/>
                  </a:cubicBezTo>
                  <a:cubicBezTo>
                    <a:pt x="16109" y="7256"/>
                    <a:pt x="16316" y="7263"/>
                    <a:pt x="16523" y="7278"/>
                  </a:cubicBezTo>
                  <a:cubicBezTo>
                    <a:pt x="21595" y="7652"/>
                    <a:pt x="25405" y="12486"/>
                    <a:pt x="25034" y="18075"/>
                  </a:cubicBezTo>
                  <a:cubicBezTo>
                    <a:pt x="25007" y="18474"/>
                    <a:pt x="24960" y="18866"/>
                    <a:pt x="24893" y="19250"/>
                  </a:cubicBezTo>
                  <a:cubicBezTo>
                    <a:pt x="24981" y="19264"/>
                    <a:pt x="25071" y="19281"/>
                    <a:pt x="25160" y="19298"/>
                  </a:cubicBezTo>
                  <a:cubicBezTo>
                    <a:pt x="25713" y="19398"/>
                    <a:pt x="26263" y="19506"/>
                    <a:pt x="26807" y="19621"/>
                  </a:cubicBezTo>
                  <a:cubicBezTo>
                    <a:pt x="27602" y="19790"/>
                    <a:pt x="28384" y="19968"/>
                    <a:pt x="29152" y="20158"/>
                  </a:cubicBezTo>
                  <a:cubicBezTo>
                    <a:pt x="29896" y="20342"/>
                    <a:pt x="30625" y="20534"/>
                    <a:pt x="31335" y="20732"/>
                  </a:cubicBezTo>
                  <a:cubicBezTo>
                    <a:pt x="31465" y="20024"/>
                    <a:pt x="31554" y="19299"/>
                    <a:pt x="31604" y="18559"/>
                  </a:cubicBezTo>
                  <a:cubicBezTo>
                    <a:pt x="32243" y="8972"/>
                    <a:pt x="25706" y="681"/>
                    <a:pt x="17006" y="39"/>
                  </a:cubicBezTo>
                  <a:lnTo>
                    <a:pt x="17006" y="40"/>
                  </a:lnTo>
                  <a:cubicBezTo>
                    <a:pt x="16647" y="14"/>
                    <a:pt x="16290" y="0"/>
                    <a:pt x="15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4"/>
            <p:cNvSpPr/>
            <p:nvPr/>
          </p:nvSpPr>
          <p:spPr>
            <a:xfrm>
              <a:off x="7717445" y="556150"/>
              <a:ext cx="851344" cy="544344"/>
            </a:xfrm>
            <a:custGeom>
              <a:avLst/>
              <a:gdLst/>
              <a:ahLst/>
              <a:cxnLst/>
              <a:rect l="l" t="t" r="r" b="b"/>
              <a:pathLst>
                <a:path w="27659" h="17685" extrusionOk="0">
                  <a:moveTo>
                    <a:pt x="13672" y="1"/>
                  </a:moveTo>
                  <a:cubicBezTo>
                    <a:pt x="6599" y="1"/>
                    <a:pt x="607" y="6045"/>
                    <a:pt x="81" y="13932"/>
                  </a:cubicBezTo>
                  <a:cubicBezTo>
                    <a:pt x="0" y="15141"/>
                    <a:pt x="53" y="16328"/>
                    <a:pt x="227" y="17472"/>
                  </a:cubicBezTo>
                  <a:cubicBezTo>
                    <a:pt x="1001" y="17336"/>
                    <a:pt x="1794" y="17204"/>
                    <a:pt x="2599" y="17078"/>
                  </a:cubicBezTo>
                  <a:cubicBezTo>
                    <a:pt x="3236" y="16978"/>
                    <a:pt x="3881" y="16883"/>
                    <a:pt x="4532" y="16794"/>
                  </a:cubicBezTo>
                  <a:cubicBezTo>
                    <a:pt x="4398" y="15973"/>
                    <a:pt x="4353" y="15121"/>
                    <a:pt x="4412" y="14250"/>
                  </a:cubicBezTo>
                  <a:cubicBezTo>
                    <a:pt x="4609" y="11283"/>
                    <a:pt x="5944" y="8701"/>
                    <a:pt x="7914" y="6986"/>
                  </a:cubicBezTo>
                  <a:cubicBezTo>
                    <a:pt x="7915" y="6983"/>
                    <a:pt x="7918" y="6982"/>
                    <a:pt x="7919" y="6981"/>
                  </a:cubicBezTo>
                  <a:cubicBezTo>
                    <a:pt x="9507" y="5598"/>
                    <a:pt x="11506" y="4783"/>
                    <a:pt x="13652" y="4783"/>
                  </a:cubicBezTo>
                  <a:cubicBezTo>
                    <a:pt x="13857" y="4783"/>
                    <a:pt x="14064" y="4790"/>
                    <a:pt x="14271" y="4805"/>
                  </a:cubicBezTo>
                  <a:cubicBezTo>
                    <a:pt x="19342" y="5179"/>
                    <a:pt x="23152" y="10013"/>
                    <a:pt x="22781" y="15602"/>
                  </a:cubicBezTo>
                  <a:cubicBezTo>
                    <a:pt x="22754" y="16001"/>
                    <a:pt x="22707" y="16393"/>
                    <a:pt x="22640" y="16777"/>
                  </a:cubicBezTo>
                  <a:cubicBezTo>
                    <a:pt x="22728" y="16791"/>
                    <a:pt x="22818" y="16808"/>
                    <a:pt x="22907" y="16825"/>
                  </a:cubicBezTo>
                  <a:cubicBezTo>
                    <a:pt x="23460" y="16925"/>
                    <a:pt x="24010" y="17033"/>
                    <a:pt x="24554" y="17148"/>
                  </a:cubicBezTo>
                  <a:cubicBezTo>
                    <a:pt x="25349" y="17317"/>
                    <a:pt x="26131" y="17495"/>
                    <a:pt x="26899" y="17685"/>
                  </a:cubicBezTo>
                  <a:cubicBezTo>
                    <a:pt x="27000" y="17108"/>
                    <a:pt x="27071" y="16520"/>
                    <a:pt x="27111" y="15922"/>
                  </a:cubicBezTo>
                  <a:cubicBezTo>
                    <a:pt x="27659" y="7697"/>
                    <a:pt x="22052" y="585"/>
                    <a:pt x="14589" y="34"/>
                  </a:cubicBezTo>
                  <a:cubicBezTo>
                    <a:pt x="14281" y="12"/>
                    <a:pt x="13976" y="1"/>
                    <a:pt x="13672"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4"/>
            <p:cNvSpPr/>
            <p:nvPr/>
          </p:nvSpPr>
          <p:spPr>
            <a:xfrm>
              <a:off x="7791376" y="637376"/>
              <a:ext cx="700891" cy="446618"/>
            </a:xfrm>
            <a:custGeom>
              <a:avLst/>
              <a:gdLst/>
              <a:ahLst/>
              <a:cxnLst/>
              <a:rect l="l" t="t" r="r" b="b"/>
              <a:pathLst>
                <a:path w="22771" h="14510" extrusionOk="0">
                  <a:moveTo>
                    <a:pt x="11258" y="0"/>
                  </a:moveTo>
                  <a:cubicBezTo>
                    <a:pt x="5435" y="0"/>
                    <a:pt x="501" y="4976"/>
                    <a:pt x="69" y="11467"/>
                  </a:cubicBezTo>
                  <a:cubicBezTo>
                    <a:pt x="1" y="12484"/>
                    <a:pt x="48" y="13479"/>
                    <a:pt x="197" y="14439"/>
                  </a:cubicBezTo>
                  <a:cubicBezTo>
                    <a:pt x="834" y="14339"/>
                    <a:pt x="1479" y="14244"/>
                    <a:pt x="2130" y="14155"/>
                  </a:cubicBezTo>
                  <a:cubicBezTo>
                    <a:pt x="1996" y="13334"/>
                    <a:pt x="1951" y="12482"/>
                    <a:pt x="2010" y="11611"/>
                  </a:cubicBezTo>
                  <a:cubicBezTo>
                    <a:pt x="2207" y="8644"/>
                    <a:pt x="3542" y="6062"/>
                    <a:pt x="5512" y="4347"/>
                  </a:cubicBezTo>
                  <a:cubicBezTo>
                    <a:pt x="5513" y="4344"/>
                    <a:pt x="5516" y="4343"/>
                    <a:pt x="5517" y="4342"/>
                  </a:cubicBezTo>
                  <a:cubicBezTo>
                    <a:pt x="7105" y="2959"/>
                    <a:pt x="9104" y="2144"/>
                    <a:pt x="11250" y="2144"/>
                  </a:cubicBezTo>
                  <a:cubicBezTo>
                    <a:pt x="11455" y="2144"/>
                    <a:pt x="11662" y="2151"/>
                    <a:pt x="11869" y="2166"/>
                  </a:cubicBezTo>
                  <a:cubicBezTo>
                    <a:pt x="16940" y="2540"/>
                    <a:pt x="20750" y="7374"/>
                    <a:pt x="20379" y="12963"/>
                  </a:cubicBezTo>
                  <a:cubicBezTo>
                    <a:pt x="20352" y="13362"/>
                    <a:pt x="20305" y="13754"/>
                    <a:pt x="20238" y="14138"/>
                  </a:cubicBezTo>
                  <a:cubicBezTo>
                    <a:pt x="20326" y="14152"/>
                    <a:pt x="20416" y="14169"/>
                    <a:pt x="20505" y="14186"/>
                  </a:cubicBezTo>
                  <a:cubicBezTo>
                    <a:pt x="21058" y="14286"/>
                    <a:pt x="21608" y="14394"/>
                    <a:pt x="22152" y="14509"/>
                  </a:cubicBezTo>
                  <a:cubicBezTo>
                    <a:pt x="22232" y="14051"/>
                    <a:pt x="22287" y="13582"/>
                    <a:pt x="22320" y="13107"/>
                  </a:cubicBezTo>
                  <a:cubicBezTo>
                    <a:pt x="22770" y="6337"/>
                    <a:pt x="18155" y="481"/>
                    <a:pt x="12011" y="28"/>
                  </a:cubicBezTo>
                  <a:cubicBezTo>
                    <a:pt x="11758" y="9"/>
                    <a:pt x="11507" y="0"/>
                    <a:pt x="11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4"/>
            <p:cNvSpPr/>
            <p:nvPr/>
          </p:nvSpPr>
          <p:spPr>
            <a:xfrm>
              <a:off x="7791376" y="637376"/>
              <a:ext cx="700891" cy="446618"/>
            </a:xfrm>
            <a:custGeom>
              <a:avLst/>
              <a:gdLst/>
              <a:ahLst/>
              <a:cxnLst/>
              <a:rect l="l" t="t" r="r" b="b"/>
              <a:pathLst>
                <a:path w="22771" h="14510" extrusionOk="0">
                  <a:moveTo>
                    <a:pt x="11258" y="0"/>
                  </a:moveTo>
                  <a:cubicBezTo>
                    <a:pt x="5435" y="0"/>
                    <a:pt x="501" y="4976"/>
                    <a:pt x="69" y="11467"/>
                  </a:cubicBezTo>
                  <a:cubicBezTo>
                    <a:pt x="1" y="12484"/>
                    <a:pt x="48" y="13479"/>
                    <a:pt x="197" y="14439"/>
                  </a:cubicBezTo>
                  <a:cubicBezTo>
                    <a:pt x="834" y="14339"/>
                    <a:pt x="1479" y="14244"/>
                    <a:pt x="2130" y="14155"/>
                  </a:cubicBezTo>
                  <a:cubicBezTo>
                    <a:pt x="1996" y="13334"/>
                    <a:pt x="1951" y="12482"/>
                    <a:pt x="2010" y="11611"/>
                  </a:cubicBezTo>
                  <a:cubicBezTo>
                    <a:pt x="2207" y="8644"/>
                    <a:pt x="3542" y="6062"/>
                    <a:pt x="5512" y="4347"/>
                  </a:cubicBezTo>
                  <a:cubicBezTo>
                    <a:pt x="5513" y="4344"/>
                    <a:pt x="5516" y="4343"/>
                    <a:pt x="5517" y="4342"/>
                  </a:cubicBezTo>
                  <a:cubicBezTo>
                    <a:pt x="7105" y="2959"/>
                    <a:pt x="9104" y="2144"/>
                    <a:pt x="11250" y="2144"/>
                  </a:cubicBezTo>
                  <a:cubicBezTo>
                    <a:pt x="11455" y="2144"/>
                    <a:pt x="11662" y="2151"/>
                    <a:pt x="11869" y="2166"/>
                  </a:cubicBezTo>
                  <a:cubicBezTo>
                    <a:pt x="16940" y="2540"/>
                    <a:pt x="20750" y="7374"/>
                    <a:pt x="20379" y="12963"/>
                  </a:cubicBezTo>
                  <a:cubicBezTo>
                    <a:pt x="20352" y="13362"/>
                    <a:pt x="20305" y="13754"/>
                    <a:pt x="20238" y="14138"/>
                  </a:cubicBezTo>
                  <a:cubicBezTo>
                    <a:pt x="20326" y="14152"/>
                    <a:pt x="20416" y="14169"/>
                    <a:pt x="20505" y="14186"/>
                  </a:cubicBezTo>
                  <a:cubicBezTo>
                    <a:pt x="21058" y="14286"/>
                    <a:pt x="21608" y="14394"/>
                    <a:pt x="22152" y="14509"/>
                  </a:cubicBezTo>
                  <a:cubicBezTo>
                    <a:pt x="22232" y="14051"/>
                    <a:pt x="22287" y="13582"/>
                    <a:pt x="22320" y="13107"/>
                  </a:cubicBezTo>
                  <a:cubicBezTo>
                    <a:pt x="22770" y="6337"/>
                    <a:pt x="18155" y="481"/>
                    <a:pt x="12011" y="28"/>
                  </a:cubicBezTo>
                  <a:cubicBezTo>
                    <a:pt x="11758" y="9"/>
                    <a:pt x="11507" y="0"/>
                    <a:pt x="11258" y="0"/>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4"/>
          <p:cNvGrpSpPr/>
          <p:nvPr/>
        </p:nvGrpSpPr>
        <p:grpSpPr>
          <a:xfrm>
            <a:off x="7469446" y="3811223"/>
            <a:ext cx="309961" cy="121968"/>
            <a:chOff x="8097558" y="4729373"/>
            <a:chExt cx="309961" cy="121968"/>
          </a:xfrm>
        </p:grpSpPr>
        <p:sp>
          <p:nvSpPr>
            <p:cNvPr id="1451" name="Google Shape;1451;p24"/>
            <p:cNvSpPr/>
            <p:nvPr/>
          </p:nvSpPr>
          <p:spPr>
            <a:xfrm>
              <a:off x="8198705" y="4729373"/>
              <a:ext cx="126140" cy="35850"/>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4"/>
            <p:cNvSpPr/>
            <p:nvPr/>
          </p:nvSpPr>
          <p:spPr>
            <a:xfrm>
              <a:off x="8097558" y="4815491"/>
              <a:ext cx="126140" cy="35850"/>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4"/>
            <p:cNvSpPr/>
            <p:nvPr/>
          </p:nvSpPr>
          <p:spPr>
            <a:xfrm>
              <a:off x="8281380" y="4795291"/>
              <a:ext cx="126140" cy="35850"/>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4" name="Google Shape;1454;p24"/>
          <p:cNvGrpSpPr/>
          <p:nvPr/>
        </p:nvGrpSpPr>
        <p:grpSpPr>
          <a:xfrm>
            <a:off x="3105614" y="3654737"/>
            <a:ext cx="309961" cy="121891"/>
            <a:chOff x="1806876" y="4888425"/>
            <a:chExt cx="309961" cy="121891"/>
          </a:xfrm>
        </p:grpSpPr>
        <p:sp>
          <p:nvSpPr>
            <p:cNvPr id="1455" name="Google Shape;1455;p24"/>
            <p:cNvSpPr/>
            <p:nvPr/>
          </p:nvSpPr>
          <p:spPr>
            <a:xfrm>
              <a:off x="1908023" y="4888425"/>
              <a:ext cx="126140" cy="35850"/>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1806876" y="4974388"/>
              <a:ext cx="126140" cy="35927"/>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1990698" y="4954343"/>
              <a:ext cx="126140" cy="35850"/>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4"/>
          <p:cNvGrpSpPr/>
          <p:nvPr/>
        </p:nvGrpSpPr>
        <p:grpSpPr>
          <a:xfrm>
            <a:off x="490967" y="4447504"/>
            <a:ext cx="310052" cy="121968"/>
            <a:chOff x="490967" y="4447504"/>
            <a:chExt cx="310052" cy="121968"/>
          </a:xfrm>
        </p:grpSpPr>
        <p:sp>
          <p:nvSpPr>
            <p:cNvPr id="1459" name="Google Shape;1459;p24"/>
            <p:cNvSpPr/>
            <p:nvPr/>
          </p:nvSpPr>
          <p:spPr>
            <a:xfrm>
              <a:off x="592114" y="4447504"/>
              <a:ext cx="126230" cy="35850"/>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90967" y="4533545"/>
              <a:ext cx="126230" cy="35927"/>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674879" y="4513423"/>
              <a:ext cx="126140" cy="35850"/>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2" name="Google Shape;1462;p24"/>
          <p:cNvSpPr txBox="1">
            <a:spLocks noGrp="1"/>
          </p:cNvSpPr>
          <p:nvPr>
            <p:ph type="ctrTitle"/>
          </p:nvPr>
        </p:nvSpPr>
        <p:spPr>
          <a:xfrm>
            <a:off x="2213109" y="1563231"/>
            <a:ext cx="5152218" cy="10263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vi-VN" b="1">
                <a:ln w="13462">
                  <a:solidFill>
                    <a:schemeClr val="bg1"/>
                  </a:solidFill>
                  <a:prstDash val="solid"/>
                </a:ln>
                <a:solidFill>
                  <a:schemeClr val="tx1">
                    <a:lumMod val="85000"/>
                    <a:lumOff val="15000"/>
                  </a:schemeClr>
                </a:solidFill>
                <a:effectLst>
                  <a:outerShdw dist="38100" dir="2700000" algn="bl" rotWithShape="0">
                    <a:schemeClr val="accent5"/>
                  </a:outerShdw>
                </a:effectLst>
              </a:rPr>
              <a:t>CHÀO MỪNG CÁC BẠN ĐẾN VỚI TIẾT HỌC NGÀY HÔM NAY</a:t>
            </a:r>
            <a:endParaRPr sz="28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465" name="Google Shape;1465;p24"/>
          <p:cNvSpPr/>
          <p:nvPr/>
        </p:nvSpPr>
        <p:spPr>
          <a:xfrm>
            <a:off x="3386955" y="7244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109637" y="4759043"/>
            <a:ext cx="2037900" cy="277800"/>
          </a:xfrm>
          <a:prstGeom prst="ellipse">
            <a:avLst/>
          </a:prstGeom>
          <a:solidFill>
            <a:srgbClr val="2D9537">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7" name="Google Shape;1467;p24"/>
          <p:cNvGrpSpPr/>
          <p:nvPr/>
        </p:nvGrpSpPr>
        <p:grpSpPr>
          <a:xfrm rot="-3045910">
            <a:off x="7860653" y="2622449"/>
            <a:ext cx="459674" cy="327877"/>
            <a:chOff x="4879302" y="1958088"/>
            <a:chExt cx="715237" cy="510165"/>
          </a:xfrm>
        </p:grpSpPr>
        <p:sp>
          <p:nvSpPr>
            <p:cNvPr id="1468" name="Google Shape;1468;p2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1" name="Google Shape;1471;p24"/>
            <p:cNvGrpSpPr/>
            <p:nvPr/>
          </p:nvGrpSpPr>
          <p:grpSpPr>
            <a:xfrm>
              <a:off x="4937962" y="2055352"/>
              <a:ext cx="566907" cy="373034"/>
              <a:chOff x="5290896" y="3020653"/>
              <a:chExt cx="865243" cy="569344"/>
            </a:xfrm>
          </p:grpSpPr>
          <p:sp>
            <p:nvSpPr>
              <p:cNvPr id="1472" name="Google Shape;1472;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4" name="Google Shape;1494;p2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8" name="Google Shape;1498;p24"/>
          <p:cNvGrpSpPr/>
          <p:nvPr/>
        </p:nvGrpSpPr>
        <p:grpSpPr>
          <a:xfrm rot="-3288692">
            <a:off x="1799292" y="348124"/>
            <a:ext cx="459724" cy="327912"/>
            <a:chOff x="4879302" y="1958088"/>
            <a:chExt cx="715237" cy="510165"/>
          </a:xfrm>
        </p:grpSpPr>
        <p:sp>
          <p:nvSpPr>
            <p:cNvPr id="1499" name="Google Shape;1499;p2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2" name="Google Shape;1502;p24"/>
            <p:cNvGrpSpPr/>
            <p:nvPr/>
          </p:nvGrpSpPr>
          <p:grpSpPr>
            <a:xfrm>
              <a:off x="4937962" y="2055352"/>
              <a:ext cx="566907" cy="373034"/>
              <a:chOff x="5290896" y="3020653"/>
              <a:chExt cx="865243" cy="569344"/>
            </a:xfrm>
          </p:grpSpPr>
          <p:sp>
            <p:nvSpPr>
              <p:cNvPr id="1503" name="Google Shape;1503;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5" name="Google Shape;1525;p2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24"/>
          <p:cNvGrpSpPr/>
          <p:nvPr/>
        </p:nvGrpSpPr>
        <p:grpSpPr>
          <a:xfrm>
            <a:off x="5648046" y="526541"/>
            <a:ext cx="364861" cy="363915"/>
            <a:chOff x="2789668" y="759261"/>
            <a:chExt cx="440069" cy="438928"/>
          </a:xfrm>
        </p:grpSpPr>
        <p:sp>
          <p:nvSpPr>
            <p:cNvPr id="1530" name="Google Shape;1530;p2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0" name="Google Shape;1540;p24"/>
          <p:cNvGrpSpPr/>
          <p:nvPr/>
        </p:nvGrpSpPr>
        <p:grpSpPr>
          <a:xfrm>
            <a:off x="38942" y="3067655"/>
            <a:ext cx="2178965" cy="1933962"/>
            <a:chOff x="7681900" y="3702436"/>
            <a:chExt cx="1297621" cy="1151716"/>
          </a:xfrm>
        </p:grpSpPr>
        <p:sp>
          <p:nvSpPr>
            <p:cNvPr id="1541" name="Google Shape;1541;p24"/>
            <p:cNvSpPr/>
            <p:nvPr/>
          </p:nvSpPr>
          <p:spPr>
            <a:xfrm>
              <a:off x="7681900" y="3702613"/>
              <a:ext cx="1297621" cy="1151540"/>
            </a:xfrm>
            <a:custGeom>
              <a:avLst/>
              <a:gdLst/>
              <a:ahLst/>
              <a:cxnLst/>
              <a:rect l="l" t="t" r="r" b="b"/>
              <a:pathLst>
                <a:path w="46191" h="40991" extrusionOk="0">
                  <a:moveTo>
                    <a:pt x="43224" y="13488"/>
                  </a:moveTo>
                  <a:cubicBezTo>
                    <a:pt x="43461" y="13488"/>
                    <a:pt x="43650" y="13535"/>
                    <a:pt x="43746" y="13628"/>
                  </a:cubicBezTo>
                  <a:cubicBezTo>
                    <a:pt x="43900" y="13777"/>
                    <a:pt x="43900" y="14114"/>
                    <a:pt x="43811" y="14354"/>
                  </a:cubicBezTo>
                  <a:cubicBezTo>
                    <a:pt x="43680" y="14704"/>
                    <a:pt x="43379" y="15053"/>
                    <a:pt x="42888" y="15418"/>
                  </a:cubicBezTo>
                  <a:cubicBezTo>
                    <a:pt x="42496" y="15712"/>
                    <a:pt x="42065" y="15960"/>
                    <a:pt x="41610" y="16154"/>
                  </a:cubicBezTo>
                  <a:cubicBezTo>
                    <a:pt x="41594" y="16076"/>
                    <a:pt x="41575" y="16000"/>
                    <a:pt x="41554" y="15925"/>
                  </a:cubicBezTo>
                  <a:cubicBezTo>
                    <a:pt x="41395" y="15376"/>
                    <a:pt x="41108" y="14902"/>
                    <a:pt x="40700" y="14518"/>
                  </a:cubicBezTo>
                  <a:cubicBezTo>
                    <a:pt x="41241" y="14104"/>
                    <a:pt x="41858" y="13787"/>
                    <a:pt x="42506" y="13599"/>
                  </a:cubicBezTo>
                  <a:cubicBezTo>
                    <a:pt x="42764" y="13525"/>
                    <a:pt x="43013" y="13488"/>
                    <a:pt x="43224" y="13488"/>
                  </a:cubicBezTo>
                  <a:close/>
                  <a:moveTo>
                    <a:pt x="3397" y="14401"/>
                  </a:moveTo>
                  <a:cubicBezTo>
                    <a:pt x="3642" y="14401"/>
                    <a:pt x="3920" y="14439"/>
                    <a:pt x="4237" y="14515"/>
                  </a:cubicBezTo>
                  <a:cubicBezTo>
                    <a:pt x="4647" y="14612"/>
                    <a:pt x="5052" y="14755"/>
                    <a:pt x="5437" y="14937"/>
                  </a:cubicBezTo>
                  <a:cubicBezTo>
                    <a:pt x="5428" y="14951"/>
                    <a:pt x="5417" y="14966"/>
                    <a:pt x="5406" y="14980"/>
                  </a:cubicBezTo>
                  <a:cubicBezTo>
                    <a:pt x="5027" y="15509"/>
                    <a:pt x="4829" y="16112"/>
                    <a:pt x="4816" y="16741"/>
                  </a:cubicBezTo>
                  <a:cubicBezTo>
                    <a:pt x="4197" y="16586"/>
                    <a:pt x="3606" y="16326"/>
                    <a:pt x="3084" y="15974"/>
                  </a:cubicBezTo>
                  <a:cubicBezTo>
                    <a:pt x="2610" y="15655"/>
                    <a:pt x="2293" y="15255"/>
                    <a:pt x="2312" y="15003"/>
                  </a:cubicBezTo>
                  <a:cubicBezTo>
                    <a:pt x="2328" y="14789"/>
                    <a:pt x="2587" y="14573"/>
                    <a:pt x="2827" y="14489"/>
                  </a:cubicBezTo>
                  <a:cubicBezTo>
                    <a:pt x="2993" y="14430"/>
                    <a:pt x="3182" y="14401"/>
                    <a:pt x="3397" y="14401"/>
                  </a:cubicBezTo>
                  <a:close/>
                  <a:moveTo>
                    <a:pt x="24113" y="1"/>
                  </a:moveTo>
                  <a:cubicBezTo>
                    <a:pt x="23597" y="1"/>
                    <a:pt x="23087" y="79"/>
                    <a:pt x="22596" y="235"/>
                  </a:cubicBezTo>
                  <a:cubicBezTo>
                    <a:pt x="22104" y="390"/>
                    <a:pt x="21644" y="619"/>
                    <a:pt x="21230" y="914"/>
                  </a:cubicBezTo>
                  <a:cubicBezTo>
                    <a:pt x="20904" y="1146"/>
                    <a:pt x="20612" y="1416"/>
                    <a:pt x="20362" y="1712"/>
                  </a:cubicBezTo>
                  <a:cubicBezTo>
                    <a:pt x="19880" y="1274"/>
                    <a:pt x="19287" y="945"/>
                    <a:pt x="18635" y="756"/>
                  </a:cubicBezTo>
                  <a:cubicBezTo>
                    <a:pt x="18224" y="636"/>
                    <a:pt x="17795" y="575"/>
                    <a:pt x="17360" y="570"/>
                  </a:cubicBezTo>
                  <a:lnTo>
                    <a:pt x="17311" y="570"/>
                  </a:lnTo>
                  <a:cubicBezTo>
                    <a:pt x="14955" y="570"/>
                    <a:pt x="12943" y="2255"/>
                    <a:pt x="12715" y="4426"/>
                  </a:cubicBezTo>
                  <a:cubicBezTo>
                    <a:pt x="12708" y="4479"/>
                    <a:pt x="12704" y="4536"/>
                    <a:pt x="12700" y="4598"/>
                  </a:cubicBezTo>
                  <a:cubicBezTo>
                    <a:pt x="12699" y="4623"/>
                    <a:pt x="12697" y="4648"/>
                    <a:pt x="12696" y="4674"/>
                  </a:cubicBezTo>
                  <a:cubicBezTo>
                    <a:pt x="12626" y="4680"/>
                    <a:pt x="12558" y="4689"/>
                    <a:pt x="12489" y="4698"/>
                  </a:cubicBezTo>
                  <a:cubicBezTo>
                    <a:pt x="12069" y="4756"/>
                    <a:pt x="11666" y="4867"/>
                    <a:pt x="11295" y="5030"/>
                  </a:cubicBezTo>
                  <a:cubicBezTo>
                    <a:pt x="10896" y="5205"/>
                    <a:pt x="10539" y="5437"/>
                    <a:pt x="10236" y="5719"/>
                  </a:cubicBezTo>
                  <a:cubicBezTo>
                    <a:pt x="10125" y="5823"/>
                    <a:pt x="9874" y="6084"/>
                    <a:pt x="9872" y="6086"/>
                  </a:cubicBezTo>
                  <a:cubicBezTo>
                    <a:pt x="9525" y="6447"/>
                    <a:pt x="9408" y="6600"/>
                    <a:pt x="9333" y="6730"/>
                  </a:cubicBezTo>
                  <a:lnTo>
                    <a:pt x="9308" y="6775"/>
                  </a:lnTo>
                  <a:cubicBezTo>
                    <a:pt x="9254" y="6868"/>
                    <a:pt x="9213" y="6955"/>
                    <a:pt x="9179" y="7026"/>
                  </a:cubicBezTo>
                  <a:lnTo>
                    <a:pt x="9171" y="7043"/>
                  </a:lnTo>
                  <a:cubicBezTo>
                    <a:pt x="9131" y="7133"/>
                    <a:pt x="9094" y="7228"/>
                    <a:pt x="9061" y="7326"/>
                  </a:cubicBezTo>
                  <a:cubicBezTo>
                    <a:pt x="9046" y="7366"/>
                    <a:pt x="9034" y="7402"/>
                    <a:pt x="9027" y="7431"/>
                  </a:cubicBezTo>
                  <a:cubicBezTo>
                    <a:pt x="8991" y="7539"/>
                    <a:pt x="8963" y="7648"/>
                    <a:pt x="8940" y="7756"/>
                  </a:cubicBezTo>
                  <a:lnTo>
                    <a:pt x="8611" y="9001"/>
                  </a:lnTo>
                  <a:cubicBezTo>
                    <a:pt x="8315" y="9260"/>
                    <a:pt x="7924" y="9670"/>
                    <a:pt x="7629" y="10222"/>
                  </a:cubicBezTo>
                  <a:cubicBezTo>
                    <a:pt x="7607" y="10264"/>
                    <a:pt x="7578" y="10320"/>
                    <a:pt x="7549" y="10382"/>
                  </a:cubicBezTo>
                  <a:cubicBezTo>
                    <a:pt x="7268" y="10976"/>
                    <a:pt x="7161" y="11600"/>
                    <a:pt x="7231" y="12238"/>
                  </a:cubicBezTo>
                  <a:cubicBezTo>
                    <a:pt x="7282" y="12699"/>
                    <a:pt x="7426" y="13158"/>
                    <a:pt x="7661" y="13614"/>
                  </a:cubicBezTo>
                  <a:cubicBezTo>
                    <a:pt x="6788" y="13003"/>
                    <a:pt x="5795" y="12556"/>
                    <a:pt x="4762" y="12309"/>
                  </a:cubicBezTo>
                  <a:cubicBezTo>
                    <a:pt x="4274" y="12192"/>
                    <a:pt x="3819" y="12134"/>
                    <a:pt x="3393" y="12134"/>
                  </a:cubicBezTo>
                  <a:cubicBezTo>
                    <a:pt x="2919" y="12134"/>
                    <a:pt x="2482" y="12206"/>
                    <a:pt x="2073" y="12351"/>
                  </a:cubicBezTo>
                  <a:cubicBezTo>
                    <a:pt x="1531" y="12542"/>
                    <a:pt x="1055" y="12869"/>
                    <a:pt x="695" y="13297"/>
                  </a:cubicBezTo>
                  <a:cubicBezTo>
                    <a:pt x="315" y="13750"/>
                    <a:pt x="92" y="14282"/>
                    <a:pt x="51" y="14835"/>
                  </a:cubicBezTo>
                  <a:cubicBezTo>
                    <a:pt x="0" y="15521"/>
                    <a:pt x="223" y="16209"/>
                    <a:pt x="693" y="16821"/>
                  </a:cubicBezTo>
                  <a:cubicBezTo>
                    <a:pt x="1055" y="17292"/>
                    <a:pt x="1504" y="17642"/>
                    <a:pt x="1817" y="17853"/>
                  </a:cubicBezTo>
                  <a:cubicBezTo>
                    <a:pt x="2450" y="18279"/>
                    <a:pt x="3147" y="18610"/>
                    <a:pt x="3885" y="18836"/>
                  </a:cubicBezTo>
                  <a:cubicBezTo>
                    <a:pt x="4272" y="18953"/>
                    <a:pt x="4663" y="19041"/>
                    <a:pt x="5059" y="19097"/>
                  </a:cubicBezTo>
                  <a:cubicBezTo>
                    <a:pt x="5039" y="19150"/>
                    <a:pt x="5019" y="19203"/>
                    <a:pt x="5000" y="19257"/>
                  </a:cubicBezTo>
                  <a:cubicBezTo>
                    <a:pt x="4195" y="21422"/>
                    <a:pt x="3816" y="23558"/>
                    <a:pt x="3871" y="25603"/>
                  </a:cubicBezTo>
                  <a:cubicBezTo>
                    <a:pt x="3941" y="28202"/>
                    <a:pt x="4714" y="30643"/>
                    <a:pt x="6169" y="32859"/>
                  </a:cubicBezTo>
                  <a:cubicBezTo>
                    <a:pt x="6258" y="32994"/>
                    <a:pt x="6349" y="33131"/>
                    <a:pt x="6444" y="33266"/>
                  </a:cubicBezTo>
                  <a:lnTo>
                    <a:pt x="6262" y="36860"/>
                  </a:lnTo>
                  <a:cubicBezTo>
                    <a:pt x="6247" y="37141"/>
                    <a:pt x="6310" y="37419"/>
                    <a:pt x="6441" y="37665"/>
                  </a:cubicBezTo>
                  <a:cubicBezTo>
                    <a:pt x="6564" y="37895"/>
                    <a:pt x="6745" y="38091"/>
                    <a:pt x="6966" y="38233"/>
                  </a:cubicBezTo>
                  <a:cubicBezTo>
                    <a:pt x="7186" y="38375"/>
                    <a:pt x="7441" y="38459"/>
                    <a:pt x="7701" y="38476"/>
                  </a:cubicBezTo>
                  <a:cubicBezTo>
                    <a:pt x="7734" y="38478"/>
                    <a:pt x="7767" y="38479"/>
                    <a:pt x="7800" y="38479"/>
                  </a:cubicBezTo>
                  <a:cubicBezTo>
                    <a:pt x="8045" y="38479"/>
                    <a:pt x="8288" y="38420"/>
                    <a:pt x="8508" y="38307"/>
                  </a:cubicBezTo>
                  <a:lnTo>
                    <a:pt x="10407" y="37325"/>
                  </a:lnTo>
                  <a:cubicBezTo>
                    <a:pt x="12254" y="38671"/>
                    <a:pt x="14395" y="39665"/>
                    <a:pt x="16779" y="40281"/>
                  </a:cubicBezTo>
                  <a:cubicBezTo>
                    <a:pt x="18985" y="40853"/>
                    <a:pt x="20960" y="40982"/>
                    <a:pt x="22227" y="40990"/>
                  </a:cubicBezTo>
                  <a:lnTo>
                    <a:pt x="22487" y="40990"/>
                  </a:lnTo>
                  <a:lnTo>
                    <a:pt x="22656" y="40988"/>
                  </a:lnTo>
                  <a:cubicBezTo>
                    <a:pt x="22675" y="40988"/>
                    <a:pt x="22693" y="40987"/>
                    <a:pt x="22711" y="40987"/>
                  </a:cubicBezTo>
                  <a:lnTo>
                    <a:pt x="22917" y="40983"/>
                  </a:lnTo>
                  <a:cubicBezTo>
                    <a:pt x="22933" y="40982"/>
                    <a:pt x="22949" y="40982"/>
                    <a:pt x="22966" y="40981"/>
                  </a:cubicBezTo>
                  <a:lnTo>
                    <a:pt x="22979" y="40981"/>
                  </a:lnTo>
                  <a:cubicBezTo>
                    <a:pt x="22999" y="40980"/>
                    <a:pt x="23020" y="40980"/>
                    <a:pt x="23039" y="40979"/>
                  </a:cubicBezTo>
                  <a:lnTo>
                    <a:pt x="23176" y="40973"/>
                  </a:lnTo>
                  <a:cubicBezTo>
                    <a:pt x="23179" y="40973"/>
                    <a:pt x="23181" y="40973"/>
                    <a:pt x="23184" y="40972"/>
                  </a:cubicBezTo>
                  <a:cubicBezTo>
                    <a:pt x="23410" y="40982"/>
                    <a:pt x="23687" y="40990"/>
                    <a:pt x="24008" y="40990"/>
                  </a:cubicBezTo>
                  <a:cubicBezTo>
                    <a:pt x="25899" y="40990"/>
                    <a:pt x="29299" y="40728"/>
                    <a:pt x="32764" y="39173"/>
                  </a:cubicBezTo>
                  <a:cubicBezTo>
                    <a:pt x="33742" y="38734"/>
                    <a:pt x="34674" y="38212"/>
                    <a:pt x="35545" y="37616"/>
                  </a:cubicBezTo>
                  <a:lnTo>
                    <a:pt x="37551" y="38653"/>
                  </a:lnTo>
                  <a:cubicBezTo>
                    <a:pt x="37771" y="38766"/>
                    <a:pt x="38014" y="38825"/>
                    <a:pt x="38259" y="38825"/>
                  </a:cubicBezTo>
                  <a:cubicBezTo>
                    <a:pt x="38292" y="38825"/>
                    <a:pt x="38325" y="38824"/>
                    <a:pt x="38358" y="38822"/>
                  </a:cubicBezTo>
                  <a:cubicBezTo>
                    <a:pt x="38618" y="38805"/>
                    <a:pt x="38872" y="38722"/>
                    <a:pt x="39093" y="38579"/>
                  </a:cubicBezTo>
                  <a:cubicBezTo>
                    <a:pt x="39313" y="38438"/>
                    <a:pt x="39494" y="38241"/>
                    <a:pt x="39617" y="38011"/>
                  </a:cubicBezTo>
                  <a:cubicBezTo>
                    <a:pt x="39749" y="37765"/>
                    <a:pt x="39811" y="37487"/>
                    <a:pt x="39797" y="37206"/>
                  </a:cubicBezTo>
                  <a:lnTo>
                    <a:pt x="39619" y="33689"/>
                  </a:lnTo>
                  <a:cubicBezTo>
                    <a:pt x="39819" y="33419"/>
                    <a:pt x="40012" y="33141"/>
                    <a:pt x="40198" y="32859"/>
                  </a:cubicBezTo>
                  <a:cubicBezTo>
                    <a:pt x="41562" y="30780"/>
                    <a:pt x="42329" y="28499"/>
                    <a:pt x="42474" y="26080"/>
                  </a:cubicBezTo>
                  <a:cubicBezTo>
                    <a:pt x="42593" y="24133"/>
                    <a:pt x="42310" y="22094"/>
                    <a:pt x="41635" y="20022"/>
                  </a:cubicBezTo>
                  <a:cubicBezTo>
                    <a:pt x="41491" y="19578"/>
                    <a:pt x="41327" y="19131"/>
                    <a:pt x="41147" y="18686"/>
                  </a:cubicBezTo>
                  <a:cubicBezTo>
                    <a:pt x="42264" y="18417"/>
                    <a:pt x="43326" y="17921"/>
                    <a:pt x="44246" y="17234"/>
                  </a:cubicBezTo>
                  <a:cubicBezTo>
                    <a:pt x="45096" y="16600"/>
                    <a:pt x="45650" y="15914"/>
                    <a:pt x="45937" y="15141"/>
                  </a:cubicBezTo>
                  <a:cubicBezTo>
                    <a:pt x="46136" y="14604"/>
                    <a:pt x="46190" y="14028"/>
                    <a:pt x="46091" y="13478"/>
                  </a:cubicBezTo>
                  <a:lnTo>
                    <a:pt x="46091" y="13478"/>
                  </a:lnTo>
                  <a:lnTo>
                    <a:pt x="46091" y="13479"/>
                  </a:lnTo>
                  <a:cubicBezTo>
                    <a:pt x="45987" y="12897"/>
                    <a:pt x="45722" y="12385"/>
                    <a:pt x="45323" y="11999"/>
                  </a:cubicBezTo>
                  <a:cubicBezTo>
                    <a:pt x="44828" y="11520"/>
                    <a:pt x="44158" y="11251"/>
                    <a:pt x="43387" y="11220"/>
                  </a:cubicBezTo>
                  <a:cubicBezTo>
                    <a:pt x="43336" y="11218"/>
                    <a:pt x="43285" y="11217"/>
                    <a:pt x="43235" y="11217"/>
                  </a:cubicBezTo>
                  <a:cubicBezTo>
                    <a:pt x="42700" y="11217"/>
                    <a:pt x="42206" y="11326"/>
                    <a:pt x="41875" y="11422"/>
                  </a:cubicBezTo>
                  <a:cubicBezTo>
                    <a:pt x="40807" y="11732"/>
                    <a:pt x="39807" y="12281"/>
                    <a:pt x="38964" y="13009"/>
                  </a:cubicBezTo>
                  <a:cubicBezTo>
                    <a:pt x="39085" y="12649"/>
                    <a:pt x="39149" y="12286"/>
                    <a:pt x="39155" y="11922"/>
                  </a:cubicBezTo>
                  <a:cubicBezTo>
                    <a:pt x="39168" y="11202"/>
                    <a:pt x="38957" y="10514"/>
                    <a:pt x="38529" y="9876"/>
                  </a:cubicBezTo>
                  <a:cubicBezTo>
                    <a:pt x="38501" y="9834"/>
                    <a:pt x="38465" y="9780"/>
                    <a:pt x="38421" y="9723"/>
                  </a:cubicBezTo>
                  <a:cubicBezTo>
                    <a:pt x="38239" y="9477"/>
                    <a:pt x="38046" y="9271"/>
                    <a:pt x="37875" y="9110"/>
                  </a:cubicBezTo>
                  <a:cubicBezTo>
                    <a:pt x="37876" y="9106"/>
                    <a:pt x="37877" y="9102"/>
                    <a:pt x="37879" y="9098"/>
                  </a:cubicBezTo>
                  <a:cubicBezTo>
                    <a:pt x="37931" y="8941"/>
                    <a:pt x="37972" y="8697"/>
                    <a:pt x="37940" y="8030"/>
                  </a:cubicBezTo>
                  <a:cubicBezTo>
                    <a:pt x="37929" y="7819"/>
                    <a:pt x="37896" y="7292"/>
                    <a:pt x="37815" y="6952"/>
                  </a:cubicBezTo>
                  <a:cubicBezTo>
                    <a:pt x="37789" y="6838"/>
                    <a:pt x="37728" y="6628"/>
                    <a:pt x="37516" y="6115"/>
                  </a:cubicBezTo>
                  <a:cubicBezTo>
                    <a:pt x="37282" y="5548"/>
                    <a:pt x="37258" y="5517"/>
                    <a:pt x="37185" y="5423"/>
                  </a:cubicBezTo>
                  <a:lnTo>
                    <a:pt x="37184" y="5422"/>
                  </a:lnTo>
                  <a:cubicBezTo>
                    <a:pt x="37027" y="5218"/>
                    <a:pt x="36847" y="5086"/>
                    <a:pt x="36708" y="4989"/>
                  </a:cubicBezTo>
                  <a:cubicBezTo>
                    <a:pt x="36415" y="4724"/>
                    <a:pt x="36073" y="4506"/>
                    <a:pt x="35692" y="4338"/>
                  </a:cubicBezTo>
                  <a:cubicBezTo>
                    <a:pt x="35663" y="4326"/>
                    <a:pt x="35634" y="4314"/>
                    <a:pt x="35605" y="4301"/>
                  </a:cubicBezTo>
                  <a:cubicBezTo>
                    <a:pt x="35587" y="4186"/>
                    <a:pt x="35565" y="4071"/>
                    <a:pt x="35539" y="3958"/>
                  </a:cubicBezTo>
                  <a:cubicBezTo>
                    <a:pt x="35531" y="3924"/>
                    <a:pt x="35523" y="3891"/>
                    <a:pt x="35513" y="3859"/>
                  </a:cubicBezTo>
                  <a:cubicBezTo>
                    <a:pt x="35471" y="3702"/>
                    <a:pt x="35418" y="3544"/>
                    <a:pt x="35354" y="3391"/>
                  </a:cubicBezTo>
                  <a:cubicBezTo>
                    <a:pt x="35327" y="3301"/>
                    <a:pt x="35294" y="3209"/>
                    <a:pt x="35253" y="3110"/>
                  </a:cubicBezTo>
                  <a:cubicBezTo>
                    <a:pt x="35058" y="2627"/>
                    <a:pt x="34769" y="2189"/>
                    <a:pt x="34392" y="1810"/>
                  </a:cubicBezTo>
                  <a:cubicBezTo>
                    <a:pt x="33885" y="1303"/>
                    <a:pt x="33238" y="924"/>
                    <a:pt x="32519" y="715"/>
                  </a:cubicBezTo>
                  <a:cubicBezTo>
                    <a:pt x="32109" y="596"/>
                    <a:pt x="31679" y="534"/>
                    <a:pt x="31244" y="530"/>
                  </a:cubicBezTo>
                  <a:cubicBezTo>
                    <a:pt x="31229" y="530"/>
                    <a:pt x="31214" y="530"/>
                    <a:pt x="31199" y="530"/>
                  </a:cubicBezTo>
                  <a:cubicBezTo>
                    <a:pt x="30184" y="530"/>
                    <a:pt x="29180" y="850"/>
                    <a:pt x="28368" y="1435"/>
                  </a:cubicBezTo>
                  <a:cubicBezTo>
                    <a:pt x="28186" y="1566"/>
                    <a:pt x="28016" y="1708"/>
                    <a:pt x="27858" y="1862"/>
                  </a:cubicBezTo>
                  <a:cubicBezTo>
                    <a:pt x="27723" y="1670"/>
                    <a:pt x="27571" y="1488"/>
                    <a:pt x="27402" y="1318"/>
                  </a:cubicBezTo>
                  <a:cubicBezTo>
                    <a:pt x="26881" y="795"/>
                    <a:pt x="26216" y="405"/>
                    <a:pt x="25476" y="191"/>
                  </a:cubicBezTo>
                  <a:cubicBezTo>
                    <a:pt x="25054" y="69"/>
                    <a:pt x="24612" y="5"/>
                    <a:pt x="24164" y="1"/>
                  </a:cubicBezTo>
                  <a:cubicBezTo>
                    <a:pt x="24147" y="1"/>
                    <a:pt x="24130" y="1"/>
                    <a:pt x="24113"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4"/>
            <p:cNvSpPr/>
            <p:nvPr/>
          </p:nvSpPr>
          <p:spPr>
            <a:xfrm>
              <a:off x="8569500" y="4092320"/>
              <a:ext cx="255417" cy="179146"/>
            </a:xfrm>
            <a:custGeom>
              <a:avLst/>
              <a:gdLst/>
              <a:ahLst/>
              <a:cxnLst/>
              <a:rect l="l" t="t" r="r" b="b"/>
              <a:pathLst>
                <a:path w="9092" h="6377" extrusionOk="0">
                  <a:moveTo>
                    <a:pt x="5690" y="1"/>
                  </a:moveTo>
                  <a:cubicBezTo>
                    <a:pt x="4605" y="403"/>
                    <a:pt x="2103" y="1277"/>
                    <a:pt x="1" y="1593"/>
                  </a:cubicBezTo>
                  <a:cubicBezTo>
                    <a:pt x="1" y="1593"/>
                    <a:pt x="6246" y="2798"/>
                    <a:pt x="9091" y="6377"/>
                  </a:cubicBezTo>
                  <a:cubicBezTo>
                    <a:pt x="7884" y="2670"/>
                    <a:pt x="5757" y="80"/>
                    <a:pt x="5690"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4"/>
            <p:cNvSpPr/>
            <p:nvPr/>
          </p:nvSpPr>
          <p:spPr>
            <a:xfrm>
              <a:off x="8744829" y="4109007"/>
              <a:ext cx="82592" cy="111752"/>
            </a:xfrm>
            <a:custGeom>
              <a:avLst/>
              <a:gdLst/>
              <a:ahLst/>
              <a:cxnLst/>
              <a:rect l="l" t="t" r="r" b="b"/>
              <a:pathLst>
                <a:path w="2940" h="3978" extrusionOk="0">
                  <a:moveTo>
                    <a:pt x="239" y="0"/>
                  </a:moveTo>
                  <a:cubicBezTo>
                    <a:pt x="160" y="0"/>
                    <a:pt x="80" y="3"/>
                    <a:pt x="1" y="8"/>
                  </a:cubicBezTo>
                  <a:cubicBezTo>
                    <a:pt x="78" y="1473"/>
                    <a:pt x="735" y="3032"/>
                    <a:pt x="1926" y="3967"/>
                  </a:cubicBezTo>
                  <a:lnTo>
                    <a:pt x="1926" y="3968"/>
                  </a:lnTo>
                  <a:cubicBezTo>
                    <a:pt x="1935" y="3975"/>
                    <a:pt x="1946" y="3978"/>
                    <a:pt x="1958" y="3978"/>
                  </a:cubicBezTo>
                  <a:cubicBezTo>
                    <a:pt x="2089" y="3978"/>
                    <a:pt x="2405" y="3631"/>
                    <a:pt x="2451" y="3571"/>
                  </a:cubicBezTo>
                  <a:cubicBezTo>
                    <a:pt x="2844" y="3044"/>
                    <a:pt x="2940" y="2276"/>
                    <a:pt x="2759" y="1654"/>
                  </a:cubicBezTo>
                  <a:cubicBezTo>
                    <a:pt x="2430" y="515"/>
                    <a:pt x="1344" y="0"/>
                    <a:pt x="239" y="0"/>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4"/>
            <p:cNvSpPr/>
            <p:nvPr/>
          </p:nvSpPr>
          <p:spPr>
            <a:xfrm>
              <a:off x="8768568" y="4043438"/>
              <a:ext cx="185439" cy="158835"/>
            </a:xfrm>
            <a:custGeom>
              <a:avLst/>
              <a:gdLst/>
              <a:ahLst/>
              <a:cxnLst/>
              <a:rect l="l" t="t" r="r" b="b"/>
              <a:pathLst>
                <a:path w="6601" h="5654" extrusionOk="0">
                  <a:moveTo>
                    <a:pt x="4552" y="0"/>
                  </a:moveTo>
                  <a:cubicBezTo>
                    <a:pt x="4142" y="0"/>
                    <a:pt x="3752" y="85"/>
                    <a:pt x="3472" y="166"/>
                  </a:cubicBezTo>
                  <a:cubicBezTo>
                    <a:pt x="2102" y="563"/>
                    <a:pt x="869" y="1406"/>
                    <a:pt x="1" y="2538"/>
                  </a:cubicBezTo>
                  <a:lnTo>
                    <a:pt x="217" y="2703"/>
                  </a:lnTo>
                  <a:cubicBezTo>
                    <a:pt x="1049" y="1617"/>
                    <a:pt x="2233" y="808"/>
                    <a:pt x="3548" y="426"/>
                  </a:cubicBezTo>
                  <a:cubicBezTo>
                    <a:pt x="3766" y="363"/>
                    <a:pt x="4141" y="275"/>
                    <a:pt x="4545" y="275"/>
                  </a:cubicBezTo>
                  <a:cubicBezTo>
                    <a:pt x="4969" y="275"/>
                    <a:pt x="5424" y="372"/>
                    <a:pt x="5759" y="696"/>
                  </a:cubicBezTo>
                  <a:cubicBezTo>
                    <a:pt x="6252" y="1173"/>
                    <a:pt x="6268" y="1940"/>
                    <a:pt x="6066" y="2486"/>
                  </a:cubicBezTo>
                  <a:cubicBezTo>
                    <a:pt x="5867" y="3023"/>
                    <a:pt x="5454" y="3519"/>
                    <a:pt x="4805" y="4004"/>
                  </a:cubicBezTo>
                  <a:cubicBezTo>
                    <a:pt x="3799" y="4755"/>
                    <a:pt x="2607" y="5232"/>
                    <a:pt x="1360" y="5384"/>
                  </a:cubicBezTo>
                  <a:lnTo>
                    <a:pt x="1392" y="5654"/>
                  </a:lnTo>
                  <a:cubicBezTo>
                    <a:pt x="2686" y="5496"/>
                    <a:pt x="3923" y="5001"/>
                    <a:pt x="4967" y="4221"/>
                  </a:cubicBezTo>
                  <a:cubicBezTo>
                    <a:pt x="5659" y="3705"/>
                    <a:pt x="6102" y="3168"/>
                    <a:pt x="6320" y="2580"/>
                  </a:cubicBezTo>
                  <a:cubicBezTo>
                    <a:pt x="6600" y="1824"/>
                    <a:pt x="6451" y="988"/>
                    <a:pt x="5948" y="502"/>
                  </a:cubicBezTo>
                  <a:cubicBezTo>
                    <a:pt x="5552" y="119"/>
                    <a:pt x="5038" y="0"/>
                    <a:pt x="4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4"/>
            <p:cNvSpPr/>
            <p:nvPr/>
          </p:nvSpPr>
          <p:spPr>
            <a:xfrm>
              <a:off x="7835737" y="4110945"/>
              <a:ext cx="86413" cy="116022"/>
            </a:xfrm>
            <a:custGeom>
              <a:avLst/>
              <a:gdLst/>
              <a:ahLst/>
              <a:cxnLst/>
              <a:rect l="l" t="t" r="r" b="b"/>
              <a:pathLst>
                <a:path w="3076" h="4130" extrusionOk="0">
                  <a:moveTo>
                    <a:pt x="2445" y="1"/>
                  </a:moveTo>
                  <a:cubicBezTo>
                    <a:pt x="2442" y="1"/>
                    <a:pt x="2440" y="1"/>
                    <a:pt x="2438" y="1"/>
                  </a:cubicBezTo>
                  <a:cubicBezTo>
                    <a:pt x="1780" y="18"/>
                    <a:pt x="1119" y="417"/>
                    <a:pt x="741" y="944"/>
                  </a:cubicBezTo>
                  <a:cubicBezTo>
                    <a:pt x="1" y="1977"/>
                    <a:pt x="360" y="3247"/>
                    <a:pt x="1154" y="4130"/>
                  </a:cubicBezTo>
                  <a:cubicBezTo>
                    <a:pt x="2257" y="3162"/>
                    <a:pt x="3076" y="1682"/>
                    <a:pt x="3075" y="168"/>
                  </a:cubicBezTo>
                  <a:cubicBezTo>
                    <a:pt x="3075" y="43"/>
                    <a:pt x="2547" y="1"/>
                    <a:pt x="2445"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4"/>
            <p:cNvSpPr/>
            <p:nvPr/>
          </p:nvSpPr>
          <p:spPr>
            <a:xfrm>
              <a:off x="7709178" y="4069199"/>
              <a:ext cx="195243" cy="141755"/>
            </a:xfrm>
            <a:custGeom>
              <a:avLst/>
              <a:gdLst/>
              <a:ahLst/>
              <a:cxnLst/>
              <a:rect l="l" t="t" r="r" b="b"/>
              <a:pathLst>
                <a:path w="6950" h="5046" extrusionOk="0">
                  <a:moveTo>
                    <a:pt x="2424" y="1"/>
                  </a:moveTo>
                  <a:cubicBezTo>
                    <a:pt x="2063" y="1"/>
                    <a:pt x="1735" y="54"/>
                    <a:pt x="1434" y="161"/>
                  </a:cubicBezTo>
                  <a:cubicBezTo>
                    <a:pt x="674" y="430"/>
                    <a:pt x="128" y="1079"/>
                    <a:pt x="75" y="1777"/>
                  </a:cubicBezTo>
                  <a:cubicBezTo>
                    <a:pt x="1" y="2790"/>
                    <a:pt x="876" y="3538"/>
                    <a:pt x="1404" y="3895"/>
                  </a:cubicBezTo>
                  <a:cubicBezTo>
                    <a:pt x="2512" y="4641"/>
                    <a:pt x="3842" y="5045"/>
                    <a:pt x="5178" y="5045"/>
                  </a:cubicBezTo>
                  <a:cubicBezTo>
                    <a:pt x="5268" y="5045"/>
                    <a:pt x="5358" y="5044"/>
                    <a:pt x="5449" y="5040"/>
                  </a:cubicBezTo>
                  <a:lnTo>
                    <a:pt x="5437" y="4768"/>
                  </a:lnTo>
                  <a:cubicBezTo>
                    <a:pt x="5351" y="4772"/>
                    <a:pt x="5266" y="4774"/>
                    <a:pt x="5180" y="4774"/>
                  </a:cubicBezTo>
                  <a:cubicBezTo>
                    <a:pt x="3895" y="4774"/>
                    <a:pt x="2620" y="4386"/>
                    <a:pt x="1555" y="3669"/>
                  </a:cubicBezTo>
                  <a:cubicBezTo>
                    <a:pt x="1170" y="3409"/>
                    <a:pt x="279" y="2706"/>
                    <a:pt x="346" y="1798"/>
                  </a:cubicBezTo>
                  <a:cubicBezTo>
                    <a:pt x="397" y="1113"/>
                    <a:pt x="975" y="611"/>
                    <a:pt x="1524" y="416"/>
                  </a:cubicBezTo>
                  <a:cubicBezTo>
                    <a:pt x="1795" y="320"/>
                    <a:pt x="2093" y="272"/>
                    <a:pt x="2423" y="272"/>
                  </a:cubicBezTo>
                  <a:cubicBezTo>
                    <a:pt x="2749" y="272"/>
                    <a:pt x="3105" y="319"/>
                    <a:pt x="3497" y="413"/>
                  </a:cubicBezTo>
                  <a:cubicBezTo>
                    <a:pt x="4719" y="704"/>
                    <a:pt x="5849" y="1313"/>
                    <a:pt x="6764" y="2173"/>
                  </a:cubicBezTo>
                  <a:lnTo>
                    <a:pt x="6950" y="1976"/>
                  </a:lnTo>
                  <a:cubicBezTo>
                    <a:pt x="6000" y="1083"/>
                    <a:pt x="4828" y="451"/>
                    <a:pt x="3560" y="149"/>
                  </a:cubicBezTo>
                  <a:cubicBezTo>
                    <a:pt x="3148" y="50"/>
                    <a:pt x="2771"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4"/>
            <p:cNvSpPr/>
            <p:nvPr/>
          </p:nvSpPr>
          <p:spPr>
            <a:xfrm>
              <a:off x="7795637" y="3965760"/>
              <a:ext cx="1070156" cy="858057"/>
            </a:xfrm>
            <a:custGeom>
              <a:avLst/>
              <a:gdLst/>
              <a:ahLst/>
              <a:cxnLst/>
              <a:rect l="l" t="t" r="r" b="b"/>
              <a:pathLst>
                <a:path w="38094" h="30544" extrusionOk="0">
                  <a:moveTo>
                    <a:pt x="5808" y="1"/>
                  </a:moveTo>
                  <a:lnTo>
                    <a:pt x="5531" y="70"/>
                  </a:lnTo>
                  <a:cubicBezTo>
                    <a:pt x="5531" y="70"/>
                    <a:pt x="4873" y="493"/>
                    <a:pt x="4473" y="1244"/>
                  </a:cubicBezTo>
                  <a:cubicBezTo>
                    <a:pt x="4454" y="1279"/>
                    <a:pt x="4435" y="1316"/>
                    <a:pt x="4419" y="1353"/>
                  </a:cubicBezTo>
                  <a:cubicBezTo>
                    <a:pt x="4053" y="2119"/>
                    <a:pt x="3974" y="3199"/>
                    <a:pt x="5046" y="4504"/>
                  </a:cubicBezTo>
                  <a:cubicBezTo>
                    <a:pt x="5046" y="4504"/>
                    <a:pt x="3147" y="6785"/>
                    <a:pt x="1899" y="10155"/>
                  </a:cubicBezTo>
                  <a:cubicBezTo>
                    <a:pt x="599" y="13659"/>
                    <a:pt x="0" y="18342"/>
                    <a:pt x="2967" y="22862"/>
                  </a:cubicBezTo>
                  <a:cubicBezTo>
                    <a:pt x="3115" y="23089"/>
                    <a:pt x="3267" y="23308"/>
                    <a:pt x="3423" y="23521"/>
                  </a:cubicBezTo>
                  <a:lnTo>
                    <a:pt x="3223" y="27461"/>
                  </a:lnTo>
                  <a:cubicBezTo>
                    <a:pt x="3206" y="27788"/>
                    <a:pt x="3471" y="28032"/>
                    <a:pt x="3765" y="28032"/>
                  </a:cubicBezTo>
                  <a:cubicBezTo>
                    <a:pt x="3847" y="28032"/>
                    <a:pt x="3932" y="28013"/>
                    <a:pt x="4013" y="27971"/>
                  </a:cubicBezTo>
                  <a:lnTo>
                    <a:pt x="6472" y="26700"/>
                  </a:lnTo>
                  <a:cubicBezTo>
                    <a:pt x="10772" y="30091"/>
                    <a:pt x="15893" y="30543"/>
                    <a:pt x="18321" y="30543"/>
                  </a:cubicBezTo>
                  <a:cubicBezTo>
                    <a:pt x="18648" y="30543"/>
                    <a:pt x="18927" y="30535"/>
                    <a:pt x="19148" y="30525"/>
                  </a:cubicBezTo>
                  <a:cubicBezTo>
                    <a:pt x="19367" y="30535"/>
                    <a:pt x="19644" y="30543"/>
                    <a:pt x="19970" y="30543"/>
                  </a:cubicBezTo>
                  <a:cubicBezTo>
                    <a:pt x="21757" y="30543"/>
                    <a:pt x="25009" y="30299"/>
                    <a:pt x="28319" y="28814"/>
                  </a:cubicBezTo>
                  <a:cubicBezTo>
                    <a:pt x="29364" y="28345"/>
                    <a:pt x="30414" y="27750"/>
                    <a:pt x="31426" y="27002"/>
                  </a:cubicBezTo>
                  <a:lnTo>
                    <a:pt x="33973" y="28317"/>
                  </a:lnTo>
                  <a:cubicBezTo>
                    <a:pt x="34055" y="28359"/>
                    <a:pt x="34139" y="28379"/>
                    <a:pt x="34222" y="28379"/>
                  </a:cubicBezTo>
                  <a:cubicBezTo>
                    <a:pt x="34516" y="28379"/>
                    <a:pt x="34781" y="28134"/>
                    <a:pt x="34764" y="27808"/>
                  </a:cubicBezTo>
                  <a:lnTo>
                    <a:pt x="34568" y="23927"/>
                  </a:lnTo>
                  <a:cubicBezTo>
                    <a:pt x="34829" y="23590"/>
                    <a:pt x="35082" y="23234"/>
                    <a:pt x="35327" y="22862"/>
                  </a:cubicBezTo>
                  <a:cubicBezTo>
                    <a:pt x="38094" y="18647"/>
                    <a:pt x="37761" y="14292"/>
                    <a:pt x="36650" y="10882"/>
                  </a:cubicBezTo>
                  <a:cubicBezTo>
                    <a:pt x="35443" y="7175"/>
                    <a:pt x="33316" y="4585"/>
                    <a:pt x="33249" y="4506"/>
                  </a:cubicBezTo>
                  <a:lnTo>
                    <a:pt x="33249" y="4504"/>
                  </a:lnTo>
                  <a:cubicBezTo>
                    <a:pt x="34510" y="2970"/>
                    <a:pt x="34180" y="1748"/>
                    <a:pt x="33661" y="978"/>
                  </a:cubicBezTo>
                  <a:cubicBezTo>
                    <a:pt x="33639" y="943"/>
                    <a:pt x="33615" y="909"/>
                    <a:pt x="33590" y="876"/>
                  </a:cubicBezTo>
                  <a:cubicBezTo>
                    <a:pt x="33210" y="356"/>
                    <a:pt x="32765" y="70"/>
                    <a:pt x="32765" y="70"/>
                  </a:cubicBezTo>
                  <a:lnTo>
                    <a:pt x="32488" y="1"/>
                  </a:lnTo>
                  <a:lnTo>
                    <a:pt x="19148" y="989"/>
                  </a:lnTo>
                  <a:lnTo>
                    <a:pt x="5808" y="1"/>
                  </a:lnTo>
                  <a:close/>
                </a:path>
              </a:pathLst>
            </a:custGeom>
            <a:solidFill>
              <a:srgbClr val="042613">
                <a:alpha val="8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4"/>
            <p:cNvSpPr/>
            <p:nvPr/>
          </p:nvSpPr>
          <p:spPr>
            <a:xfrm>
              <a:off x="7919951" y="3990342"/>
              <a:ext cx="821537" cy="53432"/>
            </a:xfrm>
            <a:custGeom>
              <a:avLst/>
              <a:gdLst/>
              <a:ahLst/>
              <a:cxnLst/>
              <a:rect l="l" t="t" r="r" b="b"/>
              <a:pathLst>
                <a:path w="29244" h="1902" extrusionOk="0">
                  <a:moveTo>
                    <a:pt x="29172" y="1"/>
                  </a:moveTo>
                  <a:cubicBezTo>
                    <a:pt x="27279" y="691"/>
                    <a:pt x="25155" y="1071"/>
                    <a:pt x="22686" y="1387"/>
                  </a:cubicBezTo>
                  <a:cubicBezTo>
                    <a:pt x="20038" y="1726"/>
                    <a:pt x="17314" y="1782"/>
                    <a:pt x="14706" y="1782"/>
                  </a:cubicBezTo>
                  <a:cubicBezTo>
                    <a:pt x="14348" y="1782"/>
                    <a:pt x="13993" y="1781"/>
                    <a:pt x="13641" y="1780"/>
                  </a:cubicBezTo>
                  <a:cubicBezTo>
                    <a:pt x="9069" y="1760"/>
                    <a:pt x="4291" y="1626"/>
                    <a:pt x="55" y="369"/>
                  </a:cubicBezTo>
                  <a:cubicBezTo>
                    <a:pt x="36" y="404"/>
                    <a:pt x="17" y="441"/>
                    <a:pt x="1" y="478"/>
                  </a:cubicBezTo>
                  <a:cubicBezTo>
                    <a:pt x="4255" y="1744"/>
                    <a:pt x="9052" y="1880"/>
                    <a:pt x="13641" y="1899"/>
                  </a:cubicBezTo>
                  <a:cubicBezTo>
                    <a:pt x="13981" y="1901"/>
                    <a:pt x="14323" y="1902"/>
                    <a:pt x="14668" y="1902"/>
                  </a:cubicBezTo>
                  <a:cubicBezTo>
                    <a:pt x="17292" y="1902"/>
                    <a:pt x="20033" y="1847"/>
                    <a:pt x="22701" y="1505"/>
                  </a:cubicBezTo>
                  <a:cubicBezTo>
                    <a:pt x="25191" y="1187"/>
                    <a:pt x="27331" y="803"/>
                    <a:pt x="29243" y="103"/>
                  </a:cubicBezTo>
                  <a:cubicBezTo>
                    <a:pt x="29220" y="68"/>
                    <a:pt x="29197" y="34"/>
                    <a:pt x="29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4"/>
            <p:cNvSpPr/>
            <p:nvPr/>
          </p:nvSpPr>
          <p:spPr>
            <a:xfrm>
              <a:off x="8569500" y="4092320"/>
              <a:ext cx="255417" cy="179146"/>
            </a:xfrm>
            <a:custGeom>
              <a:avLst/>
              <a:gdLst/>
              <a:ahLst/>
              <a:cxnLst/>
              <a:rect l="l" t="t" r="r" b="b"/>
              <a:pathLst>
                <a:path w="9092" h="6377" extrusionOk="0">
                  <a:moveTo>
                    <a:pt x="5690" y="1"/>
                  </a:moveTo>
                  <a:cubicBezTo>
                    <a:pt x="4605" y="403"/>
                    <a:pt x="2103" y="1277"/>
                    <a:pt x="1" y="1593"/>
                  </a:cubicBezTo>
                  <a:cubicBezTo>
                    <a:pt x="1" y="1593"/>
                    <a:pt x="6246" y="2798"/>
                    <a:pt x="9091" y="6377"/>
                  </a:cubicBezTo>
                  <a:cubicBezTo>
                    <a:pt x="7884" y="2670"/>
                    <a:pt x="5757" y="80"/>
                    <a:pt x="5690"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4"/>
            <p:cNvSpPr/>
            <p:nvPr/>
          </p:nvSpPr>
          <p:spPr>
            <a:xfrm>
              <a:off x="7795283" y="4251017"/>
              <a:ext cx="795552" cy="572806"/>
            </a:xfrm>
            <a:custGeom>
              <a:avLst/>
              <a:gdLst/>
              <a:ahLst/>
              <a:cxnLst/>
              <a:rect l="l" t="t" r="r" b="b"/>
              <a:pathLst>
                <a:path w="28319" h="20390" extrusionOk="0">
                  <a:moveTo>
                    <a:pt x="1899" y="1"/>
                  </a:moveTo>
                  <a:lnTo>
                    <a:pt x="1899" y="1"/>
                  </a:lnTo>
                  <a:cubicBezTo>
                    <a:pt x="599" y="3505"/>
                    <a:pt x="0" y="8188"/>
                    <a:pt x="2967" y="12708"/>
                  </a:cubicBezTo>
                  <a:cubicBezTo>
                    <a:pt x="7510" y="19631"/>
                    <a:pt x="15176" y="20389"/>
                    <a:pt x="18321" y="20389"/>
                  </a:cubicBezTo>
                  <a:cubicBezTo>
                    <a:pt x="18648" y="20389"/>
                    <a:pt x="18927" y="20381"/>
                    <a:pt x="19148" y="20371"/>
                  </a:cubicBezTo>
                  <a:cubicBezTo>
                    <a:pt x="19367" y="20381"/>
                    <a:pt x="19644" y="20389"/>
                    <a:pt x="19970" y="20389"/>
                  </a:cubicBezTo>
                  <a:cubicBezTo>
                    <a:pt x="21757" y="20389"/>
                    <a:pt x="25009" y="20145"/>
                    <a:pt x="28319" y="18660"/>
                  </a:cubicBezTo>
                  <a:cubicBezTo>
                    <a:pt x="27333" y="16799"/>
                    <a:pt x="25714" y="15275"/>
                    <a:pt x="23790" y="14415"/>
                  </a:cubicBezTo>
                  <a:cubicBezTo>
                    <a:pt x="20301" y="12856"/>
                    <a:pt x="16236" y="13517"/>
                    <a:pt x="12518" y="12639"/>
                  </a:cubicBezTo>
                  <a:cubicBezTo>
                    <a:pt x="9271" y="11872"/>
                    <a:pt x="6325" y="9884"/>
                    <a:pt x="4400" y="7158"/>
                  </a:cubicBezTo>
                  <a:cubicBezTo>
                    <a:pt x="2922" y="5067"/>
                    <a:pt x="2057" y="2555"/>
                    <a:pt x="1899"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4"/>
            <p:cNvSpPr/>
            <p:nvPr/>
          </p:nvSpPr>
          <p:spPr>
            <a:xfrm>
              <a:off x="8706173" y="4172413"/>
              <a:ext cx="80541" cy="130939"/>
            </a:xfrm>
            <a:custGeom>
              <a:avLst/>
              <a:gdLst/>
              <a:ahLst/>
              <a:cxnLst/>
              <a:rect l="l" t="t" r="r" b="b"/>
              <a:pathLst>
                <a:path w="2867" h="4661" extrusionOk="0">
                  <a:moveTo>
                    <a:pt x="815" y="0"/>
                  </a:moveTo>
                  <a:cubicBezTo>
                    <a:pt x="0" y="0"/>
                    <a:pt x="126" y="1306"/>
                    <a:pt x="372" y="1994"/>
                  </a:cubicBezTo>
                  <a:cubicBezTo>
                    <a:pt x="533" y="2441"/>
                    <a:pt x="716" y="2877"/>
                    <a:pt x="921" y="3302"/>
                  </a:cubicBezTo>
                  <a:cubicBezTo>
                    <a:pt x="1108" y="3692"/>
                    <a:pt x="1319" y="4075"/>
                    <a:pt x="1611" y="4379"/>
                  </a:cubicBezTo>
                  <a:cubicBezTo>
                    <a:pt x="1728" y="4501"/>
                    <a:pt x="1864" y="4612"/>
                    <a:pt x="2021" y="4649"/>
                  </a:cubicBezTo>
                  <a:cubicBezTo>
                    <a:pt x="2055" y="4656"/>
                    <a:pt x="2090" y="4660"/>
                    <a:pt x="2124" y="4660"/>
                  </a:cubicBezTo>
                  <a:cubicBezTo>
                    <a:pt x="2403" y="4660"/>
                    <a:pt x="2660" y="4415"/>
                    <a:pt x="2757" y="4122"/>
                  </a:cubicBezTo>
                  <a:cubicBezTo>
                    <a:pt x="2867" y="3793"/>
                    <a:pt x="2822" y="3423"/>
                    <a:pt x="2755" y="3076"/>
                  </a:cubicBezTo>
                  <a:cubicBezTo>
                    <a:pt x="2567" y="2098"/>
                    <a:pt x="2176" y="397"/>
                    <a:pt x="1155" y="62"/>
                  </a:cubicBezTo>
                  <a:cubicBezTo>
                    <a:pt x="1027" y="20"/>
                    <a:pt x="914" y="0"/>
                    <a:pt x="8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4"/>
            <p:cNvSpPr/>
            <p:nvPr/>
          </p:nvSpPr>
          <p:spPr>
            <a:xfrm>
              <a:off x="8763342" y="4325155"/>
              <a:ext cx="56634" cy="48797"/>
            </a:xfrm>
            <a:custGeom>
              <a:avLst/>
              <a:gdLst/>
              <a:ahLst/>
              <a:cxnLst/>
              <a:rect l="l" t="t" r="r" b="b"/>
              <a:pathLst>
                <a:path w="2016" h="1737" extrusionOk="0">
                  <a:moveTo>
                    <a:pt x="1003" y="0"/>
                  </a:moveTo>
                  <a:cubicBezTo>
                    <a:pt x="243" y="0"/>
                    <a:pt x="0" y="1012"/>
                    <a:pt x="456" y="1540"/>
                  </a:cubicBezTo>
                  <a:cubicBezTo>
                    <a:pt x="574" y="1676"/>
                    <a:pt x="743" y="1736"/>
                    <a:pt x="920" y="1736"/>
                  </a:cubicBezTo>
                  <a:cubicBezTo>
                    <a:pt x="1150" y="1736"/>
                    <a:pt x="1393" y="1633"/>
                    <a:pt x="1548" y="1459"/>
                  </a:cubicBezTo>
                  <a:cubicBezTo>
                    <a:pt x="2016" y="932"/>
                    <a:pt x="1792" y="18"/>
                    <a:pt x="1023" y="0"/>
                  </a:cubicBezTo>
                  <a:cubicBezTo>
                    <a:pt x="1017" y="0"/>
                    <a:pt x="1010" y="0"/>
                    <a:pt x="1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4"/>
            <p:cNvSpPr/>
            <p:nvPr/>
          </p:nvSpPr>
          <p:spPr>
            <a:xfrm>
              <a:off x="7879731" y="4534196"/>
              <a:ext cx="68855" cy="90402"/>
            </a:xfrm>
            <a:custGeom>
              <a:avLst/>
              <a:gdLst/>
              <a:ahLst/>
              <a:cxnLst/>
              <a:rect l="l" t="t" r="r" b="b"/>
              <a:pathLst>
                <a:path w="2451" h="3218" extrusionOk="0">
                  <a:moveTo>
                    <a:pt x="458" y="1"/>
                  </a:moveTo>
                  <a:cubicBezTo>
                    <a:pt x="1" y="1"/>
                    <a:pt x="162" y="904"/>
                    <a:pt x="352" y="1367"/>
                  </a:cubicBezTo>
                  <a:cubicBezTo>
                    <a:pt x="533" y="1808"/>
                    <a:pt x="809" y="2204"/>
                    <a:pt x="1111" y="2575"/>
                  </a:cubicBezTo>
                  <a:cubicBezTo>
                    <a:pt x="1353" y="2874"/>
                    <a:pt x="1650" y="3178"/>
                    <a:pt x="2032" y="3214"/>
                  </a:cubicBezTo>
                  <a:cubicBezTo>
                    <a:pt x="2051" y="3216"/>
                    <a:pt x="2070" y="3217"/>
                    <a:pt x="2088" y="3217"/>
                  </a:cubicBezTo>
                  <a:cubicBezTo>
                    <a:pt x="2198" y="3217"/>
                    <a:pt x="2310" y="3186"/>
                    <a:pt x="2377" y="3102"/>
                  </a:cubicBezTo>
                  <a:cubicBezTo>
                    <a:pt x="2450" y="3011"/>
                    <a:pt x="2451" y="2883"/>
                    <a:pt x="2440" y="2768"/>
                  </a:cubicBezTo>
                  <a:cubicBezTo>
                    <a:pt x="2369" y="1990"/>
                    <a:pt x="1926" y="1297"/>
                    <a:pt x="1433" y="692"/>
                  </a:cubicBezTo>
                  <a:cubicBezTo>
                    <a:pt x="1279" y="502"/>
                    <a:pt x="1116" y="315"/>
                    <a:pt x="912" y="182"/>
                  </a:cubicBezTo>
                  <a:cubicBezTo>
                    <a:pt x="718" y="55"/>
                    <a:pt x="569" y="1"/>
                    <a:pt x="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4"/>
            <p:cNvSpPr/>
            <p:nvPr/>
          </p:nvSpPr>
          <p:spPr>
            <a:xfrm>
              <a:off x="7957767" y="3924004"/>
              <a:ext cx="758554" cy="73996"/>
            </a:xfrm>
            <a:custGeom>
              <a:avLst/>
              <a:gdLst/>
              <a:ahLst/>
              <a:cxnLst/>
              <a:rect l="l" t="t" r="r" b="b"/>
              <a:pathLst>
                <a:path w="27002" h="2634" extrusionOk="0">
                  <a:moveTo>
                    <a:pt x="13501" y="1"/>
                  </a:moveTo>
                  <a:cubicBezTo>
                    <a:pt x="9921" y="1"/>
                    <a:pt x="6487" y="139"/>
                    <a:pt x="3955" y="386"/>
                  </a:cubicBezTo>
                  <a:cubicBezTo>
                    <a:pt x="1424" y="633"/>
                    <a:pt x="1" y="968"/>
                    <a:pt x="1" y="1317"/>
                  </a:cubicBezTo>
                  <a:cubicBezTo>
                    <a:pt x="1" y="1666"/>
                    <a:pt x="1424" y="2001"/>
                    <a:pt x="3955" y="2248"/>
                  </a:cubicBezTo>
                  <a:cubicBezTo>
                    <a:pt x="6487" y="2495"/>
                    <a:pt x="9921" y="2633"/>
                    <a:pt x="13501" y="2633"/>
                  </a:cubicBezTo>
                  <a:cubicBezTo>
                    <a:pt x="17082" y="2633"/>
                    <a:pt x="20515" y="2495"/>
                    <a:pt x="23047" y="2248"/>
                  </a:cubicBezTo>
                  <a:cubicBezTo>
                    <a:pt x="25579" y="2001"/>
                    <a:pt x="27001" y="1666"/>
                    <a:pt x="27001" y="1317"/>
                  </a:cubicBezTo>
                  <a:cubicBezTo>
                    <a:pt x="27001" y="968"/>
                    <a:pt x="25579" y="633"/>
                    <a:pt x="23047" y="386"/>
                  </a:cubicBezTo>
                  <a:cubicBezTo>
                    <a:pt x="20515" y="139"/>
                    <a:pt x="17082" y="1"/>
                    <a:pt x="13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5" name="Google Shape;1555;p24"/>
            <p:cNvGrpSpPr/>
            <p:nvPr/>
          </p:nvGrpSpPr>
          <p:grpSpPr>
            <a:xfrm>
              <a:off x="7956146" y="3702436"/>
              <a:ext cx="795280" cy="354628"/>
              <a:chOff x="632724" y="384760"/>
              <a:chExt cx="1144288" cy="510256"/>
            </a:xfrm>
          </p:grpSpPr>
          <p:grpSp>
            <p:nvGrpSpPr>
              <p:cNvPr id="1556" name="Google Shape;1556;p24"/>
              <p:cNvGrpSpPr/>
              <p:nvPr/>
            </p:nvGrpSpPr>
            <p:grpSpPr>
              <a:xfrm rot="-1965397">
                <a:off x="1414181" y="584694"/>
                <a:ext cx="329550" cy="219875"/>
                <a:chOff x="3090284" y="384241"/>
                <a:chExt cx="620425" cy="413946"/>
              </a:xfrm>
            </p:grpSpPr>
            <p:sp>
              <p:nvSpPr>
                <p:cNvPr id="1557" name="Google Shape;1557;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9" name="Google Shape;1559;p24"/>
                <p:cNvGrpSpPr/>
                <p:nvPr/>
              </p:nvGrpSpPr>
              <p:grpSpPr>
                <a:xfrm>
                  <a:off x="3118057" y="439601"/>
                  <a:ext cx="544584" cy="358288"/>
                  <a:chOff x="5290896" y="3020653"/>
                  <a:chExt cx="865243" cy="569344"/>
                </a:xfrm>
              </p:grpSpPr>
              <p:sp>
                <p:nvSpPr>
                  <p:cNvPr id="1560" name="Google Shape;1560;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2" name="Google Shape;1582;p24"/>
                <p:cNvSpPr/>
                <p:nvPr/>
              </p:nvSpPr>
              <p:spPr>
                <a:xfrm>
                  <a:off x="3090284" y="384241"/>
                  <a:ext cx="606452" cy="388822"/>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4"/>
                <p:cNvSpPr/>
                <p:nvPr/>
              </p:nvSpPr>
              <p:spPr>
                <a:xfrm>
                  <a:off x="3116159" y="396314"/>
                  <a:ext cx="559245" cy="361915"/>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4"/>
                <p:cNvSpPr/>
                <p:nvPr/>
              </p:nvSpPr>
              <p:spPr>
                <a:xfrm>
                  <a:off x="3280207" y="483873"/>
                  <a:ext cx="410320" cy="311552"/>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4"/>
                <p:cNvSpPr/>
                <p:nvPr/>
              </p:nvSpPr>
              <p:spPr>
                <a:xfrm>
                  <a:off x="3135019" y="398499"/>
                  <a:ext cx="433320" cy="330754"/>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24"/>
              <p:cNvGrpSpPr/>
              <p:nvPr/>
            </p:nvGrpSpPr>
            <p:grpSpPr>
              <a:xfrm rot="-2970731">
                <a:off x="805015" y="459423"/>
                <a:ext cx="285660" cy="270491"/>
                <a:chOff x="2521858" y="843423"/>
                <a:chExt cx="322005" cy="304907"/>
              </a:xfrm>
            </p:grpSpPr>
            <p:sp>
              <p:nvSpPr>
                <p:cNvPr id="1587" name="Google Shape;1587;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8" name="Google Shape;1588;p24"/>
                <p:cNvGrpSpPr/>
                <p:nvPr/>
              </p:nvGrpSpPr>
              <p:grpSpPr>
                <a:xfrm>
                  <a:off x="2521858" y="928875"/>
                  <a:ext cx="308943" cy="219208"/>
                  <a:chOff x="2614233" y="697175"/>
                  <a:chExt cx="308943" cy="219208"/>
                </a:xfrm>
              </p:grpSpPr>
              <p:sp>
                <p:nvSpPr>
                  <p:cNvPr id="1589" name="Google Shape;1589;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1" name="Google Shape;1611;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5" name="Google Shape;1615;p24"/>
              <p:cNvGrpSpPr/>
              <p:nvPr/>
            </p:nvGrpSpPr>
            <p:grpSpPr>
              <a:xfrm rot="-2970731">
                <a:off x="1067158" y="461558"/>
                <a:ext cx="285660" cy="270491"/>
                <a:chOff x="2521858" y="843423"/>
                <a:chExt cx="322005" cy="304907"/>
              </a:xfrm>
            </p:grpSpPr>
            <p:sp>
              <p:nvSpPr>
                <p:cNvPr id="1616" name="Google Shape;1616;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7" name="Google Shape;1617;p24"/>
                <p:cNvGrpSpPr/>
                <p:nvPr/>
              </p:nvGrpSpPr>
              <p:grpSpPr>
                <a:xfrm>
                  <a:off x="2521858" y="928875"/>
                  <a:ext cx="308943" cy="219208"/>
                  <a:chOff x="2614233" y="697175"/>
                  <a:chExt cx="308943" cy="219208"/>
                </a:xfrm>
              </p:grpSpPr>
              <p:sp>
                <p:nvSpPr>
                  <p:cNvPr id="1618" name="Google Shape;1618;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0" name="Google Shape;1640;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4" name="Google Shape;1644;p24"/>
              <p:cNvGrpSpPr/>
              <p:nvPr/>
            </p:nvGrpSpPr>
            <p:grpSpPr>
              <a:xfrm rot="-2970731">
                <a:off x="1312356" y="445956"/>
                <a:ext cx="285660" cy="270491"/>
                <a:chOff x="2521858" y="843423"/>
                <a:chExt cx="322005" cy="304907"/>
              </a:xfrm>
            </p:grpSpPr>
            <p:sp>
              <p:nvSpPr>
                <p:cNvPr id="1645" name="Google Shape;1645;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6" name="Google Shape;1646;p24"/>
                <p:cNvGrpSpPr/>
                <p:nvPr/>
              </p:nvGrpSpPr>
              <p:grpSpPr>
                <a:xfrm>
                  <a:off x="2521858" y="928875"/>
                  <a:ext cx="308943" cy="219208"/>
                  <a:chOff x="2614233" y="697175"/>
                  <a:chExt cx="308943" cy="219208"/>
                </a:xfrm>
              </p:grpSpPr>
              <p:sp>
                <p:nvSpPr>
                  <p:cNvPr id="1647" name="Google Shape;1647;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9" name="Google Shape;1669;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3" name="Google Shape;1673;p24"/>
              <p:cNvGrpSpPr/>
              <p:nvPr/>
            </p:nvGrpSpPr>
            <p:grpSpPr>
              <a:xfrm rot="-1275547">
                <a:off x="658755" y="598002"/>
                <a:ext cx="299444" cy="199788"/>
                <a:chOff x="3090284" y="384241"/>
                <a:chExt cx="620425" cy="413946"/>
              </a:xfrm>
            </p:grpSpPr>
            <p:sp>
              <p:nvSpPr>
                <p:cNvPr id="1674" name="Google Shape;1674;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6" name="Google Shape;1676;p24"/>
                <p:cNvGrpSpPr/>
                <p:nvPr/>
              </p:nvGrpSpPr>
              <p:grpSpPr>
                <a:xfrm>
                  <a:off x="3118057" y="439601"/>
                  <a:ext cx="544584" cy="358288"/>
                  <a:chOff x="5290896" y="3020653"/>
                  <a:chExt cx="865243" cy="569344"/>
                </a:xfrm>
              </p:grpSpPr>
              <p:sp>
                <p:nvSpPr>
                  <p:cNvPr id="1677" name="Google Shape;1677;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9" name="Google Shape;1699;p24"/>
                <p:cNvSpPr/>
                <p:nvPr/>
              </p:nvSpPr>
              <p:spPr>
                <a:xfrm>
                  <a:off x="3090284" y="384241"/>
                  <a:ext cx="606452" cy="388822"/>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4"/>
                <p:cNvSpPr/>
                <p:nvPr/>
              </p:nvSpPr>
              <p:spPr>
                <a:xfrm>
                  <a:off x="3116159" y="396314"/>
                  <a:ext cx="559245" cy="361915"/>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4"/>
                <p:cNvSpPr/>
                <p:nvPr/>
              </p:nvSpPr>
              <p:spPr>
                <a:xfrm>
                  <a:off x="3280207" y="483873"/>
                  <a:ext cx="410320" cy="311552"/>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4"/>
                <p:cNvSpPr/>
                <p:nvPr/>
              </p:nvSpPr>
              <p:spPr>
                <a:xfrm>
                  <a:off x="3135019" y="398499"/>
                  <a:ext cx="433320" cy="330754"/>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3" name="Google Shape;1703;p24"/>
              <p:cNvGrpSpPr/>
              <p:nvPr/>
            </p:nvGrpSpPr>
            <p:grpSpPr>
              <a:xfrm rot="-3132811">
                <a:off x="1130442" y="601439"/>
                <a:ext cx="299418" cy="199771"/>
                <a:chOff x="3090284" y="384241"/>
                <a:chExt cx="620425" cy="413946"/>
              </a:xfrm>
            </p:grpSpPr>
            <p:sp>
              <p:nvSpPr>
                <p:cNvPr id="1704" name="Google Shape;1704;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6" name="Google Shape;1706;p24"/>
                <p:cNvGrpSpPr/>
                <p:nvPr/>
              </p:nvGrpSpPr>
              <p:grpSpPr>
                <a:xfrm>
                  <a:off x="3118057" y="439601"/>
                  <a:ext cx="544584" cy="358288"/>
                  <a:chOff x="5290896" y="3020653"/>
                  <a:chExt cx="865243" cy="569344"/>
                </a:xfrm>
              </p:grpSpPr>
              <p:sp>
                <p:nvSpPr>
                  <p:cNvPr id="1707" name="Google Shape;1707;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9" name="Google Shape;1729;p24"/>
                <p:cNvSpPr/>
                <p:nvPr/>
              </p:nvSpPr>
              <p:spPr>
                <a:xfrm>
                  <a:off x="3090284" y="384241"/>
                  <a:ext cx="606452" cy="388822"/>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4"/>
                <p:cNvSpPr/>
                <p:nvPr/>
              </p:nvSpPr>
              <p:spPr>
                <a:xfrm>
                  <a:off x="3116159" y="396314"/>
                  <a:ext cx="559245" cy="361915"/>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4"/>
                <p:cNvSpPr/>
                <p:nvPr/>
              </p:nvSpPr>
              <p:spPr>
                <a:xfrm>
                  <a:off x="3280207" y="483873"/>
                  <a:ext cx="410320" cy="311552"/>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4"/>
                <p:cNvSpPr/>
                <p:nvPr/>
              </p:nvSpPr>
              <p:spPr>
                <a:xfrm>
                  <a:off x="3135019" y="398499"/>
                  <a:ext cx="433320" cy="330754"/>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3" name="Google Shape;1733;p24"/>
              <p:cNvGrpSpPr/>
              <p:nvPr/>
            </p:nvGrpSpPr>
            <p:grpSpPr>
              <a:xfrm rot="-3940964">
                <a:off x="903554" y="573928"/>
                <a:ext cx="285653" cy="270484"/>
                <a:chOff x="2521858" y="843423"/>
                <a:chExt cx="322005" cy="304907"/>
              </a:xfrm>
            </p:grpSpPr>
            <p:sp>
              <p:nvSpPr>
                <p:cNvPr id="1734" name="Google Shape;1734;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5" name="Google Shape;1735;p24"/>
                <p:cNvGrpSpPr/>
                <p:nvPr/>
              </p:nvGrpSpPr>
              <p:grpSpPr>
                <a:xfrm>
                  <a:off x="2521858" y="928875"/>
                  <a:ext cx="308943" cy="219208"/>
                  <a:chOff x="2614233" y="697175"/>
                  <a:chExt cx="308943" cy="219208"/>
                </a:xfrm>
              </p:grpSpPr>
              <p:sp>
                <p:nvSpPr>
                  <p:cNvPr id="1736" name="Google Shape;1736;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8" name="Google Shape;1758;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2" name="Google Shape;1762;p24"/>
              <p:cNvGrpSpPr/>
              <p:nvPr/>
            </p:nvGrpSpPr>
            <p:grpSpPr>
              <a:xfrm rot="-3940964">
                <a:off x="1318167" y="564828"/>
                <a:ext cx="285653" cy="270484"/>
                <a:chOff x="2521858" y="843423"/>
                <a:chExt cx="322005" cy="304907"/>
              </a:xfrm>
            </p:grpSpPr>
            <p:sp>
              <p:nvSpPr>
                <p:cNvPr id="1763" name="Google Shape;1763;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4" name="Google Shape;1764;p24"/>
                <p:cNvGrpSpPr/>
                <p:nvPr/>
              </p:nvGrpSpPr>
              <p:grpSpPr>
                <a:xfrm>
                  <a:off x="2521858" y="928875"/>
                  <a:ext cx="308943" cy="219208"/>
                  <a:chOff x="2614233" y="697175"/>
                  <a:chExt cx="308943" cy="219208"/>
                </a:xfrm>
              </p:grpSpPr>
              <p:sp>
                <p:nvSpPr>
                  <p:cNvPr id="1765" name="Google Shape;1765;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7" name="Google Shape;1787;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791" name="Google Shape;1791;p24"/>
          <p:cNvGrpSpPr/>
          <p:nvPr/>
        </p:nvGrpSpPr>
        <p:grpSpPr>
          <a:xfrm flipH="1">
            <a:off x="356529" y="1805373"/>
            <a:ext cx="1678390" cy="2225085"/>
            <a:chOff x="5522050" y="279775"/>
            <a:chExt cx="1249825" cy="1656925"/>
          </a:xfrm>
        </p:grpSpPr>
        <p:sp>
          <p:nvSpPr>
            <p:cNvPr id="1792" name="Google Shape;1792;p24"/>
            <p:cNvSpPr/>
            <p:nvPr/>
          </p:nvSpPr>
          <p:spPr>
            <a:xfrm>
              <a:off x="6691075" y="948850"/>
              <a:ext cx="37375" cy="29975"/>
            </a:xfrm>
            <a:custGeom>
              <a:avLst/>
              <a:gdLst/>
              <a:ahLst/>
              <a:cxnLst/>
              <a:rect l="l" t="t" r="r" b="b"/>
              <a:pathLst>
                <a:path w="1495" h="1199" extrusionOk="0">
                  <a:moveTo>
                    <a:pt x="1431" y="1"/>
                  </a:moveTo>
                  <a:cubicBezTo>
                    <a:pt x="1415" y="1"/>
                    <a:pt x="1398" y="8"/>
                    <a:pt x="1387" y="21"/>
                  </a:cubicBezTo>
                  <a:cubicBezTo>
                    <a:pt x="1067" y="409"/>
                    <a:pt x="524" y="781"/>
                    <a:pt x="34" y="1093"/>
                  </a:cubicBezTo>
                  <a:cubicBezTo>
                    <a:pt x="7" y="1110"/>
                    <a:pt x="0" y="1145"/>
                    <a:pt x="17" y="1172"/>
                  </a:cubicBezTo>
                  <a:cubicBezTo>
                    <a:pt x="28" y="1189"/>
                    <a:pt x="46" y="1199"/>
                    <a:pt x="65" y="1199"/>
                  </a:cubicBezTo>
                  <a:cubicBezTo>
                    <a:pt x="76" y="1199"/>
                    <a:pt x="86" y="1196"/>
                    <a:pt x="96" y="1190"/>
                  </a:cubicBezTo>
                  <a:cubicBezTo>
                    <a:pt x="592" y="872"/>
                    <a:pt x="1144" y="494"/>
                    <a:pt x="1474" y="94"/>
                  </a:cubicBezTo>
                  <a:cubicBezTo>
                    <a:pt x="1494" y="69"/>
                    <a:pt x="1491" y="33"/>
                    <a:pt x="1467" y="13"/>
                  </a:cubicBezTo>
                  <a:cubicBezTo>
                    <a:pt x="1456" y="5"/>
                    <a:pt x="1444" y="1"/>
                    <a:pt x="1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4"/>
            <p:cNvSpPr/>
            <p:nvPr/>
          </p:nvSpPr>
          <p:spPr>
            <a:xfrm>
              <a:off x="6677650" y="908225"/>
              <a:ext cx="44875" cy="49075"/>
            </a:xfrm>
            <a:custGeom>
              <a:avLst/>
              <a:gdLst/>
              <a:ahLst/>
              <a:cxnLst/>
              <a:rect l="l" t="t" r="r" b="b"/>
              <a:pathLst>
                <a:path w="1795" h="1963" extrusionOk="0">
                  <a:moveTo>
                    <a:pt x="1730" y="1"/>
                  </a:moveTo>
                  <a:cubicBezTo>
                    <a:pt x="1713" y="1"/>
                    <a:pt x="1696" y="9"/>
                    <a:pt x="1684" y="23"/>
                  </a:cubicBezTo>
                  <a:cubicBezTo>
                    <a:pt x="1627" y="99"/>
                    <a:pt x="1567" y="171"/>
                    <a:pt x="1508" y="244"/>
                  </a:cubicBezTo>
                  <a:cubicBezTo>
                    <a:pt x="943" y="922"/>
                    <a:pt x="620" y="1302"/>
                    <a:pt x="25" y="1864"/>
                  </a:cubicBezTo>
                  <a:cubicBezTo>
                    <a:pt x="2" y="1886"/>
                    <a:pt x="1" y="1922"/>
                    <a:pt x="23" y="1944"/>
                  </a:cubicBezTo>
                  <a:cubicBezTo>
                    <a:pt x="34" y="1956"/>
                    <a:pt x="48" y="1963"/>
                    <a:pt x="64" y="1963"/>
                  </a:cubicBezTo>
                  <a:cubicBezTo>
                    <a:pt x="78" y="1963"/>
                    <a:pt x="92" y="1957"/>
                    <a:pt x="103" y="1947"/>
                  </a:cubicBezTo>
                  <a:cubicBezTo>
                    <a:pt x="702" y="1381"/>
                    <a:pt x="1043" y="979"/>
                    <a:pt x="1595" y="317"/>
                  </a:cubicBezTo>
                  <a:cubicBezTo>
                    <a:pt x="1656" y="242"/>
                    <a:pt x="1717" y="169"/>
                    <a:pt x="1775" y="92"/>
                  </a:cubicBezTo>
                  <a:cubicBezTo>
                    <a:pt x="1794" y="67"/>
                    <a:pt x="1789" y="31"/>
                    <a:pt x="1763" y="13"/>
                  </a:cubicBezTo>
                  <a:cubicBezTo>
                    <a:pt x="1753" y="5"/>
                    <a:pt x="1741" y="1"/>
                    <a:pt x="1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4"/>
            <p:cNvSpPr/>
            <p:nvPr/>
          </p:nvSpPr>
          <p:spPr>
            <a:xfrm>
              <a:off x="6657550" y="900250"/>
              <a:ext cx="30400" cy="38050"/>
            </a:xfrm>
            <a:custGeom>
              <a:avLst/>
              <a:gdLst/>
              <a:ahLst/>
              <a:cxnLst/>
              <a:rect l="l" t="t" r="r" b="b"/>
              <a:pathLst>
                <a:path w="1216" h="1522" extrusionOk="0">
                  <a:moveTo>
                    <a:pt x="1151" y="1"/>
                  </a:moveTo>
                  <a:cubicBezTo>
                    <a:pt x="1131" y="1"/>
                    <a:pt x="1111" y="11"/>
                    <a:pt x="1100" y="30"/>
                  </a:cubicBezTo>
                  <a:cubicBezTo>
                    <a:pt x="1015" y="184"/>
                    <a:pt x="940" y="300"/>
                    <a:pt x="821" y="460"/>
                  </a:cubicBezTo>
                  <a:cubicBezTo>
                    <a:pt x="572" y="793"/>
                    <a:pt x="303" y="1118"/>
                    <a:pt x="22" y="1426"/>
                  </a:cubicBezTo>
                  <a:cubicBezTo>
                    <a:pt x="1" y="1449"/>
                    <a:pt x="2" y="1485"/>
                    <a:pt x="25" y="1507"/>
                  </a:cubicBezTo>
                  <a:cubicBezTo>
                    <a:pt x="36" y="1516"/>
                    <a:pt x="50" y="1522"/>
                    <a:pt x="64" y="1522"/>
                  </a:cubicBezTo>
                  <a:cubicBezTo>
                    <a:pt x="80" y="1522"/>
                    <a:pt x="95" y="1515"/>
                    <a:pt x="106" y="1502"/>
                  </a:cubicBezTo>
                  <a:cubicBezTo>
                    <a:pt x="389" y="1193"/>
                    <a:pt x="661" y="865"/>
                    <a:pt x="912" y="527"/>
                  </a:cubicBezTo>
                  <a:cubicBezTo>
                    <a:pt x="1034" y="363"/>
                    <a:pt x="1112" y="243"/>
                    <a:pt x="1201" y="86"/>
                  </a:cubicBezTo>
                  <a:cubicBezTo>
                    <a:pt x="1215" y="58"/>
                    <a:pt x="1206" y="24"/>
                    <a:pt x="1178" y="8"/>
                  </a:cubicBezTo>
                  <a:cubicBezTo>
                    <a:pt x="1170" y="3"/>
                    <a:pt x="1160" y="1"/>
                    <a:pt x="11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4"/>
            <p:cNvSpPr/>
            <p:nvPr/>
          </p:nvSpPr>
          <p:spPr>
            <a:xfrm>
              <a:off x="6650200" y="933925"/>
              <a:ext cx="45475" cy="51300"/>
            </a:xfrm>
            <a:custGeom>
              <a:avLst/>
              <a:gdLst/>
              <a:ahLst/>
              <a:cxnLst/>
              <a:rect l="l" t="t" r="r" b="b"/>
              <a:pathLst>
                <a:path w="1819" h="2052" extrusionOk="0">
                  <a:moveTo>
                    <a:pt x="64" y="0"/>
                  </a:moveTo>
                  <a:cubicBezTo>
                    <a:pt x="43" y="0"/>
                    <a:pt x="22" y="13"/>
                    <a:pt x="13" y="33"/>
                  </a:cubicBezTo>
                  <a:cubicBezTo>
                    <a:pt x="0" y="62"/>
                    <a:pt x="13" y="96"/>
                    <a:pt x="40" y="109"/>
                  </a:cubicBezTo>
                  <a:cubicBezTo>
                    <a:pt x="832" y="467"/>
                    <a:pt x="1453" y="1177"/>
                    <a:pt x="1700" y="2011"/>
                  </a:cubicBezTo>
                  <a:cubicBezTo>
                    <a:pt x="1707" y="2035"/>
                    <a:pt x="1730" y="2051"/>
                    <a:pt x="1754" y="2051"/>
                  </a:cubicBezTo>
                  <a:cubicBezTo>
                    <a:pt x="1760" y="2051"/>
                    <a:pt x="1765" y="2050"/>
                    <a:pt x="1770" y="2049"/>
                  </a:cubicBezTo>
                  <a:cubicBezTo>
                    <a:pt x="1801" y="2039"/>
                    <a:pt x="1818" y="2008"/>
                    <a:pt x="1809" y="1978"/>
                  </a:cubicBezTo>
                  <a:cubicBezTo>
                    <a:pt x="1552" y="1114"/>
                    <a:pt x="909" y="377"/>
                    <a:pt x="87" y="5"/>
                  </a:cubicBezTo>
                  <a:cubicBezTo>
                    <a:pt x="80" y="2"/>
                    <a:pt x="72" y="0"/>
                    <a:pt x="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4"/>
            <p:cNvSpPr/>
            <p:nvPr/>
          </p:nvSpPr>
          <p:spPr>
            <a:xfrm>
              <a:off x="5754700" y="633075"/>
              <a:ext cx="211700" cy="380400"/>
            </a:xfrm>
            <a:custGeom>
              <a:avLst/>
              <a:gdLst/>
              <a:ahLst/>
              <a:cxnLst/>
              <a:rect l="l" t="t" r="r" b="b"/>
              <a:pathLst>
                <a:path w="8468" h="15216" extrusionOk="0">
                  <a:moveTo>
                    <a:pt x="4260" y="1"/>
                  </a:moveTo>
                  <a:cubicBezTo>
                    <a:pt x="3887" y="1"/>
                    <a:pt x="3531" y="153"/>
                    <a:pt x="3279" y="432"/>
                  </a:cubicBezTo>
                  <a:cubicBezTo>
                    <a:pt x="3244" y="471"/>
                    <a:pt x="3210" y="513"/>
                    <a:pt x="3178" y="556"/>
                  </a:cubicBezTo>
                  <a:cubicBezTo>
                    <a:pt x="3171" y="553"/>
                    <a:pt x="3162" y="550"/>
                    <a:pt x="3153" y="548"/>
                  </a:cubicBezTo>
                  <a:cubicBezTo>
                    <a:pt x="2999" y="495"/>
                    <a:pt x="2838" y="469"/>
                    <a:pt x="2679" y="469"/>
                  </a:cubicBezTo>
                  <a:cubicBezTo>
                    <a:pt x="2317" y="469"/>
                    <a:pt x="1963" y="601"/>
                    <a:pt x="1703" y="847"/>
                  </a:cubicBezTo>
                  <a:cubicBezTo>
                    <a:pt x="1371" y="1159"/>
                    <a:pt x="1247" y="1615"/>
                    <a:pt x="1371" y="2067"/>
                  </a:cubicBezTo>
                  <a:cubicBezTo>
                    <a:pt x="1434" y="2300"/>
                    <a:pt x="1540" y="2575"/>
                    <a:pt x="1669" y="2757"/>
                  </a:cubicBezTo>
                  <a:lnTo>
                    <a:pt x="1308" y="2798"/>
                  </a:lnTo>
                  <a:cubicBezTo>
                    <a:pt x="1095" y="2824"/>
                    <a:pt x="909" y="2883"/>
                    <a:pt x="745" y="2973"/>
                  </a:cubicBezTo>
                  <a:cubicBezTo>
                    <a:pt x="436" y="3143"/>
                    <a:pt x="224" y="3415"/>
                    <a:pt x="133" y="3763"/>
                  </a:cubicBezTo>
                  <a:cubicBezTo>
                    <a:pt x="1" y="4256"/>
                    <a:pt x="148" y="4770"/>
                    <a:pt x="516" y="5104"/>
                  </a:cubicBezTo>
                  <a:cubicBezTo>
                    <a:pt x="555" y="5140"/>
                    <a:pt x="597" y="5174"/>
                    <a:pt x="640" y="5206"/>
                  </a:cubicBezTo>
                  <a:cubicBezTo>
                    <a:pt x="637" y="5213"/>
                    <a:pt x="634" y="5222"/>
                    <a:pt x="632" y="5229"/>
                  </a:cubicBezTo>
                  <a:cubicBezTo>
                    <a:pt x="460" y="5737"/>
                    <a:pt x="578" y="6306"/>
                    <a:pt x="931" y="6681"/>
                  </a:cubicBezTo>
                  <a:cubicBezTo>
                    <a:pt x="1163" y="6928"/>
                    <a:pt x="1476" y="7060"/>
                    <a:pt x="1808" y="7060"/>
                  </a:cubicBezTo>
                  <a:cubicBezTo>
                    <a:pt x="1826" y="7060"/>
                    <a:pt x="1843" y="7060"/>
                    <a:pt x="1861" y="7059"/>
                  </a:cubicBezTo>
                  <a:lnTo>
                    <a:pt x="1861" y="7059"/>
                  </a:lnTo>
                  <a:cubicBezTo>
                    <a:pt x="1690" y="7657"/>
                    <a:pt x="1606" y="8258"/>
                    <a:pt x="1541" y="8786"/>
                  </a:cubicBezTo>
                  <a:cubicBezTo>
                    <a:pt x="1319" y="10582"/>
                    <a:pt x="1173" y="12692"/>
                    <a:pt x="1773" y="14729"/>
                  </a:cubicBezTo>
                  <a:cubicBezTo>
                    <a:pt x="1857" y="15016"/>
                    <a:pt x="2125" y="15216"/>
                    <a:pt x="2424" y="15216"/>
                  </a:cubicBezTo>
                  <a:cubicBezTo>
                    <a:pt x="2490" y="15216"/>
                    <a:pt x="2556" y="15207"/>
                    <a:pt x="2619" y="15188"/>
                  </a:cubicBezTo>
                  <a:cubicBezTo>
                    <a:pt x="2976" y="15080"/>
                    <a:pt x="3181" y="14705"/>
                    <a:pt x="3077" y="14346"/>
                  </a:cubicBezTo>
                  <a:lnTo>
                    <a:pt x="3077" y="14344"/>
                  </a:lnTo>
                  <a:cubicBezTo>
                    <a:pt x="2547" y="12546"/>
                    <a:pt x="2685" y="10610"/>
                    <a:pt x="2891" y="8952"/>
                  </a:cubicBezTo>
                  <a:cubicBezTo>
                    <a:pt x="2938" y="8563"/>
                    <a:pt x="2997" y="8129"/>
                    <a:pt x="3097" y="7706"/>
                  </a:cubicBezTo>
                  <a:cubicBezTo>
                    <a:pt x="3268" y="7977"/>
                    <a:pt x="3526" y="8166"/>
                    <a:pt x="3847" y="8251"/>
                  </a:cubicBezTo>
                  <a:cubicBezTo>
                    <a:pt x="3967" y="8283"/>
                    <a:pt x="4087" y="8298"/>
                    <a:pt x="4206" y="8298"/>
                  </a:cubicBezTo>
                  <a:cubicBezTo>
                    <a:pt x="4579" y="8298"/>
                    <a:pt x="4935" y="8146"/>
                    <a:pt x="5189" y="7867"/>
                  </a:cubicBezTo>
                  <a:cubicBezTo>
                    <a:pt x="5225" y="7828"/>
                    <a:pt x="5258" y="7787"/>
                    <a:pt x="5290" y="7743"/>
                  </a:cubicBezTo>
                  <a:cubicBezTo>
                    <a:pt x="5298" y="7746"/>
                    <a:pt x="5306" y="7749"/>
                    <a:pt x="5314" y="7752"/>
                  </a:cubicBezTo>
                  <a:cubicBezTo>
                    <a:pt x="5469" y="7804"/>
                    <a:pt x="5630" y="7830"/>
                    <a:pt x="5789" y="7830"/>
                  </a:cubicBezTo>
                  <a:cubicBezTo>
                    <a:pt x="6151" y="7830"/>
                    <a:pt x="6505" y="7698"/>
                    <a:pt x="6765" y="7453"/>
                  </a:cubicBezTo>
                  <a:cubicBezTo>
                    <a:pt x="7097" y="7140"/>
                    <a:pt x="7221" y="6683"/>
                    <a:pt x="7097" y="6232"/>
                  </a:cubicBezTo>
                  <a:cubicBezTo>
                    <a:pt x="7033" y="5999"/>
                    <a:pt x="6916" y="5729"/>
                    <a:pt x="6787" y="5547"/>
                  </a:cubicBezTo>
                  <a:lnTo>
                    <a:pt x="7161" y="5502"/>
                  </a:lnTo>
                  <a:cubicBezTo>
                    <a:pt x="7373" y="5474"/>
                    <a:pt x="7559" y="5415"/>
                    <a:pt x="7723" y="5326"/>
                  </a:cubicBezTo>
                  <a:cubicBezTo>
                    <a:pt x="8032" y="5157"/>
                    <a:pt x="8244" y="4883"/>
                    <a:pt x="8336" y="4536"/>
                  </a:cubicBezTo>
                  <a:cubicBezTo>
                    <a:pt x="8467" y="4042"/>
                    <a:pt x="8320" y="3528"/>
                    <a:pt x="7952" y="3195"/>
                  </a:cubicBezTo>
                  <a:cubicBezTo>
                    <a:pt x="7913" y="3159"/>
                    <a:pt x="7871" y="3126"/>
                    <a:pt x="7827" y="3094"/>
                  </a:cubicBezTo>
                  <a:cubicBezTo>
                    <a:pt x="7831" y="3085"/>
                    <a:pt x="7834" y="3078"/>
                    <a:pt x="7836" y="3069"/>
                  </a:cubicBezTo>
                  <a:cubicBezTo>
                    <a:pt x="8007" y="2563"/>
                    <a:pt x="7890" y="1993"/>
                    <a:pt x="7537" y="1618"/>
                  </a:cubicBezTo>
                  <a:cubicBezTo>
                    <a:pt x="7305" y="1371"/>
                    <a:pt x="6992" y="1239"/>
                    <a:pt x="6661" y="1239"/>
                  </a:cubicBezTo>
                  <a:cubicBezTo>
                    <a:pt x="6548" y="1239"/>
                    <a:pt x="6432" y="1255"/>
                    <a:pt x="6317" y="1286"/>
                  </a:cubicBezTo>
                  <a:cubicBezTo>
                    <a:pt x="6136" y="1335"/>
                    <a:pt x="5792" y="1447"/>
                    <a:pt x="5643" y="1541"/>
                  </a:cubicBezTo>
                  <a:lnTo>
                    <a:pt x="5588" y="1236"/>
                  </a:lnTo>
                  <a:cubicBezTo>
                    <a:pt x="5561" y="1019"/>
                    <a:pt x="5503" y="828"/>
                    <a:pt x="5410" y="660"/>
                  </a:cubicBezTo>
                  <a:cubicBezTo>
                    <a:pt x="5241" y="352"/>
                    <a:pt x="4968" y="140"/>
                    <a:pt x="4620" y="48"/>
                  </a:cubicBezTo>
                  <a:cubicBezTo>
                    <a:pt x="4500" y="16"/>
                    <a:pt x="4379" y="1"/>
                    <a:pt x="4260" y="1"/>
                  </a:cubicBezTo>
                  <a:close/>
                </a:path>
              </a:pathLst>
            </a:custGeom>
            <a:solidFill>
              <a:srgbClr val="FFFFFF"/>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4"/>
            <p:cNvSpPr/>
            <p:nvPr/>
          </p:nvSpPr>
          <p:spPr>
            <a:xfrm>
              <a:off x="6346525" y="556725"/>
              <a:ext cx="331100" cy="281725"/>
            </a:xfrm>
            <a:custGeom>
              <a:avLst/>
              <a:gdLst/>
              <a:ahLst/>
              <a:cxnLst/>
              <a:rect l="l" t="t" r="r" b="b"/>
              <a:pathLst>
                <a:path w="13244" h="11269" extrusionOk="0">
                  <a:moveTo>
                    <a:pt x="9471" y="0"/>
                  </a:moveTo>
                  <a:cubicBezTo>
                    <a:pt x="9464" y="0"/>
                    <a:pt x="9458" y="1"/>
                    <a:pt x="9452" y="1"/>
                  </a:cubicBezTo>
                  <a:cubicBezTo>
                    <a:pt x="8996" y="7"/>
                    <a:pt x="8597" y="260"/>
                    <a:pt x="8383" y="678"/>
                  </a:cubicBezTo>
                  <a:cubicBezTo>
                    <a:pt x="8272" y="892"/>
                    <a:pt x="8164" y="1166"/>
                    <a:pt x="8137" y="1388"/>
                  </a:cubicBezTo>
                  <a:lnTo>
                    <a:pt x="7844" y="1174"/>
                  </a:lnTo>
                  <a:cubicBezTo>
                    <a:pt x="7668" y="1050"/>
                    <a:pt x="7491" y="967"/>
                    <a:pt x="7309" y="923"/>
                  </a:cubicBezTo>
                  <a:cubicBezTo>
                    <a:pt x="7208" y="899"/>
                    <a:pt x="7106" y="886"/>
                    <a:pt x="7006" y="886"/>
                  </a:cubicBezTo>
                  <a:cubicBezTo>
                    <a:pt x="6769" y="886"/>
                    <a:pt x="6537" y="956"/>
                    <a:pt x="6325" y="1093"/>
                  </a:cubicBezTo>
                  <a:cubicBezTo>
                    <a:pt x="5895" y="1368"/>
                    <a:pt x="5656" y="1846"/>
                    <a:pt x="5702" y="2341"/>
                  </a:cubicBezTo>
                  <a:cubicBezTo>
                    <a:pt x="5707" y="2393"/>
                    <a:pt x="5715" y="2447"/>
                    <a:pt x="5725" y="2499"/>
                  </a:cubicBezTo>
                  <a:cubicBezTo>
                    <a:pt x="5718" y="2503"/>
                    <a:pt x="5710" y="2507"/>
                    <a:pt x="5703" y="2512"/>
                  </a:cubicBezTo>
                  <a:cubicBezTo>
                    <a:pt x="5234" y="2770"/>
                    <a:pt x="4935" y="3270"/>
                    <a:pt x="4944" y="3785"/>
                  </a:cubicBezTo>
                  <a:cubicBezTo>
                    <a:pt x="4949" y="4142"/>
                    <a:pt x="5106" y="4465"/>
                    <a:pt x="5375" y="4692"/>
                  </a:cubicBezTo>
                  <a:cubicBezTo>
                    <a:pt x="4845" y="5016"/>
                    <a:pt x="4377" y="5405"/>
                    <a:pt x="3973" y="5750"/>
                  </a:cubicBezTo>
                  <a:cubicBezTo>
                    <a:pt x="2597" y="6925"/>
                    <a:pt x="1064" y="8383"/>
                    <a:pt x="131" y="10291"/>
                  </a:cubicBezTo>
                  <a:cubicBezTo>
                    <a:pt x="1" y="10560"/>
                    <a:pt x="62" y="10888"/>
                    <a:pt x="284" y="11090"/>
                  </a:cubicBezTo>
                  <a:cubicBezTo>
                    <a:pt x="332" y="11135"/>
                    <a:pt x="387" y="11172"/>
                    <a:pt x="447" y="11201"/>
                  </a:cubicBezTo>
                  <a:cubicBezTo>
                    <a:pt x="542" y="11246"/>
                    <a:pt x="642" y="11268"/>
                    <a:pt x="741" y="11268"/>
                  </a:cubicBezTo>
                  <a:cubicBezTo>
                    <a:pt x="992" y="11268"/>
                    <a:pt x="1234" y="11129"/>
                    <a:pt x="1353" y="10889"/>
                  </a:cubicBezTo>
                  <a:lnTo>
                    <a:pt x="1354" y="10887"/>
                  </a:lnTo>
                  <a:cubicBezTo>
                    <a:pt x="2176" y="9203"/>
                    <a:pt x="3586" y="7868"/>
                    <a:pt x="4856" y="6784"/>
                  </a:cubicBezTo>
                  <a:cubicBezTo>
                    <a:pt x="5155" y="6529"/>
                    <a:pt x="5490" y="6248"/>
                    <a:pt x="5850" y="6004"/>
                  </a:cubicBezTo>
                  <a:lnTo>
                    <a:pt x="5850" y="6004"/>
                  </a:lnTo>
                  <a:cubicBezTo>
                    <a:pt x="5792" y="6319"/>
                    <a:pt x="5855" y="6632"/>
                    <a:pt x="6035" y="6912"/>
                  </a:cubicBezTo>
                  <a:cubicBezTo>
                    <a:pt x="6102" y="7015"/>
                    <a:pt x="6180" y="7109"/>
                    <a:pt x="6268" y="7189"/>
                  </a:cubicBezTo>
                  <a:cubicBezTo>
                    <a:pt x="6514" y="7414"/>
                    <a:pt x="6832" y="7540"/>
                    <a:pt x="7164" y="7540"/>
                  </a:cubicBezTo>
                  <a:cubicBezTo>
                    <a:pt x="7204" y="7540"/>
                    <a:pt x="7244" y="7538"/>
                    <a:pt x="7284" y="7535"/>
                  </a:cubicBezTo>
                  <a:cubicBezTo>
                    <a:pt x="7337" y="7529"/>
                    <a:pt x="7389" y="7521"/>
                    <a:pt x="7442" y="7510"/>
                  </a:cubicBezTo>
                  <a:cubicBezTo>
                    <a:pt x="7446" y="7519"/>
                    <a:pt x="7451" y="7526"/>
                    <a:pt x="7454" y="7534"/>
                  </a:cubicBezTo>
                  <a:cubicBezTo>
                    <a:pt x="7709" y="7996"/>
                    <a:pt x="8200" y="8293"/>
                    <a:pt x="8708" y="8293"/>
                  </a:cubicBezTo>
                  <a:cubicBezTo>
                    <a:pt x="8714" y="8293"/>
                    <a:pt x="8721" y="8293"/>
                    <a:pt x="8727" y="8293"/>
                  </a:cubicBezTo>
                  <a:cubicBezTo>
                    <a:pt x="9183" y="8286"/>
                    <a:pt x="9582" y="8033"/>
                    <a:pt x="9796" y="7616"/>
                  </a:cubicBezTo>
                  <a:cubicBezTo>
                    <a:pt x="9906" y="7402"/>
                    <a:pt x="10001" y="7124"/>
                    <a:pt x="10029" y="6902"/>
                  </a:cubicBezTo>
                  <a:lnTo>
                    <a:pt x="10335" y="7120"/>
                  </a:lnTo>
                  <a:cubicBezTo>
                    <a:pt x="10511" y="7243"/>
                    <a:pt x="10688" y="7326"/>
                    <a:pt x="10870" y="7370"/>
                  </a:cubicBezTo>
                  <a:cubicBezTo>
                    <a:pt x="10971" y="7395"/>
                    <a:pt x="11072" y="7407"/>
                    <a:pt x="11171" y="7407"/>
                  </a:cubicBezTo>
                  <a:cubicBezTo>
                    <a:pt x="11409" y="7407"/>
                    <a:pt x="11641" y="7337"/>
                    <a:pt x="11854" y="7201"/>
                  </a:cubicBezTo>
                  <a:cubicBezTo>
                    <a:pt x="12284" y="6925"/>
                    <a:pt x="12523" y="6447"/>
                    <a:pt x="12477" y="5952"/>
                  </a:cubicBezTo>
                  <a:cubicBezTo>
                    <a:pt x="12472" y="5900"/>
                    <a:pt x="12464" y="5847"/>
                    <a:pt x="12454" y="5793"/>
                  </a:cubicBezTo>
                  <a:cubicBezTo>
                    <a:pt x="12461" y="5790"/>
                    <a:pt x="12469" y="5786"/>
                    <a:pt x="12476" y="5782"/>
                  </a:cubicBezTo>
                  <a:cubicBezTo>
                    <a:pt x="12945" y="5523"/>
                    <a:pt x="13243" y="5024"/>
                    <a:pt x="13235" y="4509"/>
                  </a:cubicBezTo>
                  <a:cubicBezTo>
                    <a:pt x="13229" y="4053"/>
                    <a:pt x="12975" y="3654"/>
                    <a:pt x="12559" y="3440"/>
                  </a:cubicBezTo>
                  <a:cubicBezTo>
                    <a:pt x="12392" y="3355"/>
                    <a:pt x="12063" y="3205"/>
                    <a:pt x="11891" y="3174"/>
                  </a:cubicBezTo>
                  <a:lnTo>
                    <a:pt x="12054" y="2911"/>
                  </a:lnTo>
                  <a:cubicBezTo>
                    <a:pt x="12182" y="2733"/>
                    <a:pt x="12267" y="2552"/>
                    <a:pt x="12313" y="2367"/>
                  </a:cubicBezTo>
                  <a:cubicBezTo>
                    <a:pt x="12396" y="2024"/>
                    <a:pt x="12338" y="1685"/>
                    <a:pt x="12144" y="1381"/>
                  </a:cubicBezTo>
                  <a:cubicBezTo>
                    <a:pt x="11891" y="986"/>
                    <a:pt x="11466" y="753"/>
                    <a:pt x="11016" y="753"/>
                  </a:cubicBezTo>
                  <a:cubicBezTo>
                    <a:pt x="10976" y="753"/>
                    <a:pt x="10936" y="755"/>
                    <a:pt x="10895" y="759"/>
                  </a:cubicBezTo>
                  <a:cubicBezTo>
                    <a:pt x="10842" y="764"/>
                    <a:pt x="10790" y="771"/>
                    <a:pt x="10737" y="783"/>
                  </a:cubicBezTo>
                  <a:cubicBezTo>
                    <a:pt x="10732" y="774"/>
                    <a:pt x="10728" y="767"/>
                    <a:pt x="10725" y="760"/>
                  </a:cubicBezTo>
                  <a:cubicBezTo>
                    <a:pt x="10469" y="297"/>
                    <a:pt x="9979" y="0"/>
                    <a:pt x="9471" y="0"/>
                  </a:cubicBezTo>
                  <a:close/>
                </a:path>
              </a:pathLst>
            </a:custGeom>
            <a:solidFill>
              <a:srgbClr val="FFFFFF"/>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4"/>
            <p:cNvSpPr/>
            <p:nvPr/>
          </p:nvSpPr>
          <p:spPr>
            <a:xfrm>
              <a:off x="5541250" y="302300"/>
              <a:ext cx="1208500" cy="1611900"/>
            </a:xfrm>
            <a:custGeom>
              <a:avLst/>
              <a:gdLst/>
              <a:ahLst/>
              <a:cxnLst/>
              <a:rect l="l" t="t" r="r" b="b"/>
              <a:pathLst>
                <a:path w="48340" h="64476" extrusionOk="0">
                  <a:moveTo>
                    <a:pt x="23052" y="40367"/>
                  </a:moveTo>
                  <a:lnTo>
                    <a:pt x="23052" y="40367"/>
                  </a:lnTo>
                  <a:cubicBezTo>
                    <a:pt x="23048" y="40446"/>
                    <a:pt x="23045" y="40520"/>
                    <a:pt x="23042" y="40587"/>
                  </a:cubicBezTo>
                  <a:cubicBezTo>
                    <a:pt x="22958" y="40589"/>
                    <a:pt x="22874" y="40592"/>
                    <a:pt x="22790" y="40596"/>
                  </a:cubicBezTo>
                  <a:cubicBezTo>
                    <a:pt x="22796" y="40560"/>
                    <a:pt x="22801" y="40520"/>
                    <a:pt x="22807" y="40473"/>
                  </a:cubicBezTo>
                  <a:lnTo>
                    <a:pt x="23052" y="40367"/>
                  </a:lnTo>
                  <a:close/>
                  <a:moveTo>
                    <a:pt x="30254" y="1"/>
                  </a:moveTo>
                  <a:cubicBezTo>
                    <a:pt x="30209" y="1"/>
                    <a:pt x="30164" y="1"/>
                    <a:pt x="30121" y="2"/>
                  </a:cubicBezTo>
                  <a:cubicBezTo>
                    <a:pt x="29660" y="6"/>
                    <a:pt x="29237" y="200"/>
                    <a:pt x="28932" y="514"/>
                  </a:cubicBezTo>
                  <a:cubicBezTo>
                    <a:pt x="28899" y="549"/>
                    <a:pt x="28865" y="585"/>
                    <a:pt x="28835" y="625"/>
                  </a:cubicBezTo>
                  <a:cubicBezTo>
                    <a:pt x="28663" y="838"/>
                    <a:pt x="28540" y="1097"/>
                    <a:pt x="28490" y="1384"/>
                  </a:cubicBezTo>
                  <a:cubicBezTo>
                    <a:pt x="28085" y="3718"/>
                    <a:pt x="27089" y="6668"/>
                    <a:pt x="26334" y="8711"/>
                  </a:cubicBezTo>
                  <a:cubicBezTo>
                    <a:pt x="26041" y="9501"/>
                    <a:pt x="25785" y="10155"/>
                    <a:pt x="25611" y="10586"/>
                  </a:cubicBezTo>
                  <a:cubicBezTo>
                    <a:pt x="25480" y="10589"/>
                    <a:pt x="25349" y="10600"/>
                    <a:pt x="25220" y="10621"/>
                  </a:cubicBezTo>
                  <a:cubicBezTo>
                    <a:pt x="23879" y="10454"/>
                    <a:pt x="22688" y="10403"/>
                    <a:pt x="21805" y="10395"/>
                  </a:cubicBezTo>
                  <a:cubicBezTo>
                    <a:pt x="21638" y="10389"/>
                    <a:pt x="21477" y="10385"/>
                    <a:pt x="21321" y="10385"/>
                  </a:cubicBezTo>
                  <a:cubicBezTo>
                    <a:pt x="21051" y="10385"/>
                    <a:pt x="20797" y="10395"/>
                    <a:pt x="20559" y="10413"/>
                  </a:cubicBezTo>
                  <a:cubicBezTo>
                    <a:pt x="20339" y="10422"/>
                    <a:pt x="20219" y="10431"/>
                    <a:pt x="20219" y="10431"/>
                  </a:cubicBezTo>
                  <a:lnTo>
                    <a:pt x="20240" y="10444"/>
                  </a:lnTo>
                  <a:cubicBezTo>
                    <a:pt x="19322" y="10553"/>
                    <a:pt x="18720" y="10812"/>
                    <a:pt x="18579" y="11190"/>
                  </a:cubicBezTo>
                  <a:cubicBezTo>
                    <a:pt x="18166" y="12298"/>
                    <a:pt x="19003" y="14037"/>
                    <a:pt x="20807" y="15972"/>
                  </a:cubicBezTo>
                  <a:cubicBezTo>
                    <a:pt x="20853" y="16027"/>
                    <a:pt x="20901" y="16078"/>
                    <a:pt x="20952" y="16126"/>
                  </a:cubicBezTo>
                  <a:cubicBezTo>
                    <a:pt x="21379" y="16573"/>
                    <a:pt x="21857" y="17029"/>
                    <a:pt x="22382" y="17490"/>
                  </a:cubicBezTo>
                  <a:cubicBezTo>
                    <a:pt x="22367" y="17524"/>
                    <a:pt x="22352" y="17560"/>
                    <a:pt x="22337" y="17594"/>
                  </a:cubicBezTo>
                  <a:cubicBezTo>
                    <a:pt x="21957" y="18467"/>
                    <a:pt x="21661" y="19354"/>
                    <a:pt x="21517" y="20217"/>
                  </a:cubicBezTo>
                  <a:cubicBezTo>
                    <a:pt x="21515" y="20152"/>
                    <a:pt x="21513" y="20088"/>
                    <a:pt x="21511" y="20024"/>
                  </a:cubicBezTo>
                  <a:cubicBezTo>
                    <a:pt x="21510" y="20030"/>
                    <a:pt x="21508" y="20036"/>
                    <a:pt x="21508" y="20040"/>
                  </a:cubicBezTo>
                  <a:cubicBezTo>
                    <a:pt x="21354" y="20918"/>
                    <a:pt x="21109" y="21935"/>
                    <a:pt x="21342" y="22813"/>
                  </a:cubicBezTo>
                  <a:cubicBezTo>
                    <a:pt x="21630" y="23904"/>
                    <a:pt x="22442" y="24760"/>
                    <a:pt x="23367" y="25364"/>
                  </a:cubicBezTo>
                  <a:cubicBezTo>
                    <a:pt x="24068" y="25821"/>
                    <a:pt x="24828" y="26168"/>
                    <a:pt x="25618" y="26397"/>
                  </a:cubicBezTo>
                  <a:cubicBezTo>
                    <a:pt x="25605" y="26440"/>
                    <a:pt x="25590" y="26486"/>
                    <a:pt x="25573" y="26531"/>
                  </a:cubicBezTo>
                  <a:cubicBezTo>
                    <a:pt x="25526" y="26665"/>
                    <a:pt x="25461" y="26799"/>
                    <a:pt x="25370" y="26917"/>
                  </a:cubicBezTo>
                  <a:lnTo>
                    <a:pt x="25279" y="26912"/>
                  </a:lnTo>
                  <a:cubicBezTo>
                    <a:pt x="24625" y="26384"/>
                    <a:pt x="23808" y="25835"/>
                    <a:pt x="23244" y="25835"/>
                  </a:cubicBezTo>
                  <a:cubicBezTo>
                    <a:pt x="23100" y="25835"/>
                    <a:pt x="22972" y="25870"/>
                    <a:pt x="22868" y="25952"/>
                  </a:cubicBezTo>
                  <a:cubicBezTo>
                    <a:pt x="22316" y="26383"/>
                    <a:pt x="22557" y="27039"/>
                    <a:pt x="22819" y="27474"/>
                  </a:cubicBezTo>
                  <a:cubicBezTo>
                    <a:pt x="22361" y="27587"/>
                    <a:pt x="21946" y="27706"/>
                    <a:pt x="21637" y="27799"/>
                  </a:cubicBezTo>
                  <a:lnTo>
                    <a:pt x="21638" y="27797"/>
                  </a:lnTo>
                  <a:lnTo>
                    <a:pt x="21638" y="27797"/>
                  </a:lnTo>
                  <a:cubicBezTo>
                    <a:pt x="21637" y="27797"/>
                    <a:pt x="21196" y="27870"/>
                    <a:pt x="20499" y="27870"/>
                  </a:cubicBezTo>
                  <a:cubicBezTo>
                    <a:pt x="19307" y="27870"/>
                    <a:pt x="17369" y="27658"/>
                    <a:pt x="15626" y="26509"/>
                  </a:cubicBezTo>
                  <a:cubicBezTo>
                    <a:pt x="15596" y="26490"/>
                    <a:pt x="15566" y="26471"/>
                    <a:pt x="15536" y="26450"/>
                  </a:cubicBezTo>
                  <a:cubicBezTo>
                    <a:pt x="15198" y="26220"/>
                    <a:pt x="14867" y="25953"/>
                    <a:pt x="14551" y="25645"/>
                  </a:cubicBezTo>
                  <a:lnTo>
                    <a:pt x="14406" y="25765"/>
                  </a:lnTo>
                  <a:lnTo>
                    <a:pt x="14164" y="25281"/>
                  </a:lnTo>
                  <a:cubicBezTo>
                    <a:pt x="14164" y="25281"/>
                    <a:pt x="13015" y="21250"/>
                    <a:pt x="11516" y="21125"/>
                  </a:cubicBezTo>
                  <a:cubicBezTo>
                    <a:pt x="11516" y="21125"/>
                    <a:pt x="11501" y="21124"/>
                    <a:pt x="11475" y="21124"/>
                  </a:cubicBezTo>
                  <a:cubicBezTo>
                    <a:pt x="11314" y="21124"/>
                    <a:pt x="10748" y="21172"/>
                    <a:pt x="11010" y="21862"/>
                  </a:cubicBezTo>
                  <a:cubicBezTo>
                    <a:pt x="11315" y="22664"/>
                    <a:pt x="11676" y="23090"/>
                    <a:pt x="11236" y="23113"/>
                  </a:cubicBezTo>
                  <a:cubicBezTo>
                    <a:pt x="11235" y="23113"/>
                    <a:pt x="11234" y="23113"/>
                    <a:pt x="11233" y="23113"/>
                  </a:cubicBezTo>
                  <a:cubicBezTo>
                    <a:pt x="10953" y="23113"/>
                    <a:pt x="10783" y="21086"/>
                    <a:pt x="10360" y="20808"/>
                  </a:cubicBezTo>
                  <a:cubicBezTo>
                    <a:pt x="10299" y="20768"/>
                    <a:pt x="10240" y="20750"/>
                    <a:pt x="10182" y="20750"/>
                  </a:cubicBezTo>
                  <a:cubicBezTo>
                    <a:pt x="9810" y="20750"/>
                    <a:pt x="9534" y="21532"/>
                    <a:pt x="9557" y="22126"/>
                  </a:cubicBezTo>
                  <a:cubicBezTo>
                    <a:pt x="9553" y="22125"/>
                    <a:pt x="9548" y="22124"/>
                    <a:pt x="9544" y="22124"/>
                  </a:cubicBezTo>
                  <a:cubicBezTo>
                    <a:pt x="9540" y="22124"/>
                    <a:pt x="9537" y="22124"/>
                    <a:pt x="9534" y="22125"/>
                  </a:cubicBezTo>
                  <a:cubicBezTo>
                    <a:pt x="9430" y="21952"/>
                    <a:pt x="9020" y="21313"/>
                    <a:pt x="8616" y="21313"/>
                  </a:cubicBezTo>
                  <a:cubicBezTo>
                    <a:pt x="8565" y="21313"/>
                    <a:pt x="8514" y="21323"/>
                    <a:pt x="8464" y="21346"/>
                  </a:cubicBezTo>
                  <a:cubicBezTo>
                    <a:pt x="8125" y="21499"/>
                    <a:pt x="8184" y="22028"/>
                    <a:pt x="8218" y="22222"/>
                  </a:cubicBezTo>
                  <a:cubicBezTo>
                    <a:pt x="8209" y="22214"/>
                    <a:pt x="8196" y="22210"/>
                    <a:pt x="8184" y="22210"/>
                  </a:cubicBezTo>
                  <a:cubicBezTo>
                    <a:pt x="8175" y="22210"/>
                    <a:pt x="8166" y="22212"/>
                    <a:pt x="8159" y="22216"/>
                  </a:cubicBezTo>
                  <a:cubicBezTo>
                    <a:pt x="8148" y="22222"/>
                    <a:pt x="8139" y="22231"/>
                    <a:pt x="8134" y="22242"/>
                  </a:cubicBezTo>
                  <a:cubicBezTo>
                    <a:pt x="8065" y="22211"/>
                    <a:pt x="7966" y="22177"/>
                    <a:pt x="7862" y="22177"/>
                  </a:cubicBezTo>
                  <a:cubicBezTo>
                    <a:pt x="7734" y="22177"/>
                    <a:pt x="7597" y="22229"/>
                    <a:pt x="7500" y="22401"/>
                  </a:cubicBezTo>
                  <a:cubicBezTo>
                    <a:pt x="7292" y="22765"/>
                    <a:pt x="7586" y="23500"/>
                    <a:pt x="7681" y="23717"/>
                  </a:cubicBezTo>
                  <a:cubicBezTo>
                    <a:pt x="7680" y="23717"/>
                    <a:pt x="7679" y="23718"/>
                    <a:pt x="7677" y="23718"/>
                  </a:cubicBezTo>
                  <a:cubicBezTo>
                    <a:pt x="7670" y="23723"/>
                    <a:pt x="7665" y="23728"/>
                    <a:pt x="7660" y="23734"/>
                  </a:cubicBezTo>
                  <a:cubicBezTo>
                    <a:pt x="7572" y="23657"/>
                    <a:pt x="7378" y="23507"/>
                    <a:pt x="7201" y="23507"/>
                  </a:cubicBezTo>
                  <a:cubicBezTo>
                    <a:pt x="7084" y="23507"/>
                    <a:pt x="6974" y="23573"/>
                    <a:pt x="6908" y="23768"/>
                  </a:cubicBezTo>
                  <a:cubicBezTo>
                    <a:pt x="6705" y="24363"/>
                    <a:pt x="10063" y="27815"/>
                    <a:pt x="10063" y="27815"/>
                  </a:cubicBezTo>
                  <a:cubicBezTo>
                    <a:pt x="10063" y="27815"/>
                    <a:pt x="10479" y="28295"/>
                    <a:pt x="10870" y="28740"/>
                  </a:cubicBezTo>
                  <a:lnTo>
                    <a:pt x="10711" y="28873"/>
                  </a:lnTo>
                  <a:cubicBezTo>
                    <a:pt x="10711" y="28873"/>
                    <a:pt x="11032" y="29294"/>
                    <a:pt x="11624" y="29894"/>
                  </a:cubicBezTo>
                  <a:lnTo>
                    <a:pt x="11700" y="29970"/>
                  </a:lnTo>
                  <a:cubicBezTo>
                    <a:pt x="12385" y="30657"/>
                    <a:pt x="13409" y="31555"/>
                    <a:pt x="14700" y="32327"/>
                  </a:cubicBezTo>
                  <a:cubicBezTo>
                    <a:pt x="14732" y="32348"/>
                    <a:pt x="14762" y="32367"/>
                    <a:pt x="14794" y="32386"/>
                  </a:cubicBezTo>
                  <a:cubicBezTo>
                    <a:pt x="15766" y="32957"/>
                    <a:pt x="16888" y="33457"/>
                    <a:pt x="18127" y="33739"/>
                  </a:cubicBezTo>
                  <a:lnTo>
                    <a:pt x="18127" y="33752"/>
                  </a:lnTo>
                  <a:cubicBezTo>
                    <a:pt x="18127" y="33782"/>
                    <a:pt x="18150" y="33804"/>
                    <a:pt x="18180" y="33806"/>
                  </a:cubicBezTo>
                  <a:cubicBezTo>
                    <a:pt x="18205" y="33806"/>
                    <a:pt x="18226" y="33790"/>
                    <a:pt x="18230" y="33765"/>
                  </a:cubicBezTo>
                  <a:cubicBezTo>
                    <a:pt x="18892" y="33910"/>
                    <a:pt x="19588" y="33993"/>
                    <a:pt x="20314" y="33993"/>
                  </a:cubicBezTo>
                  <a:cubicBezTo>
                    <a:pt x="20414" y="33993"/>
                    <a:pt x="20515" y="33991"/>
                    <a:pt x="20616" y="33988"/>
                  </a:cubicBezTo>
                  <a:lnTo>
                    <a:pt x="20616" y="33988"/>
                  </a:lnTo>
                  <a:lnTo>
                    <a:pt x="20131" y="40991"/>
                  </a:lnTo>
                  <a:cubicBezTo>
                    <a:pt x="16528" y="41893"/>
                    <a:pt x="13409" y="44199"/>
                    <a:pt x="10958" y="47117"/>
                  </a:cubicBezTo>
                  <a:cubicBezTo>
                    <a:pt x="10777" y="47333"/>
                    <a:pt x="8034" y="50917"/>
                    <a:pt x="8073" y="50940"/>
                  </a:cubicBezTo>
                  <a:cubicBezTo>
                    <a:pt x="8073" y="50940"/>
                    <a:pt x="8182" y="51005"/>
                    <a:pt x="8365" y="51115"/>
                  </a:cubicBezTo>
                  <a:lnTo>
                    <a:pt x="8245" y="51278"/>
                  </a:lnTo>
                  <a:lnTo>
                    <a:pt x="7991" y="51615"/>
                  </a:lnTo>
                  <a:lnTo>
                    <a:pt x="7657" y="52068"/>
                  </a:lnTo>
                  <a:lnTo>
                    <a:pt x="7406" y="52405"/>
                  </a:lnTo>
                  <a:lnTo>
                    <a:pt x="7392" y="52424"/>
                  </a:lnTo>
                  <a:lnTo>
                    <a:pt x="7107" y="52207"/>
                  </a:lnTo>
                  <a:cubicBezTo>
                    <a:pt x="7079" y="52243"/>
                    <a:pt x="6824" y="52605"/>
                    <a:pt x="6485" y="53035"/>
                  </a:cubicBezTo>
                  <a:cubicBezTo>
                    <a:pt x="6441" y="53091"/>
                    <a:pt x="6394" y="53149"/>
                    <a:pt x="6346" y="53207"/>
                  </a:cubicBezTo>
                  <a:cubicBezTo>
                    <a:pt x="6105" y="53504"/>
                    <a:pt x="5834" y="53818"/>
                    <a:pt x="5576" y="54065"/>
                  </a:cubicBezTo>
                  <a:cubicBezTo>
                    <a:pt x="5519" y="54119"/>
                    <a:pt x="5462" y="54170"/>
                    <a:pt x="5407" y="54216"/>
                  </a:cubicBezTo>
                  <a:cubicBezTo>
                    <a:pt x="5228" y="54372"/>
                    <a:pt x="5062" y="54482"/>
                    <a:pt x="4925" y="54519"/>
                  </a:cubicBezTo>
                  <a:cubicBezTo>
                    <a:pt x="4891" y="54528"/>
                    <a:pt x="4851" y="54532"/>
                    <a:pt x="4804" y="54532"/>
                  </a:cubicBezTo>
                  <a:cubicBezTo>
                    <a:pt x="3981" y="54532"/>
                    <a:pt x="1213" y="53228"/>
                    <a:pt x="420" y="53228"/>
                  </a:cubicBezTo>
                  <a:cubicBezTo>
                    <a:pt x="312" y="53228"/>
                    <a:pt x="240" y="53252"/>
                    <a:pt x="216" y="53308"/>
                  </a:cubicBezTo>
                  <a:cubicBezTo>
                    <a:pt x="1" y="53792"/>
                    <a:pt x="1992" y="55299"/>
                    <a:pt x="3579" y="56456"/>
                  </a:cubicBezTo>
                  <a:cubicBezTo>
                    <a:pt x="5140" y="57594"/>
                    <a:pt x="7402" y="59795"/>
                    <a:pt x="8016" y="59795"/>
                  </a:cubicBezTo>
                  <a:cubicBezTo>
                    <a:pt x="8027" y="59795"/>
                    <a:pt x="8037" y="59795"/>
                    <a:pt x="8047" y="59793"/>
                  </a:cubicBezTo>
                  <a:cubicBezTo>
                    <a:pt x="8612" y="59713"/>
                    <a:pt x="8827" y="59121"/>
                    <a:pt x="9849" y="57776"/>
                  </a:cubicBezTo>
                  <a:cubicBezTo>
                    <a:pt x="10872" y="56429"/>
                    <a:pt x="11706" y="55704"/>
                    <a:pt x="11706" y="55704"/>
                  </a:cubicBezTo>
                  <a:lnTo>
                    <a:pt x="11269" y="55372"/>
                  </a:lnTo>
                  <a:lnTo>
                    <a:pt x="11515" y="55063"/>
                  </a:lnTo>
                  <a:lnTo>
                    <a:pt x="11778" y="54732"/>
                  </a:lnTo>
                  <a:lnTo>
                    <a:pt x="12128" y="54291"/>
                  </a:lnTo>
                  <a:lnTo>
                    <a:pt x="12391" y="53959"/>
                  </a:lnTo>
                  <a:lnTo>
                    <a:pt x="12627" y="53661"/>
                  </a:lnTo>
                  <a:cubicBezTo>
                    <a:pt x="12710" y="53711"/>
                    <a:pt x="12756" y="53739"/>
                    <a:pt x="12756" y="53739"/>
                  </a:cubicBezTo>
                  <a:cubicBezTo>
                    <a:pt x="12758" y="53740"/>
                    <a:pt x="12760" y="53741"/>
                    <a:pt x="12764" y="53741"/>
                  </a:cubicBezTo>
                  <a:cubicBezTo>
                    <a:pt x="12873" y="53741"/>
                    <a:pt x="13696" y="53101"/>
                    <a:pt x="13771" y="53051"/>
                  </a:cubicBezTo>
                  <a:cubicBezTo>
                    <a:pt x="14578" y="52522"/>
                    <a:pt x="15399" y="52014"/>
                    <a:pt x="16236" y="51536"/>
                  </a:cubicBezTo>
                  <a:cubicBezTo>
                    <a:pt x="16583" y="51338"/>
                    <a:pt x="16933" y="51142"/>
                    <a:pt x="17287" y="50951"/>
                  </a:cubicBezTo>
                  <a:cubicBezTo>
                    <a:pt x="17287" y="50952"/>
                    <a:pt x="17287" y="50952"/>
                    <a:pt x="17287" y="50952"/>
                  </a:cubicBezTo>
                  <a:cubicBezTo>
                    <a:pt x="17298" y="50967"/>
                    <a:pt x="17314" y="50974"/>
                    <a:pt x="17331" y="50974"/>
                  </a:cubicBezTo>
                  <a:cubicBezTo>
                    <a:pt x="17337" y="50974"/>
                    <a:pt x="17344" y="50973"/>
                    <a:pt x="17350" y="50971"/>
                  </a:cubicBezTo>
                  <a:lnTo>
                    <a:pt x="18784" y="57641"/>
                  </a:lnTo>
                  <a:lnTo>
                    <a:pt x="19064" y="57613"/>
                  </a:lnTo>
                  <a:lnTo>
                    <a:pt x="19070" y="57827"/>
                  </a:lnTo>
                  <a:lnTo>
                    <a:pt x="19080" y="58226"/>
                  </a:lnTo>
                  <a:lnTo>
                    <a:pt x="19097" y="58760"/>
                  </a:lnTo>
                  <a:lnTo>
                    <a:pt x="19108" y="59158"/>
                  </a:lnTo>
                  <a:lnTo>
                    <a:pt x="19108" y="59180"/>
                  </a:lnTo>
                  <a:lnTo>
                    <a:pt x="18769" y="59187"/>
                  </a:lnTo>
                  <a:cubicBezTo>
                    <a:pt x="18770" y="59229"/>
                    <a:pt x="18792" y="59649"/>
                    <a:pt x="18792" y="60168"/>
                  </a:cubicBezTo>
                  <a:cubicBezTo>
                    <a:pt x="18792" y="60234"/>
                    <a:pt x="18792" y="60305"/>
                    <a:pt x="18789" y="60377"/>
                  </a:cubicBezTo>
                  <a:cubicBezTo>
                    <a:pt x="18785" y="60739"/>
                    <a:pt x="18767" y="61131"/>
                    <a:pt x="18720" y="61466"/>
                  </a:cubicBezTo>
                  <a:cubicBezTo>
                    <a:pt x="18710" y="61540"/>
                    <a:pt x="18698" y="61611"/>
                    <a:pt x="18684" y="61677"/>
                  </a:cubicBezTo>
                  <a:cubicBezTo>
                    <a:pt x="18642" y="61899"/>
                    <a:pt x="18583" y="62079"/>
                    <a:pt x="18503" y="62187"/>
                  </a:cubicBezTo>
                  <a:cubicBezTo>
                    <a:pt x="18093" y="62737"/>
                    <a:pt x="14165" y="63564"/>
                    <a:pt x="14289" y="64049"/>
                  </a:cubicBezTo>
                  <a:cubicBezTo>
                    <a:pt x="14372" y="64375"/>
                    <a:pt x="15464" y="64461"/>
                    <a:pt x="16735" y="64461"/>
                  </a:cubicBezTo>
                  <a:cubicBezTo>
                    <a:pt x="17359" y="64461"/>
                    <a:pt x="18027" y="64440"/>
                    <a:pt x="18639" y="64417"/>
                  </a:cubicBezTo>
                  <a:cubicBezTo>
                    <a:pt x="18834" y="64410"/>
                    <a:pt x="19043" y="64407"/>
                    <a:pt x="19260" y="64407"/>
                  </a:cubicBezTo>
                  <a:cubicBezTo>
                    <a:pt x="20293" y="64407"/>
                    <a:pt x="21521" y="64476"/>
                    <a:pt x="22462" y="64476"/>
                  </a:cubicBezTo>
                  <a:cubicBezTo>
                    <a:pt x="23207" y="64476"/>
                    <a:pt x="23772" y="64433"/>
                    <a:pt x="23920" y="64278"/>
                  </a:cubicBezTo>
                  <a:cubicBezTo>
                    <a:pt x="24293" y="63887"/>
                    <a:pt x="24106" y="63321"/>
                    <a:pt x="24077" y="61720"/>
                  </a:cubicBezTo>
                  <a:cubicBezTo>
                    <a:pt x="24047" y="60118"/>
                    <a:pt x="24242" y="59089"/>
                    <a:pt x="24242" y="59089"/>
                  </a:cubicBezTo>
                  <a:lnTo>
                    <a:pt x="24242" y="59089"/>
                  </a:lnTo>
                  <a:lnTo>
                    <a:pt x="23723" y="59098"/>
                  </a:lnTo>
                  <a:lnTo>
                    <a:pt x="23724" y="58725"/>
                  </a:lnTo>
                  <a:lnTo>
                    <a:pt x="23726" y="58324"/>
                  </a:lnTo>
                  <a:lnTo>
                    <a:pt x="23728" y="57791"/>
                  </a:lnTo>
                  <a:lnTo>
                    <a:pt x="23728" y="57389"/>
                  </a:lnTo>
                  <a:lnTo>
                    <a:pt x="23729" y="57155"/>
                  </a:lnTo>
                  <a:lnTo>
                    <a:pt x="23977" y="57130"/>
                  </a:lnTo>
                  <a:cubicBezTo>
                    <a:pt x="23977" y="57130"/>
                    <a:pt x="24185" y="51861"/>
                    <a:pt x="25033" y="49354"/>
                  </a:cubicBezTo>
                  <a:cubicBezTo>
                    <a:pt x="25048" y="49347"/>
                    <a:pt x="25060" y="49332"/>
                    <a:pt x="25062" y="49314"/>
                  </a:cubicBezTo>
                  <a:cubicBezTo>
                    <a:pt x="25063" y="49303"/>
                    <a:pt x="25061" y="49294"/>
                    <a:pt x="25057" y="49285"/>
                  </a:cubicBezTo>
                  <a:cubicBezTo>
                    <a:pt x="25058" y="49282"/>
                    <a:pt x="25059" y="49279"/>
                    <a:pt x="25060" y="49276"/>
                  </a:cubicBezTo>
                  <a:cubicBezTo>
                    <a:pt x="25459" y="49292"/>
                    <a:pt x="25859" y="49306"/>
                    <a:pt x="26257" y="49306"/>
                  </a:cubicBezTo>
                  <a:cubicBezTo>
                    <a:pt x="26450" y="49306"/>
                    <a:pt x="26644" y="49302"/>
                    <a:pt x="26836" y="49295"/>
                  </a:cubicBezTo>
                  <a:cubicBezTo>
                    <a:pt x="27968" y="49250"/>
                    <a:pt x="29239" y="48895"/>
                    <a:pt x="30267" y="48255"/>
                  </a:cubicBezTo>
                  <a:cubicBezTo>
                    <a:pt x="31120" y="48218"/>
                    <a:pt x="31968" y="48051"/>
                    <a:pt x="32771" y="47758"/>
                  </a:cubicBezTo>
                  <a:cubicBezTo>
                    <a:pt x="33003" y="47673"/>
                    <a:pt x="33273" y="47505"/>
                    <a:pt x="33281" y="47276"/>
                  </a:cubicBezTo>
                  <a:cubicBezTo>
                    <a:pt x="33304" y="47326"/>
                    <a:pt x="33316" y="47353"/>
                    <a:pt x="33316" y="47353"/>
                  </a:cubicBezTo>
                  <a:lnTo>
                    <a:pt x="33338" y="47008"/>
                  </a:lnTo>
                  <a:cubicBezTo>
                    <a:pt x="33341" y="47009"/>
                    <a:pt x="33344" y="47010"/>
                    <a:pt x="33349" y="47010"/>
                  </a:cubicBezTo>
                  <a:lnTo>
                    <a:pt x="33352" y="47010"/>
                  </a:lnTo>
                  <a:cubicBezTo>
                    <a:pt x="33379" y="47010"/>
                    <a:pt x="33403" y="46989"/>
                    <a:pt x="33404" y="46960"/>
                  </a:cubicBezTo>
                  <a:lnTo>
                    <a:pt x="34069" y="36226"/>
                  </a:lnTo>
                  <a:cubicBezTo>
                    <a:pt x="34335" y="36197"/>
                    <a:pt x="36064" y="35994"/>
                    <a:pt x="37892" y="35320"/>
                  </a:cubicBezTo>
                  <a:cubicBezTo>
                    <a:pt x="37928" y="35310"/>
                    <a:pt x="37962" y="35295"/>
                    <a:pt x="37997" y="35282"/>
                  </a:cubicBezTo>
                  <a:cubicBezTo>
                    <a:pt x="38560" y="35072"/>
                    <a:pt x="39130" y="34814"/>
                    <a:pt x="39667" y="34506"/>
                  </a:cubicBezTo>
                  <a:cubicBezTo>
                    <a:pt x="40136" y="34237"/>
                    <a:pt x="40579" y="33924"/>
                    <a:pt x="40992" y="33592"/>
                  </a:cubicBezTo>
                  <a:cubicBezTo>
                    <a:pt x="41020" y="33571"/>
                    <a:pt x="41048" y="33550"/>
                    <a:pt x="41073" y="33526"/>
                  </a:cubicBezTo>
                  <a:cubicBezTo>
                    <a:pt x="42135" y="32655"/>
                    <a:pt x="42993" y="31653"/>
                    <a:pt x="43577" y="30881"/>
                  </a:cubicBezTo>
                  <a:cubicBezTo>
                    <a:pt x="43600" y="30851"/>
                    <a:pt x="43621" y="30824"/>
                    <a:pt x="43641" y="30797"/>
                  </a:cubicBezTo>
                  <a:cubicBezTo>
                    <a:pt x="44155" y="30109"/>
                    <a:pt x="44439" y="29626"/>
                    <a:pt x="44439" y="29626"/>
                  </a:cubicBezTo>
                  <a:lnTo>
                    <a:pt x="44417" y="29605"/>
                  </a:lnTo>
                  <a:cubicBezTo>
                    <a:pt x="45046" y="29134"/>
                    <a:pt x="48339" y="26641"/>
                    <a:pt x="48242" y="26057"/>
                  </a:cubicBezTo>
                  <a:cubicBezTo>
                    <a:pt x="48201" y="25810"/>
                    <a:pt x="48070" y="25733"/>
                    <a:pt x="47925" y="25733"/>
                  </a:cubicBezTo>
                  <a:cubicBezTo>
                    <a:pt x="47756" y="25733"/>
                    <a:pt x="47567" y="25836"/>
                    <a:pt x="47475" y="25894"/>
                  </a:cubicBezTo>
                  <a:cubicBezTo>
                    <a:pt x="47472" y="25887"/>
                    <a:pt x="47466" y="25880"/>
                    <a:pt x="47460" y="25875"/>
                  </a:cubicBezTo>
                  <a:cubicBezTo>
                    <a:pt x="47459" y="25874"/>
                    <a:pt x="47458" y="25874"/>
                    <a:pt x="47457" y="25873"/>
                  </a:cubicBezTo>
                  <a:cubicBezTo>
                    <a:pt x="47591" y="25666"/>
                    <a:pt x="48018" y="24961"/>
                    <a:pt x="47865" y="24551"/>
                  </a:cubicBezTo>
                  <a:cubicBezTo>
                    <a:pt x="47777" y="24312"/>
                    <a:pt x="47598" y="24252"/>
                    <a:pt x="47439" y="24252"/>
                  </a:cubicBezTo>
                  <a:cubicBezTo>
                    <a:pt x="47365" y="24252"/>
                    <a:pt x="47295" y="24265"/>
                    <a:pt x="47241" y="24279"/>
                  </a:cubicBezTo>
                  <a:cubicBezTo>
                    <a:pt x="47237" y="24268"/>
                    <a:pt x="47230" y="24257"/>
                    <a:pt x="47219" y="24250"/>
                  </a:cubicBezTo>
                  <a:cubicBezTo>
                    <a:pt x="47209" y="24241"/>
                    <a:pt x="47198" y="24238"/>
                    <a:pt x="47186" y="24238"/>
                  </a:cubicBezTo>
                  <a:cubicBezTo>
                    <a:pt x="47176" y="24238"/>
                    <a:pt x="47166" y="24240"/>
                    <a:pt x="47158" y="24245"/>
                  </a:cubicBezTo>
                  <a:cubicBezTo>
                    <a:pt x="47226" y="24052"/>
                    <a:pt x="47376" y="23518"/>
                    <a:pt x="47053" y="23303"/>
                  </a:cubicBezTo>
                  <a:cubicBezTo>
                    <a:pt x="46985" y="23258"/>
                    <a:pt x="46911" y="23238"/>
                    <a:pt x="46834" y="23238"/>
                  </a:cubicBezTo>
                  <a:cubicBezTo>
                    <a:pt x="46431" y="23238"/>
                    <a:pt x="45950" y="23771"/>
                    <a:pt x="45822" y="23923"/>
                  </a:cubicBezTo>
                  <a:cubicBezTo>
                    <a:pt x="45816" y="23920"/>
                    <a:pt x="45810" y="23919"/>
                    <a:pt x="45804" y="23919"/>
                  </a:cubicBezTo>
                  <a:cubicBezTo>
                    <a:pt x="45802" y="23919"/>
                    <a:pt x="45800" y="23919"/>
                    <a:pt x="45798" y="23920"/>
                  </a:cubicBezTo>
                  <a:cubicBezTo>
                    <a:pt x="45927" y="23289"/>
                    <a:pt x="45760" y="22395"/>
                    <a:pt x="45342" y="22395"/>
                  </a:cubicBezTo>
                  <a:cubicBezTo>
                    <a:pt x="45297" y="22395"/>
                    <a:pt x="45248" y="22405"/>
                    <a:pt x="45197" y="22428"/>
                  </a:cubicBezTo>
                  <a:cubicBezTo>
                    <a:pt x="44720" y="22641"/>
                    <a:pt x="44208" y="24650"/>
                    <a:pt x="43918" y="24650"/>
                  </a:cubicBezTo>
                  <a:cubicBezTo>
                    <a:pt x="43913" y="24650"/>
                    <a:pt x="43909" y="24650"/>
                    <a:pt x="43905" y="24649"/>
                  </a:cubicBezTo>
                  <a:cubicBezTo>
                    <a:pt x="43458" y="24551"/>
                    <a:pt x="43900" y="24174"/>
                    <a:pt x="44350" y="23402"/>
                  </a:cubicBezTo>
                  <a:cubicBezTo>
                    <a:pt x="44798" y="22631"/>
                    <a:pt x="43955" y="22559"/>
                    <a:pt x="43955" y="22559"/>
                  </a:cubicBezTo>
                  <a:cubicBezTo>
                    <a:pt x="43930" y="22557"/>
                    <a:pt x="43905" y="22556"/>
                    <a:pt x="43881" y="22556"/>
                  </a:cubicBezTo>
                  <a:cubicBezTo>
                    <a:pt x="42634" y="22556"/>
                    <a:pt x="41216" y="25047"/>
                    <a:pt x="40716" y="26008"/>
                  </a:cubicBezTo>
                  <a:lnTo>
                    <a:pt x="40637" y="25931"/>
                  </a:lnTo>
                  <a:cubicBezTo>
                    <a:pt x="40637" y="25931"/>
                    <a:pt x="40253" y="26315"/>
                    <a:pt x="39719" y="26811"/>
                  </a:cubicBezTo>
                  <a:cubicBezTo>
                    <a:pt x="39695" y="26836"/>
                    <a:pt x="39669" y="26858"/>
                    <a:pt x="39642" y="26884"/>
                  </a:cubicBezTo>
                  <a:cubicBezTo>
                    <a:pt x="38769" y="27692"/>
                    <a:pt x="37547" y="28752"/>
                    <a:pt x="36939" y="28946"/>
                  </a:cubicBezTo>
                  <a:cubicBezTo>
                    <a:pt x="36579" y="29062"/>
                    <a:pt x="36154" y="29122"/>
                    <a:pt x="35678" y="29122"/>
                  </a:cubicBezTo>
                  <a:cubicBezTo>
                    <a:pt x="34827" y="29122"/>
                    <a:pt x="33811" y="28929"/>
                    <a:pt x="32707" y="28516"/>
                  </a:cubicBezTo>
                  <a:cubicBezTo>
                    <a:pt x="32169" y="28315"/>
                    <a:pt x="31591" y="28068"/>
                    <a:pt x="31064" y="27830"/>
                  </a:cubicBezTo>
                  <a:cubicBezTo>
                    <a:pt x="31225" y="27490"/>
                    <a:pt x="31269" y="27098"/>
                    <a:pt x="30938" y="26759"/>
                  </a:cubicBezTo>
                  <a:cubicBezTo>
                    <a:pt x="30817" y="26636"/>
                    <a:pt x="30647" y="26583"/>
                    <a:pt x="30444" y="26583"/>
                  </a:cubicBezTo>
                  <a:cubicBezTo>
                    <a:pt x="30100" y="26583"/>
                    <a:pt x="29663" y="26735"/>
                    <a:pt x="29223" y="26945"/>
                  </a:cubicBezTo>
                  <a:lnTo>
                    <a:pt x="29271" y="26609"/>
                  </a:lnTo>
                  <a:cubicBezTo>
                    <a:pt x="29687" y="26538"/>
                    <a:pt x="30100" y="26434"/>
                    <a:pt x="30507" y="26295"/>
                  </a:cubicBezTo>
                  <a:cubicBezTo>
                    <a:pt x="31457" y="25972"/>
                    <a:pt x="32622" y="25410"/>
                    <a:pt x="32883" y="24344"/>
                  </a:cubicBezTo>
                  <a:cubicBezTo>
                    <a:pt x="32956" y="24220"/>
                    <a:pt x="33015" y="24092"/>
                    <a:pt x="33059" y="23961"/>
                  </a:cubicBezTo>
                  <a:cubicBezTo>
                    <a:pt x="34554" y="24540"/>
                    <a:pt x="35840" y="24855"/>
                    <a:pt x="36817" y="24855"/>
                  </a:cubicBezTo>
                  <a:cubicBezTo>
                    <a:pt x="37667" y="24855"/>
                    <a:pt x="38282" y="24617"/>
                    <a:pt x="38597" y="24108"/>
                  </a:cubicBezTo>
                  <a:cubicBezTo>
                    <a:pt x="38889" y="23636"/>
                    <a:pt x="38936" y="22914"/>
                    <a:pt x="38750" y="22044"/>
                  </a:cubicBezTo>
                  <a:lnTo>
                    <a:pt x="38750" y="22044"/>
                  </a:lnTo>
                  <a:lnTo>
                    <a:pt x="38770" y="22057"/>
                  </a:lnTo>
                  <a:cubicBezTo>
                    <a:pt x="38770" y="22057"/>
                    <a:pt x="38505" y="19642"/>
                    <a:pt x="37021" y="17125"/>
                  </a:cubicBezTo>
                  <a:cubicBezTo>
                    <a:pt x="37024" y="17121"/>
                    <a:pt x="37028" y="17118"/>
                    <a:pt x="37032" y="17114"/>
                  </a:cubicBezTo>
                  <a:cubicBezTo>
                    <a:pt x="37487" y="16643"/>
                    <a:pt x="38038" y="16207"/>
                    <a:pt x="38635" y="15807"/>
                  </a:cubicBezTo>
                  <a:cubicBezTo>
                    <a:pt x="38636" y="15809"/>
                    <a:pt x="38637" y="15810"/>
                    <a:pt x="38638" y="15811"/>
                  </a:cubicBezTo>
                  <a:lnTo>
                    <a:pt x="38680" y="15780"/>
                  </a:lnTo>
                  <a:lnTo>
                    <a:pt x="38678" y="15779"/>
                  </a:lnTo>
                  <a:cubicBezTo>
                    <a:pt x="38720" y="15751"/>
                    <a:pt x="38761" y="15724"/>
                    <a:pt x="38803" y="15697"/>
                  </a:cubicBezTo>
                  <a:cubicBezTo>
                    <a:pt x="40491" y="14597"/>
                    <a:pt x="42497" y="13783"/>
                    <a:pt x="43737" y="13336"/>
                  </a:cubicBezTo>
                  <a:cubicBezTo>
                    <a:pt x="43750" y="13332"/>
                    <a:pt x="43763" y="13327"/>
                    <a:pt x="43775" y="13322"/>
                  </a:cubicBezTo>
                  <a:cubicBezTo>
                    <a:pt x="43778" y="13321"/>
                    <a:pt x="43780" y="13320"/>
                    <a:pt x="43782" y="13319"/>
                  </a:cubicBezTo>
                  <a:cubicBezTo>
                    <a:pt x="43792" y="13316"/>
                    <a:pt x="43802" y="13311"/>
                    <a:pt x="43812" y="13307"/>
                  </a:cubicBezTo>
                  <a:cubicBezTo>
                    <a:pt x="43815" y="13306"/>
                    <a:pt x="43818" y="13304"/>
                    <a:pt x="43822" y="13303"/>
                  </a:cubicBezTo>
                  <a:cubicBezTo>
                    <a:pt x="43831" y="13299"/>
                    <a:pt x="43840" y="13295"/>
                    <a:pt x="43848" y="13291"/>
                  </a:cubicBezTo>
                  <a:cubicBezTo>
                    <a:pt x="43852" y="13290"/>
                    <a:pt x="43857" y="13288"/>
                    <a:pt x="43860" y="13286"/>
                  </a:cubicBezTo>
                  <a:cubicBezTo>
                    <a:pt x="43868" y="13283"/>
                    <a:pt x="43876" y="13278"/>
                    <a:pt x="43883" y="13275"/>
                  </a:cubicBezTo>
                  <a:cubicBezTo>
                    <a:pt x="43889" y="13273"/>
                    <a:pt x="43893" y="13271"/>
                    <a:pt x="43897" y="13269"/>
                  </a:cubicBezTo>
                  <a:cubicBezTo>
                    <a:pt x="43905" y="13266"/>
                    <a:pt x="43911" y="13261"/>
                    <a:pt x="43918" y="13258"/>
                  </a:cubicBezTo>
                  <a:cubicBezTo>
                    <a:pt x="43924" y="13256"/>
                    <a:pt x="43929" y="13253"/>
                    <a:pt x="43934" y="13251"/>
                  </a:cubicBezTo>
                  <a:cubicBezTo>
                    <a:pt x="43940" y="13247"/>
                    <a:pt x="43945" y="13244"/>
                    <a:pt x="43951" y="13241"/>
                  </a:cubicBezTo>
                  <a:cubicBezTo>
                    <a:pt x="43957" y="13238"/>
                    <a:pt x="43963" y="13235"/>
                    <a:pt x="43970" y="13232"/>
                  </a:cubicBezTo>
                  <a:cubicBezTo>
                    <a:pt x="43974" y="13229"/>
                    <a:pt x="43978" y="13227"/>
                    <a:pt x="43982" y="13224"/>
                  </a:cubicBezTo>
                  <a:cubicBezTo>
                    <a:pt x="43990" y="13220"/>
                    <a:pt x="43997" y="13216"/>
                    <a:pt x="44005" y="13211"/>
                  </a:cubicBezTo>
                  <a:cubicBezTo>
                    <a:pt x="44007" y="13211"/>
                    <a:pt x="44008" y="13210"/>
                    <a:pt x="44010" y="13209"/>
                  </a:cubicBezTo>
                  <a:cubicBezTo>
                    <a:pt x="44298" y="13042"/>
                    <a:pt x="44527" y="12797"/>
                    <a:pt x="44673" y="12508"/>
                  </a:cubicBezTo>
                  <a:cubicBezTo>
                    <a:pt x="44699" y="12458"/>
                    <a:pt x="44721" y="12404"/>
                    <a:pt x="44742" y="12350"/>
                  </a:cubicBezTo>
                  <a:cubicBezTo>
                    <a:pt x="44746" y="12342"/>
                    <a:pt x="44749" y="12333"/>
                    <a:pt x="44752" y="12325"/>
                  </a:cubicBezTo>
                  <a:cubicBezTo>
                    <a:pt x="44752" y="12325"/>
                    <a:pt x="44752" y="12324"/>
                    <a:pt x="44753" y="12322"/>
                  </a:cubicBezTo>
                  <a:cubicBezTo>
                    <a:pt x="44776" y="12256"/>
                    <a:pt x="44797" y="12188"/>
                    <a:pt x="44811" y="12119"/>
                  </a:cubicBezTo>
                  <a:cubicBezTo>
                    <a:pt x="44813" y="12118"/>
                    <a:pt x="44813" y="12118"/>
                    <a:pt x="44813" y="12117"/>
                  </a:cubicBezTo>
                  <a:cubicBezTo>
                    <a:pt x="44819" y="12086"/>
                    <a:pt x="44825" y="12056"/>
                    <a:pt x="44830" y="12025"/>
                  </a:cubicBezTo>
                  <a:cubicBezTo>
                    <a:pt x="44832" y="12018"/>
                    <a:pt x="44833" y="12010"/>
                    <a:pt x="44834" y="12002"/>
                  </a:cubicBezTo>
                  <a:cubicBezTo>
                    <a:pt x="44835" y="11996"/>
                    <a:pt x="44836" y="11989"/>
                    <a:pt x="44836" y="11983"/>
                  </a:cubicBezTo>
                  <a:cubicBezTo>
                    <a:pt x="44838" y="11968"/>
                    <a:pt x="44840" y="11953"/>
                    <a:pt x="44842" y="11938"/>
                  </a:cubicBezTo>
                  <a:cubicBezTo>
                    <a:pt x="44842" y="11936"/>
                    <a:pt x="44842" y="11935"/>
                    <a:pt x="44842" y="11934"/>
                  </a:cubicBezTo>
                  <a:cubicBezTo>
                    <a:pt x="44844" y="11917"/>
                    <a:pt x="44846" y="11901"/>
                    <a:pt x="44847" y="11885"/>
                  </a:cubicBezTo>
                  <a:cubicBezTo>
                    <a:pt x="44847" y="11884"/>
                    <a:pt x="44847" y="11883"/>
                    <a:pt x="44847" y="11882"/>
                  </a:cubicBezTo>
                  <a:cubicBezTo>
                    <a:pt x="44856" y="11756"/>
                    <a:pt x="44852" y="11628"/>
                    <a:pt x="44831" y="11500"/>
                  </a:cubicBezTo>
                  <a:cubicBezTo>
                    <a:pt x="44738" y="10921"/>
                    <a:pt x="44557" y="10191"/>
                    <a:pt x="44213" y="9362"/>
                  </a:cubicBezTo>
                  <a:cubicBezTo>
                    <a:pt x="43551" y="7767"/>
                    <a:pt x="42285" y="5796"/>
                    <a:pt x="39881" y="3793"/>
                  </a:cubicBezTo>
                  <a:cubicBezTo>
                    <a:pt x="35978" y="541"/>
                    <a:pt x="32280" y="1"/>
                    <a:pt x="302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4"/>
            <p:cNvSpPr/>
            <p:nvPr/>
          </p:nvSpPr>
          <p:spPr>
            <a:xfrm>
              <a:off x="5522050" y="279775"/>
              <a:ext cx="1249825" cy="1656925"/>
            </a:xfrm>
            <a:custGeom>
              <a:avLst/>
              <a:gdLst/>
              <a:ahLst/>
              <a:cxnLst/>
              <a:rect l="l" t="t" r="r" b="b"/>
              <a:pathLst>
                <a:path w="49993" h="66277" extrusionOk="0">
                  <a:moveTo>
                    <a:pt x="24792" y="39865"/>
                  </a:moveTo>
                  <a:lnTo>
                    <a:pt x="22752" y="40750"/>
                  </a:lnTo>
                  <a:lnTo>
                    <a:pt x="22683" y="41252"/>
                  </a:lnTo>
                  <a:lnTo>
                    <a:pt x="22519" y="42450"/>
                  </a:lnTo>
                  <a:lnTo>
                    <a:pt x="22519" y="42450"/>
                  </a:lnTo>
                  <a:lnTo>
                    <a:pt x="23602" y="42397"/>
                  </a:lnTo>
                  <a:cubicBezTo>
                    <a:pt x="23680" y="42393"/>
                    <a:pt x="23758" y="42390"/>
                    <a:pt x="23836" y="42388"/>
                  </a:cubicBezTo>
                  <a:lnTo>
                    <a:pt x="24669" y="42363"/>
                  </a:lnTo>
                  <a:lnTo>
                    <a:pt x="24709" y="41531"/>
                  </a:lnTo>
                  <a:cubicBezTo>
                    <a:pt x="24712" y="41464"/>
                    <a:pt x="24715" y="41391"/>
                    <a:pt x="24720" y="41313"/>
                  </a:cubicBezTo>
                  <a:lnTo>
                    <a:pt x="24792" y="39865"/>
                  </a:lnTo>
                  <a:close/>
                  <a:moveTo>
                    <a:pt x="13983" y="53865"/>
                  </a:moveTo>
                  <a:cubicBezTo>
                    <a:pt x="13985" y="53866"/>
                    <a:pt x="13987" y="53867"/>
                    <a:pt x="13988" y="53868"/>
                  </a:cubicBezTo>
                  <a:lnTo>
                    <a:pt x="13983" y="53865"/>
                  </a:lnTo>
                  <a:close/>
                  <a:moveTo>
                    <a:pt x="31016" y="1801"/>
                  </a:moveTo>
                  <a:cubicBezTo>
                    <a:pt x="32846" y="1801"/>
                    <a:pt x="36353" y="2286"/>
                    <a:pt x="40074" y="5386"/>
                  </a:cubicBezTo>
                  <a:cubicBezTo>
                    <a:pt x="42011" y="7001"/>
                    <a:pt x="43384" y="8757"/>
                    <a:pt x="44151" y="10608"/>
                  </a:cubicBezTo>
                  <a:cubicBezTo>
                    <a:pt x="44421" y="11262"/>
                    <a:pt x="44610" y="11912"/>
                    <a:pt x="44711" y="12543"/>
                  </a:cubicBezTo>
                  <a:cubicBezTo>
                    <a:pt x="44720" y="12600"/>
                    <a:pt x="44723" y="12657"/>
                    <a:pt x="44718" y="12714"/>
                  </a:cubicBezTo>
                  <a:lnTo>
                    <a:pt x="44718" y="12718"/>
                  </a:lnTo>
                  <a:cubicBezTo>
                    <a:pt x="44717" y="12724"/>
                    <a:pt x="44717" y="12732"/>
                    <a:pt x="44716" y="12739"/>
                  </a:cubicBezTo>
                  <a:lnTo>
                    <a:pt x="44716" y="12743"/>
                  </a:lnTo>
                  <a:cubicBezTo>
                    <a:pt x="44715" y="12750"/>
                    <a:pt x="44714" y="12755"/>
                    <a:pt x="44713" y="12762"/>
                  </a:cubicBezTo>
                  <a:lnTo>
                    <a:pt x="44710" y="12782"/>
                  </a:lnTo>
                  <a:cubicBezTo>
                    <a:pt x="44709" y="12795"/>
                    <a:pt x="44706" y="12807"/>
                    <a:pt x="44702" y="12821"/>
                  </a:cubicBezTo>
                  <a:lnTo>
                    <a:pt x="44702" y="12825"/>
                  </a:lnTo>
                  <a:cubicBezTo>
                    <a:pt x="44695" y="12855"/>
                    <a:pt x="44686" y="12886"/>
                    <a:pt x="44676" y="12916"/>
                  </a:cubicBezTo>
                  <a:lnTo>
                    <a:pt x="44669" y="12931"/>
                  </a:lnTo>
                  <a:cubicBezTo>
                    <a:pt x="44660" y="12956"/>
                    <a:pt x="44649" y="12982"/>
                    <a:pt x="44637" y="13004"/>
                  </a:cubicBezTo>
                  <a:cubicBezTo>
                    <a:pt x="44568" y="13139"/>
                    <a:pt x="44462" y="13252"/>
                    <a:pt x="44330" y="13329"/>
                  </a:cubicBezTo>
                  <a:lnTo>
                    <a:pt x="44329" y="13329"/>
                  </a:lnTo>
                  <a:lnTo>
                    <a:pt x="44328" y="13330"/>
                  </a:lnTo>
                  <a:lnTo>
                    <a:pt x="44325" y="13332"/>
                  </a:lnTo>
                  <a:cubicBezTo>
                    <a:pt x="44321" y="13334"/>
                    <a:pt x="44318" y="13335"/>
                    <a:pt x="44314" y="13337"/>
                  </a:cubicBezTo>
                  <a:lnTo>
                    <a:pt x="44267" y="13362"/>
                  </a:lnTo>
                  <a:cubicBezTo>
                    <a:pt x="44264" y="13364"/>
                    <a:pt x="44261" y="13365"/>
                    <a:pt x="44257" y="13366"/>
                  </a:cubicBezTo>
                  <a:lnTo>
                    <a:pt x="44251" y="13369"/>
                  </a:lnTo>
                  <a:cubicBezTo>
                    <a:pt x="44247" y="13371"/>
                    <a:pt x="44243" y="13372"/>
                    <a:pt x="44240" y="13374"/>
                  </a:cubicBezTo>
                  <a:lnTo>
                    <a:pt x="44233" y="13377"/>
                  </a:lnTo>
                  <a:cubicBezTo>
                    <a:pt x="44229" y="13379"/>
                    <a:pt x="44224" y="13381"/>
                    <a:pt x="44219" y="13383"/>
                  </a:cubicBezTo>
                  <a:lnTo>
                    <a:pt x="44214" y="13385"/>
                  </a:lnTo>
                  <a:cubicBezTo>
                    <a:pt x="44208" y="13386"/>
                    <a:pt x="44204" y="13388"/>
                    <a:pt x="44199" y="13391"/>
                  </a:cubicBezTo>
                  <a:cubicBezTo>
                    <a:pt x="42958" y="13838"/>
                    <a:pt x="41214" y="14551"/>
                    <a:pt x="39626" y="15502"/>
                  </a:cubicBezTo>
                  <a:lnTo>
                    <a:pt x="39612" y="15485"/>
                  </a:lnTo>
                  <a:lnTo>
                    <a:pt x="38963" y="15920"/>
                  </a:lnTo>
                  <a:cubicBezTo>
                    <a:pt x="38959" y="15923"/>
                    <a:pt x="38954" y="15926"/>
                    <a:pt x="38950" y="15928"/>
                  </a:cubicBezTo>
                  <a:lnTo>
                    <a:pt x="38155" y="16455"/>
                  </a:lnTo>
                  <a:lnTo>
                    <a:pt x="38175" y="16483"/>
                  </a:lnTo>
                  <a:cubicBezTo>
                    <a:pt x="37792" y="16780"/>
                    <a:pt x="37450" y="17081"/>
                    <a:pt x="37157" y="17384"/>
                  </a:cubicBezTo>
                  <a:lnTo>
                    <a:pt x="36661" y="17884"/>
                  </a:lnTo>
                  <a:lnTo>
                    <a:pt x="37014" y="18483"/>
                  </a:lnTo>
                  <a:cubicBezTo>
                    <a:pt x="37617" y="19507"/>
                    <a:pt x="38006" y="20519"/>
                    <a:pt x="38251" y="21330"/>
                  </a:cubicBezTo>
                  <a:lnTo>
                    <a:pt x="38637" y="23133"/>
                  </a:lnTo>
                  <a:cubicBezTo>
                    <a:pt x="38835" y="24058"/>
                    <a:pt x="38659" y="24439"/>
                    <a:pt x="38600" y="24534"/>
                  </a:cubicBezTo>
                  <a:cubicBezTo>
                    <a:pt x="38435" y="24802"/>
                    <a:pt x="37946" y="24855"/>
                    <a:pt x="37586" y="24855"/>
                  </a:cubicBezTo>
                  <a:cubicBezTo>
                    <a:pt x="37529" y="24855"/>
                    <a:pt x="37476" y="24853"/>
                    <a:pt x="37427" y="24851"/>
                  </a:cubicBezTo>
                  <a:cubicBezTo>
                    <a:pt x="36601" y="24818"/>
                    <a:pt x="35469" y="24531"/>
                    <a:pt x="34154" y="24022"/>
                  </a:cubicBezTo>
                  <a:lnTo>
                    <a:pt x="33276" y="23682"/>
                  </a:lnTo>
                  <a:lnTo>
                    <a:pt x="32974" y="24574"/>
                  </a:lnTo>
                  <a:cubicBezTo>
                    <a:pt x="32951" y="24645"/>
                    <a:pt x="32917" y="24718"/>
                    <a:pt x="32874" y="24791"/>
                  </a:cubicBezTo>
                  <a:lnTo>
                    <a:pt x="32808" y="24904"/>
                  </a:lnTo>
                  <a:lnTo>
                    <a:pt x="32777" y="25030"/>
                  </a:lnTo>
                  <a:cubicBezTo>
                    <a:pt x="32652" y="25539"/>
                    <a:pt x="32048" y="25982"/>
                    <a:pt x="30985" y="26344"/>
                  </a:cubicBezTo>
                  <a:cubicBezTo>
                    <a:pt x="30629" y="26465"/>
                    <a:pt x="30260" y="26559"/>
                    <a:pt x="29889" y="26622"/>
                  </a:cubicBezTo>
                  <a:lnTo>
                    <a:pt x="29241" y="26732"/>
                  </a:lnTo>
                  <a:lnTo>
                    <a:pt x="28860" y="29383"/>
                  </a:lnTo>
                  <a:lnTo>
                    <a:pt x="30379" y="28659"/>
                  </a:lnTo>
                  <a:cubicBezTo>
                    <a:pt x="30652" y="28528"/>
                    <a:pt x="30848" y="28460"/>
                    <a:pt x="30983" y="28424"/>
                  </a:cubicBezTo>
                  <a:lnTo>
                    <a:pt x="30983" y="28424"/>
                  </a:lnTo>
                  <a:lnTo>
                    <a:pt x="30627" y="29176"/>
                  </a:lnTo>
                  <a:lnTo>
                    <a:pt x="31464" y="29553"/>
                  </a:lnTo>
                  <a:cubicBezTo>
                    <a:pt x="32097" y="29838"/>
                    <a:pt x="32668" y="30076"/>
                    <a:pt x="33159" y="30260"/>
                  </a:cubicBezTo>
                  <a:cubicBezTo>
                    <a:pt x="34336" y="30701"/>
                    <a:pt x="35458" y="30925"/>
                    <a:pt x="36443" y="30925"/>
                  </a:cubicBezTo>
                  <a:cubicBezTo>
                    <a:pt x="37005" y="30925"/>
                    <a:pt x="37524" y="30852"/>
                    <a:pt x="37982" y="30705"/>
                  </a:cubicBezTo>
                  <a:cubicBezTo>
                    <a:pt x="38374" y="30579"/>
                    <a:pt x="39117" y="30209"/>
                    <a:pt x="41022" y="28447"/>
                  </a:cubicBezTo>
                  <a:lnTo>
                    <a:pt x="41027" y="28441"/>
                  </a:lnTo>
                  <a:cubicBezTo>
                    <a:pt x="41052" y="28417"/>
                    <a:pt x="41081" y="28392"/>
                    <a:pt x="41112" y="28361"/>
                  </a:cubicBezTo>
                  <a:cubicBezTo>
                    <a:pt x="41215" y="28265"/>
                    <a:pt x="41313" y="28172"/>
                    <a:pt x="41404" y="28087"/>
                  </a:cubicBezTo>
                  <a:lnTo>
                    <a:pt x="41723" y="28397"/>
                  </a:lnTo>
                  <a:lnTo>
                    <a:pt x="42283" y="27325"/>
                  </a:lnTo>
                  <a:cubicBezTo>
                    <a:pt x="42513" y="26882"/>
                    <a:pt x="42981" y="26035"/>
                    <a:pt x="43530" y="25333"/>
                  </a:cubicBezTo>
                  <a:cubicBezTo>
                    <a:pt x="43553" y="25305"/>
                    <a:pt x="43574" y="25277"/>
                    <a:pt x="43595" y="25251"/>
                  </a:cubicBezTo>
                  <a:lnTo>
                    <a:pt x="43595" y="25251"/>
                  </a:lnTo>
                  <a:cubicBezTo>
                    <a:pt x="43572" y="25433"/>
                    <a:pt x="43593" y="25608"/>
                    <a:pt x="43661" y="25776"/>
                  </a:cubicBezTo>
                  <a:cubicBezTo>
                    <a:pt x="43739" y="25970"/>
                    <a:pt x="43950" y="26313"/>
                    <a:pt x="44481" y="26430"/>
                  </a:cubicBezTo>
                  <a:cubicBezTo>
                    <a:pt x="44549" y="26445"/>
                    <a:pt x="44617" y="26452"/>
                    <a:pt x="44685" y="26452"/>
                  </a:cubicBezTo>
                  <a:cubicBezTo>
                    <a:pt x="44972" y="26452"/>
                    <a:pt x="45251" y="26323"/>
                    <a:pt x="45460" y="26085"/>
                  </a:cubicBezTo>
                  <a:cubicBezTo>
                    <a:pt x="45531" y="26004"/>
                    <a:pt x="45597" y="25911"/>
                    <a:pt x="45664" y="25793"/>
                  </a:cubicBezTo>
                  <a:lnTo>
                    <a:pt x="46449" y="25733"/>
                  </a:lnTo>
                  <a:lnTo>
                    <a:pt x="46727" y="25837"/>
                  </a:lnTo>
                  <a:lnTo>
                    <a:pt x="46271" y="27126"/>
                  </a:lnTo>
                  <a:lnTo>
                    <a:pt x="47304" y="26537"/>
                  </a:lnTo>
                  <a:lnTo>
                    <a:pt x="46992" y="27019"/>
                  </a:lnTo>
                  <a:lnTo>
                    <a:pt x="47534" y="27392"/>
                  </a:lnTo>
                  <a:lnTo>
                    <a:pt x="47546" y="27415"/>
                  </a:lnTo>
                  <a:cubicBezTo>
                    <a:pt x="47310" y="27637"/>
                    <a:pt x="46987" y="27924"/>
                    <a:pt x="46543" y="28294"/>
                  </a:cubicBezTo>
                  <a:cubicBezTo>
                    <a:pt x="45753" y="28950"/>
                    <a:pt x="44953" y="29554"/>
                    <a:pt x="44646" y="29784"/>
                  </a:cubicBezTo>
                  <a:lnTo>
                    <a:pt x="43800" y="30415"/>
                  </a:lnTo>
                  <a:lnTo>
                    <a:pt x="44049" y="30657"/>
                  </a:lnTo>
                  <a:cubicBezTo>
                    <a:pt x="43947" y="30804"/>
                    <a:pt x="43826" y="30973"/>
                    <a:pt x="43688" y="31158"/>
                  </a:cubicBezTo>
                  <a:lnTo>
                    <a:pt x="43668" y="31185"/>
                  </a:lnTo>
                  <a:cubicBezTo>
                    <a:pt x="43664" y="31191"/>
                    <a:pt x="43653" y="31205"/>
                    <a:pt x="43637" y="31225"/>
                  </a:cubicBezTo>
                  <a:lnTo>
                    <a:pt x="43627" y="31238"/>
                  </a:lnTo>
                  <a:cubicBezTo>
                    <a:pt x="43117" y="31912"/>
                    <a:pt x="42295" y="32891"/>
                    <a:pt x="41271" y="33731"/>
                  </a:cubicBezTo>
                  <a:lnTo>
                    <a:pt x="41251" y="33747"/>
                  </a:lnTo>
                  <a:lnTo>
                    <a:pt x="41238" y="33760"/>
                  </a:lnTo>
                  <a:cubicBezTo>
                    <a:pt x="41231" y="33764"/>
                    <a:pt x="41220" y="33772"/>
                    <a:pt x="41212" y="33779"/>
                  </a:cubicBezTo>
                  <a:lnTo>
                    <a:pt x="41196" y="33792"/>
                  </a:lnTo>
                  <a:cubicBezTo>
                    <a:pt x="40793" y="34116"/>
                    <a:pt x="40386" y="34397"/>
                    <a:pt x="39988" y="34626"/>
                  </a:cubicBezTo>
                  <a:cubicBezTo>
                    <a:pt x="39527" y="34890"/>
                    <a:pt x="39012" y="35129"/>
                    <a:pt x="38456" y="35337"/>
                  </a:cubicBezTo>
                  <a:cubicBezTo>
                    <a:pt x="38439" y="35344"/>
                    <a:pt x="38422" y="35350"/>
                    <a:pt x="38405" y="35356"/>
                  </a:cubicBezTo>
                  <a:cubicBezTo>
                    <a:pt x="38401" y="35359"/>
                    <a:pt x="38398" y="35360"/>
                    <a:pt x="38395" y="35361"/>
                  </a:cubicBezTo>
                  <a:lnTo>
                    <a:pt x="38378" y="35366"/>
                  </a:lnTo>
                  <a:lnTo>
                    <a:pt x="38349" y="35377"/>
                  </a:lnTo>
                  <a:cubicBezTo>
                    <a:pt x="36602" y="36020"/>
                    <a:pt x="34928" y="36211"/>
                    <a:pt x="34742" y="36231"/>
                  </a:cubicBezTo>
                  <a:lnTo>
                    <a:pt x="33986" y="36311"/>
                  </a:lnTo>
                  <a:lnTo>
                    <a:pt x="33464" y="44743"/>
                  </a:lnTo>
                  <a:lnTo>
                    <a:pt x="33289" y="44363"/>
                  </a:lnTo>
                  <a:lnTo>
                    <a:pt x="33162" y="47837"/>
                  </a:lnTo>
                  <a:cubicBezTo>
                    <a:pt x="32469" y="48083"/>
                    <a:pt x="31741" y="48224"/>
                    <a:pt x="30997" y="48255"/>
                  </a:cubicBezTo>
                  <a:lnTo>
                    <a:pt x="30760" y="48266"/>
                  </a:lnTo>
                  <a:lnTo>
                    <a:pt x="30559" y="48392"/>
                  </a:lnTo>
                  <a:cubicBezTo>
                    <a:pt x="29715" y="48917"/>
                    <a:pt x="28597" y="49255"/>
                    <a:pt x="27569" y="49296"/>
                  </a:cubicBezTo>
                  <a:cubicBezTo>
                    <a:pt x="27388" y="49303"/>
                    <a:pt x="27206" y="49306"/>
                    <a:pt x="27025" y="49306"/>
                  </a:cubicBezTo>
                  <a:cubicBezTo>
                    <a:pt x="26631" y="49306"/>
                    <a:pt x="26240" y="49292"/>
                    <a:pt x="25865" y="49277"/>
                  </a:cubicBezTo>
                  <a:lnTo>
                    <a:pt x="25199" y="49251"/>
                  </a:lnTo>
                  <a:lnTo>
                    <a:pt x="25069" y="49622"/>
                  </a:lnTo>
                  <a:lnTo>
                    <a:pt x="25065" y="49624"/>
                  </a:lnTo>
                  <a:lnTo>
                    <a:pt x="24960" y="49931"/>
                  </a:lnTo>
                  <a:lnTo>
                    <a:pt x="24853" y="50239"/>
                  </a:lnTo>
                  <a:lnTo>
                    <a:pt x="24858" y="50250"/>
                  </a:lnTo>
                  <a:cubicBezTo>
                    <a:pt x="24237" y="52318"/>
                    <a:pt x="23977" y="55687"/>
                    <a:pt x="23886" y="57210"/>
                  </a:cubicBezTo>
                  <a:lnTo>
                    <a:pt x="23599" y="57239"/>
                  </a:lnTo>
                  <a:lnTo>
                    <a:pt x="23597" y="58053"/>
                  </a:lnTo>
                  <a:lnTo>
                    <a:pt x="23596" y="58689"/>
                  </a:lnTo>
                  <a:lnTo>
                    <a:pt x="23594" y="59221"/>
                  </a:lnTo>
                  <a:lnTo>
                    <a:pt x="23586" y="60917"/>
                  </a:lnTo>
                  <a:lnTo>
                    <a:pt x="23996" y="60909"/>
                  </a:lnTo>
                  <a:lnTo>
                    <a:pt x="23996" y="60909"/>
                  </a:lnTo>
                  <a:cubicBezTo>
                    <a:pt x="23959" y="61367"/>
                    <a:pt x="23933" y="61955"/>
                    <a:pt x="23946" y="62638"/>
                  </a:cubicBezTo>
                  <a:cubicBezTo>
                    <a:pt x="23954" y="63107"/>
                    <a:pt x="23976" y="63492"/>
                    <a:pt x="23993" y="63800"/>
                  </a:cubicBezTo>
                  <a:cubicBezTo>
                    <a:pt x="24005" y="64030"/>
                    <a:pt x="24020" y="64281"/>
                    <a:pt x="24017" y="64449"/>
                  </a:cubicBezTo>
                  <a:cubicBezTo>
                    <a:pt x="23886" y="64461"/>
                    <a:pt x="23686" y="64473"/>
                    <a:pt x="23386" y="64476"/>
                  </a:cubicBezTo>
                  <a:cubicBezTo>
                    <a:pt x="23338" y="64477"/>
                    <a:pt x="23289" y="64477"/>
                    <a:pt x="23240" y="64477"/>
                  </a:cubicBezTo>
                  <a:cubicBezTo>
                    <a:pt x="22794" y="64477"/>
                    <a:pt x="22277" y="64461"/>
                    <a:pt x="21734" y="64443"/>
                  </a:cubicBezTo>
                  <a:cubicBezTo>
                    <a:pt x="21160" y="64426"/>
                    <a:pt x="20573" y="64407"/>
                    <a:pt x="20031" y="64407"/>
                  </a:cubicBezTo>
                  <a:lnTo>
                    <a:pt x="20032" y="64408"/>
                  </a:lnTo>
                  <a:cubicBezTo>
                    <a:pt x="19804" y="64408"/>
                    <a:pt x="19584" y="64411"/>
                    <a:pt x="19375" y="64419"/>
                  </a:cubicBezTo>
                  <a:cubicBezTo>
                    <a:pt x="19130" y="64428"/>
                    <a:pt x="18861" y="64438"/>
                    <a:pt x="18582" y="64445"/>
                  </a:cubicBezTo>
                  <a:cubicBezTo>
                    <a:pt x="19368" y="64158"/>
                    <a:pt x="19758" y="63944"/>
                    <a:pt x="19996" y="63627"/>
                  </a:cubicBezTo>
                  <a:lnTo>
                    <a:pt x="20000" y="63622"/>
                  </a:lnTo>
                  <a:cubicBezTo>
                    <a:pt x="20156" y="63407"/>
                    <a:pt x="20268" y="63122"/>
                    <a:pt x="20338" y="62753"/>
                  </a:cubicBezTo>
                  <a:cubicBezTo>
                    <a:pt x="20357" y="62661"/>
                    <a:pt x="20371" y="62576"/>
                    <a:pt x="20383" y="62492"/>
                  </a:cubicBezTo>
                  <a:cubicBezTo>
                    <a:pt x="20428" y="62166"/>
                    <a:pt x="20454" y="61765"/>
                    <a:pt x="20460" y="61300"/>
                  </a:cubicBezTo>
                  <a:cubicBezTo>
                    <a:pt x="20462" y="61238"/>
                    <a:pt x="20463" y="61180"/>
                    <a:pt x="20463" y="61128"/>
                  </a:cubicBezTo>
                  <a:lnTo>
                    <a:pt x="20464" y="61070"/>
                  </a:lnTo>
                  <a:cubicBezTo>
                    <a:pt x="20464" y="61037"/>
                    <a:pt x="20463" y="61004"/>
                    <a:pt x="20463" y="60972"/>
                  </a:cubicBezTo>
                  <a:lnTo>
                    <a:pt x="20804" y="60967"/>
                  </a:lnTo>
                  <a:lnTo>
                    <a:pt x="20779" y="60058"/>
                  </a:lnTo>
                  <a:lnTo>
                    <a:pt x="20767" y="59636"/>
                  </a:lnTo>
                  <a:lnTo>
                    <a:pt x="20750" y="59102"/>
                  </a:lnTo>
                  <a:lnTo>
                    <a:pt x="20741" y="58707"/>
                  </a:lnTo>
                  <a:lnTo>
                    <a:pt x="20704" y="57524"/>
                  </a:lnTo>
                  <a:lnTo>
                    <a:pt x="20266" y="57567"/>
                  </a:lnTo>
                  <a:lnTo>
                    <a:pt x="18776" y="50634"/>
                  </a:lnTo>
                  <a:lnTo>
                    <a:pt x="18422" y="50778"/>
                  </a:lnTo>
                  <a:lnTo>
                    <a:pt x="18352" y="50672"/>
                  </a:lnTo>
                  <a:lnTo>
                    <a:pt x="17631" y="51060"/>
                  </a:lnTo>
                  <a:cubicBezTo>
                    <a:pt x="17314" y="51230"/>
                    <a:pt x="16983" y="51413"/>
                    <a:pt x="16560" y="51656"/>
                  </a:cubicBezTo>
                  <a:cubicBezTo>
                    <a:pt x="15743" y="52122"/>
                    <a:pt x="14898" y="52642"/>
                    <a:pt x="14048" y="53201"/>
                  </a:cubicBezTo>
                  <a:cubicBezTo>
                    <a:pt x="14009" y="53225"/>
                    <a:pt x="13973" y="53252"/>
                    <a:pt x="13854" y="53341"/>
                  </a:cubicBezTo>
                  <a:cubicBezTo>
                    <a:pt x="13726" y="53437"/>
                    <a:pt x="13614" y="53520"/>
                    <a:pt x="13521" y="53588"/>
                  </a:cubicBezTo>
                  <a:lnTo>
                    <a:pt x="13181" y="53386"/>
                  </a:lnTo>
                  <a:lnTo>
                    <a:pt x="12692" y="54004"/>
                  </a:lnTo>
                  <a:lnTo>
                    <a:pt x="12192" y="54633"/>
                  </a:lnTo>
                  <a:lnTo>
                    <a:pt x="11843" y="55073"/>
                  </a:lnTo>
                  <a:lnTo>
                    <a:pt x="10761" y="56433"/>
                  </a:lnTo>
                  <a:lnTo>
                    <a:pt x="11108" y="56696"/>
                  </a:lnTo>
                  <a:cubicBezTo>
                    <a:pt x="10772" y="57056"/>
                    <a:pt x="10354" y="57537"/>
                    <a:pt x="9902" y="58133"/>
                  </a:cubicBezTo>
                  <a:cubicBezTo>
                    <a:pt x="9603" y="58527"/>
                    <a:pt x="9369" y="58859"/>
                    <a:pt x="9182" y="59126"/>
                  </a:cubicBezTo>
                  <a:cubicBezTo>
                    <a:pt x="9031" y="59342"/>
                    <a:pt x="8864" y="59580"/>
                    <a:pt x="8749" y="59717"/>
                  </a:cubicBezTo>
                  <a:cubicBezTo>
                    <a:pt x="8632" y="59644"/>
                    <a:pt x="8449" y="59518"/>
                    <a:pt x="8173" y="59305"/>
                  </a:cubicBezTo>
                  <a:cubicBezTo>
                    <a:pt x="7773" y="58995"/>
                    <a:pt x="7309" y="58606"/>
                    <a:pt x="6817" y="58192"/>
                  </a:cubicBezTo>
                  <a:cubicBezTo>
                    <a:pt x="6159" y="57639"/>
                    <a:pt x="5479" y="57067"/>
                    <a:pt x="4881" y="56630"/>
                  </a:cubicBezTo>
                  <a:cubicBezTo>
                    <a:pt x="4598" y="56425"/>
                    <a:pt x="4278" y="56191"/>
                    <a:pt x="3956" y="55947"/>
                  </a:cubicBezTo>
                  <a:lnTo>
                    <a:pt x="3956" y="55947"/>
                  </a:lnTo>
                  <a:cubicBezTo>
                    <a:pt x="4707" y="56205"/>
                    <a:pt x="5197" y="56334"/>
                    <a:pt x="5577" y="56334"/>
                  </a:cubicBezTo>
                  <a:cubicBezTo>
                    <a:pt x="5704" y="56334"/>
                    <a:pt x="5820" y="56320"/>
                    <a:pt x="5928" y="56291"/>
                  </a:cubicBezTo>
                  <a:lnTo>
                    <a:pt x="5936" y="56289"/>
                  </a:lnTo>
                  <a:cubicBezTo>
                    <a:pt x="6198" y="56216"/>
                    <a:pt x="6470" y="56057"/>
                    <a:pt x="6764" y="55801"/>
                  </a:cubicBezTo>
                  <a:cubicBezTo>
                    <a:pt x="6838" y="55738"/>
                    <a:pt x="6906" y="55677"/>
                    <a:pt x="6971" y="55615"/>
                  </a:cubicBezTo>
                  <a:cubicBezTo>
                    <a:pt x="7219" y="55375"/>
                    <a:pt x="7501" y="55062"/>
                    <a:pt x="7809" y="54682"/>
                  </a:cubicBezTo>
                  <a:cubicBezTo>
                    <a:pt x="7850" y="54633"/>
                    <a:pt x="7890" y="54584"/>
                    <a:pt x="7924" y="54542"/>
                  </a:cubicBezTo>
                  <a:lnTo>
                    <a:pt x="7961" y="54495"/>
                  </a:lnTo>
                  <a:cubicBezTo>
                    <a:pt x="7993" y="54455"/>
                    <a:pt x="8024" y="54415"/>
                    <a:pt x="8055" y="54376"/>
                  </a:cubicBezTo>
                  <a:lnTo>
                    <a:pt x="8340" y="54593"/>
                  </a:lnTo>
                  <a:lnTo>
                    <a:pt x="9149" y="53507"/>
                  </a:lnTo>
                  <a:lnTo>
                    <a:pt x="9484" y="53054"/>
                  </a:lnTo>
                  <a:lnTo>
                    <a:pt x="9735" y="52720"/>
                  </a:lnTo>
                  <a:lnTo>
                    <a:pt x="10450" y="51753"/>
                  </a:lnTo>
                  <a:lnTo>
                    <a:pt x="10145" y="51571"/>
                  </a:lnTo>
                  <a:cubicBezTo>
                    <a:pt x="10917" y="50542"/>
                    <a:pt x="12259" y="48787"/>
                    <a:pt x="12417" y="48598"/>
                  </a:cubicBezTo>
                  <a:cubicBezTo>
                    <a:pt x="14960" y="45572"/>
                    <a:pt x="17969" y="43555"/>
                    <a:pt x="21120" y="42766"/>
                  </a:cubicBezTo>
                  <a:lnTo>
                    <a:pt x="21754" y="42607"/>
                  </a:lnTo>
                  <a:lnTo>
                    <a:pt x="22351" y="33958"/>
                  </a:lnTo>
                  <a:lnTo>
                    <a:pt x="22351" y="33958"/>
                  </a:lnTo>
                  <a:lnTo>
                    <a:pt x="21356" y="33990"/>
                  </a:lnTo>
                  <a:cubicBezTo>
                    <a:pt x="21267" y="33992"/>
                    <a:pt x="21177" y="33994"/>
                    <a:pt x="21088" y="33994"/>
                  </a:cubicBezTo>
                  <a:cubicBezTo>
                    <a:pt x="20497" y="33994"/>
                    <a:pt x="19901" y="33933"/>
                    <a:pt x="19309" y="33811"/>
                  </a:cubicBezTo>
                  <a:lnTo>
                    <a:pt x="19096" y="33763"/>
                  </a:lnTo>
                  <a:cubicBezTo>
                    <a:pt x="18071" y="33529"/>
                    <a:pt x="17038" y="33108"/>
                    <a:pt x="16023" y="32513"/>
                  </a:cubicBezTo>
                  <a:cubicBezTo>
                    <a:pt x="16002" y="32499"/>
                    <a:pt x="15982" y="32488"/>
                    <a:pt x="15969" y="32479"/>
                  </a:cubicBezTo>
                  <a:lnTo>
                    <a:pt x="15951" y="32466"/>
                  </a:lnTo>
                  <a:lnTo>
                    <a:pt x="15932" y="32456"/>
                  </a:lnTo>
                  <a:cubicBezTo>
                    <a:pt x="14680" y="31707"/>
                    <a:pt x="13705" y="30836"/>
                    <a:pt x="13107" y="30234"/>
                  </a:cubicBezTo>
                  <a:lnTo>
                    <a:pt x="13033" y="30161"/>
                  </a:lnTo>
                  <a:cubicBezTo>
                    <a:pt x="12933" y="30061"/>
                    <a:pt x="12843" y="29965"/>
                    <a:pt x="12760" y="29877"/>
                  </a:cubicBezTo>
                  <a:lnTo>
                    <a:pt x="12924" y="29739"/>
                  </a:lnTo>
                  <a:lnTo>
                    <a:pt x="12317" y="29047"/>
                  </a:lnTo>
                  <a:cubicBezTo>
                    <a:pt x="11932" y="28609"/>
                    <a:pt x="11515" y="28131"/>
                    <a:pt x="11512" y="28127"/>
                  </a:cubicBezTo>
                  <a:lnTo>
                    <a:pt x="11495" y="28108"/>
                  </a:lnTo>
                  <a:lnTo>
                    <a:pt x="11478" y="28089"/>
                  </a:lnTo>
                  <a:cubicBezTo>
                    <a:pt x="11471" y="28082"/>
                    <a:pt x="10780" y="27371"/>
                    <a:pt x="10061" y="26558"/>
                  </a:cubicBezTo>
                  <a:cubicBezTo>
                    <a:pt x="9590" y="26024"/>
                    <a:pt x="9265" y="25627"/>
                    <a:pt x="9041" y="25335"/>
                  </a:cubicBezTo>
                  <a:lnTo>
                    <a:pt x="9625" y="25055"/>
                  </a:lnTo>
                  <a:lnTo>
                    <a:pt x="9450" y="24658"/>
                  </a:lnTo>
                  <a:lnTo>
                    <a:pt x="10297" y="25343"/>
                  </a:lnTo>
                  <a:lnTo>
                    <a:pt x="10057" y="23991"/>
                  </a:lnTo>
                  <a:lnTo>
                    <a:pt x="10292" y="23946"/>
                  </a:lnTo>
                  <a:lnTo>
                    <a:pt x="11001" y="24118"/>
                  </a:lnTo>
                  <a:cubicBezTo>
                    <a:pt x="11046" y="24235"/>
                    <a:pt x="11093" y="24332"/>
                    <a:pt x="11146" y="24417"/>
                  </a:cubicBezTo>
                  <a:cubicBezTo>
                    <a:pt x="11342" y="24732"/>
                    <a:pt x="11659" y="24915"/>
                    <a:pt x="12001" y="24915"/>
                  </a:cubicBezTo>
                  <a:cubicBezTo>
                    <a:pt x="12018" y="24915"/>
                    <a:pt x="12035" y="24914"/>
                    <a:pt x="12052" y="24913"/>
                  </a:cubicBezTo>
                  <a:cubicBezTo>
                    <a:pt x="12590" y="24885"/>
                    <a:pt x="12852" y="24583"/>
                    <a:pt x="12960" y="24405"/>
                  </a:cubicBezTo>
                  <a:cubicBezTo>
                    <a:pt x="13032" y="24285"/>
                    <a:pt x="13079" y="24156"/>
                    <a:pt x="13099" y="24019"/>
                  </a:cubicBezTo>
                  <a:cubicBezTo>
                    <a:pt x="13189" y="24184"/>
                    <a:pt x="13278" y="24364"/>
                    <a:pt x="13367" y="24559"/>
                  </a:cubicBezTo>
                  <a:cubicBezTo>
                    <a:pt x="13797" y="25491"/>
                    <a:pt x="14065" y="26420"/>
                    <a:pt x="14068" y="26429"/>
                  </a:cubicBezTo>
                  <a:lnTo>
                    <a:pt x="14090" y="26509"/>
                  </a:lnTo>
                  <a:lnTo>
                    <a:pt x="14879" y="28094"/>
                  </a:lnTo>
                  <a:lnTo>
                    <a:pt x="15307" y="27734"/>
                  </a:lnTo>
                  <a:cubicBezTo>
                    <a:pt x="15464" y="27860"/>
                    <a:pt x="15627" y="27979"/>
                    <a:pt x="15792" y="28092"/>
                  </a:cubicBezTo>
                  <a:cubicBezTo>
                    <a:pt x="15835" y="28120"/>
                    <a:pt x="15872" y="28145"/>
                    <a:pt x="15903" y="28165"/>
                  </a:cubicBezTo>
                  <a:cubicBezTo>
                    <a:pt x="17833" y="29435"/>
                    <a:pt x="19951" y="29672"/>
                    <a:pt x="21267" y="29672"/>
                  </a:cubicBezTo>
                  <a:cubicBezTo>
                    <a:pt x="21313" y="29672"/>
                    <a:pt x="21357" y="29672"/>
                    <a:pt x="21401" y="29671"/>
                  </a:cubicBezTo>
                  <a:lnTo>
                    <a:pt x="21401" y="29671"/>
                  </a:lnTo>
                  <a:lnTo>
                    <a:pt x="21372" y="29955"/>
                  </a:lnTo>
                  <a:lnTo>
                    <a:pt x="22667" y="29563"/>
                  </a:lnTo>
                  <a:cubicBezTo>
                    <a:pt x="23053" y="29446"/>
                    <a:pt x="23435" y="29340"/>
                    <a:pt x="23803" y="29250"/>
                  </a:cubicBezTo>
                  <a:lnTo>
                    <a:pt x="24989" y="28958"/>
                  </a:lnTo>
                  <a:lnTo>
                    <a:pt x="24360" y="27911"/>
                  </a:lnTo>
                  <a:cubicBezTo>
                    <a:pt x="24313" y="27833"/>
                    <a:pt x="24280" y="27766"/>
                    <a:pt x="24256" y="27711"/>
                  </a:cubicBezTo>
                  <a:lnTo>
                    <a:pt x="24256" y="27711"/>
                  </a:lnTo>
                  <a:cubicBezTo>
                    <a:pt x="24480" y="27805"/>
                    <a:pt x="24872" y="28021"/>
                    <a:pt x="25483" y="28513"/>
                  </a:cubicBezTo>
                  <a:lnTo>
                    <a:pt x="25706" y="28694"/>
                  </a:lnTo>
                  <a:lnTo>
                    <a:pt x="26561" y="28745"/>
                  </a:lnTo>
                  <a:lnTo>
                    <a:pt x="26853" y="28368"/>
                  </a:lnTo>
                  <a:cubicBezTo>
                    <a:pt x="26994" y="28184"/>
                    <a:pt x="27107" y="27971"/>
                    <a:pt x="27190" y="27736"/>
                  </a:cubicBezTo>
                  <a:cubicBezTo>
                    <a:pt x="27213" y="27675"/>
                    <a:pt x="27233" y="27613"/>
                    <a:pt x="27251" y="27549"/>
                  </a:cubicBezTo>
                  <a:lnTo>
                    <a:pt x="27503" y="26683"/>
                  </a:lnTo>
                  <a:lnTo>
                    <a:pt x="26637" y="26432"/>
                  </a:lnTo>
                  <a:cubicBezTo>
                    <a:pt x="25926" y="26226"/>
                    <a:pt x="25250" y="25916"/>
                    <a:pt x="24628" y="25510"/>
                  </a:cubicBezTo>
                  <a:cubicBezTo>
                    <a:pt x="24016" y="25111"/>
                    <a:pt x="23234" y="24435"/>
                    <a:pt x="22981" y="23483"/>
                  </a:cubicBezTo>
                  <a:cubicBezTo>
                    <a:pt x="22830" y="22914"/>
                    <a:pt x="22967" y="22171"/>
                    <a:pt x="23100" y="21453"/>
                  </a:cubicBezTo>
                  <a:cubicBezTo>
                    <a:pt x="23111" y="21390"/>
                    <a:pt x="23123" y="21327"/>
                    <a:pt x="23134" y="21263"/>
                  </a:cubicBezTo>
                  <a:lnTo>
                    <a:pt x="23174" y="21266"/>
                  </a:lnTo>
                  <a:cubicBezTo>
                    <a:pt x="23294" y="20547"/>
                    <a:pt x="23550" y="19735"/>
                    <a:pt x="23932" y="18853"/>
                  </a:cubicBezTo>
                  <a:cubicBezTo>
                    <a:pt x="23946" y="18821"/>
                    <a:pt x="23960" y="18789"/>
                    <a:pt x="23975" y="18759"/>
                  </a:cubicBezTo>
                  <a:lnTo>
                    <a:pt x="24244" y="18153"/>
                  </a:lnTo>
                  <a:lnTo>
                    <a:pt x="23746" y="17715"/>
                  </a:lnTo>
                  <a:cubicBezTo>
                    <a:pt x="23247" y="17276"/>
                    <a:pt x="22785" y="16835"/>
                    <a:pt x="22374" y="16405"/>
                  </a:cubicBezTo>
                  <a:lnTo>
                    <a:pt x="22356" y="16386"/>
                  </a:lnTo>
                  <a:lnTo>
                    <a:pt x="22337" y="16369"/>
                  </a:lnTo>
                  <a:cubicBezTo>
                    <a:pt x="22313" y="16345"/>
                    <a:pt x="22291" y="16322"/>
                    <a:pt x="22270" y="16299"/>
                  </a:cubicBezTo>
                  <a:lnTo>
                    <a:pt x="22253" y="16278"/>
                  </a:lnTo>
                  <a:lnTo>
                    <a:pt x="22235" y="16258"/>
                  </a:lnTo>
                  <a:cubicBezTo>
                    <a:pt x="21407" y="15370"/>
                    <a:pt x="20789" y="14517"/>
                    <a:pt x="20447" y="13789"/>
                  </a:cubicBezTo>
                  <a:cubicBezTo>
                    <a:pt x="20193" y="13247"/>
                    <a:pt x="20096" y="12788"/>
                    <a:pt x="20169" y="12483"/>
                  </a:cubicBezTo>
                  <a:cubicBezTo>
                    <a:pt x="20275" y="12420"/>
                    <a:pt x="20562" y="12306"/>
                    <a:pt x="21115" y="12240"/>
                  </a:cubicBezTo>
                  <a:lnTo>
                    <a:pt x="21309" y="12217"/>
                  </a:lnTo>
                  <a:cubicBezTo>
                    <a:pt x="21327" y="12215"/>
                    <a:pt x="21346" y="12214"/>
                    <a:pt x="21367" y="12214"/>
                  </a:cubicBezTo>
                  <a:lnTo>
                    <a:pt x="21398" y="12212"/>
                  </a:lnTo>
                  <a:cubicBezTo>
                    <a:pt x="21613" y="12196"/>
                    <a:pt x="21844" y="12187"/>
                    <a:pt x="22088" y="12187"/>
                  </a:cubicBezTo>
                  <a:cubicBezTo>
                    <a:pt x="22234" y="12187"/>
                    <a:pt x="22385" y="12190"/>
                    <a:pt x="22540" y="12196"/>
                  </a:cubicBezTo>
                  <a:lnTo>
                    <a:pt x="22566" y="12196"/>
                  </a:lnTo>
                  <a:cubicBezTo>
                    <a:pt x="23673" y="12207"/>
                    <a:pt x="24788" y="12280"/>
                    <a:pt x="25879" y="12417"/>
                  </a:cubicBezTo>
                  <a:lnTo>
                    <a:pt x="26008" y="12433"/>
                  </a:lnTo>
                  <a:lnTo>
                    <a:pt x="26138" y="12411"/>
                  </a:lnTo>
                  <a:cubicBezTo>
                    <a:pt x="26219" y="12397"/>
                    <a:pt x="26306" y="12390"/>
                    <a:pt x="26395" y="12388"/>
                  </a:cubicBezTo>
                  <a:lnTo>
                    <a:pt x="26993" y="12378"/>
                  </a:lnTo>
                  <a:lnTo>
                    <a:pt x="27217" y="11823"/>
                  </a:lnTo>
                  <a:cubicBezTo>
                    <a:pt x="27382" y="11412"/>
                    <a:pt x="27643" y="10749"/>
                    <a:pt x="27948" y="9924"/>
                  </a:cubicBezTo>
                  <a:cubicBezTo>
                    <a:pt x="28722" y="7828"/>
                    <a:pt x="29732" y="4828"/>
                    <a:pt x="30146" y="2440"/>
                  </a:cubicBezTo>
                  <a:cubicBezTo>
                    <a:pt x="30170" y="2312"/>
                    <a:pt x="30224" y="2193"/>
                    <a:pt x="30304" y="2094"/>
                  </a:cubicBezTo>
                  <a:lnTo>
                    <a:pt x="30318" y="2078"/>
                  </a:lnTo>
                  <a:lnTo>
                    <a:pt x="30326" y="2066"/>
                  </a:lnTo>
                  <a:cubicBezTo>
                    <a:pt x="30331" y="2060"/>
                    <a:pt x="30343" y="2047"/>
                    <a:pt x="30353" y="2036"/>
                  </a:cubicBezTo>
                  <a:cubicBezTo>
                    <a:pt x="30499" y="1887"/>
                    <a:pt x="30692" y="1804"/>
                    <a:pt x="30899" y="1802"/>
                  </a:cubicBezTo>
                  <a:lnTo>
                    <a:pt x="30901" y="1802"/>
                  </a:lnTo>
                  <a:cubicBezTo>
                    <a:pt x="30939" y="1802"/>
                    <a:pt x="30977" y="1801"/>
                    <a:pt x="31016" y="1801"/>
                  </a:cubicBezTo>
                  <a:close/>
                  <a:moveTo>
                    <a:pt x="31017" y="0"/>
                  </a:moveTo>
                  <a:cubicBezTo>
                    <a:pt x="30970" y="0"/>
                    <a:pt x="30923" y="0"/>
                    <a:pt x="30879" y="1"/>
                  </a:cubicBezTo>
                  <a:cubicBezTo>
                    <a:pt x="30195" y="7"/>
                    <a:pt x="29530" y="295"/>
                    <a:pt x="29053" y="788"/>
                  </a:cubicBezTo>
                  <a:lnTo>
                    <a:pt x="29045" y="796"/>
                  </a:lnTo>
                  <a:cubicBezTo>
                    <a:pt x="29004" y="840"/>
                    <a:pt x="28950" y="897"/>
                    <a:pt x="28892" y="973"/>
                  </a:cubicBezTo>
                  <a:cubicBezTo>
                    <a:pt x="28626" y="1306"/>
                    <a:pt x="28445" y="1705"/>
                    <a:pt x="28371" y="2128"/>
                  </a:cubicBezTo>
                  <a:lnTo>
                    <a:pt x="28371" y="2131"/>
                  </a:lnTo>
                  <a:cubicBezTo>
                    <a:pt x="27979" y="4385"/>
                    <a:pt x="27005" y="7273"/>
                    <a:pt x="26257" y="9299"/>
                  </a:cubicBezTo>
                  <a:cubicBezTo>
                    <a:pt x="26073" y="9796"/>
                    <a:pt x="25905" y="10232"/>
                    <a:pt x="25766" y="10589"/>
                  </a:cubicBezTo>
                  <a:cubicBezTo>
                    <a:pt x="24719" y="10470"/>
                    <a:pt x="23653" y="10405"/>
                    <a:pt x="22593" y="10395"/>
                  </a:cubicBezTo>
                  <a:cubicBezTo>
                    <a:pt x="22422" y="10389"/>
                    <a:pt x="22255" y="10385"/>
                    <a:pt x="22093" y="10385"/>
                  </a:cubicBezTo>
                  <a:cubicBezTo>
                    <a:pt x="21806" y="10385"/>
                    <a:pt x="21532" y="10395"/>
                    <a:pt x="21274" y="10414"/>
                  </a:cubicBezTo>
                  <a:cubicBezTo>
                    <a:pt x="21052" y="10424"/>
                    <a:pt x="20663" y="10490"/>
                    <a:pt x="20658" y="10491"/>
                  </a:cubicBezTo>
                  <a:cubicBezTo>
                    <a:pt x="20658" y="10491"/>
                    <a:pt x="19445" y="10723"/>
                    <a:pt x="18970" y="11131"/>
                  </a:cubicBezTo>
                  <a:cubicBezTo>
                    <a:pt x="18754" y="11316"/>
                    <a:pt x="18595" y="11528"/>
                    <a:pt x="18503" y="11776"/>
                  </a:cubicBezTo>
                  <a:cubicBezTo>
                    <a:pt x="18212" y="12559"/>
                    <a:pt x="18316" y="13494"/>
                    <a:pt x="18815" y="14554"/>
                  </a:cubicBezTo>
                  <a:cubicBezTo>
                    <a:pt x="19239" y="15458"/>
                    <a:pt x="19940" y="16438"/>
                    <a:pt x="20900" y="17470"/>
                  </a:cubicBezTo>
                  <a:cubicBezTo>
                    <a:pt x="20958" y="17537"/>
                    <a:pt x="21020" y="17603"/>
                    <a:pt x="21085" y="17664"/>
                  </a:cubicBezTo>
                  <a:cubicBezTo>
                    <a:pt x="21391" y="17985"/>
                    <a:pt x="21721" y="18308"/>
                    <a:pt x="22072" y="18632"/>
                  </a:cubicBezTo>
                  <a:cubicBezTo>
                    <a:pt x="21768" y="19398"/>
                    <a:pt x="21394" y="20748"/>
                    <a:pt x="21388" y="20784"/>
                  </a:cubicBezTo>
                  <a:lnTo>
                    <a:pt x="21388" y="20786"/>
                  </a:lnTo>
                  <a:cubicBezTo>
                    <a:pt x="21369" y="20896"/>
                    <a:pt x="21349" y="21008"/>
                    <a:pt x="21326" y="21126"/>
                  </a:cubicBezTo>
                  <a:cubicBezTo>
                    <a:pt x="21166" y="21998"/>
                    <a:pt x="20985" y="22985"/>
                    <a:pt x="21239" y="23945"/>
                  </a:cubicBezTo>
                  <a:cubicBezTo>
                    <a:pt x="21480" y="24851"/>
                    <a:pt x="22019" y="25685"/>
                    <a:pt x="22818" y="26393"/>
                  </a:cubicBezTo>
                  <a:cubicBezTo>
                    <a:pt x="22509" y="26747"/>
                    <a:pt x="22365" y="27197"/>
                    <a:pt x="22409" y="27691"/>
                  </a:cubicBezTo>
                  <a:cubicBezTo>
                    <a:pt x="22411" y="27713"/>
                    <a:pt x="22413" y="27735"/>
                    <a:pt x="22416" y="27757"/>
                  </a:cubicBezTo>
                  <a:cubicBezTo>
                    <a:pt x="22352" y="27775"/>
                    <a:pt x="22287" y="27795"/>
                    <a:pt x="22224" y="27814"/>
                  </a:cubicBezTo>
                  <a:cubicBezTo>
                    <a:pt x="22115" y="27828"/>
                    <a:pt x="21764" y="27869"/>
                    <a:pt x="21265" y="27869"/>
                  </a:cubicBezTo>
                  <a:cubicBezTo>
                    <a:pt x="21040" y="27869"/>
                    <a:pt x="20785" y="27861"/>
                    <a:pt x="20508" y="27838"/>
                  </a:cubicBezTo>
                  <a:cubicBezTo>
                    <a:pt x="19556" y="27761"/>
                    <a:pt x="18156" y="27492"/>
                    <a:pt x="16889" y="26658"/>
                  </a:cubicBezTo>
                  <a:lnTo>
                    <a:pt x="16878" y="26650"/>
                  </a:lnTo>
                  <a:cubicBezTo>
                    <a:pt x="16858" y="26638"/>
                    <a:pt x="16840" y="26626"/>
                    <a:pt x="16828" y="26618"/>
                  </a:cubicBezTo>
                  <a:lnTo>
                    <a:pt x="16810" y="26605"/>
                  </a:lnTo>
                  <a:cubicBezTo>
                    <a:pt x="16506" y="26400"/>
                    <a:pt x="16216" y="26163"/>
                    <a:pt x="15947" y="25900"/>
                  </a:cubicBezTo>
                  <a:lnTo>
                    <a:pt x="15722" y="25682"/>
                  </a:lnTo>
                  <a:cubicBezTo>
                    <a:pt x="15602" y="25301"/>
                    <a:pt x="15345" y="24544"/>
                    <a:pt x="14986" y="23771"/>
                  </a:cubicBezTo>
                  <a:cubicBezTo>
                    <a:pt x="14200" y="22075"/>
                    <a:pt x="13340" y="21210"/>
                    <a:pt x="12358" y="21128"/>
                  </a:cubicBezTo>
                  <a:lnTo>
                    <a:pt x="12355" y="21128"/>
                  </a:lnTo>
                  <a:cubicBezTo>
                    <a:pt x="12316" y="21125"/>
                    <a:pt x="12275" y="21123"/>
                    <a:pt x="12233" y="21123"/>
                  </a:cubicBezTo>
                  <a:cubicBezTo>
                    <a:pt x="12115" y="21123"/>
                    <a:pt x="11989" y="21136"/>
                    <a:pt x="11862" y="21165"/>
                  </a:cubicBezTo>
                  <a:cubicBezTo>
                    <a:pt x="11791" y="21085"/>
                    <a:pt x="11712" y="21015"/>
                    <a:pt x="11623" y="20957"/>
                  </a:cubicBezTo>
                  <a:cubicBezTo>
                    <a:pt x="11413" y="20819"/>
                    <a:pt x="11181" y="20750"/>
                    <a:pt x="10949" y="20750"/>
                  </a:cubicBezTo>
                  <a:cubicBezTo>
                    <a:pt x="10748" y="20750"/>
                    <a:pt x="10548" y="20802"/>
                    <a:pt x="10363" y="20907"/>
                  </a:cubicBezTo>
                  <a:cubicBezTo>
                    <a:pt x="10167" y="21016"/>
                    <a:pt x="9995" y="21183"/>
                    <a:pt x="9853" y="21399"/>
                  </a:cubicBezTo>
                  <a:cubicBezTo>
                    <a:pt x="9684" y="21337"/>
                    <a:pt x="9526" y="21314"/>
                    <a:pt x="9386" y="21314"/>
                  </a:cubicBezTo>
                  <a:cubicBezTo>
                    <a:pt x="9154" y="21314"/>
                    <a:pt x="8970" y="21377"/>
                    <a:pt x="8861" y="21426"/>
                  </a:cubicBezTo>
                  <a:cubicBezTo>
                    <a:pt x="8511" y="21584"/>
                    <a:pt x="8257" y="21885"/>
                    <a:pt x="8137" y="22272"/>
                  </a:cubicBezTo>
                  <a:cubicBezTo>
                    <a:pt x="7867" y="22383"/>
                    <a:pt x="7640" y="22583"/>
                    <a:pt x="7485" y="22855"/>
                  </a:cubicBezTo>
                  <a:cubicBezTo>
                    <a:pt x="7335" y="23117"/>
                    <a:pt x="7286" y="23415"/>
                    <a:pt x="7298" y="23718"/>
                  </a:cubicBezTo>
                  <a:cubicBezTo>
                    <a:pt x="7119" y="23843"/>
                    <a:pt x="6936" y="24048"/>
                    <a:pt x="6823" y="24379"/>
                  </a:cubicBezTo>
                  <a:cubicBezTo>
                    <a:pt x="6642" y="24908"/>
                    <a:pt x="6901" y="25438"/>
                    <a:pt x="7346" y="26070"/>
                  </a:cubicBezTo>
                  <a:cubicBezTo>
                    <a:pt x="7617" y="26456"/>
                    <a:pt x="8004" y="26939"/>
                    <a:pt x="8497" y="27506"/>
                  </a:cubicBezTo>
                  <a:cubicBezTo>
                    <a:pt x="9262" y="28387"/>
                    <a:pt x="10037" y="29191"/>
                    <a:pt x="10167" y="29326"/>
                  </a:cubicBezTo>
                  <a:cubicBezTo>
                    <a:pt x="10196" y="29359"/>
                    <a:pt x="10265" y="29438"/>
                    <a:pt x="10356" y="29542"/>
                  </a:cubicBezTo>
                  <a:lnTo>
                    <a:pt x="10242" y="29638"/>
                  </a:lnTo>
                  <a:lnTo>
                    <a:pt x="10764" y="30322"/>
                  </a:lnTo>
                  <a:cubicBezTo>
                    <a:pt x="10778" y="30341"/>
                    <a:pt x="11126" y="30793"/>
                    <a:pt x="11751" y="31428"/>
                  </a:cubicBezTo>
                  <a:lnTo>
                    <a:pt x="11830" y="31506"/>
                  </a:lnTo>
                  <a:cubicBezTo>
                    <a:pt x="12498" y="32176"/>
                    <a:pt x="13586" y="33149"/>
                    <a:pt x="14989" y="33991"/>
                  </a:cubicBezTo>
                  <a:cubicBezTo>
                    <a:pt x="15029" y="34017"/>
                    <a:pt x="15067" y="34040"/>
                    <a:pt x="15099" y="34059"/>
                  </a:cubicBezTo>
                  <a:lnTo>
                    <a:pt x="15106" y="34063"/>
                  </a:lnTo>
                  <a:cubicBezTo>
                    <a:pt x="16196" y="34704"/>
                    <a:pt x="17314" y="35171"/>
                    <a:pt x="18434" y="35455"/>
                  </a:cubicBezTo>
                  <a:cubicBezTo>
                    <a:pt x="18565" y="35541"/>
                    <a:pt x="18718" y="35594"/>
                    <a:pt x="18883" y="35605"/>
                  </a:cubicBezTo>
                  <a:lnTo>
                    <a:pt x="18915" y="35609"/>
                  </a:lnTo>
                  <a:lnTo>
                    <a:pt x="18948" y="35609"/>
                  </a:lnTo>
                  <a:cubicBezTo>
                    <a:pt x="18990" y="35609"/>
                    <a:pt x="19031" y="35605"/>
                    <a:pt x="19073" y="35600"/>
                  </a:cubicBezTo>
                  <a:cubicBezTo>
                    <a:pt x="19520" y="35687"/>
                    <a:pt x="19970" y="35745"/>
                    <a:pt x="20419" y="35774"/>
                  </a:cubicBezTo>
                  <a:lnTo>
                    <a:pt x="20045" y="41193"/>
                  </a:lnTo>
                  <a:cubicBezTo>
                    <a:pt x="16759" y="42172"/>
                    <a:pt x="13657" y="44320"/>
                    <a:pt x="11036" y="47439"/>
                  </a:cubicBezTo>
                  <a:cubicBezTo>
                    <a:pt x="10921" y="47576"/>
                    <a:pt x="10127" y="48610"/>
                    <a:pt x="9495" y="49442"/>
                  </a:cubicBezTo>
                  <a:cubicBezTo>
                    <a:pt x="9105" y="49955"/>
                    <a:pt x="8774" y="50394"/>
                    <a:pt x="8539" y="50711"/>
                  </a:cubicBezTo>
                  <a:cubicBezTo>
                    <a:pt x="8402" y="50896"/>
                    <a:pt x="8295" y="51042"/>
                    <a:pt x="8221" y="51145"/>
                  </a:cubicBezTo>
                  <a:cubicBezTo>
                    <a:pt x="8065" y="51363"/>
                    <a:pt x="7889" y="51611"/>
                    <a:pt x="7953" y="51990"/>
                  </a:cubicBezTo>
                  <a:lnTo>
                    <a:pt x="7962" y="52044"/>
                  </a:lnTo>
                  <a:lnTo>
                    <a:pt x="7705" y="51848"/>
                  </a:lnTo>
                  <a:lnTo>
                    <a:pt x="7159" y="52562"/>
                  </a:lnTo>
                  <a:cubicBezTo>
                    <a:pt x="7147" y="52578"/>
                    <a:pt x="7134" y="52595"/>
                    <a:pt x="7106" y="52633"/>
                  </a:cubicBezTo>
                  <a:cubicBezTo>
                    <a:pt x="7026" y="52745"/>
                    <a:pt x="6812" y="53042"/>
                    <a:pt x="6549" y="53375"/>
                  </a:cubicBezTo>
                  <a:cubicBezTo>
                    <a:pt x="6538" y="53388"/>
                    <a:pt x="6527" y="53402"/>
                    <a:pt x="6517" y="53416"/>
                  </a:cubicBezTo>
                  <a:cubicBezTo>
                    <a:pt x="6486" y="53454"/>
                    <a:pt x="6456" y="53491"/>
                    <a:pt x="6428" y="53523"/>
                  </a:cubicBezTo>
                  <a:lnTo>
                    <a:pt x="6413" y="53541"/>
                  </a:lnTo>
                  <a:cubicBezTo>
                    <a:pt x="6151" y="53867"/>
                    <a:pt x="5917" y="54127"/>
                    <a:pt x="5721" y="54315"/>
                  </a:cubicBezTo>
                  <a:lnTo>
                    <a:pt x="5719" y="54317"/>
                  </a:lnTo>
                  <a:cubicBezTo>
                    <a:pt x="5681" y="54353"/>
                    <a:pt x="5641" y="54391"/>
                    <a:pt x="5594" y="54430"/>
                  </a:cubicBezTo>
                  <a:lnTo>
                    <a:pt x="5584" y="54439"/>
                  </a:lnTo>
                  <a:cubicBezTo>
                    <a:pt x="5543" y="54475"/>
                    <a:pt x="5509" y="54501"/>
                    <a:pt x="5482" y="54522"/>
                  </a:cubicBezTo>
                  <a:cubicBezTo>
                    <a:pt x="5386" y="54504"/>
                    <a:pt x="5207" y="54462"/>
                    <a:pt x="4893" y="54362"/>
                  </a:cubicBezTo>
                  <a:cubicBezTo>
                    <a:pt x="4524" y="54244"/>
                    <a:pt x="4082" y="54083"/>
                    <a:pt x="3654" y="53927"/>
                  </a:cubicBezTo>
                  <a:cubicBezTo>
                    <a:pt x="3084" y="53719"/>
                    <a:pt x="2494" y="53504"/>
                    <a:pt x="2026" y="53373"/>
                  </a:cubicBezTo>
                  <a:cubicBezTo>
                    <a:pt x="1727" y="53289"/>
                    <a:pt x="1496" y="53245"/>
                    <a:pt x="1299" y="53233"/>
                  </a:cubicBezTo>
                  <a:cubicBezTo>
                    <a:pt x="1262" y="53230"/>
                    <a:pt x="1225" y="53229"/>
                    <a:pt x="1190" y="53229"/>
                  </a:cubicBezTo>
                  <a:cubicBezTo>
                    <a:pt x="511" y="53229"/>
                    <a:pt x="246" y="53653"/>
                    <a:pt x="161" y="53844"/>
                  </a:cubicBezTo>
                  <a:cubicBezTo>
                    <a:pt x="72" y="54045"/>
                    <a:pt x="0" y="54370"/>
                    <a:pt x="168" y="54779"/>
                  </a:cubicBezTo>
                  <a:cubicBezTo>
                    <a:pt x="238" y="54946"/>
                    <a:pt x="343" y="55119"/>
                    <a:pt x="491" y="55304"/>
                  </a:cubicBezTo>
                  <a:cubicBezTo>
                    <a:pt x="696" y="55562"/>
                    <a:pt x="993" y="55859"/>
                    <a:pt x="1399" y="56211"/>
                  </a:cubicBezTo>
                  <a:cubicBezTo>
                    <a:pt x="2101" y="56821"/>
                    <a:pt x="3016" y="57501"/>
                    <a:pt x="3817" y="58086"/>
                  </a:cubicBezTo>
                  <a:cubicBezTo>
                    <a:pt x="4365" y="58486"/>
                    <a:pt x="5021" y="59037"/>
                    <a:pt x="5656" y="59570"/>
                  </a:cubicBezTo>
                  <a:cubicBezTo>
                    <a:pt x="7415" y="61049"/>
                    <a:pt x="8127" y="61599"/>
                    <a:pt x="8776" y="61599"/>
                  </a:cubicBezTo>
                  <a:cubicBezTo>
                    <a:pt x="8831" y="61599"/>
                    <a:pt x="8886" y="61595"/>
                    <a:pt x="8942" y="61587"/>
                  </a:cubicBezTo>
                  <a:cubicBezTo>
                    <a:pt x="9335" y="61531"/>
                    <a:pt x="9678" y="61348"/>
                    <a:pt x="9989" y="61026"/>
                  </a:cubicBezTo>
                  <a:cubicBezTo>
                    <a:pt x="10204" y="60804"/>
                    <a:pt x="10403" y="60520"/>
                    <a:pt x="10655" y="60161"/>
                  </a:cubicBezTo>
                  <a:cubicBezTo>
                    <a:pt x="10843" y="59893"/>
                    <a:pt x="11055" y="59589"/>
                    <a:pt x="11334" y="59222"/>
                  </a:cubicBezTo>
                  <a:cubicBezTo>
                    <a:pt x="12280" y="57978"/>
                    <a:pt x="13059" y="57291"/>
                    <a:pt x="13065" y="57286"/>
                  </a:cubicBezTo>
                  <a:lnTo>
                    <a:pt x="13901" y="56559"/>
                  </a:lnTo>
                  <a:lnTo>
                    <a:pt x="13315" y="56113"/>
                  </a:lnTo>
                  <a:lnTo>
                    <a:pt x="13799" y="55504"/>
                  </a:lnTo>
                  <a:cubicBezTo>
                    <a:pt x="13837" y="55493"/>
                    <a:pt x="13874" y="55480"/>
                    <a:pt x="13910" y="55465"/>
                  </a:cubicBezTo>
                  <a:cubicBezTo>
                    <a:pt x="13970" y="55440"/>
                    <a:pt x="14031" y="55409"/>
                    <a:pt x="14101" y="55368"/>
                  </a:cubicBezTo>
                  <a:cubicBezTo>
                    <a:pt x="14179" y="55322"/>
                    <a:pt x="14273" y="55259"/>
                    <a:pt x="14391" y="55177"/>
                  </a:cubicBezTo>
                  <a:cubicBezTo>
                    <a:pt x="14580" y="55046"/>
                    <a:pt x="14792" y="54888"/>
                    <a:pt x="14931" y="54783"/>
                  </a:cubicBezTo>
                  <a:cubicBezTo>
                    <a:pt x="14974" y="54752"/>
                    <a:pt x="15025" y="54713"/>
                    <a:pt x="15045" y="54698"/>
                  </a:cubicBezTo>
                  <a:cubicBezTo>
                    <a:pt x="15860" y="54163"/>
                    <a:pt x="16670" y="53666"/>
                    <a:pt x="17452" y="53220"/>
                  </a:cubicBezTo>
                  <a:cubicBezTo>
                    <a:pt x="17462" y="53213"/>
                    <a:pt x="17473" y="53208"/>
                    <a:pt x="17484" y="53202"/>
                  </a:cubicBezTo>
                  <a:lnTo>
                    <a:pt x="18773" y="59201"/>
                  </a:lnTo>
                  <a:lnTo>
                    <a:pt x="18624" y="59203"/>
                  </a:lnTo>
                  <a:lnTo>
                    <a:pt x="18637" y="60101"/>
                  </a:lnTo>
                  <a:cubicBezTo>
                    <a:pt x="18637" y="60112"/>
                    <a:pt x="18639" y="60142"/>
                    <a:pt x="18641" y="60188"/>
                  </a:cubicBezTo>
                  <a:cubicBezTo>
                    <a:pt x="18646" y="60318"/>
                    <a:pt x="18661" y="60662"/>
                    <a:pt x="18661" y="61064"/>
                  </a:cubicBezTo>
                  <a:cubicBezTo>
                    <a:pt x="18661" y="61080"/>
                    <a:pt x="18660" y="61097"/>
                    <a:pt x="18660" y="61113"/>
                  </a:cubicBezTo>
                  <a:cubicBezTo>
                    <a:pt x="18660" y="61159"/>
                    <a:pt x="18660" y="61204"/>
                    <a:pt x="18658" y="61244"/>
                  </a:cubicBezTo>
                  <a:lnTo>
                    <a:pt x="18658" y="61267"/>
                  </a:lnTo>
                  <a:cubicBezTo>
                    <a:pt x="18652" y="61661"/>
                    <a:pt x="18632" y="61990"/>
                    <a:pt x="18597" y="62244"/>
                  </a:cubicBezTo>
                  <a:cubicBezTo>
                    <a:pt x="18590" y="62294"/>
                    <a:pt x="18581" y="62344"/>
                    <a:pt x="18570" y="62400"/>
                  </a:cubicBezTo>
                  <a:lnTo>
                    <a:pt x="18567" y="62412"/>
                  </a:lnTo>
                  <a:cubicBezTo>
                    <a:pt x="18560" y="62452"/>
                    <a:pt x="18552" y="62485"/>
                    <a:pt x="18546" y="62510"/>
                  </a:cubicBezTo>
                  <a:cubicBezTo>
                    <a:pt x="18462" y="62554"/>
                    <a:pt x="18306" y="62625"/>
                    <a:pt x="18032" y="62727"/>
                  </a:cubicBezTo>
                  <a:cubicBezTo>
                    <a:pt x="17690" y="62856"/>
                    <a:pt x="17270" y="62995"/>
                    <a:pt x="16863" y="63129"/>
                  </a:cubicBezTo>
                  <a:cubicBezTo>
                    <a:pt x="16317" y="63309"/>
                    <a:pt x="15751" y="63495"/>
                    <a:pt x="15324" y="63673"/>
                  </a:cubicBezTo>
                  <a:cubicBezTo>
                    <a:pt x="15049" y="63788"/>
                    <a:pt x="14848" y="63892"/>
                    <a:pt x="14692" y="63999"/>
                  </a:cubicBezTo>
                  <a:cubicBezTo>
                    <a:pt x="14056" y="64439"/>
                    <a:pt x="14142" y="65007"/>
                    <a:pt x="14185" y="65172"/>
                  </a:cubicBezTo>
                  <a:cubicBezTo>
                    <a:pt x="14304" y="65639"/>
                    <a:pt x="14687" y="65951"/>
                    <a:pt x="15323" y="66100"/>
                  </a:cubicBezTo>
                  <a:cubicBezTo>
                    <a:pt x="15629" y="66172"/>
                    <a:pt x="16027" y="66219"/>
                    <a:pt x="16539" y="66243"/>
                  </a:cubicBezTo>
                  <a:cubicBezTo>
                    <a:pt x="16841" y="66257"/>
                    <a:pt x="17165" y="66263"/>
                    <a:pt x="17499" y="66263"/>
                  </a:cubicBezTo>
                  <a:cubicBezTo>
                    <a:pt x="18143" y="66263"/>
                    <a:pt x="18823" y="66242"/>
                    <a:pt x="19442" y="66219"/>
                  </a:cubicBezTo>
                  <a:cubicBezTo>
                    <a:pt x="19626" y="66212"/>
                    <a:pt x="19823" y="66209"/>
                    <a:pt x="20030" y="66209"/>
                  </a:cubicBezTo>
                  <a:cubicBezTo>
                    <a:pt x="20545" y="66209"/>
                    <a:pt x="21118" y="66227"/>
                    <a:pt x="21678" y="66244"/>
                  </a:cubicBezTo>
                  <a:cubicBezTo>
                    <a:pt x="22296" y="66263"/>
                    <a:pt x="22809" y="66276"/>
                    <a:pt x="23237" y="66276"/>
                  </a:cubicBezTo>
                  <a:cubicBezTo>
                    <a:pt x="24454" y="66276"/>
                    <a:pt x="24988" y="66170"/>
                    <a:pt x="25340" y="65800"/>
                  </a:cubicBezTo>
                  <a:cubicBezTo>
                    <a:pt x="25607" y="65521"/>
                    <a:pt x="25760" y="65173"/>
                    <a:pt x="25803" y="64741"/>
                  </a:cubicBezTo>
                  <a:cubicBezTo>
                    <a:pt x="25833" y="64445"/>
                    <a:pt x="25814" y="64117"/>
                    <a:pt x="25791" y="63699"/>
                  </a:cubicBezTo>
                  <a:cubicBezTo>
                    <a:pt x="25773" y="63389"/>
                    <a:pt x="25754" y="63039"/>
                    <a:pt x="25746" y="62604"/>
                  </a:cubicBezTo>
                  <a:cubicBezTo>
                    <a:pt x="25718" y="61130"/>
                    <a:pt x="25895" y="60165"/>
                    <a:pt x="25896" y="60158"/>
                  </a:cubicBezTo>
                  <a:lnTo>
                    <a:pt x="26102" y="59069"/>
                  </a:lnTo>
                  <a:lnTo>
                    <a:pt x="25396" y="59082"/>
                  </a:lnTo>
                  <a:lnTo>
                    <a:pt x="25396" y="58871"/>
                  </a:lnTo>
                  <a:lnTo>
                    <a:pt x="25615" y="58850"/>
                  </a:lnTo>
                  <a:lnTo>
                    <a:pt x="25646" y="58066"/>
                  </a:lnTo>
                  <a:cubicBezTo>
                    <a:pt x="25648" y="58018"/>
                    <a:pt x="25829" y="53617"/>
                    <a:pt x="26489" y="51099"/>
                  </a:cubicBezTo>
                  <a:cubicBezTo>
                    <a:pt x="26667" y="51104"/>
                    <a:pt x="26850" y="51107"/>
                    <a:pt x="27034" y="51107"/>
                  </a:cubicBezTo>
                  <a:cubicBezTo>
                    <a:pt x="27235" y="51107"/>
                    <a:pt x="27438" y="51104"/>
                    <a:pt x="27641" y="51095"/>
                  </a:cubicBezTo>
                  <a:cubicBezTo>
                    <a:pt x="28905" y="51045"/>
                    <a:pt x="30227" y="50663"/>
                    <a:pt x="31306" y="50041"/>
                  </a:cubicBezTo>
                  <a:cubicBezTo>
                    <a:pt x="31474" y="50031"/>
                    <a:pt x="31640" y="50015"/>
                    <a:pt x="31805" y="49995"/>
                  </a:cubicBezTo>
                  <a:cubicBezTo>
                    <a:pt x="32853" y="49867"/>
                    <a:pt x="33827" y="49390"/>
                    <a:pt x="34582" y="48651"/>
                  </a:cubicBezTo>
                  <a:lnTo>
                    <a:pt x="34800" y="48382"/>
                  </a:lnTo>
                  <a:cubicBezTo>
                    <a:pt x="34848" y="48279"/>
                    <a:pt x="35013" y="47986"/>
                    <a:pt x="35020" y="47867"/>
                  </a:cubicBezTo>
                  <a:lnTo>
                    <a:pt x="35691" y="37916"/>
                  </a:lnTo>
                  <a:cubicBezTo>
                    <a:pt x="36457" y="37791"/>
                    <a:pt x="37676" y="37541"/>
                    <a:pt x="38949" y="37073"/>
                  </a:cubicBezTo>
                  <a:cubicBezTo>
                    <a:pt x="38991" y="37061"/>
                    <a:pt x="39025" y="37048"/>
                    <a:pt x="39048" y="37038"/>
                  </a:cubicBezTo>
                  <a:cubicBezTo>
                    <a:pt x="39053" y="37036"/>
                    <a:pt x="39060" y="37034"/>
                    <a:pt x="39065" y="37032"/>
                  </a:cubicBezTo>
                  <a:lnTo>
                    <a:pt x="39081" y="37026"/>
                  </a:lnTo>
                  <a:cubicBezTo>
                    <a:pt x="39730" y="36783"/>
                    <a:pt x="40336" y="36502"/>
                    <a:pt x="40883" y="36188"/>
                  </a:cubicBezTo>
                  <a:cubicBezTo>
                    <a:pt x="41361" y="35913"/>
                    <a:pt x="41844" y="35581"/>
                    <a:pt x="42317" y="35200"/>
                  </a:cubicBezTo>
                  <a:cubicBezTo>
                    <a:pt x="42348" y="35176"/>
                    <a:pt x="42385" y="35148"/>
                    <a:pt x="42427" y="35110"/>
                  </a:cubicBezTo>
                  <a:cubicBezTo>
                    <a:pt x="43577" y="34165"/>
                    <a:pt x="44492" y="33080"/>
                    <a:pt x="45058" y="32331"/>
                  </a:cubicBezTo>
                  <a:cubicBezTo>
                    <a:pt x="45083" y="32299"/>
                    <a:pt x="45110" y="32264"/>
                    <a:pt x="45138" y="32225"/>
                  </a:cubicBezTo>
                  <a:cubicBezTo>
                    <a:pt x="45550" y="31673"/>
                    <a:pt x="45822" y="31246"/>
                    <a:pt x="45931" y="31070"/>
                  </a:cubicBezTo>
                  <a:cubicBezTo>
                    <a:pt x="46386" y="30726"/>
                    <a:pt x="47195" y="30103"/>
                    <a:pt x="47952" y="29460"/>
                  </a:cubicBezTo>
                  <a:cubicBezTo>
                    <a:pt x="48481" y="29012"/>
                    <a:pt x="48901" y="28625"/>
                    <a:pt x="49196" y="28310"/>
                  </a:cubicBezTo>
                  <a:cubicBezTo>
                    <a:pt x="49617" y="27865"/>
                    <a:pt x="49993" y="27375"/>
                    <a:pt x="49898" y="26810"/>
                  </a:cubicBezTo>
                  <a:cubicBezTo>
                    <a:pt x="49838" y="26449"/>
                    <a:pt x="49682" y="26212"/>
                    <a:pt x="49519" y="26057"/>
                  </a:cubicBezTo>
                  <a:cubicBezTo>
                    <a:pt x="49585" y="25748"/>
                    <a:pt x="49587" y="25433"/>
                    <a:pt x="49477" y="25138"/>
                  </a:cubicBezTo>
                  <a:cubicBezTo>
                    <a:pt x="49363" y="24827"/>
                    <a:pt x="49162" y="24587"/>
                    <a:pt x="48908" y="24437"/>
                  </a:cubicBezTo>
                  <a:cubicBezTo>
                    <a:pt x="48842" y="23885"/>
                    <a:pt x="48524" y="23589"/>
                    <a:pt x="48320" y="23455"/>
                  </a:cubicBezTo>
                  <a:cubicBezTo>
                    <a:pt x="48191" y="23369"/>
                    <a:pt x="47941" y="23239"/>
                    <a:pt x="47600" y="23239"/>
                  </a:cubicBezTo>
                  <a:cubicBezTo>
                    <a:pt x="47508" y="23239"/>
                    <a:pt x="47409" y="23249"/>
                    <a:pt x="47305" y="23271"/>
                  </a:cubicBezTo>
                  <a:cubicBezTo>
                    <a:pt x="47196" y="23017"/>
                    <a:pt x="47047" y="22812"/>
                    <a:pt x="46863" y="22663"/>
                  </a:cubicBezTo>
                  <a:cubicBezTo>
                    <a:pt x="46643" y="22486"/>
                    <a:pt x="46380" y="22395"/>
                    <a:pt x="46111" y="22395"/>
                  </a:cubicBezTo>
                  <a:cubicBezTo>
                    <a:pt x="45940" y="22395"/>
                    <a:pt x="45766" y="22432"/>
                    <a:pt x="45599" y="22506"/>
                  </a:cubicBezTo>
                  <a:cubicBezTo>
                    <a:pt x="45493" y="22553"/>
                    <a:pt x="45396" y="22615"/>
                    <a:pt x="45308" y="22688"/>
                  </a:cubicBezTo>
                  <a:cubicBezTo>
                    <a:pt x="45136" y="22616"/>
                    <a:pt x="44958" y="22576"/>
                    <a:pt x="44798" y="22562"/>
                  </a:cubicBezTo>
                  <a:lnTo>
                    <a:pt x="44794" y="22562"/>
                  </a:lnTo>
                  <a:cubicBezTo>
                    <a:pt x="44743" y="22558"/>
                    <a:pt x="44693" y="22556"/>
                    <a:pt x="44642" y="22556"/>
                  </a:cubicBezTo>
                  <a:cubicBezTo>
                    <a:pt x="43816" y="22556"/>
                    <a:pt x="42986" y="23103"/>
                    <a:pt x="42110" y="24223"/>
                  </a:cubicBezTo>
                  <a:cubicBezTo>
                    <a:pt x="41637" y="24829"/>
                    <a:pt x="41223" y="25512"/>
                    <a:pt x="40935" y="26028"/>
                  </a:cubicBezTo>
                  <a:lnTo>
                    <a:pt x="40767" y="26195"/>
                  </a:lnTo>
                  <a:cubicBezTo>
                    <a:pt x="40764" y="26199"/>
                    <a:pt x="40388" y="26574"/>
                    <a:pt x="39874" y="27051"/>
                  </a:cubicBezTo>
                  <a:lnTo>
                    <a:pt x="39851" y="27074"/>
                  </a:lnTo>
                  <a:cubicBezTo>
                    <a:pt x="39840" y="27085"/>
                    <a:pt x="39824" y="27100"/>
                    <a:pt x="39805" y="27117"/>
                  </a:cubicBezTo>
                  <a:lnTo>
                    <a:pt x="39797" y="27123"/>
                  </a:lnTo>
                  <a:cubicBezTo>
                    <a:pt x="38018" y="28771"/>
                    <a:pt x="37488" y="28971"/>
                    <a:pt x="37431" y="28989"/>
                  </a:cubicBezTo>
                  <a:cubicBezTo>
                    <a:pt x="37154" y="29078"/>
                    <a:pt x="36823" y="29121"/>
                    <a:pt x="36454" y="29121"/>
                  </a:cubicBezTo>
                  <a:cubicBezTo>
                    <a:pt x="35687" y="29121"/>
                    <a:pt x="34753" y="28933"/>
                    <a:pt x="33790" y="28573"/>
                  </a:cubicBezTo>
                  <a:cubicBezTo>
                    <a:pt x="33508" y="28467"/>
                    <a:pt x="33195" y="28341"/>
                    <a:pt x="32855" y="28196"/>
                  </a:cubicBezTo>
                  <a:cubicBezTo>
                    <a:pt x="32850" y="27974"/>
                    <a:pt x="32802" y="27761"/>
                    <a:pt x="32713" y="27559"/>
                  </a:cubicBezTo>
                  <a:cubicBezTo>
                    <a:pt x="32904" y="27456"/>
                    <a:pt x="33080" y="27348"/>
                    <a:pt x="33243" y="27233"/>
                  </a:cubicBezTo>
                  <a:cubicBezTo>
                    <a:pt x="33739" y="26880"/>
                    <a:pt x="34103" y="26468"/>
                    <a:pt x="34329" y="26002"/>
                  </a:cubicBezTo>
                  <a:cubicBezTo>
                    <a:pt x="35496" y="26399"/>
                    <a:pt x="36510" y="26617"/>
                    <a:pt x="37354" y="26651"/>
                  </a:cubicBezTo>
                  <a:cubicBezTo>
                    <a:pt x="37431" y="26655"/>
                    <a:pt x="37506" y="26656"/>
                    <a:pt x="37580" y="26656"/>
                  </a:cubicBezTo>
                  <a:cubicBezTo>
                    <a:pt x="39080" y="26656"/>
                    <a:pt x="39794" y="26026"/>
                    <a:pt x="40131" y="25482"/>
                  </a:cubicBezTo>
                  <a:cubicBezTo>
                    <a:pt x="40289" y="25226"/>
                    <a:pt x="40400" y="24930"/>
                    <a:pt x="40464" y="24600"/>
                  </a:cubicBezTo>
                  <a:lnTo>
                    <a:pt x="40522" y="23674"/>
                  </a:lnTo>
                  <a:cubicBezTo>
                    <a:pt x="40512" y="23473"/>
                    <a:pt x="40489" y="23263"/>
                    <a:pt x="40453" y="23046"/>
                  </a:cubicBezTo>
                  <a:lnTo>
                    <a:pt x="40433" y="22859"/>
                  </a:lnTo>
                  <a:cubicBezTo>
                    <a:pt x="40421" y="22761"/>
                    <a:pt x="40173" y="20610"/>
                    <a:pt x="38915" y="18201"/>
                  </a:cubicBezTo>
                  <a:cubicBezTo>
                    <a:pt x="39008" y="18121"/>
                    <a:pt x="39103" y="18042"/>
                    <a:pt x="39205" y="17962"/>
                  </a:cubicBezTo>
                  <a:lnTo>
                    <a:pt x="39212" y="17973"/>
                  </a:lnTo>
                  <a:lnTo>
                    <a:pt x="39994" y="17396"/>
                  </a:lnTo>
                  <a:cubicBezTo>
                    <a:pt x="40016" y="17381"/>
                    <a:pt x="40038" y="17367"/>
                    <a:pt x="40060" y="17354"/>
                  </a:cubicBezTo>
                  <a:lnTo>
                    <a:pt x="40061" y="17352"/>
                  </a:lnTo>
                  <a:cubicBezTo>
                    <a:pt x="41724" y="16269"/>
                    <a:pt x="43751" y="15466"/>
                    <a:pt x="44810" y="15084"/>
                  </a:cubicBezTo>
                  <a:lnTo>
                    <a:pt x="44812" y="15083"/>
                  </a:lnTo>
                  <a:cubicBezTo>
                    <a:pt x="44831" y="15076"/>
                    <a:pt x="44850" y="15069"/>
                    <a:pt x="44871" y="15061"/>
                  </a:cubicBezTo>
                  <a:cubicBezTo>
                    <a:pt x="44875" y="15060"/>
                    <a:pt x="44879" y="15058"/>
                    <a:pt x="44883" y="15056"/>
                  </a:cubicBezTo>
                  <a:cubicBezTo>
                    <a:pt x="44898" y="15050"/>
                    <a:pt x="44912" y="15045"/>
                    <a:pt x="44927" y="15038"/>
                  </a:cubicBezTo>
                  <a:cubicBezTo>
                    <a:pt x="44931" y="15036"/>
                    <a:pt x="44937" y="15034"/>
                    <a:pt x="44942" y="15032"/>
                  </a:cubicBezTo>
                  <a:cubicBezTo>
                    <a:pt x="44955" y="15027"/>
                    <a:pt x="44969" y="15020"/>
                    <a:pt x="44982" y="15014"/>
                  </a:cubicBezTo>
                  <a:lnTo>
                    <a:pt x="45000" y="15006"/>
                  </a:lnTo>
                  <a:cubicBezTo>
                    <a:pt x="45012" y="15001"/>
                    <a:pt x="45025" y="14995"/>
                    <a:pt x="45036" y="14990"/>
                  </a:cubicBezTo>
                  <a:cubicBezTo>
                    <a:pt x="45043" y="14986"/>
                    <a:pt x="45050" y="14983"/>
                    <a:pt x="45058" y="14979"/>
                  </a:cubicBezTo>
                  <a:cubicBezTo>
                    <a:pt x="45068" y="14974"/>
                    <a:pt x="45078" y="14969"/>
                    <a:pt x="45089" y="14964"/>
                  </a:cubicBezTo>
                  <a:cubicBezTo>
                    <a:pt x="45096" y="14961"/>
                    <a:pt x="45104" y="14956"/>
                    <a:pt x="45113" y="14952"/>
                  </a:cubicBezTo>
                  <a:cubicBezTo>
                    <a:pt x="45122" y="14947"/>
                    <a:pt x="45130" y="14943"/>
                    <a:pt x="45139" y="14938"/>
                  </a:cubicBezTo>
                  <a:cubicBezTo>
                    <a:pt x="45148" y="14933"/>
                    <a:pt x="45158" y="14929"/>
                    <a:pt x="45168" y="14922"/>
                  </a:cubicBezTo>
                  <a:lnTo>
                    <a:pt x="45186" y="14913"/>
                  </a:lnTo>
                  <a:cubicBezTo>
                    <a:pt x="45197" y="14906"/>
                    <a:pt x="45209" y="14900"/>
                    <a:pt x="45222" y="14893"/>
                  </a:cubicBezTo>
                  <a:lnTo>
                    <a:pt x="45228" y="14888"/>
                  </a:lnTo>
                  <a:cubicBezTo>
                    <a:pt x="45666" y="14636"/>
                    <a:pt x="46017" y="14264"/>
                    <a:pt x="46245" y="13814"/>
                  </a:cubicBezTo>
                  <a:lnTo>
                    <a:pt x="46246" y="13811"/>
                  </a:lnTo>
                  <a:cubicBezTo>
                    <a:pt x="46284" y="13735"/>
                    <a:pt x="46319" y="13655"/>
                    <a:pt x="46351" y="13573"/>
                  </a:cubicBezTo>
                  <a:cubicBezTo>
                    <a:pt x="46355" y="13562"/>
                    <a:pt x="46360" y="13550"/>
                    <a:pt x="46364" y="13539"/>
                  </a:cubicBezTo>
                  <a:lnTo>
                    <a:pt x="46368" y="13527"/>
                  </a:lnTo>
                  <a:cubicBezTo>
                    <a:pt x="46404" y="13426"/>
                    <a:pt x="46435" y="13322"/>
                    <a:pt x="46459" y="13217"/>
                  </a:cubicBezTo>
                  <a:lnTo>
                    <a:pt x="46460" y="13212"/>
                  </a:lnTo>
                  <a:cubicBezTo>
                    <a:pt x="46470" y="13165"/>
                    <a:pt x="46479" y="13117"/>
                    <a:pt x="46486" y="13071"/>
                  </a:cubicBezTo>
                  <a:cubicBezTo>
                    <a:pt x="46489" y="13060"/>
                    <a:pt x="46491" y="13048"/>
                    <a:pt x="46492" y="13036"/>
                  </a:cubicBezTo>
                  <a:cubicBezTo>
                    <a:pt x="46494" y="13025"/>
                    <a:pt x="46495" y="13015"/>
                    <a:pt x="46497" y="13005"/>
                  </a:cubicBezTo>
                  <a:cubicBezTo>
                    <a:pt x="46499" y="12983"/>
                    <a:pt x="46502" y="12959"/>
                    <a:pt x="46504" y="12937"/>
                  </a:cubicBezTo>
                  <a:lnTo>
                    <a:pt x="46506" y="12926"/>
                  </a:lnTo>
                  <a:cubicBezTo>
                    <a:pt x="46509" y="12903"/>
                    <a:pt x="46511" y="12880"/>
                    <a:pt x="46512" y="12856"/>
                  </a:cubicBezTo>
                  <a:lnTo>
                    <a:pt x="46513" y="12846"/>
                  </a:lnTo>
                  <a:cubicBezTo>
                    <a:pt x="46528" y="12650"/>
                    <a:pt x="46519" y="12453"/>
                    <a:pt x="46489" y="12258"/>
                  </a:cubicBezTo>
                  <a:cubicBezTo>
                    <a:pt x="46365" y="11488"/>
                    <a:pt x="46138" y="10701"/>
                    <a:pt x="45813" y="9918"/>
                  </a:cubicBezTo>
                  <a:cubicBezTo>
                    <a:pt x="44932" y="7795"/>
                    <a:pt x="43389" y="5804"/>
                    <a:pt x="41226" y="4002"/>
                  </a:cubicBezTo>
                  <a:cubicBezTo>
                    <a:pt x="39376" y="2461"/>
                    <a:pt x="37379" y="1344"/>
                    <a:pt x="35293" y="683"/>
                  </a:cubicBezTo>
                  <a:cubicBezTo>
                    <a:pt x="33526" y="125"/>
                    <a:pt x="32014" y="0"/>
                    <a:pt x="31017" y="0"/>
                  </a:cubicBezTo>
                  <a:close/>
                </a:path>
              </a:pathLst>
            </a:custGeom>
            <a:solidFill>
              <a:srgbClr val="FFFFFF"/>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4"/>
            <p:cNvSpPr/>
            <p:nvPr/>
          </p:nvSpPr>
          <p:spPr>
            <a:xfrm>
              <a:off x="6079000" y="802700"/>
              <a:ext cx="50" cy="200"/>
            </a:xfrm>
            <a:custGeom>
              <a:avLst/>
              <a:gdLst/>
              <a:ahLst/>
              <a:cxnLst/>
              <a:rect l="l" t="t" r="r" b="b"/>
              <a:pathLst>
                <a:path w="2" h="8" extrusionOk="0">
                  <a:moveTo>
                    <a:pt x="1" y="0"/>
                  </a:moveTo>
                  <a:cubicBezTo>
                    <a:pt x="1" y="2"/>
                    <a:pt x="1" y="6"/>
                    <a:pt x="2" y="8"/>
                  </a:cubicBezTo>
                  <a:cubicBezTo>
                    <a:pt x="2" y="5"/>
                    <a:pt x="2" y="1"/>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4"/>
            <p:cNvSpPr/>
            <p:nvPr/>
          </p:nvSpPr>
          <p:spPr>
            <a:xfrm>
              <a:off x="5708850" y="821025"/>
              <a:ext cx="186550" cy="176700"/>
            </a:xfrm>
            <a:custGeom>
              <a:avLst/>
              <a:gdLst/>
              <a:ahLst/>
              <a:cxnLst/>
              <a:rect l="l" t="t" r="r" b="b"/>
              <a:pathLst>
                <a:path w="7462" h="7068" extrusionOk="0">
                  <a:moveTo>
                    <a:pt x="3478" y="1"/>
                  </a:moveTo>
                  <a:cubicBezTo>
                    <a:pt x="3097" y="1"/>
                    <a:pt x="2817" y="820"/>
                    <a:pt x="2855" y="1420"/>
                  </a:cubicBezTo>
                  <a:cubicBezTo>
                    <a:pt x="2855" y="1420"/>
                    <a:pt x="2379" y="564"/>
                    <a:pt x="1912" y="564"/>
                  </a:cubicBezTo>
                  <a:cubicBezTo>
                    <a:pt x="1861" y="564"/>
                    <a:pt x="1810" y="574"/>
                    <a:pt x="1760" y="597"/>
                  </a:cubicBezTo>
                  <a:cubicBezTo>
                    <a:pt x="1342" y="786"/>
                    <a:pt x="1529" y="1545"/>
                    <a:pt x="1529" y="1545"/>
                  </a:cubicBezTo>
                  <a:cubicBezTo>
                    <a:pt x="1529" y="1545"/>
                    <a:pt x="1353" y="1428"/>
                    <a:pt x="1159" y="1428"/>
                  </a:cubicBezTo>
                  <a:cubicBezTo>
                    <a:pt x="1030" y="1428"/>
                    <a:pt x="894" y="1480"/>
                    <a:pt x="796" y="1652"/>
                  </a:cubicBezTo>
                  <a:cubicBezTo>
                    <a:pt x="551" y="2082"/>
                    <a:pt x="1005" y="3030"/>
                    <a:pt x="1005" y="3030"/>
                  </a:cubicBezTo>
                  <a:cubicBezTo>
                    <a:pt x="1005" y="3030"/>
                    <a:pt x="736" y="2758"/>
                    <a:pt x="497" y="2758"/>
                  </a:cubicBezTo>
                  <a:cubicBezTo>
                    <a:pt x="380" y="2758"/>
                    <a:pt x="271" y="2824"/>
                    <a:pt x="204" y="3019"/>
                  </a:cubicBezTo>
                  <a:cubicBezTo>
                    <a:pt x="1" y="3614"/>
                    <a:pt x="3359" y="7067"/>
                    <a:pt x="3359" y="7067"/>
                  </a:cubicBezTo>
                  <a:lnTo>
                    <a:pt x="7460" y="4532"/>
                  </a:lnTo>
                  <a:lnTo>
                    <a:pt x="7461" y="4532"/>
                  </a:lnTo>
                  <a:cubicBezTo>
                    <a:pt x="7461" y="4532"/>
                    <a:pt x="6311" y="501"/>
                    <a:pt x="4812" y="376"/>
                  </a:cubicBezTo>
                  <a:cubicBezTo>
                    <a:pt x="4812" y="376"/>
                    <a:pt x="4797" y="375"/>
                    <a:pt x="4771" y="375"/>
                  </a:cubicBezTo>
                  <a:cubicBezTo>
                    <a:pt x="4610" y="375"/>
                    <a:pt x="4045" y="423"/>
                    <a:pt x="4306" y="1113"/>
                  </a:cubicBezTo>
                  <a:cubicBezTo>
                    <a:pt x="4611" y="1915"/>
                    <a:pt x="4972" y="2341"/>
                    <a:pt x="4532" y="2364"/>
                  </a:cubicBezTo>
                  <a:cubicBezTo>
                    <a:pt x="4531" y="2364"/>
                    <a:pt x="4530" y="2364"/>
                    <a:pt x="4529" y="2364"/>
                  </a:cubicBezTo>
                  <a:cubicBezTo>
                    <a:pt x="4250" y="2364"/>
                    <a:pt x="4079" y="337"/>
                    <a:pt x="3656" y="59"/>
                  </a:cubicBezTo>
                  <a:cubicBezTo>
                    <a:pt x="3595" y="19"/>
                    <a:pt x="3536" y="1"/>
                    <a:pt x="3478"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4"/>
            <p:cNvSpPr/>
            <p:nvPr/>
          </p:nvSpPr>
          <p:spPr>
            <a:xfrm>
              <a:off x="5732300" y="895075"/>
              <a:ext cx="31200" cy="33775"/>
            </a:xfrm>
            <a:custGeom>
              <a:avLst/>
              <a:gdLst/>
              <a:ahLst/>
              <a:cxnLst/>
              <a:rect l="l" t="t" r="r" b="b"/>
              <a:pathLst>
                <a:path w="1248" h="1351" extrusionOk="0">
                  <a:moveTo>
                    <a:pt x="63" y="0"/>
                  </a:moveTo>
                  <a:cubicBezTo>
                    <a:pt x="53" y="0"/>
                    <a:pt x="44" y="2"/>
                    <a:pt x="35" y="7"/>
                  </a:cubicBezTo>
                  <a:cubicBezTo>
                    <a:pt x="9" y="23"/>
                    <a:pt x="0" y="56"/>
                    <a:pt x="15" y="83"/>
                  </a:cubicBezTo>
                  <a:cubicBezTo>
                    <a:pt x="266" y="514"/>
                    <a:pt x="731" y="959"/>
                    <a:pt x="1150" y="1336"/>
                  </a:cubicBezTo>
                  <a:cubicBezTo>
                    <a:pt x="1161" y="1345"/>
                    <a:pt x="1174" y="1351"/>
                    <a:pt x="1187" y="1351"/>
                  </a:cubicBezTo>
                  <a:cubicBezTo>
                    <a:pt x="1202" y="1351"/>
                    <a:pt x="1217" y="1344"/>
                    <a:pt x="1228" y="1333"/>
                  </a:cubicBezTo>
                  <a:cubicBezTo>
                    <a:pt x="1248" y="1310"/>
                    <a:pt x="1246" y="1275"/>
                    <a:pt x="1223" y="1255"/>
                  </a:cubicBezTo>
                  <a:cubicBezTo>
                    <a:pt x="809" y="883"/>
                    <a:pt x="354" y="446"/>
                    <a:pt x="110" y="28"/>
                  </a:cubicBezTo>
                  <a:cubicBezTo>
                    <a:pt x="100" y="10"/>
                    <a:pt x="81"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4"/>
            <p:cNvSpPr/>
            <p:nvPr/>
          </p:nvSpPr>
          <p:spPr>
            <a:xfrm>
              <a:off x="5744300" y="857550"/>
              <a:ext cx="35325" cy="53000"/>
            </a:xfrm>
            <a:custGeom>
              <a:avLst/>
              <a:gdLst/>
              <a:ahLst/>
              <a:cxnLst/>
              <a:rect l="l" t="t" r="r" b="b"/>
              <a:pathLst>
                <a:path w="1413" h="2120" extrusionOk="0">
                  <a:moveTo>
                    <a:pt x="62" y="0"/>
                  </a:moveTo>
                  <a:cubicBezTo>
                    <a:pt x="54" y="0"/>
                    <a:pt x="45" y="2"/>
                    <a:pt x="37" y="6"/>
                  </a:cubicBezTo>
                  <a:cubicBezTo>
                    <a:pt x="10" y="20"/>
                    <a:pt x="0" y="53"/>
                    <a:pt x="14" y="80"/>
                  </a:cubicBezTo>
                  <a:cubicBezTo>
                    <a:pt x="57" y="162"/>
                    <a:pt x="103" y="242"/>
                    <a:pt x="149" y="320"/>
                  </a:cubicBezTo>
                  <a:cubicBezTo>
                    <a:pt x="569" y="1035"/>
                    <a:pt x="830" y="1469"/>
                    <a:pt x="1308" y="2098"/>
                  </a:cubicBezTo>
                  <a:cubicBezTo>
                    <a:pt x="1318" y="2112"/>
                    <a:pt x="1335" y="2119"/>
                    <a:pt x="1351" y="2119"/>
                  </a:cubicBezTo>
                  <a:cubicBezTo>
                    <a:pt x="1363" y="2119"/>
                    <a:pt x="1375" y="2116"/>
                    <a:pt x="1384" y="2109"/>
                  </a:cubicBezTo>
                  <a:cubicBezTo>
                    <a:pt x="1409" y="2091"/>
                    <a:pt x="1413" y="2057"/>
                    <a:pt x="1395" y="2032"/>
                  </a:cubicBezTo>
                  <a:cubicBezTo>
                    <a:pt x="920" y="1407"/>
                    <a:pt x="661" y="975"/>
                    <a:pt x="244" y="265"/>
                  </a:cubicBezTo>
                  <a:cubicBezTo>
                    <a:pt x="198" y="187"/>
                    <a:pt x="153" y="110"/>
                    <a:pt x="111" y="29"/>
                  </a:cubicBezTo>
                  <a:cubicBezTo>
                    <a:pt x="101" y="10"/>
                    <a:pt x="82"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4"/>
            <p:cNvSpPr/>
            <p:nvPr/>
          </p:nvSpPr>
          <p:spPr>
            <a:xfrm>
              <a:off x="5778300" y="855400"/>
              <a:ext cx="23375" cy="40300"/>
            </a:xfrm>
            <a:custGeom>
              <a:avLst/>
              <a:gdLst/>
              <a:ahLst/>
              <a:cxnLst/>
              <a:rect l="l" t="t" r="r" b="b"/>
              <a:pathLst>
                <a:path w="935" h="1612" extrusionOk="0">
                  <a:moveTo>
                    <a:pt x="62" y="0"/>
                  </a:moveTo>
                  <a:cubicBezTo>
                    <a:pt x="56" y="0"/>
                    <a:pt x="50" y="1"/>
                    <a:pt x="44" y="3"/>
                  </a:cubicBezTo>
                  <a:cubicBezTo>
                    <a:pt x="16" y="14"/>
                    <a:pt x="1" y="45"/>
                    <a:pt x="11" y="73"/>
                  </a:cubicBezTo>
                  <a:cubicBezTo>
                    <a:pt x="70" y="238"/>
                    <a:pt x="125" y="364"/>
                    <a:pt x="215" y="537"/>
                  </a:cubicBezTo>
                  <a:cubicBezTo>
                    <a:pt x="401" y="897"/>
                    <a:pt x="606" y="1251"/>
                    <a:pt x="826" y="1587"/>
                  </a:cubicBezTo>
                  <a:cubicBezTo>
                    <a:pt x="836" y="1603"/>
                    <a:pt x="854" y="1611"/>
                    <a:pt x="871" y="1611"/>
                  </a:cubicBezTo>
                  <a:cubicBezTo>
                    <a:pt x="882" y="1611"/>
                    <a:pt x="892" y="1608"/>
                    <a:pt x="901" y="1603"/>
                  </a:cubicBezTo>
                  <a:cubicBezTo>
                    <a:pt x="927" y="1586"/>
                    <a:pt x="934" y="1552"/>
                    <a:pt x="917" y="1527"/>
                  </a:cubicBezTo>
                  <a:cubicBezTo>
                    <a:pt x="700" y="1193"/>
                    <a:pt x="496" y="844"/>
                    <a:pt x="312" y="487"/>
                  </a:cubicBezTo>
                  <a:cubicBezTo>
                    <a:pt x="224" y="318"/>
                    <a:pt x="171" y="196"/>
                    <a:pt x="114" y="36"/>
                  </a:cubicBezTo>
                  <a:cubicBezTo>
                    <a:pt x="106" y="14"/>
                    <a:pt x="84"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4"/>
            <p:cNvSpPr/>
            <p:nvPr/>
          </p:nvSpPr>
          <p:spPr>
            <a:xfrm>
              <a:off x="5758100" y="892650"/>
              <a:ext cx="50700" cy="42025"/>
            </a:xfrm>
            <a:custGeom>
              <a:avLst/>
              <a:gdLst/>
              <a:ahLst/>
              <a:cxnLst/>
              <a:rect l="l" t="t" r="r" b="b"/>
              <a:pathLst>
                <a:path w="2028" h="1681" extrusionOk="0">
                  <a:moveTo>
                    <a:pt x="1967" y="0"/>
                  </a:moveTo>
                  <a:cubicBezTo>
                    <a:pt x="1962" y="0"/>
                    <a:pt x="1958" y="1"/>
                    <a:pt x="1953" y="2"/>
                  </a:cubicBezTo>
                  <a:cubicBezTo>
                    <a:pt x="1117" y="227"/>
                    <a:pt x="393" y="824"/>
                    <a:pt x="14" y="1602"/>
                  </a:cubicBezTo>
                  <a:cubicBezTo>
                    <a:pt x="1" y="1630"/>
                    <a:pt x="13" y="1662"/>
                    <a:pt x="39" y="1675"/>
                  </a:cubicBezTo>
                  <a:cubicBezTo>
                    <a:pt x="47" y="1679"/>
                    <a:pt x="55" y="1681"/>
                    <a:pt x="64" y="1681"/>
                  </a:cubicBezTo>
                  <a:cubicBezTo>
                    <a:pt x="84" y="1681"/>
                    <a:pt x="103" y="1669"/>
                    <a:pt x="113" y="1650"/>
                  </a:cubicBezTo>
                  <a:cubicBezTo>
                    <a:pt x="477" y="901"/>
                    <a:pt x="1176" y="324"/>
                    <a:pt x="1982" y="109"/>
                  </a:cubicBezTo>
                  <a:cubicBezTo>
                    <a:pt x="2011" y="100"/>
                    <a:pt x="2028" y="70"/>
                    <a:pt x="2020" y="42"/>
                  </a:cubicBezTo>
                  <a:cubicBezTo>
                    <a:pt x="2013" y="16"/>
                    <a:pt x="1991" y="0"/>
                    <a:pt x="19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4"/>
            <p:cNvSpPr/>
            <p:nvPr/>
          </p:nvSpPr>
          <p:spPr>
            <a:xfrm>
              <a:off x="5809475" y="879425"/>
              <a:ext cx="17925" cy="58800"/>
            </a:xfrm>
            <a:custGeom>
              <a:avLst/>
              <a:gdLst/>
              <a:ahLst/>
              <a:cxnLst/>
              <a:rect l="l" t="t" r="r" b="b"/>
              <a:pathLst>
                <a:path w="717" h="2352" extrusionOk="0">
                  <a:moveTo>
                    <a:pt x="655" y="1"/>
                  </a:moveTo>
                  <a:cubicBezTo>
                    <a:pt x="639" y="1"/>
                    <a:pt x="623" y="8"/>
                    <a:pt x="612" y="21"/>
                  </a:cubicBezTo>
                  <a:cubicBezTo>
                    <a:pt x="383" y="310"/>
                    <a:pt x="218" y="676"/>
                    <a:pt x="124" y="1112"/>
                  </a:cubicBezTo>
                  <a:cubicBezTo>
                    <a:pt x="35" y="1515"/>
                    <a:pt x="14" y="1934"/>
                    <a:pt x="1" y="2295"/>
                  </a:cubicBezTo>
                  <a:cubicBezTo>
                    <a:pt x="0" y="2325"/>
                    <a:pt x="24" y="2350"/>
                    <a:pt x="55" y="2351"/>
                  </a:cubicBezTo>
                  <a:lnTo>
                    <a:pt x="56" y="2351"/>
                  </a:lnTo>
                  <a:cubicBezTo>
                    <a:pt x="85" y="2351"/>
                    <a:pt x="110" y="2328"/>
                    <a:pt x="111" y="2299"/>
                  </a:cubicBezTo>
                  <a:cubicBezTo>
                    <a:pt x="124" y="1943"/>
                    <a:pt x="144" y="1529"/>
                    <a:pt x="230" y="1136"/>
                  </a:cubicBezTo>
                  <a:cubicBezTo>
                    <a:pt x="322" y="716"/>
                    <a:pt x="479" y="364"/>
                    <a:pt x="698" y="89"/>
                  </a:cubicBezTo>
                  <a:cubicBezTo>
                    <a:pt x="717" y="66"/>
                    <a:pt x="712" y="32"/>
                    <a:pt x="689" y="13"/>
                  </a:cubicBezTo>
                  <a:cubicBezTo>
                    <a:pt x="679" y="5"/>
                    <a:pt x="667" y="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4"/>
            <p:cNvSpPr/>
            <p:nvPr/>
          </p:nvSpPr>
          <p:spPr>
            <a:xfrm>
              <a:off x="5792800" y="934300"/>
              <a:ext cx="116475" cy="97275"/>
            </a:xfrm>
            <a:custGeom>
              <a:avLst/>
              <a:gdLst/>
              <a:ahLst/>
              <a:cxnLst/>
              <a:rect l="l" t="t" r="r" b="b"/>
              <a:pathLst>
                <a:path w="4659" h="3891" extrusionOk="0">
                  <a:moveTo>
                    <a:pt x="4102" y="1"/>
                  </a:moveTo>
                  <a:lnTo>
                    <a:pt x="1" y="2535"/>
                  </a:lnTo>
                  <a:cubicBezTo>
                    <a:pt x="1" y="2535"/>
                    <a:pt x="757" y="3405"/>
                    <a:pt x="1188" y="3890"/>
                  </a:cubicBezTo>
                  <a:lnTo>
                    <a:pt x="4659" y="1118"/>
                  </a:lnTo>
                  <a:lnTo>
                    <a:pt x="41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4"/>
            <p:cNvSpPr/>
            <p:nvPr/>
          </p:nvSpPr>
          <p:spPr>
            <a:xfrm>
              <a:off x="6554450" y="862150"/>
              <a:ext cx="195550" cy="182200"/>
            </a:xfrm>
            <a:custGeom>
              <a:avLst/>
              <a:gdLst/>
              <a:ahLst/>
              <a:cxnLst/>
              <a:rect l="l" t="t" r="r" b="b"/>
              <a:pathLst>
                <a:path w="7822" h="7288" extrusionOk="0">
                  <a:moveTo>
                    <a:pt x="4814" y="1"/>
                  </a:moveTo>
                  <a:cubicBezTo>
                    <a:pt x="4769" y="1"/>
                    <a:pt x="4720" y="12"/>
                    <a:pt x="4669" y="34"/>
                  </a:cubicBezTo>
                  <a:cubicBezTo>
                    <a:pt x="4192" y="247"/>
                    <a:pt x="3680" y="2256"/>
                    <a:pt x="3390" y="2256"/>
                  </a:cubicBezTo>
                  <a:cubicBezTo>
                    <a:pt x="3385" y="2256"/>
                    <a:pt x="3381" y="2256"/>
                    <a:pt x="3377" y="2255"/>
                  </a:cubicBezTo>
                  <a:cubicBezTo>
                    <a:pt x="2930" y="2157"/>
                    <a:pt x="3372" y="1780"/>
                    <a:pt x="3822" y="1008"/>
                  </a:cubicBezTo>
                  <a:cubicBezTo>
                    <a:pt x="4270" y="237"/>
                    <a:pt x="3427" y="165"/>
                    <a:pt x="3427" y="165"/>
                  </a:cubicBezTo>
                  <a:cubicBezTo>
                    <a:pt x="3402" y="163"/>
                    <a:pt x="3378" y="162"/>
                    <a:pt x="3353" y="162"/>
                  </a:cubicBezTo>
                  <a:cubicBezTo>
                    <a:pt x="1807" y="162"/>
                    <a:pt x="0" y="3987"/>
                    <a:pt x="0" y="3987"/>
                  </a:cubicBezTo>
                  <a:lnTo>
                    <a:pt x="3785" y="7287"/>
                  </a:lnTo>
                  <a:cubicBezTo>
                    <a:pt x="3785" y="7287"/>
                    <a:pt x="7822" y="4309"/>
                    <a:pt x="7714" y="3663"/>
                  </a:cubicBezTo>
                  <a:cubicBezTo>
                    <a:pt x="7673" y="3416"/>
                    <a:pt x="7542" y="3339"/>
                    <a:pt x="7397" y="3339"/>
                  </a:cubicBezTo>
                  <a:cubicBezTo>
                    <a:pt x="7162" y="3339"/>
                    <a:pt x="6889" y="3537"/>
                    <a:pt x="6889" y="3537"/>
                  </a:cubicBezTo>
                  <a:cubicBezTo>
                    <a:pt x="6889" y="3537"/>
                    <a:pt x="7516" y="2640"/>
                    <a:pt x="7337" y="2156"/>
                  </a:cubicBezTo>
                  <a:cubicBezTo>
                    <a:pt x="7249" y="1918"/>
                    <a:pt x="7070" y="1857"/>
                    <a:pt x="6911" y="1857"/>
                  </a:cubicBezTo>
                  <a:cubicBezTo>
                    <a:pt x="6746" y="1857"/>
                    <a:pt x="6602" y="1923"/>
                    <a:pt x="6602" y="1923"/>
                  </a:cubicBezTo>
                  <a:cubicBezTo>
                    <a:pt x="6602" y="1923"/>
                    <a:pt x="6923" y="1174"/>
                    <a:pt x="6525" y="909"/>
                  </a:cubicBezTo>
                  <a:cubicBezTo>
                    <a:pt x="6457" y="864"/>
                    <a:pt x="6383" y="844"/>
                    <a:pt x="6305" y="844"/>
                  </a:cubicBezTo>
                  <a:cubicBezTo>
                    <a:pt x="5836" y="844"/>
                    <a:pt x="5261" y="1568"/>
                    <a:pt x="5261" y="1568"/>
                  </a:cubicBezTo>
                  <a:cubicBezTo>
                    <a:pt x="5407" y="936"/>
                    <a:pt x="5241" y="1"/>
                    <a:pt x="4814"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4"/>
            <p:cNvSpPr/>
            <p:nvPr/>
          </p:nvSpPr>
          <p:spPr>
            <a:xfrm>
              <a:off x="6633325" y="917150"/>
              <a:ext cx="11375" cy="63000"/>
            </a:xfrm>
            <a:custGeom>
              <a:avLst/>
              <a:gdLst/>
              <a:ahLst/>
              <a:cxnLst/>
              <a:rect l="l" t="t" r="r" b="b"/>
              <a:pathLst>
                <a:path w="455" h="2520" extrusionOk="0">
                  <a:moveTo>
                    <a:pt x="65" y="1"/>
                  </a:moveTo>
                  <a:cubicBezTo>
                    <a:pt x="56" y="1"/>
                    <a:pt x="46" y="3"/>
                    <a:pt x="37" y="8"/>
                  </a:cubicBezTo>
                  <a:cubicBezTo>
                    <a:pt x="10" y="24"/>
                    <a:pt x="0" y="58"/>
                    <a:pt x="16" y="86"/>
                  </a:cubicBezTo>
                  <a:cubicBezTo>
                    <a:pt x="194" y="405"/>
                    <a:pt x="295" y="793"/>
                    <a:pt x="318" y="1240"/>
                  </a:cubicBezTo>
                  <a:cubicBezTo>
                    <a:pt x="341" y="1660"/>
                    <a:pt x="292" y="2088"/>
                    <a:pt x="245" y="2456"/>
                  </a:cubicBezTo>
                  <a:cubicBezTo>
                    <a:pt x="241" y="2487"/>
                    <a:pt x="263" y="2516"/>
                    <a:pt x="294" y="2520"/>
                  </a:cubicBezTo>
                  <a:lnTo>
                    <a:pt x="301" y="2520"/>
                  </a:lnTo>
                  <a:cubicBezTo>
                    <a:pt x="329" y="2520"/>
                    <a:pt x="354" y="2500"/>
                    <a:pt x="358" y="2471"/>
                  </a:cubicBezTo>
                  <a:cubicBezTo>
                    <a:pt x="406" y="2097"/>
                    <a:pt x="455" y="1663"/>
                    <a:pt x="432" y="1234"/>
                  </a:cubicBezTo>
                  <a:cubicBezTo>
                    <a:pt x="408" y="770"/>
                    <a:pt x="301" y="364"/>
                    <a:pt x="115" y="30"/>
                  </a:cubicBezTo>
                  <a:cubicBezTo>
                    <a:pt x="105" y="11"/>
                    <a:pt x="85" y="1"/>
                    <a:pt x="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4"/>
            <p:cNvSpPr/>
            <p:nvPr/>
          </p:nvSpPr>
          <p:spPr>
            <a:xfrm>
              <a:off x="6171600" y="1401375"/>
              <a:ext cx="202925" cy="107500"/>
            </a:xfrm>
            <a:custGeom>
              <a:avLst/>
              <a:gdLst/>
              <a:ahLst/>
              <a:cxnLst/>
              <a:rect l="l" t="t" r="r" b="b"/>
              <a:pathLst>
                <a:path w="8117" h="4300" extrusionOk="0">
                  <a:moveTo>
                    <a:pt x="6529" y="1"/>
                  </a:moveTo>
                  <a:cubicBezTo>
                    <a:pt x="6390" y="1"/>
                    <a:pt x="6251" y="13"/>
                    <a:pt x="6116" y="30"/>
                  </a:cubicBezTo>
                  <a:cubicBezTo>
                    <a:pt x="3791" y="320"/>
                    <a:pt x="1670" y="1449"/>
                    <a:pt x="0" y="3092"/>
                  </a:cubicBezTo>
                  <a:cubicBezTo>
                    <a:pt x="1083" y="3561"/>
                    <a:pt x="2190" y="3998"/>
                    <a:pt x="3353" y="4190"/>
                  </a:cubicBezTo>
                  <a:cubicBezTo>
                    <a:pt x="3797" y="4263"/>
                    <a:pt x="4246" y="4299"/>
                    <a:pt x="4696" y="4299"/>
                  </a:cubicBezTo>
                  <a:cubicBezTo>
                    <a:pt x="5669" y="4299"/>
                    <a:pt x="6642" y="4129"/>
                    <a:pt x="7557" y="3795"/>
                  </a:cubicBezTo>
                  <a:cubicBezTo>
                    <a:pt x="7814" y="3700"/>
                    <a:pt x="8116" y="3506"/>
                    <a:pt x="8061" y="3238"/>
                  </a:cubicBezTo>
                  <a:cubicBezTo>
                    <a:pt x="7895" y="2435"/>
                    <a:pt x="7940" y="1622"/>
                    <a:pt x="7666" y="849"/>
                  </a:cubicBezTo>
                  <a:cubicBezTo>
                    <a:pt x="7590" y="630"/>
                    <a:pt x="7495" y="407"/>
                    <a:pt x="7323" y="251"/>
                  </a:cubicBezTo>
                  <a:cubicBezTo>
                    <a:pt x="7111" y="57"/>
                    <a:pt x="6823" y="1"/>
                    <a:pt x="6529" y="1"/>
                  </a:cubicBezTo>
                  <a:close/>
                </a:path>
              </a:pathLst>
            </a:custGeom>
            <a:solidFill>
              <a:srgbClr val="85A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4"/>
            <p:cNvSpPr/>
            <p:nvPr/>
          </p:nvSpPr>
          <p:spPr>
            <a:xfrm>
              <a:off x="6171600" y="1401375"/>
              <a:ext cx="202925" cy="107500"/>
            </a:xfrm>
            <a:custGeom>
              <a:avLst/>
              <a:gdLst/>
              <a:ahLst/>
              <a:cxnLst/>
              <a:rect l="l" t="t" r="r" b="b"/>
              <a:pathLst>
                <a:path w="8117" h="4300" extrusionOk="0">
                  <a:moveTo>
                    <a:pt x="6529" y="1"/>
                  </a:moveTo>
                  <a:cubicBezTo>
                    <a:pt x="6390" y="1"/>
                    <a:pt x="6251" y="13"/>
                    <a:pt x="6116" y="30"/>
                  </a:cubicBezTo>
                  <a:cubicBezTo>
                    <a:pt x="3791" y="320"/>
                    <a:pt x="1670" y="1449"/>
                    <a:pt x="0" y="3092"/>
                  </a:cubicBezTo>
                  <a:cubicBezTo>
                    <a:pt x="1083" y="3561"/>
                    <a:pt x="2190" y="3998"/>
                    <a:pt x="3353" y="4190"/>
                  </a:cubicBezTo>
                  <a:cubicBezTo>
                    <a:pt x="3797" y="4263"/>
                    <a:pt x="4246" y="4299"/>
                    <a:pt x="4696" y="4299"/>
                  </a:cubicBezTo>
                  <a:cubicBezTo>
                    <a:pt x="5669" y="4299"/>
                    <a:pt x="6642" y="4129"/>
                    <a:pt x="7557" y="3795"/>
                  </a:cubicBezTo>
                  <a:cubicBezTo>
                    <a:pt x="7814" y="3700"/>
                    <a:pt x="8116" y="3506"/>
                    <a:pt x="8061" y="3238"/>
                  </a:cubicBezTo>
                  <a:cubicBezTo>
                    <a:pt x="7895" y="2435"/>
                    <a:pt x="7940" y="1622"/>
                    <a:pt x="7666" y="849"/>
                  </a:cubicBezTo>
                  <a:cubicBezTo>
                    <a:pt x="7590" y="630"/>
                    <a:pt x="7495" y="407"/>
                    <a:pt x="7323" y="251"/>
                  </a:cubicBezTo>
                  <a:cubicBezTo>
                    <a:pt x="7111" y="57"/>
                    <a:pt x="6823" y="1"/>
                    <a:pt x="65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4"/>
            <p:cNvSpPr/>
            <p:nvPr/>
          </p:nvSpPr>
          <p:spPr>
            <a:xfrm>
              <a:off x="6045825" y="980200"/>
              <a:ext cx="120225" cy="362850"/>
            </a:xfrm>
            <a:custGeom>
              <a:avLst/>
              <a:gdLst/>
              <a:ahLst/>
              <a:cxnLst/>
              <a:rect l="l" t="t" r="r" b="b"/>
              <a:pathLst>
                <a:path w="4809" h="14514" extrusionOk="0">
                  <a:moveTo>
                    <a:pt x="4809" y="0"/>
                  </a:moveTo>
                  <a:cubicBezTo>
                    <a:pt x="3194" y="71"/>
                    <a:pt x="898" y="861"/>
                    <a:pt x="898" y="861"/>
                  </a:cubicBezTo>
                  <a:lnTo>
                    <a:pt x="1" y="14514"/>
                  </a:lnTo>
                  <a:lnTo>
                    <a:pt x="1" y="14514"/>
                  </a:lnTo>
                  <a:lnTo>
                    <a:pt x="2584" y="13653"/>
                  </a:lnTo>
                  <a:cubicBezTo>
                    <a:pt x="2584" y="13653"/>
                    <a:pt x="3015" y="10585"/>
                    <a:pt x="3301" y="7607"/>
                  </a:cubicBezTo>
                  <a:cubicBezTo>
                    <a:pt x="3589" y="4628"/>
                    <a:pt x="4809" y="0"/>
                    <a:pt x="4809" y="0"/>
                  </a:cubicBezTo>
                  <a:close/>
                </a:path>
              </a:pathLst>
            </a:custGeom>
            <a:solidFill>
              <a:srgbClr val="85A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4"/>
            <p:cNvSpPr/>
            <p:nvPr/>
          </p:nvSpPr>
          <p:spPr>
            <a:xfrm>
              <a:off x="6116700" y="974325"/>
              <a:ext cx="164625" cy="373450"/>
            </a:xfrm>
            <a:custGeom>
              <a:avLst/>
              <a:gdLst/>
              <a:ahLst/>
              <a:cxnLst/>
              <a:rect l="l" t="t" r="r" b="b"/>
              <a:pathLst>
                <a:path w="6585" h="14938" extrusionOk="0">
                  <a:moveTo>
                    <a:pt x="1777" y="1"/>
                  </a:moveTo>
                  <a:cubicBezTo>
                    <a:pt x="521" y="1741"/>
                    <a:pt x="0" y="14210"/>
                    <a:pt x="0" y="14210"/>
                  </a:cubicBezTo>
                  <a:lnTo>
                    <a:pt x="4925" y="14937"/>
                  </a:lnTo>
                  <a:cubicBezTo>
                    <a:pt x="4925" y="14937"/>
                    <a:pt x="5436" y="10119"/>
                    <a:pt x="5489" y="9339"/>
                  </a:cubicBezTo>
                  <a:cubicBezTo>
                    <a:pt x="5544" y="8559"/>
                    <a:pt x="6585" y="288"/>
                    <a:pt x="6585" y="288"/>
                  </a:cubicBezTo>
                  <a:lnTo>
                    <a:pt x="17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4"/>
            <p:cNvSpPr/>
            <p:nvPr/>
          </p:nvSpPr>
          <p:spPr>
            <a:xfrm>
              <a:off x="6105250" y="988475"/>
              <a:ext cx="182325" cy="345150"/>
            </a:xfrm>
            <a:custGeom>
              <a:avLst/>
              <a:gdLst/>
              <a:ahLst/>
              <a:cxnLst/>
              <a:rect l="l" t="t" r="r" b="b"/>
              <a:pathLst>
                <a:path w="7293" h="13806" extrusionOk="0">
                  <a:moveTo>
                    <a:pt x="1911" y="0"/>
                  </a:moveTo>
                  <a:cubicBezTo>
                    <a:pt x="1911" y="0"/>
                    <a:pt x="1077" y="3256"/>
                    <a:pt x="620" y="7294"/>
                  </a:cubicBezTo>
                  <a:cubicBezTo>
                    <a:pt x="185" y="11133"/>
                    <a:pt x="0" y="13133"/>
                    <a:pt x="0" y="13133"/>
                  </a:cubicBezTo>
                  <a:lnTo>
                    <a:pt x="3042" y="11814"/>
                  </a:lnTo>
                  <a:lnTo>
                    <a:pt x="5787" y="13806"/>
                  </a:lnTo>
                  <a:lnTo>
                    <a:pt x="7293" y="2449"/>
                  </a:lnTo>
                  <a:lnTo>
                    <a:pt x="7025" y="314"/>
                  </a:lnTo>
                  <a:lnTo>
                    <a:pt x="3759" y="1929"/>
                  </a:lnTo>
                  <a:lnTo>
                    <a:pt x="19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4"/>
            <p:cNvSpPr/>
            <p:nvPr/>
          </p:nvSpPr>
          <p:spPr>
            <a:xfrm>
              <a:off x="6179925" y="1035375"/>
              <a:ext cx="21200" cy="249800"/>
            </a:xfrm>
            <a:custGeom>
              <a:avLst/>
              <a:gdLst/>
              <a:ahLst/>
              <a:cxnLst/>
              <a:rect l="l" t="t" r="r" b="b"/>
              <a:pathLst>
                <a:path w="848" h="9992" extrusionOk="0">
                  <a:moveTo>
                    <a:pt x="791" y="1"/>
                  </a:moveTo>
                  <a:cubicBezTo>
                    <a:pt x="767" y="1"/>
                    <a:pt x="744" y="18"/>
                    <a:pt x="738" y="43"/>
                  </a:cubicBezTo>
                  <a:cubicBezTo>
                    <a:pt x="382" y="1803"/>
                    <a:pt x="6" y="9855"/>
                    <a:pt x="1" y="9936"/>
                  </a:cubicBezTo>
                  <a:cubicBezTo>
                    <a:pt x="0" y="9965"/>
                    <a:pt x="23" y="9989"/>
                    <a:pt x="52" y="9992"/>
                  </a:cubicBezTo>
                  <a:lnTo>
                    <a:pt x="55" y="9992"/>
                  </a:lnTo>
                  <a:cubicBezTo>
                    <a:pt x="82" y="9992"/>
                    <a:pt x="106" y="9969"/>
                    <a:pt x="107" y="9940"/>
                  </a:cubicBezTo>
                  <a:cubicBezTo>
                    <a:pt x="111" y="9860"/>
                    <a:pt x="488" y="1816"/>
                    <a:pt x="841" y="64"/>
                  </a:cubicBezTo>
                  <a:cubicBezTo>
                    <a:pt x="848" y="35"/>
                    <a:pt x="828" y="7"/>
                    <a:pt x="801" y="2"/>
                  </a:cubicBezTo>
                  <a:cubicBezTo>
                    <a:pt x="797" y="1"/>
                    <a:pt x="794" y="1"/>
                    <a:pt x="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4"/>
            <p:cNvSpPr/>
            <p:nvPr/>
          </p:nvSpPr>
          <p:spPr>
            <a:xfrm>
              <a:off x="6203825" y="1037250"/>
              <a:ext cx="19525" cy="19550"/>
            </a:xfrm>
            <a:custGeom>
              <a:avLst/>
              <a:gdLst/>
              <a:ahLst/>
              <a:cxnLst/>
              <a:rect l="l" t="t" r="r" b="b"/>
              <a:pathLst>
                <a:path w="781" h="782" extrusionOk="0">
                  <a:moveTo>
                    <a:pt x="391" y="0"/>
                  </a:moveTo>
                  <a:cubicBezTo>
                    <a:pt x="175" y="0"/>
                    <a:pt x="0" y="175"/>
                    <a:pt x="0" y="391"/>
                  </a:cubicBezTo>
                  <a:cubicBezTo>
                    <a:pt x="0" y="606"/>
                    <a:pt x="175" y="782"/>
                    <a:pt x="391" y="782"/>
                  </a:cubicBezTo>
                  <a:cubicBezTo>
                    <a:pt x="606" y="782"/>
                    <a:pt x="780" y="606"/>
                    <a:pt x="780" y="391"/>
                  </a:cubicBezTo>
                  <a:cubicBezTo>
                    <a:pt x="780" y="175"/>
                    <a:pt x="60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4"/>
            <p:cNvSpPr/>
            <p:nvPr/>
          </p:nvSpPr>
          <p:spPr>
            <a:xfrm>
              <a:off x="6198450" y="1094425"/>
              <a:ext cx="19525" cy="19575"/>
            </a:xfrm>
            <a:custGeom>
              <a:avLst/>
              <a:gdLst/>
              <a:ahLst/>
              <a:cxnLst/>
              <a:rect l="l" t="t" r="r" b="b"/>
              <a:pathLst>
                <a:path w="781" h="783" extrusionOk="0">
                  <a:moveTo>
                    <a:pt x="390" y="1"/>
                  </a:moveTo>
                  <a:cubicBezTo>
                    <a:pt x="175" y="1"/>
                    <a:pt x="0" y="175"/>
                    <a:pt x="0" y="391"/>
                  </a:cubicBezTo>
                  <a:cubicBezTo>
                    <a:pt x="0" y="606"/>
                    <a:pt x="175" y="782"/>
                    <a:pt x="390" y="782"/>
                  </a:cubicBezTo>
                  <a:cubicBezTo>
                    <a:pt x="606" y="782"/>
                    <a:pt x="780" y="606"/>
                    <a:pt x="780" y="391"/>
                  </a:cubicBezTo>
                  <a:cubicBezTo>
                    <a:pt x="780" y="175"/>
                    <a:pt x="606" y="1"/>
                    <a:pt x="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4"/>
            <p:cNvSpPr/>
            <p:nvPr/>
          </p:nvSpPr>
          <p:spPr>
            <a:xfrm>
              <a:off x="6192375" y="1152975"/>
              <a:ext cx="19525" cy="19525"/>
            </a:xfrm>
            <a:custGeom>
              <a:avLst/>
              <a:gdLst/>
              <a:ahLst/>
              <a:cxnLst/>
              <a:rect l="l" t="t" r="r" b="b"/>
              <a:pathLst>
                <a:path w="781" h="781" extrusionOk="0">
                  <a:moveTo>
                    <a:pt x="391" y="0"/>
                  </a:moveTo>
                  <a:cubicBezTo>
                    <a:pt x="175" y="0"/>
                    <a:pt x="0" y="175"/>
                    <a:pt x="0" y="390"/>
                  </a:cubicBezTo>
                  <a:cubicBezTo>
                    <a:pt x="0" y="606"/>
                    <a:pt x="175" y="781"/>
                    <a:pt x="391" y="781"/>
                  </a:cubicBezTo>
                  <a:cubicBezTo>
                    <a:pt x="606" y="781"/>
                    <a:pt x="781" y="606"/>
                    <a:pt x="781" y="390"/>
                  </a:cubicBezTo>
                  <a:cubicBezTo>
                    <a:pt x="781" y="175"/>
                    <a:pt x="60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4"/>
            <p:cNvSpPr/>
            <p:nvPr/>
          </p:nvSpPr>
          <p:spPr>
            <a:xfrm>
              <a:off x="5688100" y="1573325"/>
              <a:ext cx="173650" cy="157325"/>
            </a:xfrm>
            <a:custGeom>
              <a:avLst/>
              <a:gdLst/>
              <a:ahLst/>
              <a:cxnLst/>
              <a:rect l="l" t="t" r="r" b="b"/>
              <a:pathLst>
                <a:path w="6946" h="6293" extrusionOk="0">
                  <a:moveTo>
                    <a:pt x="2693" y="0"/>
                  </a:moveTo>
                  <a:lnTo>
                    <a:pt x="2371" y="437"/>
                  </a:lnTo>
                  <a:lnTo>
                    <a:pt x="2119" y="774"/>
                  </a:lnTo>
                  <a:lnTo>
                    <a:pt x="1783" y="1228"/>
                  </a:lnTo>
                  <a:lnTo>
                    <a:pt x="1532" y="1564"/>
                  </a:lnTo>
                  <a:lnTo>
                    <a:pt x="1199" y="2011"/>
                  </a:lnTo>
                  <a:lnTo>
                    <a:pt x="949" y="2351"/>
                  </a:lnTo>
                  <a:lnTo>
                    <a:pt x="611" y="2804"/>
                  </a:lnTo>
                  <a:lnTo>
                    <a:pt x="360" y="3144"/>
                  </a:lnTo>
                  <a:lnTo>
                    <a:pt x="0" y="3628"/>
                  </a:lnTo>
                  <a:lnTo>
                    <a:pt x="3996" y="6292"/>
                  </a:lnTo>
                  <a:lnTo>
                    <a:pt x="4418" y="5761"/>
                  </a:lnTo>
                  <a:lnTo>
                    <a:pt x="4682" y="5430"/>
                  </a:lnTo>
                  <a:lnTo>
                    <a:pt x="5032" y="4989"/>
                  </a:lnTo>
                  <a:lnTo>
                    <a:pt x="5295" y="4657"/>
                  </a:lnTo>
                  <a:lnTo>
                    <a:pt x="5641" y="4223"/>
                  </a:lnTo>
                  <a:lnTo>
                    <a:pt x="5905" y="3892"/>
                  </a:lnTo>
                  <a:lnTo>
                    <a:pt x="6254" y="3451"/>
                  </a:lnTo>
                  <a:lnTo>
                    <a:pt x="6518" y="3118"/>
                  </a:lnTo>
                  <a:lnTo>
                    <a:pt x="6946" y="2578"/>
                  </a:lnTo>
                  <a:lnTo>
                    <a:pt x="26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4"/>
            <p:cNvSpPr/>
            <p:nvPr/>
          </p:nvSpPr>
          <p:spPr>
            <a:xfrm>
              <a:off x="5697100" y="1643425"/>
              <a:ext cx="108050" cy="73950"/>
            </a:xfrm>
            <a:custGeom>
              <a:avLst/>
              <a:gdLst/>
              <a:ahLst/>
              <a:cxnLst/>
              <a:rect l="l" t="t" r="r" b="b"/>
              <a:pathLst>
                <a:path w="4322" h="2958" extrusionOk="0">
                  <a:moveTo>
                    <a:pt x="251" y="0"/>
                  </a:moveTo>
                  <a:lnTo>
                    <a:pt x="0" y="340"/>
                  </a:lnTo>
                  <a:cubicBezTo>
                    <a:pt x="1050" y="1035"/>
                    <a:pt x="2115" y="1716"/>
                    <a:pt x="3148" y="2376"/>
                  </a:cubicBezTo>
                  <a:cubicBezTo>
                    <a:pt x="3451" y="2570"/>
                    <a:pt x="3754" y="2763"/>
                    <a:pt x="4058" y="2957"/>
                  </a:cubicBezTo>
                  <a:lnTo>
                    <a:pt x="4322" y="2626"/>
                  </a:lnTo>
                  <a:cubicBezTo>
                    <a:pt x="4008" y="2424"/>
                    <a:pt x="3692" y="2222"/>
                    <a:pt x="3375" y="2019"/>
                  </a:cubicBezTo>
                  <a:cubicBezTo>
                    <a:pt x="2346" y="1366"/>
                    <a:pt x="1290" y="692"/>
                    <a:pt x="251" y="0"/>
                  </a:cubicBezTo>
                  <a:close/>
                </a:path>
              </a:pathLst>
            </a:custGeom>
            <a:solidFill>
              <a:srgbClr val="E0F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4"/>
            <p:cNvSpPr/>
            <p:nvPr/>
          </p:nvSpPr>
          <p:spPr>
            <a:xfrm>
              <a:off x="5711800" y="1623600"/>
              <a:ext cx="108675" cy="74475"/>
            </a:xfrm>
            <a:custGeom>
              <a:avLst/>
              <a:gdLst/>
              <a:ahLst/>
              <a:cxnLst/>
              <a:rect l="l" t="t" r="r" b="b"/>
              <a:pathLst>
                <a:path w="4347" h="2979" extrusionOk="0">
                  <a:moveTo>
                    <a:pt x="251" y="0"/>
                  </a:moveTo>
                  <a:lnTo>
                    <a:pt x="1" y="340"/>
                  </a:lnTo>
                  <a:cubicBezTo>
                    <a:pt x="1094" y="1071"/>
                    <a:pt x="2207" y="1780"/>
                    <a:pt x="3289" y="2471"/>
                  </a:cubicBezTo>
                  <a:cubicBezTo>
                    <a:pt x="3555" y="2640"/>
                    <a:pt x="3820" y="2810"/>
                    <a:pt x="4084" y="2978"/>
                  </a:cubicBezTo>
                  <a:lnTo>
                    <a:pt x="4347" y="2646"/>
                  </a:lnTo>
                  <a:cubicBezTo>
                    <a:pt x="4071" y="2469"/>
                    <a:pt x="3792" y="2292"/>
                    <a:pt x="3514" y="2115"/>
                  </a:cubicBezTo>
                  <a:cubicBezTo>
                    <a:pt x="2444" y="1430"/>
                    <a:pt x="1334" y="723"/>
                    <a:pt x="251" y="0"/>
                  </a:cubicBezTo>
                  <a:close/>
                </a:path>
              </a:pathLst>
            </a:custGeom>
            <a:solidFill>
              <a:srgbClr val="E0F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4"/>
            <p:cNvSpPr/>
            <p:nvPr/>
          </p:nvSpPr>
          <p:spPr>
            <a:xfrm>
              <a:off x="5726400" y="1603975"/>
              <a:ext cx="109325" cy="74950"/>
            </a:xfrm>
            <a:custGeom>
              <a:avLst/>
              <a:gdLst/>
              <a:ahLst/>
              <a:cxnLst/>
              <a:rect l="l" t="t" r="r" b="b"/>
              <a:pathLst>
                <a:path w="4373" h="2998" extrusionOk="0">
                  <a:moveTo>
                    <a:pt x="251" y="1"/>
                  </a:moveTo>
                  <a:lnTo>
                    <a:pt x="0" y="338"/>
                  </a:lnTo>
                  <a:cubicBezTo>
                    <a:pt x="1124" y="1091"/>
                    <a:pt x="2268" y="1821"/>
                    <a:pt x="3380" y="2531"/>
                  </a:cubicBezTo>
                  <a:cubicBezTo>
                    <a:pt x="3624" y="2686"/>
                    <a:pt x="3866" y="2841"/>
                    <a:pt x="4109" y="2997"/>
                  </a:cubicBezTo>
                  <a:lnTo>
                    <a:pt x="4373" y="2666"/>
                  </a:lnTo>
                  <a:cubicBezTo>
                    <a:pt x="4117" y="2501"/>
                    <a:pt x="3862" y="2339"/>
                    <a:pt x="3605" y="2174"/>
                  </a:cubicBezTo>
                  <a:cubicBezTo>
                    <a:pt x="2503" y="1471"/>
                    <a:pt x="1367" y="745"/>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4"/>
            <p:cNvSpPr/>
            <p:nvPr/>
          </p:nvSpPr>
          <p:spPr>
            <a:xfrm>
              <a:off x="5741050" y="1584225"/>
              <a:ext cx="110000" cy="75400"/>
            </a:xfrm>
            <a:custGeom>
              <a:avLst/>
              <a:gdLst/>
              <a:ahLst/>
              <a:cxnLst/>
              <a:rect l="l" t="t" r="r" b="b"/>
              <a:pathLst>
                <a:path w="4400" h="3016" extrusionOk="0">
                  <a:moveTo>
                    <a:pt x="253" y="1"/>
                  </a:moveTo>
                  <a:lnTo>
                    <a:pt x="1" y="338"/>
                  </a:lnTo>
                  <a:cubicBezTo>
                    <a:pt x="1168" y="1121"/>
                    <a:pt x="2361" y="1881"/>
                    <a:pt x="3516" y="2619"/>
                  </a:cubicBezTo>
                  <a:cubicBezTo>
                    <a:pt x="3723" y="2751"/>
                    <a:pt x="3929" y="2882"/>
                    <a:pt x="4136" y="3015"/>
                  </a:cubicBezTo>
                  <a:lnTo>
                    <a:pt x="4400" y="2682"/>
                  </a:lnTo>
                  <a:cubicBezTo>
                    <a:pt x="4183" y="2543"/>
                    <a:pt x="3963" y="2401"/>
                    <a:pt x="3744" y="2263"/>
                  </a:cubicBezTo>
                  <a:cubicBezTo>
                    <a:pt x="2596" y="1531"/>
                    <a:pt x="1411" y="775"/>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4"/>
            <p:cNvSpPr/>
            <p:nvPr/>
          </p:nvSpPr>
          <p:spPr>
            <a:xfrm>
              <a:off x="5541250" y="1607500"/>
              <a:ext cx="292675" cy="189725"/>
            </a:xfrm>
            <a:custGeom>
              <a:avLst/>
              <a:gdLst/>
              <a:ahLst/>
              <a:cxnLst/>
              <a:rect l="l" t="t" r="r" b="b"/>
              <a:pathLst>
                <a:path w="11707" h="7589" extrusionOk="0">
                  <a:moveTo>
                    <a:pt x="7107" y="0"/>
                  </a:moveTo>
                  <a:cubicBezTo>
                    <a:pt x="7079" y="35"/>
                    <a:pt x="6825" y="398"/>
                    <a:pt x="6485" y="828"/>
                  </a:cubicBezTo>
                  <a:cubicBezTo>
                    <a:pt x="6441" y="883"/>
                    <a:pt x="6395" y="942"/>
                    <a:pt x="6346" y="999"/>
                  </a:cubicBezTo>
                  <a:cubicBezTo>
                    <a:pt x="6105" y="1296"/>
                    <a:pt x="5834" y="1611"/>
                    <a:pt x="5576" y="1857"/>
                  </a:cubicBezTo>
                  <a:cubicBezTo>
                    <a:pt x="5520" y="1912"/>
                    <a:pt x="5462" y="1962"/>
                    <a:pt x="5408" y="2009"/>
                  </a:cubicBezTo>
                  <a:cubicBezTo>
                    <a:pt x="5228" y="2164"/>
                    <a:pt x="5062" y="2274"/>
                    <a:pt x="4925" y="2312"/>
                  </a:cubicBezTo>
                  <a:cubicBezTo>
                    <a:pt x="4891" y="2321"/>
                    <a:pt x="4851" y="2325"/>
                    <a:pt x="4804" y="2325"/>
                  </a:cubicBezTo>
                  <a:cubicBezTo>
                    <a:pt x="3983" y="2325"/>
                    <a:pt x="1212" y="1020"/>
                    <a:pt x="420" y="1020"/>
                  </a:cubicBezTo>
                  <a:cubicBezTo>
                    <a:pt x="312" y="1020"/>
                    <a:pt x="240" y="1045"/>
                    <a:pt x="216" y="1100"/>
                  </a:cubicBezTo>
                  <a:cubicBezTo>
                    <a:pt x="1" y="1585"/>
                    <a:pt x="1993" y="3092"/>
                    <a:pt x="3580" y="4249"/>
                  </a:cubicBezTo>
                  <a:cubicBezTo>
                    <a:pt x="5140" y="5386"/>
                    <a:pt x="7402" y="7588"/>
                    <a:pt x="8016" y="7588"/>
                  </a:cubicBezTo>
                  <a:cubicBezTo>
                    <a:pt x="8027" y="7588"/>
                    <a:pt x="8037" y="7588"/>
                    <a:pt x="8047" y="7586"/>
                  </a:cubicBezTo>
                  <a:cubicBezTo>
                    <a:pt x="8612" y="7507"/>
                    <a:pt x="8827" y="6914"/>
                    <a:pt x="9849" y="5568"/>
                  </a:cubicBezTo>
                  <a:cubicBezTo>
                    <a:pt x="10872" y="4222"/>
                    <a:pt x="11706" y="3497"/>
                    <a:pt x="11706" y="3497"/>
                  </a:cubicBezTo>
                  <a:lnTo>
                    <a:pt x="7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4"/>
            <p:cNvSpPr/>
            <p:nvPr/>
          </p:nvSpPr>
          <p:spPr>
            <a:xfrm>
              <a:off x="5676450" y="1628175"/>
              <a:ext cx="71050" cy="63375"/>
            </a:xfrm>
            <a:custGeom>
              <a:avLst/>
              <a:gdLst/>
              <a:ahLst/>
              <a:cxnLst/>
              <a:rect l="l" t="t" r="r" b="b"/>
              <a:pathLst>
                <a:path w="2842" h="2535" extrusionOk="0">
                  <a:moveTo>
                    <a:pt x="1077" y="0"/>
                  </a:moveTo>
                  <a:cubicBezTo>
                    <a:pt x="1033" y="56"/>
                    <a:pt x="987" y="114"/>
                    <a:pt x="938" y="172"/>
                  </a:cubicBezTo>
                  <a:cubicBezTo>
                    <a:pt x="1344" y="456"/>
                    <a:pt x="1794" y="821"/>
                    <a:pt x="2426" y="1603"/>
                  </a:cubicBezTo>
                  <a:cubicBezTo>
                    <a:pt x="2593" y="1810"/>
                    <a:pt x="2512" y="2031"/>
                    <a:pt x="2393" y="2155"/>
                  </a:cubicBezTo>
                  <a:cubicBezTo>
                    <a:pt x="2308" y="2245"/>
                    <a:pt x="2180" y="2311"/>
                    <a:pt x="2043" y="2311"/>
                  </a:cubicBezTo>
                  <a:cubicBezTo>
                    <a:pt x="1956" y="2311"/>
                    <a:pt x="1865" y="2284"/>
                    <a:pt x="1779" y="2221"/>
                  </a:cubicBezTo>
                  <a:lnTo>
                    <a:pt x="168" y="1030"/>
                  </a:lnTo>
                  <a:cubicBezTo>
                    <a:pt x="112" y="1084"/>
                    <a:pt x="54" y="1135"/>
                    <a:pt x="0" y="1182"/>
                  </a:cubicBezTo>
                  <a:lnTo>
                    <a:pt x="1646" y="2399"/>
                  </a:lnTo>
                  <a:cubicBezTo>
                    <a:pt x="1777" y="2496"/>
                    <a:pt x="1912" y="2535"/>
                    <a:pt x="2043" y="2535"/>
                  </a:cubicBezTo>
                  <a:cubicBezTo>
                    <a:pt x="2243" y="2535"/>
                    <a:pt x="2428" y="2440"/>
                    <a:pt x="2555" y="2309"/>
                  </a:cubicBezTo>
                  <a:cubicBezTo>
                    <a:pt x="2751" y="2105"/>
                    <a:pt x="2841" y="1763"/>
                    <a:pt x="2599" y="1464"/>
                  </a:cubicBezTo>
                  <a:cubicBezTo>
                    <a:pt x="1954" y="664"/>
                    <a:pt x="1495" y="290"/>
                    <a:pt x="10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4"/>
            <p:cNvSpPr/>
            <p:nvPr/>
          </p:nvSpPr>
          <p:spPr>
            <a:xfrm>
              <a:off x="6017625" y="1720700"/>
              <a:ext cx="116900" cy="121450"/>
            </a:xfrm>
            <a:custGeom>
              <a:avLst/>
              <a:gdLst/>
              <a:ahLst/>
              <a:cxnLst/>
              <a:rect l="l" t="t" r="r" b="b"/>
              <a:pathLst>
                <a:path w="4676" h="4858" extrusionOk="0">
                  <a:moveTo>
                    <a:pt x="4675" y="0"/>
                  </a:moveTo>
                  <a:lnTo>
                    <a:pt x="0" y="577"/>
                  </a:lnTo>
                  <a:lnTo>
                    <a:pt x="16" y="1091"/>
                  </a:lnTo>
                  <a:lnTo>
                    <a:pt x="26" y="1490"/>
                  </a:lnTo>
                  <a:lnTo>
                    <a:pt x="42" y="2025"/>
                  </a:lnTo>
                  <a:lnTo>
                    <a:pt x="53" y="2423"/>
                  </a:lnTo>
                  <a:lnTo>
                    <a:pt x="68" y="2951"/>
                  </a:lnTo>
                  <a:lnTo>
                    <a:pt x="80" y="3350"/>
                  </a:lnTo>
                  <a:lnTo>
                    <a:pt x="96" y="3885"/>
                  </a:lnTo>
                  <a:lnTo>
                    <a:pt x="108" y="4285"/>
                  </a:lnTo>
                  <a:lnTo>
                    <a:pt x="125" y="4857"/>
                  </a:lnTo>
                  <a:lnTo>
                    <a:pt x="4661" y="4494"/>
                  </a:lnTo>
                  <a:lnTo>
                    <a:pt x="4664" y="3851"/>
                  </a:lnTo>
                  <a:lnTo>
                    <a:pt x="4665" y="3450"/>
                  </a:lnTo>
                  <a:lnTo>
                    <a:pt x="4667" y="2918"/>
                  </a:lnTo>
                  <a:lnTo>
                    <a:pt x="4667" y="2514"/>
                  </a:lnTo>
                  <a:lnTo>
                    <a:pt x="4670" y="1989"/>
                  </a:lnTo>
                  <a:lnTo>
                    <a:pt x="4671" y="1588"/>
                  </a:lnTo>
                  <a:lnTo>
                    <a:pt x="4673" y="1055"/>
                  </a:lnTo>
                  <a:lnTo>
                    <a:pt x="4674" y="653"/>
                  </a:lnTo>
                  <a:lnTo>
                    <a:pt x="46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4"/>
            <p:cNvSpPr/>
            <p:nvPr/>
          </p:nvSpPr>
          <p:spPr>
            <a:xfrm>
              <a:off x="6019325" y="1783550"/>
              <a:ext cx="114975" cy="20925"/>
            </a:xfrm>
            <a:custGeom>
              <a:avLst/>
              <a:gdLst/>
              <a:ahLst/>
              <a:cxnLst/>
              <a:rect l="l" t="t" r="r" b="b"/>
              <a:pathLst>
                <a:path w="4599" h="837" extrusionOk="0">
                  <a:moveTo>
                    <a:pt x="4599" y="0"/>
                  </a:moveTo>
                  <a:cubicBezTo>
                    <a:pt x="4290" y="31"/>
                    <a:pt x="3979" y="63"/>
                    <a:pt x="3668" y="94"/>
                  </a:cubicBezTo>
                  <a:cubicBezTo>
                    <a:pt x="2470" y="213"/>
                    <a:pt x="1230" y="339"/>
                    <a:pt x="0" y="437"/>
                  </a:cubicBezTo>
                  <a:lnTo>
                    <a:pt x="12" y="836"/>
                  </a:lnTo>
                  <a:cubicBezTo>
                    <a:pt x="1255" y="738"/>
                    <a:pt x="2499" y="613"/>
                    <a:pt x="3709" y="492"/>
                  </a:cubicBezTo>
                  <a:cubicBezTo>
                    <a:pt x="4006" y="461"/>
                    <a:pt x="4304" y="433"/>
                    <a:pt x="4599" y="403"/>
                  </a:cubicBezTo>
                  <a:lnTo>
                    <a:pt x="4599" y="0"/>
                  </a:lnTo>
                  <a:close/>
                </a:path>
              </a:pathLst>
            </a:custGeom>
            <a:solidFill>
              <a:srgbClr val="E0F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4"/>
            <p:cNvSpPr/>
            <p:nvPr/>
          </p:nvSpPr>
          <p:spPr>
            <a:xfrm>
              <a:off x="6018650" y="1760400"/>
              <a:ext cx="115775" cy="20850"/>
            </a:xfrm>
            <a:custGeom>
              <a:avLst/>
              <a:gdLst/>
              <a:ahLst/>
              <a:cxnLst/>
              <a:rect l="l" t="t" r="r" b="b"/>
              <a:pathLst>
                <a:path w="4631" h="834" extrusionOk="0">
                  <a:moveTo>
                    <a:pt x="4630" y="0"/>
                  </a:moveTo>
                  <a:lnTo>
                    <a:pt x="4630" y="0"/>
                  </a:lnTo>
                  <a:cubicBezTo>
                    <a:pt x="4344" y="28"/>
                    <a:pt x="4059" y="57"/>
                    <a:pt x="3771" y="86"/>
                  </a:cubicBezTo>
                  <a:cubicBezTo>
                    <a:pt x="2538" y="208"/>
                    <a:pt x="1267" y="336"/>
                    <a:pt x="1" y="436"/>
                  </a:cubicBezTo>
                  <a:lnTo>
                    <a:pt x="12" y="834"/>
                  </a:lnTo>
                  <a:cubicBezTo>
                    <a:pt x="1290" y="735"/>
                    <a:pt x="2569" y="606"/>
                    <a:pt x="3813" y="483"/>
                  </a:cubicBezTo>
                  <a:cubicBezTo>
                    <a:pt x="4086" y="455"/>
                    <a:pt x="4356" y="427"/>
                    <a:pt x="4629" y="401"/>
                  </a:cubicBezTo>
                  <a:lnTo>
                    <a:pt x="4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4"/>
            <p:cNvSpPr/>
            <p:nvPr/>
          </p:nvSpPr>
          <p:spPr>
            <a:xfrm>
              <a:off x="6018025" y="1737000"/>
              <a:ext cx="116475" cy="20975"/>
            </a:xfrm>
            <a:custGeom>
              <a:avLst/>
              <a:gdLst/>
              <a:ahLst/>
              <a:cxnLst/>
              <a:rect l="l" t="t" r="r" b="b"/>
              <a:pathLst>
                <a:path w="4659" h="839" extrusionOk="0">
                  <a:moveTo>
                    <a:pt x="4658" y="1"/>
                  </a:moveTo>
                  <a:lnTo>
                    <a:pt x="4658" y="1"/>
                  </a:lnTo>
                  <a:cubicBezTo>
                    <a:pt x="4414" y="25"/>
                    <a:pt x="4169" y="49"/>
                    <a:pt x="3924" y="73"/>
                  </a:cubicBezTo>
                  <a:cubicBezTo>
                    <a:pt x="2640" y="203"/>
                    <a:pt x="1315" y="335"/>
                    <a:pt x="0" y="439"/>
                  </a:cubicBezTo>
                  <a:lnTo>
                    <a:pt x="10" y="838"/>
                  </a:lnTo>
                  <a:cubicBezTo>
                    <a:pt x="1337" y="735"/>
                    <a:pt x="2671" y="601"/>
                    <a:pt x="3963" y="472"/>
                  </a:cubicBezTo>
                  <a:cubicBezTo>
                    <a:pt x="4195" y="450"/>
                    <a:pt x="4425" y="425"/>
                    <a:pt x="4657" y="403"/>
                  </a:cubicBezTo>
                  <a:lnTo>
                    <a:pt x="46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4"/>
            <p:cNvSpPr/>
            <p:nvPr/>
          </p:nvSpPr>
          <p:spPr>
            <a:xfrm>
              <a:off x="5895400" y="1779525"/>
              <a:ext cx="253225" cy="134700"/>
            </a:xfrm>
            <a:custGeom>
              <a:avLst/>
              <a:gdLst/>
              <a:ahLst/>
              <a:cxnLst/>
              <a:rect l="l" t="t" r="r" b="b"/>
              <a:pathLst>
                <a:path w="10129" h="5388" extrusionOk="0">
                  <a:moveTo>
                    <a:pt x="10077" y="1"/>
                  </a:moveTo>
                  <a:lnTo>
                    <a:pt x="4604" y="98"/>
                  </a:lnTo>
                  <a:cubicBezTo>
                    <a:pt x="4604" y="140"/>
                    <a:pt x="4627" y="560"/>
                    <a:pt x="4627" y="1079"/>
                  </a:cubicBezTo>
                  <a:cubicBezTo>
                    <a:pt x="4626" y="1146"/>
                    <a:pt x="4626" y="1216"/>
                    <a:pt x="4624" y="1288"/>
                  </a:cubicBezTo>
                  <a:cubicBezTo>
                    <a:pt x="4620" y="1650"/>
                    <a:pt x="4602" y="2043"/>
                    <a:pt x="4555" y="2378"/>
                  </a:cubicBezTo>
                  <a:cubicBezTo>
                    <a:pt x="4544" y="2451"/>
                    <a:pt x="4533" y="2522"/>
                    <a:pt x="4519" y="2589"/>
                  </a:cubicBezTo>
                  <a:cubicBezTo>
                    <a:pt x="4477" y="2810"/>
                    <a:pt x="4418" y="2990"/>
                    <a:pt x="4338" y="3098"/>
                  </a:cubicBezTo>
                  <a:cubicBezTo>
                    <a:pt x="3927" y="3649"/>
                    <a:pt x="0" y="4475"/>
                    <a:pt x="124" y="4960"/>
                  </a:cubicBezTo>
                  <a:cubicBezTo>
                    <a:pt x="207" y="5286"/>
                    <a:pt x="1299" y="5372"/>
                    <a:pt x="2570" y="5372"/>
                  </a:cubicBezTo>
                  <a:cubicBezTo>
                    <a:pt x="3194" y="5372"/>
                    <a:pt x="3862" y="5351"/>
                    <a:pt x="4474" y="5328"/>
                  </a:cubicBezTo>
                  <a:cubicBezTo>
                    <a:pt x="4669" y="5321"/>
                    <a:pt x="4877" y="5318"/>
                    <a:pt x="5094" y="5318"/>
                  </a:cubicBezTo>
                  <a:cubicBezTo>
                    <a:pt x="6128" y="5318"/>
                    <a:pt x="7358" y="5387"/>
                    <a:pt x="8301" y="5387"/>
                  </a:cubicBezTo>
                  <a:cubicBezTo>
                    <a:pt x="9044" y="5387"/>
                    <a:pt x="9607" y="5344"/>
                    <a:pt x="9755" y="5190"/>
                  </a:cubicBezTo>
                  <a:cubicBezTo>
                    <a:pt x="10128" y="4798"/>
                    <a:pt x="9940" y="4232"/>
                    <a:pt x="9911" y="2631"/>
                  </a:cubicBezTo>
                  <a:cubicBezTo>
                    <a:pt x="9881" y="1029"/>
                    <a:pt x="10077" y="1"/>
                    <a:pt x="10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4"/>
            <p:cNvSpPr/>
            <p:nvPr/>
          </p:nvSpPr>
          <p:spPr>
            <a:xfrm>
              <a:off x="5971375" y="1524725"/>
              <a:ext cx="198275" cy="218625"/>
            </a:xfrm>
            <a:custGeom>
              <a:avLst/>
              <a:gdLst/>
              <a:ahLst/>
              <a:cxnLst/>
              <a:rect l="l" t="t" r="r" b="b"/>
              <a:pathLst>
                <a:path w="7931" h="8745" extrusionOk="0">
                  <a:moveTo>
                    <a:pt x="5044" y="1"/>
                  </a:moveTo>
                  <a:cubicBezTo>
                    <a:pt x="3139" y="1"/>
                    <a:pt x="845" y="259"/>
                    <a:pt x="0" y="1397"/>
                  </a:cubicBezTo>
                  <a:lnTo>
                    <a:pt x="1579" y="8744"/>
                  </a:lnTo>
                  <a:lnTo>
                    <a:pt x="6773" y="8233"/>
                  </a:lnTo>
                  <a:cubicBezTo>
                    <a:pt x="6773" y="8233"/>
                    <a:pt x="6997" y="2546"/>
                    <a:pt x="7930" y="177"/>
                  </a:cubicBezTo>
                  <a:cubicBezTo>
                    <a:pt x="7930" y="177"/>
                    <a:pt x="6621" y="1"/>
                    <a:pt x="5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4"/>
            <p:cNvSpPr/>
            <p:nvPr/>
          </p:nvSpPr>
          <p:spPr>
            <a:xfrm>
              <a:off x="5742100" y="1316775"/>
              <a:ext cx="619650" cy="329050"/>
            </a:xfrm>
            <a:custGeom>
              <a:avLst/>
              <a:gdLst/>
              <a:ahLst/>
              <a:cxnLst/>
              <a:rect l="l" t="t" r="r" b="b"/>
              <a:pathLst>
                <a:path w="24786" h="13162" extrusionOk="0">
                  <a:moveTo>
                    <a:pt x="15419" y="1"/>
                  </a:moveTo>
                  <a:cubicBezTo>
                    <a:pt x="10401" y="1"/>
                    <a:pt x="6101" y="2757"/>
                    <a:pt x="2924" y="6538"/>
                  </a:cubicBezTo>
                  <a:cubicBezTo>
                    <a:pt x="2743" y="6754"/>
                    <a:pt x="0" y="10338"/>
                    <a:pt x="39" y="10361"/>
                  </a:cubicBezTo>
                  <a:cubicBezTo>
                    <a:pt x="41" y="10361"/>
                    <a:pt x="4722" y="13160"/>
                    <a:pt x="4722" y="13160"/>
                  </a:cubicBezTo>
                  <a:cubicBezTo>
                    <a:pt x="4724" y="13161"/>
                    <a:pt x="4727" y="13162"/>
                    <a:pt x="4730" y="13162"/>
                  </a:cubicBezTo>
                  <a:cubicBezTo>
                    <a:pt x="4840" y="13162"/>
                    <a:pt x="5663" y="12523"/>
                    <a:pt x="5738" y="12473"/>
                  </a:cubicBezTo>
                  <a:cubicBezTo>
                    <a:pt x="6544" y="11943"/>
                    <a:pt x="7365" y="11436"/>
                    <a:pt x="8203" y="10957"/>
                  </a:cubicBezTo>
                  <a:cubicBezTo>
                    <a:pt x="9771" y="10062"/>
                    <a:pt x="11404" y="9194"/>
                    <a:pt x="13190" y="8826"/>
                  </a:cubicBezTo>
                  <a:cubicBezTo>
                    <a:pt x="13874" y="8686"/>
                    <a:pt x="14567" y="8645"/>
                    <a:pt x="15264" y="8645"/>
                  </a:cubicBezTo>
                  <a:cubicBezTo>
                    <a:pt x="16248" y="8645"/>
                    <a:pt x="17238" y="8727"/>
                    <a:pt x="18220" y="8727"/>
                  </a:cubicBezTo>
                  <a:cubicBezTo>
                    <a:pt x="18415" y="8727"/>
                    <a:pt x="18609" y="8724"/>
                    <a:pt x="18803" y="8716"/>
                  </a:cubicBezTo>
                  <a:cubicBezTo>
                    <a:pt x="21419" y="8612"/>
                    <a:pt x="24786" y="6847"/>
                    <a:pt x="24152" y="3742"/>
                  </a:cubicBezTo>
                  <a:cubicBezTo>
                    <a:pt x="24037" y="3181"/>
                    <a:pt x="23190" y="2507"/>
                    <a:pt x="22766" y="2174"/>
                  </a:cubicBezTo>
                  <a:cubicBezTo>
                    <a:pt x="20923" y="728"/>
                    <a:pt x="18390" y="130"/>
                    <a:pt x="16090" y="17"/>
                  </a:cubicBezTo>
                  <a:cubicBezTo>
                    <a:pt x="15865" y="6"/>
                    <a:pt x="15641" y="1"/>
                    <a:pt x="15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4"/>
            <p:cNvSpPr/>
            <p:nvPr/>
          </p:nvSpPr>
          <p:spPr>
            <a:xfrm>
              <a:off x="5973025" y="1531525"/>
              <a:ext cx="194875" cy="45175"/>
            </a:xfrm>
            <a:custGeom>
              <a:avLst/>
              <a:gdLst/>
              <a:ahLst/>
              <a:cxnLst/>
              <a:rect l="l" t="t" r="r" b="b"/>
              <a:pathLst>
                <a:path w="7795" h="1807" extrusionOk="0">
                  <a:moveTo>
                    <a:pt x="6271" y="1"/>
                  </a:moveTo>
                  <a:cubicBezTo>
                    <a:pt x="2500" y="1"/>
                    <a:pt x="58" y="1691"/>
                    <a:pt x="30" y="1711"/>
                  </a:cubicBezTo>
                  <a:cubicBezTo>
                    <a:pt x="6" y="1728"/>
                    <a:pt x="0" y="1760"/>
                    <a:pt x="17" y="1784"/>
                  </a:cubicBezTo>
                  <a:cubicBezTo>
                    <a:pt x="28" y="1799"/>
                    <a:pt x="44" y="1807"/>
                    <a:pt x="60" y="1807"/>
                  </a:cubicBezTo>
                  <a:cubicBezTo>
                    <a:pt x="71" y="1807"/>
                    <a:pt x="81" y="1803"/>
                    <a:pt x="91" y="1796"/>
                  </a:cubicBezTo>
                  <a:cubicBezTo>
                    <a:pt x="118" y="1777"/>
                    <a:pt x="2535" y="105"/>
                    <a:pt x="6269" y="105"/>
                  </a:cubicBezTo>
                  <a:cubicBezTo>
                    <a:pt x="6737" y="105"/>
                    <a:pt x="7225" y="132"/>
                    <a:pt x="7732" y="191"/>
                  </a:cubicBezTo>
                  <a:cubicBezTo>
                    <a:pt x="7735" y="191"/>
                    <a:pt x="7737" y="191"/>
                    <a:pt x="7739" y="191"/>
                  </a:cubicBezTo>
                  <a:cubicBezTo>
                    <a:pt x="7765" y="191"/>
                    <a:pt x="7788" y="171"/>
                    <a:pt x="7791" y="145"/>
                  </a:cubicBezTo>
                  <a:cubicBezTo>
                    <a:pt x="7794" y="116"/>
                    <a:pt x="7774" y="90"/>
                    <a:pt x="7745" y="86"/>
                  </a:cubicBezTo>
                  <a:cubicBezTo>
                    <a:pt x="7235" y="27"/>
                    <a:pt x="6742" y="1"/>
                    <a:pt x="6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4"/>
            <p:cNvSpPr/>
            <p:nvPr/>
          </p:nvSpPr>
          <p:spPr>
            <a:xfrm>
              <a:off x="6205975" y="950575"/>
              <a:ext cx="446275" cy="535575"/>
            </a:xfrm>
            <a:custGeom>
              <a:avLst/>
              <a:gdLst/>
              <a:ahLst/>
              <a:cxnLst/>
              <a:rect l="l" t="t" r="r" b="b"/>
              <a:pathLst>
                <a:path w="17851" h="21423" extrusionOk="0">
                  <a:moveTo>
                    <a:pt x="14048" y="0"/>
                  </a:moveTo>
                  <a:cubicBezTo>
                    <a:pt x="14048" y="0"/>
                    <a:pt x="13665" y="384"/>
                    <a:pt x="13131" y="880"/>
                  </a:cubicBezTo>
                  <a:cubicBezTo>
                    <a:pt x="13106" y="905"/>
                    <a:pt x="13080" y="927"/>
                    <a:pt x="13053" y="953"/>
                  </a:cubicBezTo>
                  <a:cubicBezTo>
                    <a:pt x="12180" y="1761"/>
                    <a:pt x="10958" y="2821"/>
                    <a:pt x="10350" y="3015"/>
                  </a:cubicBezTo>
                  <a:cubicBezTo>
                    <a:pt x="9990" y="3131"/>
                    <a:pt x="9565" y="3191"/>
                    <a:pt x="9089" y="3191"/>
                  </a:cubicBezTo>
                  <a:cubicBezTo>
                    <a:pt x="8238" y="3191"/>
                    <a:pt x="7222" y="2998"/>
                    <a:pt x="6118" y="2585"/>
                  </a:cubicBezTo>
                  <a:cubicBezTo>
                    <a:pt x="4566" y="2003"/>
                    <a:pt x="2673" y="1041"/>
                    <a:pt x="2673" y="1041"/>
                  </a:cubicBezTo>
                  <a:lnTo>
                    <a:pt x="0" y="16776"/>
                  </a:lnTo>
                  <a:cubicBezTo>
                    <a:pt x="0" y="16776"/>
                    <a:pt x="14" y="16775"/>
                    <a:pt x="42" y="16775"/>
                  </a:cubicBezTo>
                  <a:cubicBezTo>
                    <a:pt x="248" y="16775"/>
                    <a:pt x="1231" y="16834"/>
                    <a:pt x="3175" y="17834"/>
                  </a:cubicBezTo>
                  <a:cubicBezTo>
                    <a:pt x="5831" y="19198"/>
                    <a:pt x="6727" y="21422"/>
                    <a:pt x="6727" y="21422"/>
                  </a:cubicBezTo>
                  <a:lnTo>
                    <a:pt x="7445" y="10298"/>
                  </a:lnTo>
                  <a:cubicBezTo>
                    <a:pt x="7445" y="10298"/>
                    <a:pt x="9315" y="10121"/>
                    <a:pt x="11304" y="9390"/>
                  </a:cubicBezTo>
                  <a:cubicBezTo>
                    <a:pt x="11339" y="9379"/>
                    <a:pt x="11373" y="9364"/>
                    <a:pt x="11409" y="9351"/>
                  </a:cubicBezTo>
                  <a:cubicBezTo>
                    <a:pt x="11971" y="9141"/>
                    <a:pt x="12541" y="8883"/>
                    <a:pt x="13078" y="8575"/>
                  </a:cubicBezTo>
                  <a:cubicBezTo>
                    <a:pt x="13549" y="8306"/>
                    <a:pt x="13991" y="7994"/>
                    <a:pt x="14404" y="7661"/>
                  </a:cubicBezTo>
                  <a:cubicBezTo>
                    <a:pt x="14431" y="7640"/>
                    <a:pt x="14459" y="7619"/>
                    <a:pt x="14484" y="7595"/>
                  </a:cubicBezTo>
                  <a:cubicBezTo>
                    <a:pt x="15546" y="6724"/>
                    <a:pt x="16404" y="5722"/>
                    <a:pt x="16989" y="4950"/>
                  </a:cubicBezTo>
                  <a:cubicBezTo>
                    <a:pt x="17011" y="4920"/>
                    <a:pt x="17032" y="4893"/>
                    <a:pt x="17052" y="4866"/>
                  </a:cubicBezTo>
                  <a:cubicBezTo>
                    <a:pt x="17566" y="4178"/>
                    <a:pt x="17850" y="3696"/>
                    <a:pt x="17850" y="3696"/>
                  </a:cubicBezTo>
                  <a:lnTo>
                    <a:pt x="17851" y="3696"/>
                  </a:lnTo>
                  <a:lnTo>
                    <a:pt x="14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4"/>
            <p:cNvSpPr/>
            <p:nvPr/>
          </p:nvSpPr>
          <p:spPr>
            <a:xfrm>
              <a:off x="6226000" y="986500"/>
              <a:ext cx="116000" cy="265025"/>
            </a:xfrm>
            <a:custGeom>
              <a:avLst/>
              <a:gdLst/>
              <a:ahLst/>
              <a:cxnLst/>
              <a:rect l="l" t="t" r="r" b="b"/>
              <a:pathLst>
                <a:path w="4640" h="10601" extrusionOk="0">
                  <a:moveTo>
                    <a:pt x="2643" y="0"/>
                  </a:moveTo>
                  <a:cubicBezTo>
                    <a:pt x="2633" y="0"/>
                    <a:pt x="2623" y="3"/>
                    <a:pt x="2614" y="9"/>
                  </a:cubicBezTo>
                  <a:cubicBezTo>
                    <a:pt x="2590" y="25"/>
                    <a:pt x="2583" y="58"/>
                    <a:pt x="2599" y="81"/>
                  </a:cubicBezTo>
                  <a:lnTo>
                    <a:pt x="4510" y="2948"/>
                  </a:lnTo>
                  <a:lnTo>
                    <a:pt x="2342" y="4639"/>
                  </a:lnTo>
                  <a:cubicBezTo>
                    <a:pt x="2319" y="4656"/>
                    <a:pt x="2315" y="4687"/>
                    <a:pt x="2330" y="4710"/>
                  </a:cubicBezTo>
                  <a:lnTo>
                    <a:pt x="3376" y="6281"/>
                  </a:lnTo>
                  <a:cubicBezTo>
                    <a:pt x="3018" y="6517"/>
                    <a:pt x="656" y="8147"/>
                    <a:pt x="8" y="10534"/>
                  </a:cubicBezTo>
                  <a:cubicBezTo>
                    <a:pt x="1" y="10562"/>
                    <a:pt x="18" y="10592"/>
                    <a:pt x="46" y="10599"/>
                  </a:cubicBezTo>
                  <a:cubicBezTo>
                    <a:pt x="50" y="10600"/>
                    <a:pt x="55" y="10600"/>
                    <a:pt x="59" y="10600"/>
                  </a:cubicBezTo>
                  <a:cubicBezTo>
                    <a:pt x="83" y="10600"/>
                    <a:pt x="104" y="10585"/>
                    <a:pt x="111" y="10562"/>
                  </a:cubicBezTo>
                  <a:cubicBezTo>
                    <a:pt x="796" y="8028"/>
                    <a:pt x="3451" y="6357"/>
                    <a:pt x="3478" y="6341"/>
                  </a:cubicBezTo>
                  <a:cubicBezTo>
                    <a:pt x="3490" y="6334"/>
                    <a:pt x="3499" y="6321"/>
                    <a:pt x="3502" y="6307"/>
                  </a:cubicBezTo>
                  <a:cubicBezTo>
                    <a:pt x="3505" y="6293"/>
                    <a:pt x="3502" y="6278"/>
                    <a:pt x="3494" y="6267"/>
                  </a:cubicBezTo>
                  <a:lnTo>
                    <a:pt x="2445" y="4692"/>
                  </a:lnTo>
                  <a:lnTo>
                    <a:pt x="4613" y="3001"/>
                  </a:lnTo>
                  <a:cubicBezTo>
                    <a:pt x="4634" y="2984"/>
                    <a:pt x="4640" y="2953"/>
                    <a:pt x="4624" y="2930"/>
                  </a:cubicBezTo>
                  <a:lnTo>
                    <a:pt x="2686" y="24"/>
                  </a:lnTo>
                  <a:cubicBezTo>
                    <a:pt x="2676" y="8"/>
                    <a:pt x="2660" y="0"/>
                    <a:pt x="2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4"/>
            <p:cNvSpPr/>
            <p:nvPr/>
          </p:nvSpPr>
          <p:spPr>
            <a:xfrm>
              <a:off x="6297025" y="1286650"/>
              <a:ext cx="36275" cy="68150"/>
            </a:xfrm>
            <a:custGeom>
              <a:avLst/>
              <a:gdLst/>
              <a:ahLst/>
              <a:cxnLst/>
              <a:rect l="l" t="t" r="r" b="b"/>
              <a:pathLst>
                <a:path w="1451" h="2726" extrusionOk="0">
                  <a:moveTo>
                    <a:pt x="60" y="1"/>
                  </a:moveTo>
                  <a:cubicBezTo>
                    <a:pt x="53" y="1"/>
                    <a:pt x="47" y="2"/>
                    <a:pt x="40" y="4"/>
                  </a:cubicBezTo>
                  <a:cubicBezTo>
                    <a:pt x="14" y="16"/>
                    <a:pt x="1" y="47"/>
                    <a:pt x="13" y="74"/>
                  </a:cubicBezTo>
                  <a:cubicBezTo>
                    <a:pt x="396" y="974"/>
                    <a:pt x="845" y="1858"/>
                    <a:pt x="1345" y="2700"/>
                  </a:cubicBezTo>
                  <a:cubicBezTo>
                    <a:pt x="1356" y="2717"/>
                    <a:pt x="1373" y="2725"/>
                    <a:pt x="1391" y="2725"/>
                  </a:cubicBezTo>
                  <a:cubicBezTo>
                    <a:pt x="1401" y="2725"/>
                    <a:pt x="1409" y="2723"/>
                    <a:pt x="1418" y="2718"/>
                  </a:cubicBezTo>
                  <a:cubicBezTo>
                    <a:pt x="1443" y="2703"/>
                    <a:pt x="1451" y="2671"/>
                    <a:pt x="1436" y="2646"/>
                  </a:cubicBezTo>
                  <a:cubicBezTo>
                    <a:pt x="938" y="1808"/>
                    <a:pt x="491" y="928"/>
                    <a:pt x="109" y="33"/>
                  </a:cubicBezTo>
                  <a:cubicBezTo>
                    <a:pt x="101" y="12"/>
                    <a:pt x="8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4"/>
            <p:cNvSpPr/>
            <p:nvPr/>
          </p:nvSpPr>
          <p:spPr>
            <a:xfrm>
              <a:off x="6373675" y="1156475"/>
              <a:ext cx="22475" cy="321100"/>
            </a:xfrm>
            <a:custGeom>
              <a:avLst/>
              <a:gdLst/>
              <a:ahLst/>
              <a:cxnLst/>
              <a:rect l="l" t="t" r="r" b="b"/>
              <a:pathLst>
                <a:path w="899" h="12844" extrusionOk="0">
                  <a:moveTo>
                    <a:pt x="842" y="1"/>
                  </a:moveTo>
                  <a:cubicBezTo>
                    <a:pt x="814" y="1"/>
                    <a:pt x="793" y="23"/>
                    <a:pt x="791" y="50"/>
                  </a:cubicBezTo>
                  <a:lnTo>
                    <a:pt x="3" y="12787"/>
                  </a:lnTo>
                  <a:cubicBezTo>
                    <a:pt x="0" y="12817"/>
                    <a:pt x="23" y="12841"/>
                    <a:pt x="52" y="12843"/>
                  </a:cubicBezTo>
                  <a:lnTo>
                    <a:pt x="55" y="12843"/>
                  </a:lnTo>
                  <a:cubicBezTo>
                    <a:pt x="82" y="12843"/>
                    <a:pt x="106" y="12822"/>
                    <a:pt x="107" y="12794"/>
                  </a:cubicBezTo>
                  <a:lnTo>
                    <a:pt x="897" y="56"/>
                  </a:lnTo>
                  <a:cubicBezTo>
                    <a:pt x="899" y="28"/>
                    <a:pt x="876" y="2"/>
                    <a:pt x="848" y="1"/>
                  </a:cubicBezTo>
                  <a:cubicBezTo>
                    <a:pt x="846" y="1"/>
                    <a:pt x="844" y="1"/>
                    <a:pt x="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4"/>
            <p:cNvSpPr/>
            <p:nvPr/>
          </p:nvSpPr>
          <p:spPr>
            <a:xfrm>
              <a:off x="6175875" y="302275"/>
              <a:ext cx="487325" cy="431250"/>
            </a:xfrm>
            <a:custGeom>
              <a:avLst/>
              <a:gdLst/>
              <a:ahLst/>
              <a:cxnLst/>
              <a:rect l="l" t="t" r="r" b="b"/>
              <a:pathLst>
                <a:path w="19493" h="17250" extrusionOk="0">
                  <a:moveTo>
                    <a:pt x="4864" y="1"/>
                  </a:moveTo>
                  <a:cubicBezTo>
                    <a:pt x="4821" y="1"/>
                    <a:pt x="4779" y="1"/>
                    <a:pt x="4737" y="2"/>
                  </a:cubicBezTo>
                  <a:cubicBezTo>
                    <a:pt x="4275" y="6"/>
                    <a:pt x="3852" y="201"/>
                    <a:pt x="3548" y="515"/>
                  </a:cubicBezTo>
                  <a:cubicBezTo>
                    <a:pt x="3514" y="550"/>
                    <a:pt x="3480" y="586"/>
                    <a:pt x="3451" y="626"/>
                  </a:cubicBezTo>
                  <a:cubicBezTo>
                    <a:pt x="3278" y="839"/>
                    <a:pt x="3155" y="1098"/>
                    <a:pt x="3105" y="1385"/>
                  </a:cubicBezTo>
                  <a:cubicBezTo>
                    <a:pt x="2701" y="3719"/>
                    <a:pt x="1704" y="6669"/>
                    <a:pt x="949" y="8712"/>
                  </a:cubicBezTo>
                  <a:cubicBezTo>
                    <a:pt x="622" y="9595"/>
                    <a:pt x="340" y="10310"/>
                    <a:pt x="169" y="10731"/>
                  </a:cubicBezTo>
                  <a:cubicBezTo>
                    <a:pt x="63" y="10999"/>
                    <a:pt x="0" y="11149"/>
                    <a:pt x="0" y="11149"/>
                  </a:cubicBezTo>
                  <a:lnTo>
                    <a:pt x="8917" y="15871"/>
                  </a:lnTo>
                  <a:lnTo>
                    <a:pt x="11519" y="17250"/>
                  </a:lnTo>
                  <a:cubicBezTo>
                    <a:pt x="11560" y="17203"/>
                    <a:pt x="11603" y="17159"/>
                    <a:pt x="11647" y="17115"/>
                  </a:cubicBezTo>
                  <a:cubicBezTo>
                    <a:pt x="12145" y="16600"/>
                    <a:pt x="12758" y="16126"/>
                    <a:pt x="13418" y="15698"/>
                  </a:cubicBezTo>
                  <a:cubicBezTo>
                    <a:pt x="15106" y="14597"/>
                    <a:pt x="17112" y="13784"/>
                    <a:pt x="18352" y="13337"/>
                  </a:cubicBezTo>
                  <a:cubicBezTo>
                    <a:pt x="18770" y="13186"/>
                    <a:pt x="19099" y="12883"/>
                    <a:pt x="19288" y="12509"/>
                  </a:cubicBezTo>
                  <a:cubicBezTo>
                    <a:pt x="19314" y="12458"/>
                    <a:pt x="19337" y="12405"/>
                    <a:pt x="19358" y="12350"/>
                  </a:cubicBezTo>
                  <a:lnTo>
                    <a:pt x="19358" y="12351"/>
                  </a:lnTo>
                  <a:cubicBezTo>
                    <a:pt x="19459" y="12087"/>
                    <a:pt x="19492" y="11797"/>
                    <a:pt x="19447" y="11501"/>
                  </a:cubicBezTo>
                  <a:cubicBezTo>
                    <a:pt x="19354" y="10922"/>
                    <a:pt x="19172" y="10192"/>
                    <a:pt x="18828" y="9363"/>
                  </a:cubicBezTo>
                  <a:cubicBezTo>
                    <a:pt x="18167" y="7768"/>
                    <a:pt x="16900" y="5797"/>
                    <a:pt x="14497" y="3794"/>
                  </a:cubicBezTo>
                  <a:cubicBezTo>
                    <a:pt x="10590" y="539"/>
                    <a:pt x="6888" y="1"/>
                    <a:pt x="48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4"/>
            <p:cNvSpPr/>
            <p:nvPr/>
          </p:nvSpPr>
          <p:spPr>
            <a:xfrm>
              <a:off x="6398800" y="536350"/>
              <a:ext cx="266425" cy="197175"/>
            </a:xfrm>
            <a:custGeom>
              <a:avLst/>
              <a:gdLst/>
              <a:ahLst/>
              <a:cxnLst/>
              <a:rect l="l" t="t" r="r" b="b"/>
              <a:pathLst>
                <a:path w="10657" h="7887" extrusionOk="0">
                  <a:moveTo>
                    <a:pt x="9912" y="0"/>
                  </a:moveTo>
                  <a:cubicBezTo>
                    <a:pt x="8360" y="488"/>
                    <a:pt x="6898" y="1278"/>
                    <a:pt x="5485" y="2105"/>
                  </a:cubicBezTo>
                  <a:cubicBezTo>
                    <a:pt x="4789" y="2513"/>
                    <a:pt x="4101" y="2935"/>
                    <a:pt x="3432" y="3386"/>
                  </a:cubicBezTo>
                  <a:cubicBezTo>
                    <a:pt x="2298" y="4156"/>
                    <a:pt x="1128" y="5036"/>
                    <a:pt x="230" y="6082"/>
                  </a:cubicBezTo>
                  <a:cubicBezTo>
                    <a:pt x="110" y="6221"/>
                    <a:pt x="36" y="6362"/>
                    <a:pt x="0" y="6508"/>
                  </a:cubicBezTo>
                  <a:lnTo>
                    <a:pt x="2602" y="7887"/>
                  </a:lnTo>
                  <a:cubicBezTo>
                    <a:pt x="2643" y="7840"/>
                    <a:pt x="2686" y="7796"/>
                    <a:pt x="2730" y="7752"/>
                  </a:cubicBezTo>
                  <a:cubicBezTo>
                    <a:pt x="3228" y="7237"/>
                    <a:pt x="3841" y="6763"/>
                    <a:pt x="4501" y="6335"/>
                  </a:cubicBezTo>
                  <a:cubicBezTo>
                    <a:pt x="6189" y="5235"/>
                    <a:pt x="8195" y="4421"/>
                    <a:pt x="9435" y="3974"/>
                  </a:cubicBezTo>
                  <a:cubicBezTo>
                    <a:pt x="10190" y="3700"/>
                    <a:pt x="10656" y="2931"/>
                    <a:pt x="10530" y="2139"/>
                  </a:cubicBezTo>
                  <a:cubicBezTo>
                    <a:pt x="10437" y="1559"/>
                    <a:pt x="10255" y="829"/>
                    <a:pt x="9912" y="0"/>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4"/>
            <p:cNvSpPr/>
            <p:nvPr/>
          </p:nvSpPr>
          <p:spPr>
            <a:xfrm>
              <a:off x="6565425" y="575200"/>
              <a:ext cx="82025" cy="86775"/>
            </a:xfrm>
            <a:custGeom>
              <a:avLst/>
              <a:gdLst/>
              <a:ahLst/>
              <a:cxnLst/>
              <a:rect l="l" t="t" r="r" b="b"/>
              <a:pathLst>
                <a:path w="3281" h="3471" extrusionOk="0">
                  <a:moveTo>
                    <a:pt x="663" y="0"/>
                  </a:moveTo>
                  <a:cubicBezTo>
                    <a:pt x="462" y="0"/>
                    <a:pt x="270" y="97"/>
                    <a:pt x="155" y="324"/>
                  </a:cubicBezTo>
                  <a:cubicBezTo>
                    <a:pt x="37" y="560"/>
                    <a:pt x="21" y="854"/>
                    <a:pt x="14" y="1114"/>
                  </a:cubicBezTo>
                  <a:cubicBezTo>
                    <a:pt x="1" y="1525"/>
                    <a:pt x="58" y="1932"/>
                    <a:pt x="108" y="2339"/>
                  </a:cubicBezTo>
                  <a:cubicBezTo>
                    <a:pt x="155" y="2718"/>
                    <a:pt x="215" y="3097"/>
                    <a:pt x="295" y="3470"/>
                  </a:cubicBezTo>
                  <a:cubicBezTo>
                    <a:pt x="289" y="3445"/>
                    <a:pt x="1204" y="2982"/>
                    <a:pt x="1265" y="2946"/>
                  </a:cubicBezTo>
                  <a:cubicBezTo>
                    <a:pt x="1743" y="2659"/>
                    <a:pt x="3280" y="1847"/>
                    <a:pt x="2765" y="1056"/>
                  </a:cubicBezTo>
                  <a:cubicBezTo>
                    <a:pt x="2637" y="859"/>
                    <a:pt x="2424" y="734"/>
                    <a:pt x="2192" y="734"/>
                  </a:cubicBezTo>
                  <a:cubicBezTo>
                    <a:pt x="2170" y="734"/>
                    <a:pt x="2149" y="735"/>
                    <a:pt x="2128" y="737"/>
                  </a:cubicBezTo>
                  <a:cubicBezTo>
                    <a:pt x="2007" y="749"/>
                    <a:pt x="1890" y="790"/>
                    <a:pt x="1782" y="844"/>
                  </a:cubicBezTo>
                  <a:cubicBezTo>
                    <a:pt x="1744" y="863"/>
                    <a:pt x="1512" y="975"/>
                    <a:pt x="1497" y="1019"/>
                  </a:cubicBezTo>
                  <a:lnTo>
                    <a:pt x="1497" y="1019"/>
                  </a:lnTo>
                  <a:cubicBezTo>
                    <a:pt x="1519" y="858"/>
                    <a:pt x="1382" y="491"/>
                    <a:pt x="1339" y="414"/>
                  </a:cubicBezTo>
                  <a:cubicBezTo>
                    <a:pt x="1198" y="163"/>
                    <a:pt x="923" y="0"/>
                    <a:pt x="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4"/>
            <p:cNvSpPr/>
            <p:nvPr/>
          </p:nvSpPr>
          <p:spPr>
            <a:xfrm>
              <a:off x="6572700" y="609375"/>
              <a:ext cx="26200" cy="52375"/>
            </a:xfrm>
            <a:custGeom>
              <a:avLst/>
              <a:gdLst/>
              <a:ahLst/>
              <a:cxnLst/>
              <a:rect l="l" t="t" r="r" b="b"/>
              <a:pathLst>
                <a:path w="1048" h="2095" extrusionOk="0">
                  <a:moveTo>
                    <a:pt x="1047" y="0"/>
                  </a:moveTo>
                  <a:cubicBezTo>
                    <a:pt x="1009" y="0"/>
                    <a:pt x="19" y="2063"/>
                    <a:pt x="6" y="2063"/>
                  </a:cubicBezTo>
                  <a:cubicBezTo>
                    <a:pt x="6" y="2063"/>
                    <a:pt x="6" y="2063"/>
                    <a:pt x="6" y="2063"/>
                  </a:cubicBezTo>
                  <a:lnTo>
                    <a:pt x="6" y="2063"/>
                  </a:lnTo>
                  <a:cubicBezTo>
                    <a:pt x="0" y="2074"/>
                    <a:pt x="5" y="2087"/>
                    <a:pt x="15" y="2093"/>
                  </a:cubicBezTo>
                  <a:cubicBezTo>
                    <a:pt x="18" y="2094"/>
                    <a:pt x="21" y="2094"/>
                    <a:pt x="24" y="2094"/>
                  </a:cubicBezTo>
                  <a:cubicBezTo>
                    <a:pt x="32" y="2094"/>
                    <a:pt x="40" y="2090"/>
                    <a:pt x="44" y="2082"/>
                  </a:cubicBezTo>
                  <a:lnTo>
                    <a:pt x="1048" y="1"/>
                  </a:lnTo>
                  <a:cubicBezTo>
                    <a:pt x="1048" y="1"/>
                    <a:pt x="1047" y="0"/>
                    <a:pt x="10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4"/>
            <p:cNvSpPr/>
            <p:nvPr/>
          </p:nvSpPr>
          <p:spPr>
            <a:xfrm>
              <a:off x="6498650" y="661175"/>
              <a:ext cx="81975" cy="86800"/>
            </a:xfrm>
            <a:custGeom>
              <a:avLst/>
              <a:gdLst/>
              <a:ahLst/>
              <a:cxnLst/>
              <a:rect l="l" t="t" r="r" b="b"/>
              <a:pathLst>
                <a:path w="3279" h="3472" extrusionOk="0">
                  <a:moveTo>
                    <a:pt x="2985" y="1"/>
                  </a:moveTo>
                  <a:cubicBezTo>
                    <a:pt x="2985" y="1"/>
                    <a:pt x="2985" y="2"/>
                    <a:pt x="2985" y="3"/>
                  </a:cubicBezTo>
                  <a:lnTo>
                    <a:pt x="2985" y="3"/>
                  </a:lnTo>
                  <a:cubicBezTo>
                    <a:pt x="2986" y="3"/>
                    <a:pt x="2986" y="2"/>
                    <a:pt x="2986" y="2"/>
                  </a:cubicBezTo>
                  <a:lnTo>
                    <a:pt x="2985" y="1"/>
                  </a:lnTo>
                  <a:close/>
                  <a:moveTo>
                    <a:pt x="2985" y="3"/>
                  </a:moveTo>
                  <a:cubicBezTo>
                    <a:pt x="2961" y="41"/>
                    <a:pt x="2075" y="490"/>
                    <a:pt x="2014" y="526"/>
                  </a:cubicBezTo>
                  <a:cubicBezTo>
                    <a:pt x="1536" y="813"/>
                    <a:pt x="0" y="1624"/>
                    <a:pt x="514" y="2416"/>
                  </a:cubicBezTo>
                  <a:cubicBezTo>
                    <a:pt x="642" y="2612"/>
                    <a:pt x="856" y="2738"/>
                    <a:pt x="1088" y="2738"/>
                  </a:cubicBezTo>
                  <a:cubicBezTo>
                    <a:pt x="1109" y="2738"/>
                    <a:pt x="1130" y="2737"/>
                    <a:pt x="1152" y="2735"/>
                  </a:cubicBezTo>
                  <a:cubicBezTo>
                    <a:pt x="1272" y="2722"/>
                    <a:pt x="1389" y="2681"/>
                    <a:pt x="1498" y="2628"/>
                  </a:cubicBezTo>
                  <a:cubicBezTo>
                    <a:pt x="1536" y="2609"/>
                    <a:pt x="1768" y="2496"/>
                    <a:pt x="1782" y="2452"/>
                  </a:cubicBezTo>
                  <a:lnTo>
                    <a:pt x="1782" y="2452"/>
                  </a:lnTo>
                  <a:cubicBezTo>
                    <a:pt x="1761" y="2613"/>
                    <a:pt x="1897" y="2980"/>
                    <a:pt x="1941" y="3057"/>
                  </a:cubicBezTo>
                  <a:cubicBezTo>
                    <a:pt x="2081" y="3308"/>
                    <a:pt x="2357" y="3471"/>
                    <a:pt x="2617" y="3471"/>
                  </a:cubicBezTo>
                  <a:cubicBezTo>
                    <a:pt x="2818" y="3471"/>
                    <a:pt x="3010" y="3375"/>
                    <a:pt x="3124" y="3148"/>
                  </a:cubicBezTo>
                  <a:cubicBezTo>
                    <a:pt x="3243" y="2912"/>
                    <a:pt x="3258" y="2618"/>
                    <a:pt x="3266" y="2357"/>
                  </a:cubicBezTo>
                  <a:cubicBezTo>
                    <a:pt x="3279" y="1947"/>
                    <a:pt x="3221" y="1539"/>
                    <a:pt x="3171" y="1133"/>
                  </a:cubicBezTo>
                  <a:cubicBezTo>
                    <a:pt x="3124" y="755"/>
                    <a:pt x="3066" y="376"/>
                    <a:pt x="2985" y="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4"/>
            <p:cNvSpPr/>
            <p:nvPr/>
          </p:nvSpPr>
          <p:spPr>
            <a:xfrm>
              <a:off x="6547150" y="661400"/>
              <a:ext cx="26200" cy="52400"/>
            </a:xfrm>
            <a:custGeom>
              <a:avLst/>
              <a:gdLst/>
              <a:ahLst/>
              <a:cxnLst/>
              <a:rect l="l" t="t" r="r" b="b"/>
              <a:pathLst>
                <a:path w="1048" h="2096" extrusionOk="0">
                  <a:moveTo>
                    <a:pt x="1023" y="1"/>
                  </a:moveTo>
                  <a:cubicBezTo>
                    <a:pt x="1016" y="1"/>
                    <a:pt x="1008" y="5"/>
                    <a:pt x="1004" y="13"/>
                  </a:cubicBezTo>
                  <a:lnTo>
                    <a:pt x="1" y="2095"/>
                  </a:lnTo>
                  <a:cubicBezTo>
                    <a:pt x="1" y="2095"/>
                    <a:pt x="1" y="2096"/>
                    <a:pt x="1" y="2096"/>
                  </a:cubicBezTo>
                  <a:cubicBezTo>
                    <a:pt x="39" y="2096"/>
                    <a:pt x="1029" y="32"/>
                    <a:pt x="1043" y="32"/>
                  </a:cubicBezTo>
                  <a:cubicBezTo>
                    <a:pt x="1043" y="32"/>
                    <a:pt x="1043" y="32"/>
                    <a:pt x="1043" y="32"/>
                  </a:cubicBezTo>
                  <a:cubicBezTo>
                    <a:pt x="1048" y="22"/>
                    <a:pt x="1044" y="9"/>
                    <a:pt x="1033" y="3"/>
                  </a:cubicBezTo>
                  <a:cubicBezTo>
                    <a:pt x="1030" y="2"/>
                    <a:pt x="1027" y="1"/>
                    <a:pt x="10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4"/>
            <p:cNvSpPr/>
            <p:nvPr/>
          </p:nvSpPr>
          <p:spPr>
            <a:xfrm>
              <a:off x="6572650" y="654275"/>
              <a:ext cx="91700" cy="71450"/>
            </a:xfrm>
            <a:custGeom>
              <a:avLst/>
              <a:gdLst/>
              <a:ahLst/>
              <a:cxnLst/>
              <a:rect l="l" t="t" r="r" b="b"/>
              <a:pathLst>
                <a:path w="3668" h="2858" extrusionOk="0">
                  <a:moveTo>
                    <a:pt x="0" y="282"/>
                  </a:moveTo>
                  <a:lnTo>
                    <a:pt x="0" y="282"/>
                  </a:lnTo>
                  <a:cubicBezTo>
                    <a:pt x="0" y="282"/>
                    <a:pt x="0" y="282"/>
                    <a:pt x="0" y="282"/>
                  </a:cubicBezTo>
                  <a:cubicBezTo>
                    <a:pt x="0" y="282"/>
                    <a:pt x="0" y="282"/>
                    <a:pt x="0" y="282"/>
                  </a:cubicBezTo>
                  <a:close/>
                  <a:moveTo>
                    <a:pt x="2236" y="0"/>
                  </a:moveTo>
                  <a:cubicBezTo>
                    <a:pt x="1867" y="0"/>
                    <a:pt x="1499" y="51"/>
                    <a:pt x="1132" y="97"/>
                  </a:cubicBezTo>
                  <a:cubicBezTo>
                    <a:pt x="753" y="144"/>
                    <a:pt x="374" y="202"/>
                    <a:pt x="0" y="282"/>
                  </a:cubicBezTo>
                  <a:lnTo>
                    <a:pt x="0" y="282"/>
                  </a:lnTo>
                  <a:cubicBezTo>
                    <a:pt x="0" y="282"/>
                    <a:pt x="0" y="282"/>
                    <a:pt x="0" y="282"/>
                  </a:cubicBezTo>
                  <a:cubicBezTo>
                    <a:pt x="27" y="282"/>
                    <a:pt x="488" y="1192"/>
                    <a:pt x="525" y="1254"/>
                  </a:cubicBezTo>
                  <a:cubicBezTo>
                    <a:pt x="771" y="1664"/>
                    <a:pt x="1405" y="2857"/>
                    <a:pt x="2082" y="2857"/>
                  </a:cubicBezTo>
                  <a:cubicBezTo>
                    <a:pt x="2192" y="2857"/>
                    <a:pt x="2303" y="2826"/>
                    <a:pt x="2414" y="2754"/>
                  </a:cubicBezTo>
                  <a:cubicBezTo>
                    <a:pt x="2628" y="2614"/>
                    <a:pt x="2759" y="2372"/>
                    <a:pt x="2734" y="2116"/>
                  </a:cubicBezTo>
                  <a:cubicBezTo>
                    <a:pt x="2721" y="1995"/>
                    <a:pt x="2681" y="1879"/>
                    <a:pt x="2626" y="1770"/>
                  </a:cubicBezTo>
                  <a:cubicBezTo>
                    <a:pt x="2608" y="1732"/>
                    <a:pt x="2494" y="1498"/>
                    <a:pt x="2451" y="1484"/>
                  </a:cubicBezTo>
                  <a:lnTo>
                    <a:pt x="2451" y="1484"/>
                  </a:lnTo>
                  <a:cubicBezTo>
                    <a:pt x="2463" y="1486"/>
                    <a:pt x="2476" y="1487"/>
                    <a:pt x="2490" y="1487"/>
                  </a:cubicBezTo>
                  <a:cubicBezTo>
                    <a:pt x="2664" y="1487"/>
                    <a:pt x="2984" y="1366"/>
                    <a:pt x="3055" y="1327"/>
                  </a:cubicBezTo>
                  <a:cubicBezTo>
                    <a:pt x="3501" y="1077"/>
                    <a:pt x="3667" y="406"/>
                    <a:pt x="3147" y="144"/>
                  </a:cubicBezTo>
                  <a:cubicBezTo>
                    <a:pt x="2910" y="24"/>
                    <a:pt x="2617" y="9"/>
                    <a:pt x="2356" y="2"/>
                  </a:cubicBezTo>
                  <a:cubicBezTo>
                    <a:pt x="2316" y="1"/>
                    <a:pt x="2276" y="0"/>
                    <a:pt x="2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4"/>
            <p:cNvSpPr/>
            <p:nvPr/>
          </p:nvSpPr>
          <p:spPr>
            <a:xfrm>
              <a:off x="6572775" y="661325"/>
              <a:ext cx="53700" cy="26125"/>
            </a:xfrm>
            <a:custGeom>
              <a:avLst/>
              <a:gdLst/>
              <a:ahLst/>
              <a:cxnLst/>
              <a:rect l="l" t="t" r="r" b="b"/>
              <a:pathLst>
                <a:path w="2148" h="1045" extrusionOk="0">
                  <a:moveTo>
                    <a:pt x="26" y="1"/>
                  </a:moveTo>
                  <a:cubicBezTo>
                    <a:pt x="18" y="1"/>
                    <a:pt x="10" y="5"/>
                    <a:pt x="6" y="13"/>
                  </a:cubicBezTo>
                  <a:cubicBezTo>
                    <a:pt x="1" y="23"/>
                    <a:pt x="5" y="36"/>
                    <a:pt x="15" y="40"/>
                  </a:cubicBezTo>
                  <a:lnTo>
                    <a:pt x="2098" y="1044"/>
                  </a:lnTo>
                  <a:cubicBezTo>
                    <a:pt x="2148" y="1029"/>
                    <a:pt x="30" y="15"/>
                    <a:pt x="36" y="3"/>
                  </a:cubicBezTo>
                  <a:cubicBezTo>
                    <a:pt x="33" y="2"/>
                    <a:pt x="29" y="1"/>
                    <a:pt x="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4"/>
            <p:cNvSpPr/>
            <p:nvPr/>
          </p:nvSpPr>
          <p:spPr>
            <a:xfrm>
              <a:off x="6481725" y="597450"/>
              <a:ext cx="91700" cy="71450"/>
            </a:xfrm>
            <a:custGeom>
              <a:avLst/>
              <a:gdLst/>
              <a:ahLst/>
              <a:cxnLst/>
              <a:rect l="l" t="t" r="r" b="b"/>
              <a:pathLst>
                <a:path w="3668" h="2858" extrusionOk="0">
                  <a:moveTo>
                    <a:pt x="3667" y="2575"/>
                  </a:moveTo>
                  <a:lnTo>
                    <a:pt x="3667" y="2575"/>
                  </a:lnTo>
                  <a:cubicBezTo>
                    <a:pt x="3667" y="2575"/>
                    <a:pt x="3667" y="2575"/>
                    <a:pt x="3667" y="2575"/>
                  </a:cubicBezTo>
                  <a:lnTo>
                    <a:pt x="3667" y="2575"/>
                  </a:lnTo>
                  <a:cubicBezTo>
                    <a:pt x="3667" y="2575"/>
                    <a:pt x="3667" y="2575"/>
                    <a:pt x="3667" y="2575"/>
                  </a:cubicBezTo>
                  <a:close/>
                  <a:moveTo>
                    <a:pt x="1586" y="0"/>
                  </a:moveTo>
                  <a:cubicBezTo>
                    <a:pt x="1476" y="0"/>
                    <a:pt x="1364" y="32"/>
                    <a:pt x="1253" y="105"/>
                  </a:cubicBezTo>
                  <a:cubicBezTo>
                    <a:pt x="1039" y="244"/>
                    <a:pt x="908" y="486"/>
                    <a:pt x="934" y="741"/>
                  </a:cubicBezTo>
                  <a:cubicBezTo>
                    <a:pt x="946" y="862"/>
                    <a:pt x="987" y="980"/>
                    <a:pt x="1041" y="1088"/>
                  </a:cubicBezTo>
                  <a:cubicBezTo>
                    <a:pt x="1060" y="1125"/>
                    <a:pt x="1172" y="1358"/>
                    <a:pt x="1216" y="1373"/>
                  </a:cubicBezTo>
                  <a:lnTo>
                    <a:pt x="1216" y="1373"/>
                  </a:lnTo>
                  <a:cubicBezTo>
                    <a:pt x="1204" y="1371"/>
                    <a:pt x="1191" y="1370"/>
                    <a:pt x="1178" y="1370"/>
                  </a:cubicBezTo>
                  <a:cubicBezTo>
                    <a:pt x="1004" y="1370"/>
                    <a:pt x="683" y="1491"/>
                    <a:pt x="612" y="1531"/>
                  </a:cubicBezTo>
                  <a:cubicBezTo>
                    <a:pt x="166" y="1780"/>
                    <a:pt x="0" y="2451"/>
                    <a:pt x="521" y="2713"/>
                  </a:cubicBezTo>
                  <a:cubicBezTo>
                    <a:pt x="757" y="2833"/>
                    <a:pt x="1051" y="2849"/>
                    <a:pt x="1311" y="2856"/>
                  </a:cubicBezTo>
                  <a:cubicBezTo>
                    <a:pt x="1351" y="2857"/>
                    <a:pt x="1390" y="2858"/>
                    <a:pt x="1429" y="2858"/>
                  </a:cubicBezTo>
                  <a:cubicBezTo>
                    <a:pt x="1800" y="2858"/>
                    <a:pt x="2168" y="2807"/>
                    <a:pt x="2536" y="2761"/>
                  </a:cubicBezTo>
                  <a:cubicBezTo>
                    <a:pt x="2915" y="2715"/>
                    <a:pt x="3293" y="2655"/>
                    <a:pt x="3667" y="2575"/>
                  </a:cubicBezTo>
                  <a:lnTo>
                    <a:pt x="3667" y="2575"/>
                  </a:lnTo>
                  <a:cubicBezTo>
                    <a:pt x="3667" y="2575"/>
                    <a:pt x="3667" y="2575"/>
                    <a:pt x="3667" y="2575"/>
                  </a:cubicBezTo>
                  <a:cubicBezTo>
                    <a:pt x="3640" y="2575"/>
                    <a:pt x="3179" y="1666"/>
                    <a:pt x="3142" y="1603"/>
                  </a:cubicBezTo>
                  <a:cubicBezTo>
                    <a:pt x="2896" y="1193"/>
                    <a:pt x="2262" y="0"/>
                    <a:pt x="1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4"/>
            <p:cNvSpPr/>
            <p:nvPr/>
          </p:nvSpPr>
          <p:spPr>
            <a:xfrm>
              <a:off x="6519575" y="635700"/>
              <a:ext cx="53700" cy="26125"/>
            </a:xfrm>
            <a:custGeom>
              <a:avLst/>
              <a:gdLst/>
              <a:ahLst/>
              <a:cxnLst/>
              <a:rect l="l" t="t" r="r" b="b"/>
              <a:pathLst>
                <a:path w="2148" h="1045" extrusionOk="0">
                  <a:moveTo>
                    <a:pt x="51" y="1"/>
                  </a:moveTo>
                  <a:cubicBezTo>
                    <a:pt x="1" y="16"/>
                    <a:pt x="2118" y="1031"/>
                    <a:pt x="2113" y="1042"/>
                  </a:cubicBezTo>
                  <a:cubicBezTo>
                    <a:pt x="2116" y="1044"/>
                    <a:pt x="2120" y="1045"/>
                    <a:pt x="2123" y="1045"/>
                  </a:cubicBezTo>
                  <a:cubicBezTo>
                    <a:pt x="2131" y="1045"/>
                    <a:pt x="2139" y="1041"/>
                    <a:pt x="2142" y="1033"/>
                  </a:cubicBezTo>
                  <a:cubicBezTo>
                    <a:pt x="2148" y="1023"/>
                    <a:pt x="2143" y="1010"/>
                    <a:pt x="2133" y="1005"/>
                  </a:cubicBezTo>
                  <a:lnTo>
                    <a:pt x="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4"/>
            <p:cNvSpPr/>
            <p:nvPr/>
          </p:nvSpPr>
          <p:spPr>
            <a:xfrm>
              <a:off x="6455425" y="661050"/>
              <a:ext cx="120875" cy="51600"/>
            </a:xfrm>
            <a:custGeom>
              <a:avLst/>
              <a:gdLst/>
              <a:ahLst/>
              <a:cxnLst/>
              <a:rect l="l" t="t" r="r" b="b"/>
              <a:pathLst>
                <a:path w="4835" h="2064" extrusionOk="0">
                  <a:moveTo>
                    <a:pt x="4802" y="1"/>
                  </a:moveTo>
                  <a:cubicBezTo>
                    <a:pt x="4800" y="1"/>
                    <a:pt x="4798" y="1"/>
                    <a:pt x="4797" y="1"/>
                  </a:cubicBezTo>
                  <a:cubicBezTo>
                    <a:pt x="3053" y="166"/>
                    <a:pt x="1355" y="878"/>
                    <a:pt x="15" y="2007"/>
                  </a:cubicBezTo>
                  <a:cubicBezTo>
                    <a:pt x="3" y="2018"/>
                    <a:pt x="0" y="2039"/>
                    <a:pt x="11" y="2051"/>
                  </a:cubicBezTo>
                  <a:cubicBezTo>
                    <a:pt x="17" y="2059"/>
                    <a:pt x="27" y="2063"/>
                    <a:pt x="36" y="2063"/>
                  </a:cubicBezTo>
                  <a:cubicBezTo>
                    <a:pt x="43" y="2063"/>
                    <a:pt x="50" y="2061"/>
                    <a:pt x="57" y="2056"/>
                  </a:cubicBezTo>
                  <a:cubicBezTo>
                    <a:pt x="1386" y="936"/>
                    <a:pt x="3072" y="228"/>
                    <a:pt x="4803" y="64"/>
                  </a:cubicBezTo>
                  <a:cubicBezTo>
                    <a:pt x="4821" y="63"/>
                    <a:pt x="4834" y="47"/>
                    <a:pt x="4832" y="30"/>
                  </a:cubicBezTo>
                  <a:cubicBezTo>
                    <a:pt x="4831" y="14"/>
                    <a:pt x="4817" y="1"/>
                    <a:pt x="4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4"/>
            <p:cNvSpPr/>
            <p:nvPr/>
          </p:nvSpPr>
          <p:spPr>
            <a:xfrm>
              <a:off x="6180075" y="520050"/>
              <a:ext cx="331250" cy="210100"/>
            </a:xfrm>
            <a:custGeom>
              <a:avLst/>
              <a:gdLst/>
              <a:ahLst/>
              <a:cxnLst/>
              <a:rect l="l" t="t" r="r" b="b"/>
              <a:pathLst>
                <a:path w="13250" h="8404" extrusionOk="0">
                  <a:moveTo>
                    <a:pt x="781" y="1"/>
                  </a:moveTo>
                  <a:cubicBezTo>
                    <a:pt x="454" y="884"/>
                    <a:pt x="172" y="1599"/>
                    <a:pt x="1" y="2020"/>
                  </a:cubicBezTo>
                  <a:cubicBezTo>
                    <a:pt x="1015" y="2134"/>
                    <a:pt x="7592" y="3062"/>
                    <a:pt x="11479" y="8404"/>
                  </a:cubicBezTo>
                  <a:cubicBezTo>
                    <a:pt x="11977" y="7889"/>
                    <a:pt x="12590" y="7415"/>
                    <a:pt x="13250" y="6987"/>
                  </a:cubicBezTo>
                  <a:cubicBezTo>
                    <a:pt x="12648" y="6251"/>
                    <a:pt x="10278" y="3513"/>
                    <a:pt x="7046" y="2080"/>
                  </a:cubicBezTo>
                  <a:cubicBezTo>
                    <a:pt x="3924" y="697"/>
                    <a:pt x="1688" y="174"/>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4"/>
            <p:cNvSpPr/>
            <p:nvPr/>
          </p:nvSpPr>
          <p:spPr>
            <a:xfrm>
              <a:off x="6198475" y="522625"/>
              <a:ext cx="309800" cy="174975"/>
            </a:xfrm>
            <a:custGeom>
              <a:avLst/>
              <a:gdLst/>
              <a:ahLst/>
              <a:cxnLst/>
              <a:rect l="l" t="t" r="r" b="b"/>
              <a:pathLst>
                <a:path w="12392" h="6999" extrusionOk="0">
                  <a:moveTo>
                    <a:pt x="9" y="0"/>
                  </a:moveTo>
                  <a:lnTo>
                    <a:pt x="0" y="52"/>
                  </a:lnTo>
                  <a:cubicBezTo>
                    <a:pt x="20" y="55"/>
                    <a:pt x="2061" y="367"/>
                    <a:pt x="4591" y="1376"/>
                  </a:cubicBezTo>
                  <a:cubicBezTo>
                    <a:pt x="6925" y="2308"/>
                    <a:pt x="10166" y="4039"/>
                    <a:pt x="12349" y="6999"/>
                  </a:cubicBezTo>
                  <a:lnTo>
                    <a:pt x="12391" y="6967"/>
                  </a:lnTo>
                  <a:cubicBezTo>
                    <a:pt x="10201" y="3996"/>
                    <a:pt x="6950" y="2261"/>
                    <a:pt x="4609" y="1327"/>
                  </a:cubicBezTo>
                  <a:cubicBezTo>
                    <a:pt x="2074" y="316"/>
                    <a:pt x="29" y="3"/>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4"/>
            <p:cNvSpPr/>
            <p:nvPr/>
          </p:nvSpPr>
          <p:spPr>
            <a:xfrm>
              <a:off x="6219350" y="510950"/>
              <a:ext cx="145625" cy="123075"/>
            </a:xfrm>
            <a:custGeom>
              <a:avLst/>
              <a:gdLst/>
              <a:ahLst/>
              <a:cxnLst/>
              <a:rect l="l" t="t" r="r" b="b"/>
              <a:pathLst>
                <a:path w="5825" h="4923" extrusionOk="0">
                  <a:moveTo>
                    <a:pt x="1674" y="555"/>
                  </a:moveTo>
                  <a:cubicBezTo>
                    <a:pt x="2203" y="642"/>
                    <a:pt x="4033" y="999"/>
                    <a:pt x="5286" y="1977"/>
                  </a:cubicBezTo>
                  <a:lnTo>
                    <a:pt x="4293" y="4301"/>
                  </a:lnTo>
                  <a:lnTo>
                    <a:pt x="715" y="3040"/>
                  </a:lnTo>
                  <a:lnTo>
                    <a:pt x="1674" y="555"/>
                  </a:lnTo>
                  <a:close/>
                  <a:moveTo>
                    <a:pt x="1640" y="0"/>
                  </a:moveTo>
                  <a:cubicBezTo>
                    <a:pt x="1429" y="0"/>
                    <a:pt x="1234" y="133"/>
                    <a:pt x="1156" y="334"/>
                  </a:cubicBezTo>
                  <a:lnTo>
                    <a:pt x="1" y="3321"/>
                  </a:lnTo>
                  <a:lnTo>
                    <a:pt x="4547" y="4923"/>
                  </a:lnTo>
                  <a:lnTo>
                    <a:pt x="5730" y="2149"/>
                  </a:lnTo>
                  <a:cubicBezTo>
                    <a:pt x="5824" y="1932"/>
                    <a:pt x="5759" y="1678"/>
                    <a:pt x="5576" y="1535"/>
                  </a:cubicBezTo>
                  <a:cubicBezTo>
                    <a:pt x="4259" y="506"/>
                    <a:pt x="2444" y="125"/>
                    <a:pt x="1723" y="7"/>
                  </a:cubicBezTo>
                  <a:cubicBezTo>
                    <a:pt x="1695" y="2"/>
                    <a:pt x="1667" y="0"/>
                    <a:pt x="164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4"/>
            <p:cNvSpPr/>
            <p:nvPr/>
          </p:nvSpPr>
          <p:spPr>
            <a:xfrm>
              <a:off x="6229725" y="519900"/>
              <a:ext cx="126400" cy="106875"/>
            </a:xfrm>
            <a:custGeom>
              <a:avLst/>
              <a:gdLst/>
              <a:ahLst/>
              <a:cxnLst/>
              <a:rect l="l" t="t" r="r" b="b"/>
              <a:pathLst>
                <a:path w="5056" h="4275" extrusionOk="0">
                  <a:moveTo>
                    <a:pt x="1259" y="197"/>
                  </a:moveTo>
                  <a:cubicBezTo>
                    <a:pt x="1788" y="284"/>
                    <a:pt x="3618" y="641"/>
                    <a:pt x="4871" y="1619"/>
                  </a:cubicBezTo>
                  <a:lnTo>
                    <a:pt x="3878" y="3943"/>
                  </a:lnTo>
                  <a:lnTo>
                    <a:pt x="300" y="2682"/>
                  </a:lnTo>
                  <a:lnTo>
                    <a:pt x="1259" y="197"/>
                  </a:lnTo>
                  <a:close/>
                  <a:moveTo>
                    <a:pt x="1423" y="1"/>
                  </a:moveTo>
                  <a:cubicBezTo>
                    <a:pt x="1240" y="1"/>
                    <a:pt x="1071" y="115"/>
                    <a:pt x="1001" y="290"/>
                  </a:cubicBezTo>
                  <a:lnTo>
                    <a:pt x="1" y="2883"/>
                  </a:lnTo>
                  <a:lnTo>
                    <a:pt x="3947" y="4274"/>
                  </a:lnTo>
                  <a:lnTo>
                    <a:pt x="4974" y="1866"/>
                  </a:lnTo>
                  <a:cubicBezTo>
                    <a:pt x="5056" y="1677"/>
                    <a:pt x="5001" y="1458"/>
                    <a:pt x="4841" y="1333"/>
                  </a:cubicBezTo>
                  <a:cubicBezTo>
                    <a:pt x="3696" y="441"/>
                    <a:pt x="2121" y="108"/>
                    <a:pt x="1495" y="7"/>
                  </a:cubicBezTo>
                  <a:cubicBezTo>
                    <a:pt x="1471" y="3"/>
                    <a:pt x="1447" y="1"/>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4"/>
            <p:cNvSpPr/>
            <p:nvPr/>
          </p:nvSpPr>
          <p:spPr>
            <a:xfrm>
              <a:off x="6262150" y="314875"/>
              <a:ext cx="397700" cy="300125"/>
            </a:xfrm>
            <a:custGeom>
              <a:avLst/>
              <a:gdLst/>
              <a:ahLst/>
              <a:cxnLst/>
              <a:rect l="l" t="t" r="r" b="b"/>
              <a:pathLst>
                <a:path w="15908" h="12005" extrusionOk="0">
                  <a:moveTo>
                    <a:pt x="660" y="0"/>
                  </a:moveTo>
                  <a:cubicBezTo>
                    <a:pt x="472" y="0"/>
                    <a:pt x="285" y="4"/>
                    <a:pt x="97" y="11"/>
                  </a:cubicBezTo>
                  <a:cubicBezTo>
                    <a:pt x="63" y="46"/>
                    <a:pt x="29" y="82"/>
                    <a:pt x="0" y="122"/>
                  </a:cubicBezTo>
                  <a:cubicBezTo>
                    <a:pt x="225" y="113"/>
                    <a:pt x="449" y="108"/>
                    <a:pt x="673" y="108"/>
                  </a:cubicBezTo>
                  <a:cubicBezTo>
                    <a:pt x="4078" y="108"/>
                    <a:pt x="7454" y="1232"/>
                    <a:pt x="10169" y="3314"/>
                  </a:cubicBezTo>
                  <a:cubicBezTo>
                    <a:pt x="12985" y="5470"/>
                    <a:pt x="14996" y="8575"/>
                    <a:pt x="15837" y="12005"/>
                  </a:cubicBezTo>
                  <a:cubicBezTo>
                    <a:pt x="15863" y="11954"/>
                    <a:pt x="15886" y="11901"/>
                    <a:pt x="15907" y="11846"/>
                  </a:cubicBezTo>
                  <a:cubicBezTo>
                    <a:pt x="15041" y="8444"/>
                    <a:pt x="13031" y="5371"/>
                    <a:pt x="10234" y="3229"/>
                  </a:cubicBezTo>
                  <a:cubicBezTo>
                    <a:pt x="7496" y="1132"/>
                    <a:pt x="4092" y="0"/>
                    <a:pt x="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4"/>
            <p:cNvSpPr/>
            <p:nvPr/>
          </p:nvSpPr>
          <p:spPr>
            <a:xfrm>
              <a:off x="6253225" y="332500"/>
              <a:ext cx="36850" cy="57050"/>
            </a:xfrm>
            <a:custGeom>
              <a:avLst/>
              <a:gdLst/>
              <a:ahLst/>
              <a:cxnLst/>
              <a:rect l="l" t="t" r="r" b="b"/>
              <a:pathLst>
                <a:path w="1474" h="2282" extrusionOk="0">
                  <a:moveTo>
                    <a:pt x="973" y="1"/>
                  </a:moveTo>
                  <a:cubicBezTo>
                    <a:pt x="797" y="1"/>
                    <a:pt x="600" y="122"/>
                    <a:pt x="436" y="356"/>
                  </a:cubicBezTo>
                  <a:cubicBezTo>
                    <a:pt x="220" y="666"/>
                    <a:pt x="101" y="1034"/>
                    <a:pt x="40" y="1407"/>
                  </a:cubicBezTo>
                  <a:cubicBezTo>
                    <a:pt x="17" y="1558"/>
                    <a:pt x="1" y="1713"/>
                    <a:pt x="33" y="1862"/>
                  </a:cubicBezTo>
                  <a:cubicBezTo>
                    <a:pt x="65" y="2011"/>
                    <a:pt x="149" y="2156"/>
                    <a:pt x="283" y="2230"/>
                  </a:cubicBezTo>
                  <a:cubicBezTo>
                    <a:pt x="348" y="2265"/>
                    <a:pt x="421" y="2281"/>
                    <a:pt x="495" y="2281"/>
                  </a:cubicBezTo>
                  <a:cubicBezTo>
                    <a:pt x="610" y="2281"/>
                    <a:pt x="729" y="2242"/>
                    <a:pt x="826" y="2176"/>
                  </a:cubicBezTo>
                  <a:cubicBezTo>
                    <a:pt x="984" y="2070"/>
                    <a:pt x="1094" y="1904"/>
                    <a:pt x="1181" y="1734"/>
                  </a:cubicBezTo>
                  <a:cubicBezTo>
                    <a:pt x="1369" y="1371"/>
                    <a:pt x="1474" y="955"/>
                    <a:pt x="1418" y="551"/>
                  </a:cubicBezTo>
                  <a:cubicBezTo>
                    <a:pt x="1366" y="178"/>
                    <a:pt x="1185" y="1"/>
                    <a:pt x="9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4"/>
            <p:cNvSpPr/>
            <p:nvPr/>
          </p:nvSpPr>
          <p:spPr>
            <a:xfrm>
              <a:off x="6240500" y="400425"/>
              <a:ext cx="32050" cy="25975"/>
            </a:xfrm>
            <a:custGeom>
              <a:avLst/>
              <a:gdLst/>
              <a:ahLst/>
              <a:cxnLst/>
              <a:rect l="l" t="t" r="r" b="b"/>
              <a:pathLst>
                <a:path w="1282" h="1039" extrusionOk="0">
                  <a:moveTo>
                    <a:pt x="602" y="0"/>
                  </a:moveTo>
                  <a:cubicBezTo>
                    <a:pt x="206" y="0"/>
                    <a:pt x="0" y="518"/>
                    <a:pt x="228" y="867"/>
                  </a:cubicBezTo>
                  <a:lnTo>
                    <a:pt x="228" y="868"/>
                  </a:lnTo>
                  <a:cubicBezTo>
                    <a:pt x="262" y="920"/>
                    <a:pt x="304" y="969"/>
                    <a:pt x="360" y="1000"/>
                  </a:cubicBezTo>
                  <a:cubicBezTo>
                    <a:pt x="409" y="1027"/>
                    <a:pt x="465" y="1038"/>
                    <a:pt x="522" y="1038"/>
                  </a:cubicBezTo>
                  <a:cubicBezTo>
                    <a:pt x="559" y="1038"/>
                    <a:pt x="596" y="1034"/>
                    <a:pt x="631" y="1025"/>
                  </a:cubicBezTo>
                  <a:cubicBezTo>
                    <a:pt x="1080" y="919"/>
                    <a:pt x="1282" y="219"/>
                    <a:pt x="785" y="35"/>
                  </a:cubicBezTo>
                  <a:cubicBezTo>
                    <a:pt x="721" y="11"/>
                    <a:pt x="659" y="0"/>
                    <a:pt x="6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4"/>
            <p:cNvSpPr/>
            <p:nvPr/>
          </p:nvSpPr>
          <p:spPr>
            <a:xfrm>
              <a:off x="6045925" y="562925"/>
              <a:ext cx="463800" cy="291600"/>
            </a:xfrm>
            <a:custGeom>
              <a:avLst/>
              <a:gdLst/>
              <a:ahLst/>
              <a:cxnLst/>
              <a:rect l="l" t="t" r="r" b="b"/>
              <a:pathLst>
                <a:path w="18552" h="11664" extrusionOk="0">
                  <a:moveTo>
                    <a:pt x="1329" y="1"/>
                  </a:moveTo>
                  <a:cubicBezTo>
                    <a:pt x="499" y="1"/>
                    <a:pt x="1" y="38"/>
                    <a:pt x="1" y="38"/>
                  </a:cubicBezTo>
                  <a:lnTo>
                    <a:pt x="18552" y="11664"/>
                  </a:lnTo>
                  <a:cubicBezTo>
                    <a:pt x="18552" y="11664"/>
                    <a:pt x="17977" y="6425"/>
                    <a:pt x="13779" y="3339"/>
                  </a:cubicBezTo>
                  <a:cubicBezTo>
                    <a:pt x="9729" y="362"/>
                    <a:pt x="3916" y="1"/>
                    <a:pt x="1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4"/>
            <p:cNvSpPr/>
            <p:nvPr/>
          </p:nvSpPr>
          <p:spPr>
            <a:xfrm>
              <a:off x="5987150" y="561925"/>
              <a:ext cx="547050" cy="361775"/>
            </a:xfrm>
            <a:custGeom>
              <a:avLst/>
              <a:gdLst/>
              <a:ahLst/>
              <a:cxnLst/>
              <a:rect l="l" t="t" r="r" b="b"/>
              <a:pathLst>
                <a:path w="21882" h="14471" extrusionOk="0">
                  <a:moveTo>
                    <a:pt x="3485" y="0"/>
                  </a:moveTo>
                  <a:cubicBezTo>
                    <a:pt x="1968" y="0"/>
                    <a:pt x="934" y="294"/>
                    <a:pt x="743" y="805"/>
                  </a:cubicBezTo>
                  <a:cubicBezTo>
                    <a:pt x="0" y="2799"/>
                    <a:pt x="3305" y="6842"/>
                    <a:pt x="9022" y="10380"/>
                  </a:cubicBezTo>
                  <a:cubicBezTo>
                    <a:pt x="13128" y="12921"/>
                    <a:pt x="16815" y="14470"/>
                    <a:pt x="18982" y="14470"/>
                  </a:cubicBezTo>
                  <a:cubicBezTo>
                    <a:pt x="19831" y="14470"/>
                    <a:pt x="20446" y="14232"/>
                    <a:pt x="20761" y="13723"/>
                  </a:cubicBezTo>
                  <a:cubicBezTo>
                    <a:pt x="21881" y="11913"/>
                    <a:pt x="19390" y="6382"/>
                    <a:pt x="13937" y="3103"/>
                  </a:cubicBezTo>
                  <a:cubicBezTo>
                    <a:pt x="10271" y="899"/>
                    <a:pt x="6140" y="0"/>
                    <a:pt x="3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4"/>
            <p:cNvSpPr/>
            <p:nvPr/>
          </p:nvSpPr>
          <p:spPr>
            <a:xfrm>
              <a:off x="6162000" y="945775"/>
              <a:ext cx="113750" cy="66200"/>
            </a:xfrm>
            <a:custGeom>
              <a:avLst/>
              <a:gdLst/>
              <a:ahLst/>
              <a:cxnLst/>
              <a:rect l="l" t="t" r="r" b="b"/>
              <a:pathLst>
                <a:path w="4550" h="2648" extrusionOk="0">
                  <a:moveTo>
                    <a:pt x="883" y="1"/>
                  </a:moveTo>
                  <a:lnTo>
                    <a:pt x="883" y="1"/>
                  </a:lnTo>
                  <a:cubicBezTo>
                    <a:pt x="883" y="1"/>
                    <a:pt x="889" y="398"/>
                    <a:pt x="743" y="792"/>
                  </a:cubicBezTo>
                  <a:cubicBezTo>
                    <a:pt x="678" y="979"/>
                    <a:pt x="576" y="1167"/>
                    <a:pt x="420" y="1309"/>
                  </a:cubicBezTo>
                  <a:cubicBezTo>
                    <a:pt x="0" y="1695"/>
                    <a:pt x="569" y="2648"/>
                    <a:pt x="1780" y="2648"/>
                  </a:cubicBezTo>
                  <a:cubicBezTo>
                    <a:pt x="1944" y="2648"/>
                    <a:pt x="2120" y="2630"/>
                    <a:pt x="2306" y="2592"/>
                  </a:cubicBezTo>
                  <a:cubicBezTo>
                    <a:pt x="3872" y="2266"/>
                    <a:pt x="4349" y="1507"/>
                    <a:pt x="4349" y="1507"/>
                  </a:cubicBezTo>
                  <a:lnTo>
                    <a:pt x="4549" y="115"/>
                  </a:lnTo>
                  <a:lnTo>
                    <a:pt x="4549" y="114"/>
                  </a:lnTo>
                  <a:lnTo>
                    <a:pt x="883" y="1"/>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4"/>
            <p:cNvSpPr/>
            <p:nvPr/>
          </p:nvSpPr>
          <p:spPr>
            <a:xfrm>
              <a:off x="6180550" y="945750"/>
              <a:ext cx="95200" cy="34025"/>
            </a:xfrm>
            <a:custGeom>
              <a:avLst/>
              <a:gdLst/>
              <a:ahLst/>
              <a:cxnLst/>
              <a:rect l="l" t="t" r="r" b="b"/>
              <a:pathLst>
                <a:path w="3808" h="1361" extrusionOk="0">
                  <a:moveTo>
                    <a:pt x="141" y="1"/>
                  </a:moveTo>
                  <a:lnTo>
                    <a:pt x="141" y="1"/>
                  </a:lnTo>
                  <a:cubicBezTo>
                    <a:pt x="141" y="1"/>
                    <a:pt x="147" y="399"/>
                    <a:pt x="1" y="793"/>
                  </a:cubicBezTo>
                  <a:cubicBezTo>
                    <a:pt x="214" y="1123"/>
                    <a:pt x="641" y="1273"/>
                    <a:pt x="1041" y="1325"/>
                  </a:cubicBezTo>
                  <a:cubicBezTo>
                    <a:pt x="1221" y="1348"/>
                    <a:pt x="1403" y="1361"/>
                    <a:pt x="1586" y="1361"/>
                  </a:cubicBezTo>
                  <a:cubicBezTo>
                    <a:pt x="2182" y="1361"/>
                    <a:pt x="2778" y="1229"/>
                    <a:pt x="3286" y="922"/>
                  </a:cubicBezTo>
                  <a:cubicBezTo>
                    <a:pt x="3437" y="831"/>
                    <a:pt x="3583" y="722"/>
                    <a:pt x="3687" y="578"/>
                  </a:cubicBezTo>
                  <a:cubicBezTo>
                    <a:pt x="3714" y="538"/>
                    <a:pt x="3739" y="497"/>
                    <a:pt x="3759" y="451"/>
                  </a:cubicBezTo>
                  <a:lnTo>
                    <a:pt x="3807" y="116"/>
                  </a:lnTo>
                  <a:lnTo>
                    <a:pt x="3807" y="115"/>
                  </a:lnTo>
                  <a:lnTo>
                    <a:pt x="1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4"/>
            <p:cNvSpPr/>
            <p:nvPr/>
          </p:nvSpPr>
          <p:spPr>
            <a:xfrm>
              <a:off x="6073500" y="610300"/>
              <a:ext cx="410725" cy="353475"/>
            </a:xfrm>
            <a:custGeom>
              <a:avLst/>
              <a:gdLst/>
              <a:ahLst/>
              <a:cxnLst/>
              <a:rect l="l" t="t" r="r" b="b"/>
              <a:pathLst>
                <a:path w="16429" h="14139" extrusionOk="0">
                  <a:moveTo>
                    <a:pt x="8333" y="1"/>
                  </a:moveTo>
                  <a:cubicBezTo>
                    <a:pt x="5955" y="1"/>
                    <a:pt x="4175" y="1211"/>
                    <a:pt x="4175" y="1211"/>
                  </a:cubicBezTo>
                  <a:cubicBezTo>
                    <a:pt x="4175" y="1211"/>
                    <a:pt x="2317" y="2346"/>
                    <a:pt x="1047" y="5274"/>
                  </a:cubicBezTo>
                  <a:cubicBezTo>
                    <a:pt x="651" y="6187"/>
                    <a:pt x="344" y="7114"/>
                    <a:pt x="209" y="8013"/>
                  </a:cubicBezTo>
                  <a:cubicBezTo>
                    <a:pt x="1" y="9396"/>
                    <a:pt x="199" y="10714"/>
                    <a:pt x="1090" y="11826"/>
                  </a:cubicBezTo>
                  <a:cubicBezTo>
                    <a:pt x="1479" y="12307"/>
                    <a:pt x="1995" y="12750"/>
                    <a:pt x="2667" y="13141"/>
                  </a:cubicBezTo>
                  <a:cubicBezTo>
                    <a:pt x="3865" y="13841"/>
                    <a:pt x="5236" y="14139"/>
                    <a:pt x="6547" y="14139"/>
                  </a:cubicBezTo>
                  <a:cubicBezTo>
                    <a:pt x="9107" y="14139"/>
                    <a:pt x="11438" y="13002"/>
                    <a:pt x="11813" y="11495"/>
                  </a:cubicBezTo>
                  <a:cubicBezTo>
                    <a:pt x="11813" y="11495"/>
                    <a:pt x="12461" y="11771"/>
                    <a:pt x="13236" y="11771"/>
                  </a:cubicBezTo>
                  <a:cubicBezTo>
                    <a:pt x="14016" y="11771"/>
                    <a:pt x="14925" y="11491"/>
                    <a:pt x="15428" y="10367"/>
                  </a:cubicBezTo>
                  <a:cubicBezTo>
                    <a:pt x="16428" y="8129"/>
                    <a:pt x="14446" y="7598"/>
                    <a:pt x="14446" y="7598"/>
                  </a:cubicBezTo>
                  <a:cubicBezTo>
                    <a:pt x="14446" y="7598"/>
                    <a:pt x="15401" y="3301"/>
                    <a:pt x="12093" y="1139"/>
                  </a:cubicBezTo>
                  <a:cubicBezTo>
                    <a:pt x="10788" y="287"/>
                    <a:pt x="9490" y="1"/>
                    <a:pt x="8333"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4"/>
            <p:cNvSpPr/>
            <p:nvPr/>
          </p:nvSpPr>
          <p:spPr>
            <a:xfrm>
              <a:off x="6150225" y="836625"/>
              <a:ext cx="37425" cy="29425"/>
            </a:xfrm>
            <a:custGeom>
              <a:avLst/>
              <a:gdLst/>
              <a:ahLst/>
              <a:cxnLst/>
              <a:rect l="l" t="t" r="r" b="b"/>
              <a:pathLst>
                <a:path w="1497" h="1177" extrusionOk="0">
                  <a:moveTo>
                    <a:pt x="991" y="1"/>
                  </a:moveTo>
                  <a:cubicBezTo>
                    <a:pt x="930" y="1"/>
                    <a:pt x="866" y="19"/>
                    <a:pt x="804" y="61"/>
                  </a:cubicBezTo>
                  <a:cubicBezTo>
                    <a:pt x="684" y="141"/>
                    <a:pt x="628" y="293"/>
                    <a:pt x="617" y="438"/>
                  </a:cubicBezTo>
                  <a:cubicBezTo>
                    <a:pt x="619" y="412"/>
                    <a:pt x="525" y="341"/>
                    <a:pt x="506" y="327"/>
                  </a:cubicBezTo>
                  <a:cubicBezTo>
                    <a:pt x="441" y="277"/>
                    <a:pt x="340" y="238"/>
                    <a:pt x="247" y="238"/>
                  </a:cubicBezTo>
                  <a:cubicBezTo>
                    <a:pt x="158" y="238"/>
                    <a:pt x="75" y="274"/>
                    <a:pt x="41" y="372"/>
                  </a:cubicBezTo>
                  <a:cubicBezTo>
                    <a:pt x="0" y="487"/>
                    <a:pt x="79" y="611"/>
                    <a:pt x="149" y="698"/>
                  </a:cubicBezTo>
                  <a:cubicBezTo>
                    <a:pt x="287" y="866"/>
                    <a:pt x="472" y="994"/>
                    <a:pt x="627" y="1145"/>
                  </a:cubicBezTo>
                  <a:lnTo>
                    <a:pt x="622" y="1149"/>
                  </a:lnTo>
                  <a:cubicBezTo>
                    <a:pt x="622" y="1149"/>
                    <a:pt x="719" y="1177"/>
                    <a:pt x="856" y="1177"/>
                  </a:cubicBezTo>
                  <a:cubicBezTo>
                    <a:pt x="911" y="1177"/>
                    <a:pt x="972" y="1172"/>
                    <a:pt x="1036" y="1160"/>
                  </a:cubicBezTo>
                  <a:cubicBezTo>
                    <a:pt x="1388" y="1090"/>
                    <a:pt x="1497" y="740"/>
                    <a:pt x="1419" y="434"/>
                  </a:cubicBezTo>
                  <a:cubicBezTo>
                    <a:pt x="1399" y="355"/>
                    <a:pt x="1367" y="280"/>
                    <a:pt x="1325" y="212"/>
                  </a:cubicBezTo>
                  <a:cubicBezTo>
                    <a:pt x="1245" y="87"/>
                    <a:pt x="1123" y="1"/>
                    <a:pt x="991"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4"/>
            <p:cNvSpPr/>
            <p:nvPr/>
          </p:nvSpPr>
          <p:spPr>
            <a:xfrm>
              <a:off x="6145500" y="809775"/>
              <a:ext cx="33375" cy="56525"/>
            </a:xfrm>
            <a:custGeom>
              <a:avLst/>
              <a:gdLst/>
              <a:ahLst/>
              <a:cxnLst/>
              <a:rect l="l" t="t" r="r" b="b"/>
              <a:pathLst>
                <a:path w="1335" h="2261" extrusionOk="0">
                  <a:moveTo>
                    <a:pt x="1194" y="1"/>
                  </a:moveTo>
                  <a:cubicBezTo>
                    <a:pt x="1191" y="1"/>
                    <a:pt x="1188" y="1"/>
                    <a:pt x="1185" y="1"/>
                  </a:cubicBezTo>
                  <a:cubicBezTo>
                    <a:pt x="1154" y="7"/>
                    <a:pt x="1132" y="37"/>
                    <a:pt x="1138" y="67"/>
                  </a:cubicBezTo>
                  <a:lnTo>
                    <a:pt x="1204" y="460"/>
                  </a:lnTo>
                  <a:cubicBezTo>
                    <a:pt x="1065" y="416"/>
                    <a:pt x="909" y="379"/>
                    <a:pt x="752" y="379"/>
                  </a:cubicBezTo>
                  <a:cubicBezTo>
                    <a:pt x="547" y="379"/>
                    <a:pt x="341" y="443"/>
                    <a:pt x="179" y="637"/>
                  </a:cubicBezTo>
                  <a:cubicBezTo>
                    <a:pt x="48" y="793"/>
                    <a:pt x="1" y="1036"/>
                    <a:pt x="51" y="1301"/>
                  </a:cubicBezTo>
                  <a:cubicBezTo>
                    <a:pt x="125" y="1697"/>
                    <a:pt x="391" y="2061"/>
                    <a:pt x="741" y="2253"/>
                  </a:cubicBezTo>
                  <a:cubicBezTo>
                    <a:pt x="750" y="2258"/>
                    <a:pt x="759" y="2260"/>
                    <a:pt x="768" y="2260"/>
                  </a:cubicBezTo>
                  <a:cubicBezTo>
                    <a:pt x="789" y="2260"/>
                    <a:pt x="808" y="2250"/>
                    <a:pt x="818" y="2230"/>
                  </a:cubicBezTo>
                  <a:cubicBezTo>
                    <a:pt x="833" y="2203"/>
                    <a:pt x="823" y="2169"/>
                    <a:pt x="795" y="2154"/>
                  </a:cubicBezTo>
                  <a:cubicBezTo>
                    <a:pt x="474" y="1978"/>
                    <a:pt x="231" y="1643"/>
                    <a:pt x="163" y="1280"/>
                  </a:cubicBezTo>
                  <a:cubicBezTo>
                    <a:pt x="119" y="1048"/>
                    <a:pt x="156" y="840"/>
                    <a:pt x="266" y="709"/>
                  </a:cubicBezTo>
                  <a:cubicBezTo>
                    <a:pt x="402" y="548"/>
                    <a:pt x="577" y="495"/>
                    <a:pt x="756" y="495"/>
                  </a:cubicBezTo>
                  <a:cubicBezTo>
                    <a:pt x="931" y="495"/>
                    <a:pt x="1109" y="546"/>
                    <a:pt x="1256" y="599"/>
                  </a:cubicBezTo>
                  <a:cubicBezTo>
                    <a:pt x="1263" y="601"/>
                    <a:pt x="1269" y="602"/>
                    <a:pt x="1276" y="602"/>
                  </a:cubicBezTo>
                  <a:cubicBezTo>
                    <a:pt x="1289" y="602"/>
                    <a:pt x="1302" y="598"/>
                    <a:pt x="1312" y="589"/>
                  </a:cubicBezTo>
                  <a:cubicBezTo>
                    <a:pt x="1327" y="576"/>
                    <a:pt x="1335" y="555"/>
                    <a:pt x="1332" y="536"/>
                  </a:cubicBezTo>
                  <a:lnTo>
                    <a:pt x="1251" y="48"/>
                  </a:lnTo>
                  <a:cubicBezTo>
                    <a:pt x="1246" y="21"/>
                    <a:pt x="1222" y="1"/>
                    <a:pt x="1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4"/>
            <p:cNvSpPr/>
            <p:nvPr/>
          </p:nvSpPr>
          <p:spPr>
            <a:xfrm>
              <a:off x="6173700" y="850850"/>
              <a:ext cx="11700" cy="8675"/>
            </a:xfrm>
            <a:custGeom>
              <a:avLst/>
              <a:gdLst/>
              <a:ahLst/>
              <a:cxnLst/>
              <a:rect l="l" t="t" r="r" b="b"/>
              <a:pathLst>
                <a:path w="468" h="347" extrusionOk="0">
                  <a:moveTo>
                    <a:pt x="276" y="1"/>
                  </a:moveTo>
                  <a:cubicBezTo>
                    <a:pt x="230" y="1"/>
                    <a:pt x="185" y="12"/>
                    <a:pt x="145" y="35"/>
                  </a:cubicBezTo>
                  <a:cubicBezTo>
                    <a:pt x="54" y="86"/>
                    <a:pt x="0" y="194"/>
                    <a:pt x="14" y="298"/>
                  </a:cubicBezTo>
                  <a:cubicBezTo>
                    <a:pt x="17" y="327"/>
                    <a:pt x="42" y="347"/>
                    <a:pt x="70" y="347"/>
                  </a:cubicBezTo>
                  <a:lnTo>
                    <a:pt x="77" y="347"/>
                  </a:lnTo>
                  <a:cubicBezTo>
                    <a:pt x="108" y="343"/>
                    <a:pt x="130" y="314"/>
                    <a:pt x="126" y="283"/>
                  </a:cubicBezTo>
                  <a:cubicBezTo>
                    <a:pt x="119" y="225"/>
                    <a:pt x="150" y="163"/>
                    <a:pt x="201" y="134"/>
                  </a:cubicBezTo>
                  <a:cubicBezTo>
                    <a:pt x="223" y="121"/>
                    <a:pt x="249" y="115"/>
                    <a:pt x="276" y="115"/>
                  </a:cubicBezTo>
                  <a:cubicBezTo>
                    <a:pt x="309" y="115"/>
                    <a:pt x="343" y="125"/>
                    <a:pt x="368" y="146"/>
                  </a:cubicBezTo>
                  <a:cubicBezTo>
                    <a:pt x="379" y="154"/>
                    <a:pt x="391" y="158"/>
                    <a:pt x="403" y="158"/>
                  </a:cubicBezTo>
                  <a:cubicBezTo>
                    <a:pt x="420" y="158"/>
                    <a:pt x="437" y="150"/>
                    <a:pt x="448" y="135"/>
                  </a:cubicBezTo>
                  <a:cubicBezTo>
                    <a:pt x="467" y="111"/>
                    <a:pt x="463" y="75"/>
                    <a:pt x="439" y="55"/>
                  </a:cubicBezTo>
                  <a:cubicBezTo>
                    <a:pt x="393" y="19"/>
                    <a:pt x="334" y="1"/>
                    <a:pt x="2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4"/>
            <p:cNvSpPr/>
            <p:nvPr/>
          </p:nvSpPr>
          <p:spPr>
            <a:xfrm>
              <a:off x="6241300" y="834875"/>
              <a:ext cx="103500" cy="100650"/>
            </a:xfrm>
            <a:custGeom>
              <a:avLst/>
              <a:gdLst/>
              <a:ahLst/>
              <a:cxnLst/>
              <a:rect l="l" t="t" r="r" b="b"/>
              <a:pathLst>
                <a:path w="4140" h="4026" extrusionOk="0">
                  <a:moveTo>
                    <a:pt x="2068" y="1"/>
                  </a:moveTo>
                  <a:cubicBezTo>
                    <a:pt x="1001" y="1"/>
                    <a:pt x="109" y="837"/>
                    <a:pt x="56" y="1912"/>
                  </a:cubicBezTo>
                  <a:cubicBezTo>
                    <a:pt x="1" y="3022"/>
                    <a:pt x="858" y="3966"/>
                    <a:pt x="1971" y="4023"/>
                  </a:cubicBezTo>
                  <a:cubicBezTo>
                    <a:pt x="2005" y="4024"/>
                    <a:pt x="2039" y="4025"/>
                    <a:pt x="2073" y="4025"/>
                  </a:cubicBezTo>
                  <a:cubicBezTo>
                    <a:pt x="3141" y="4025"/>
                    <a:pt x="4032" y="3189"/>
                    <a:pt x="4084" y="2113"/>
                  </a:cubicBezTo>
                  <a:cubicBezTo>
                    <a:pt x="4139" y="1004"/>
                    <a:pt x="3283" y="59"/>
                    <a:pt x="2170" y="3"/>
                  </a:cubicBezTo>
                  <a:cubicBezTo>
                    <a:pt x="2136" y="2"/>
                    <a:pt x="2102" y="1"/>
                    <a:pt x="2068"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4"/>
            <p:cNvSpPr/>
            <p:nvPr/>
          </p:nvSpPr>
          <p:spPr>
            <a:xfrm>
              <a:off x="6073500" y="810625"/>
              <a:ext cx="56525" cy="95350"/>
            </a:xfrm>
            <a:custGeom>
              <a:avLst/>
              <a:gdLst/>
              <a:ahLst/>
              <a:cxnLst/>
              <a:rect l="l" t="t" r="r" b="b"/>
              <a:pathLst>
                <a:path w="2261" h="3814" extrusionOk="0">
                  <a:moveTo>
                    <a:pt x="232" y="0"/>
                  </a:moveTo>
                  <a:cubicBezTo>
                    <a:pt x="224" y="0"/>
                    <a:pt x="216" y="0"/>
                    <a:pt x="208" y="0"/>
                  </a:cubicBezTo>
                  <a:cubicBezTo>
                    <a:pt x="1" y="1383"/>
                    <a:pt x="198" y="2701"/>
                    <a:pt x="1090" y="3813"/>
                  </a:cubicBezTo>
                  <a:cubicBezTo>
                    <a:pt x="1721" y="3501"/>
                    <a:pt x="2168" y="2866"/>
                    <a:pt x="2205" y="2112"/>
                  </a:cubicBezTo>
                  <a:cubicBezTo>
                    <a:pt x="2260" y="1002"/>
                    <a:pt x="1404" y="58"/>
                    <a:pt x="291" y="2"/>
                  </a:cubicBezTo>
                  <a:cubicBezTo>
                    <a:pt x="272" y="1"/>
                    <a:pt x="252" y="0"/>
                    <a:pt x="232"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4"/>
            <p:cNvSpPr/>
            <p:nvPr/>
          </p:nvSpPr>
          <p:spPr>
            <a:xfrm>
              <a:off x="6381500" y="819900"/>
              <a:ext cx="72850" cy="71475"/>
            </a:xfrm>
            <a:custGeom>
              <a:avLst/>
              <a:gdLst/>
              <a:ahLst/>
              <a:cxnLst/>
              <a:rect l="l" t="t" r="r" b="b"/>
              <a:pathLst>
                <a:path w="2914" h="2859" extrusionOk="0">
                  <a:moveTo>
                    <a:pt x="1991" y="0"/>
                  </a:moveTo>
                  <a:cubicBezTo>
                    <a:pt x="1904" y="0"/>
                    <a:pt x="1812" y="20"/>
                    <a:pt x="1716" y="65"/>
                  </a:cubicBezTo>
                  <a:cubicBezTo>
                    <a:pt x="1345" y="239"/>
                    <a:pt x="1150" y="662"/>
                    <a:pt x="881" y="951"/>
                  </a:cubicBezTo>
                  <a:cubicBezTo>
                    <a:pt x="685" y="1163"/>
                    <a:pt x="445" y="1363"/>
                    <a:pt x="271" y="1601"/>
                  </a:cubicBezTo>
                  <a:cubicBezTo>
                    <a:pt x="219" y="1671"/>
                    <a:pt x="173" y="1746"/>
                    <a:pt x="136" y="1823"/>
                  </a:cubicBezTo>
                  <a:cubicBezTo>
                    <a:pt x="0" y="2109"/>
                    <a:pt x="9" y="2437"/>
                    <a:pt x="267" y="2654"/>
                  </a:cubicBezTo>
                  <a:cubicBezTo>
                    <a:pt x="440" y="2800"/>
                    <a:pt x="664" y="2859"/>
                    <a:pt x="902" y="2859"/>
                  </a:cubicBezTo>
                  <a:cubicBezTo>
                    <a:pt x="1369" y="2859"/>
                    <a:pt x="1891" y="2633"/>
                    <a:pt x="2202" y="2399"/>
                  </a:cubicBezTo>
                  <a:cubicBezTo>
                    <a:pt x="2670" y="2046"/>
                    <a:pt x="2914" y="1388"/>
                    <a:pt x="2788" y="814"/>
                  </a:cubicBezTo>
                  <a:cubicBezTo>
                    <a:pt x="2703" y="423"/>
                    <a:pt x="2394" y="0"/>
                    <a:pt x="1991"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4"/>
            <p:cNvSpPr/>
            <p:nvPr/>
          </p:nvSpPr>
          <p:spPr>
            <a:xfrm>
              <a:off x="6396100" y="836350"/>
              <a:ext cx="52825" cy="51300"/>
            </a:xfrm>
            <a:custGeom>
              <a:avLst/>
              <a:gdLst/>
              <a:ahLst/>
              <a:cxnLst/>
              <a:rect l="l" t="t" r="r" b="b"/>
              <a:pathLst>
                <a:path w="2113" h="2052" extrusionOk="0">
                  <a:moveTo>
                    <a:pt x="1464" y="1"/>
                  </a:moveTo>
                  <a:cubicBezTo>
                    <a:pt x="940" y="1"/>
                    <a:pt x="417" y="195"/>
                    <a:pt x="25" y="544"/>
                  </a:cubicBezTo>
                  <a:cubicBezTo>
                    <a:pt x="6" y="561"/>
                    <a:pt x="1" y="589"/>
                    <a:pt x="12" y="613"/>
                  </a:cubicBezTo>
                  <a:cubicBezTo>
                    <a:pt x="23" y="631"/>
                    <a:pt x="41" y="643"/>
                    <a:pt x="62" y="643"/>
                  </a:cubicBezTo>
                  <a:cubicBezTo>
                    <a:pt x="67" y="643"/>
                    <a:pt x="72" y="642"/>
                    <a:pt x="77" y="640"/>
                  </a:cubicBezTo>
                  <a:cubicBezTo>
                    <a:pt x="109" y="633"/>
                    <a:pt x="141" y="629"/>
                    <a:pt x="174" y="629"/>
                  </a:cubicBezTo>
                  <a:cubicBezTo>
                    <a:pt x="334" y="629"/>
                    <a:pt x="501" y="716"/>
                    <a:pt x="600" y="859"/>
                  </a:cubicBezTo>
                  <a:cubicBezTo>
                    <a:pt x="710" y="1018"/>
                    <a:pt x="742" y="1241"/>
                    <a:pt x="684" y="1455"/>
                  </a:cubicBezTo>
                  <a:cubicBezTo>
                    <a:pt x="620" y="1698"/>
                    <a:pt x="400" y="1938"/>
                    <a:pt x="149" y="1938"/>
                  </a:cubicBezTo>
                  <a:cubicBezTo>
                    <a:pt x="131" y="1938"/>
                    <a:pt x="113" y="1936"/>
                    <a:pt x="94" y="1934"/>
                  </a:cubicBezTo>
                  <a:cubicBezTo>
                    <a:pt x="91" y="1933"/>
                    <a:pt x="88" y="1933"/>
                    <a:pt x="85" y="1933"/>
                  </a:cubicBezTo>
                  <a:cubicBezTo>
                    <a:pt x="58" y="1933"/>
                    <a:pt x="34" y="1954"/>
                    <a:pt x="31" y="1982"/>
                  </a:cubicBezTo>
                  <a:cubicBezTo>
                    <a:pt x="26" y="2013"/>
                    <a:pt x="48" y="2041"/>
                    <a:pt x="78" y="2047"/>
                  </a:cubicBezTo>
                  <a:cubicBezTo>
                    <a:pt x="104" y="2050"/>
                    <a:pt x="129" y="2052"/>
                    <a:pt x="153" y="2052"/>
                  </a:cubicBezTo>
                  <a:cubicBezTo>
                    <a:pt x="462" y="2052"/>
                    <a:pt x="717" y="1776"/>
                    <a:pt x="795" y="1485"/>
                  </a:cubicBezTo>
                  <a:cubicBezTo>
                    <a:pt x="860" y="1239"/>
                    <a:pt x="823" y="980"/>
                    <a:pt x="694" y="794"/>
                  </a:cubicBezTo>
                  <a:cubicBezTo>
                    <a:pt x="585" y="637"/>
                    <a:pt x="413" y="537"/>
                    <a:pt x="236" y="518"/>
                  </a:cubicBezTo>
                  <a:cubicBezTo>
                    <a:pt x="587" y="259"/>
                    <a:pt x="1022" y="115"/>
                    <a:pt x="1459" y="115"/>
                  </a:cubicBezTo>
                  <a:cubicBezTo>
                    <a:pt x="1542" y="115"/>
                    <a:pt x="1625" y="120"/>
                    <a:pt x="1707" y="131"/>
                  </a:cubicBezTo>
                  <a:cubicBezTo>
                    <a:pt x="1806" y="142"/>
                    <a:pt x="1930" y="167"/>
                    <a:pt x="2012" y="243"/>
                  </a:cubicBezTo>
                  <a:cubicBezTo>
                    <a:pt x="2022" y="254"/>
                    <a:pt x="2036" y="259"/>
                    <a:pt x="2050" y="259"/>
                  </a:cubicBezTo>
                  <a:cubicBezTo>
                    <a:pt x="2065" y="259"/>
                    <a:pt x="2080" y="253"/>
                    <a:pt x="2091" y="240"/>
                  </a:cubicBezTo>
                  <a:cubicBezTo>
                    <a:pt x="2113" y="218"/>
                    <a:pt x="2113" y="182"/>
                    <a:pt x="2089" y="160"/>
                  </a:cubicBezTo>
                  <a:cubicBezTo>
                    <a:pt x="1984" y="61"/>
                    <a:pt x="1837" y="32"/>
                    <a:pt x="1721" y="17"/>
                  </a:cubicBezTo>
                  <a:cubicBezTo>
                    <a:pt x="1636" y="6"/>
                    <a:pt x="1550" y="1"/>
                    <a:pt x="1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4"/>
            <p:cNvSpPr/>
            <p:nvPr/>
          </p:nvSpPr>
          <p:spPr>
            <a:xfrm>
              <a:off x="6116400" y="782600"/>
              <a:ext cx="34825" cy="30425"/>
            </a:xfrm>
            <a:custGeom>
              <a:avLst/>
              <a:gdLst/>
              <a:ahLst/>
              <a:cxnLst/>
              <a:rect l="l" t="t" r="r" b="b"/>
              <a:pathLst>
                <a:path w="1393" h="1217" extrusionOk="0">
                  <a:moveTo>
                    <a:pt x="697" y="1"/>
                  </a:moveTo>
                  <a:cubicBezTo>
                    <a:pt x="485" y="1"/>
                    <a:pt x="280" y="111"/>
                    <a:pt x="168" y="306"/>
                  </a:cubicBezTo>
                  <a:cubicBezTo>
                    <a:pt x="0" y="598"/>
                    <a:pt x="103" y="969"/>
                    <a:pt x="394" y="1136"/>
                  </a:cubicBezTo>
                  <a:cubicBezTo>
                    <a:pt x="490" y="1191"/>
                    <a:pt x="594" y="1216"/>
                    <a:pt x="697" y="1216"/>
                  </a:cubicBezTo>
                  <a:cubicBezTo>
                    <a:pt x="909" y="1216"/>
                    <a:pt x="1114" y="1107"/>
                    <a:pt x="1227" y="911"/>
                  </a:cubicBezTo>
                  <a:cubicBezTo>
                    <a:pt x="1393" y="619"/>
                    <a:pt x="1292" y="249"/>
                    <a:pt x="999" y="81"/>
                  </a:cubicBezTo>
                  <a:cubicBezTo>
                    <a:pt x="903" y="27"/>
                    <a:pt x="799" y="1"/>
                    <a:pt x="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4"/>
            <p:cNvSpPr/>
            <p:nvPr/>
          </p:nvSpPr>
          <p:spPr>
            <a:xfrm>
              <a:off x="6238525" y="803775"/>
              <a:ext cx="34500" cy="30150"/>
            </a:xfrm>
            <a:custGeom>
              <a:avLst/>
              <a:gdLst/>
              <a:ahLst/>
              <a:cxnLst/>
              <a:rect l="l" t="t" r="r" b="b"/>
              <a:pathLst>
                <a:path w="1380" h="1206" extrusionOk="0">
                  <a:moveTo>
                    <a:pt x="689" y="0"/>
                  </a:moveTo>
                  <a:cubicBezTo>
                    <a:pt x="480" y="0"/>
                    <a:pt x="277" y="109"/>
                    <a:pt x="165" y="303"/>
                  </a:cubicBezTo>
                  <a:cubicBezTo>
                    <a:pt x="0" y="592"/>
                    <a:pt x="101" y="960"/>
                    <a:pt x="391" y="1125"/>
                  </a:cubicBezTo>
                  <a:cubicBezTo>
                    <a:pt x="486" y="1179"/>
                    <a:pt x="589" y="1205"/>
                    <a:pt x="691" y="1205"/>
                  </a:cubicBezTo>
                  <a:cubicBezTo>
                    <a:pt x="900" y="1205"/>
                    <a:pt x="1103" y="1096"/>
                    <a:pt x="1214" y="902"/>
                  </a:cubicBezTo>
                  <a:cubicBezTo>
                    <a:pt x="1380" y="614"/>
                    <a:pt x="1279" y="246"/>
                    <a:pt x="989" y="81"/>
                  </a:cubicBezTo>
                  <a:cubicBezTo>
                    <a:pt x="894" y="26"/>
                    <a:pt x="791" y="0"/>
                    <a:pt x="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4"/>
            <p:cNvSpPr/>
            <p:nvPr/>
          </p:nvSpPr>
          <p:spPr>
            <a:xfrm>
              <a:off x="6165400" y="865850"/>
              <a:ext cx="35950" cy="21875"/>
            </a:xfrm>
            <a:custGeom>
              <a:avLst/>
              <a:gdLst/>
              <a:ahLst/>
              <a:cxnLst/>
              <a:rect l="l" t="t" r="r" b="b"/>
              <a:pathLst>
                <a:path w="1438" h="875" extrusionOk="0">
                  <a:moveTo>
                    <a:pt x="1336" y="1"/>
                  </a:moveTo>
                  <a:cubicBezTo>
                    <a:pt x="1334" y="1"/>
                    <a:pt x="1332" y="1"/>
                    <a:pt x="1330" y="1"/>
                  </a:cubicBezTo>
                  <a:cubicBezTo>
                    <a:pt x="1299" y="5"/>
                    <a:pt x="1276" y="34"/>
                    <a:pt x="1281" y="65"/>
                  </a:cubicBezTo>
                  <a:cubicBezTo>
                    <a:pt x="1317" y="357"/>
                    <a:pt x="1151" y="626"/>
                    <a:pt x="875" y="719"/>
                  </a:cubicBezTo>
                  <a:cubicBezTo>
                    <a:pt x="794" y="747"/>
                    <a:pt x="711" y="760"/>
                    <a:pt x="631" y="760"/>
                  </a:cubicBezTo>
                  <a:cubicBezTo>
                    <a:pt x="423" y="760"/>
                    <a:pt x="230" y="670"/>
                    <a:pt x="111" y="507"/>
                  </a:cubicBezTo>
                  <a:cubicBezTo>
                    <a:pt x="99" y="492"/>
                    <a:pt x="83" y="484"/>
                    <a:pt x="65" y="484"/>
                  </a:cubicBezTo>
                  <a:cubicBezTo>
                    <a:pt x="53" y="484"/>
                    <a:pt x="41" y="488"/>
                    <a:pt x="31" y="495"/>
                  </a:cubicBezTo>
                  <a:cubicBezTo>
                    <a:pt x="6" y="513"/>
                    <a:pt x="0" y="549"/>
                    <a:pt x="19" y="575"/>
                  </a:cubicBezTo>
                  <a:cubicBezTo>
                    <a:pt x="161" y="768"/>
                    <a:pt x="388" y="874"/>
                    <a:pt x="631" y="874"/>
                  </a:cubicBezTo>
                  <a:cubicBezTo>
                    <a:pt x="724" y="874"/>
                    <a:pt x="819" y="858"/>
                    <a:pt x="912" y="827"/>
                  </a:cubicBezTo>
                  <a:cubicBezTo>
                    <a:pt x="1239" y="715"/>
                    <a:pt x="1437" y="397"/>
                    <a:pt x="1393" y="50"/>
                  </a:cubicBezTo>
                  <a:cubicBezTo>
                    <a:pt x="1389" y="21"/>
                    <a:pt x="1364" y="1"/>
                    <a:pt x="13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4"/>
            <p:cNvSpPr/>
            <p:nvPr/>
          </p:nvSpPr>
          <p:spPr>
            <a:xfrm>
              <a:off x="6186425" y="890025"/>
              <a:ext cx="18625" cy="16950"/>
            </a:xfrm>
            <a:custGeom>
              <a:avLst/>
              <a:gdLst/>
              <a:ahLst/>
              <a:cxnLst/>
              <a:rect l="l" t="t" r="r" b="b"/>
              <a:pathLst>
                <a:path w="745" h="678" extrusionOk="0">
                  <a:moveTo>
                    <a:pt x="639" y="1"/>
                  </a:moveTo>
                  <a:cubicBezTo>
                    <a:pt x="446" y="144"/>
                    <a:pt x="240" y="292"/>
                    <a:pt x="0" y="306"/>
                  </a:cubicBezTo>
                  <a:cubicBezTo>
                    <a:pt x="34" y="413"/>
                    <a:pt x="82" y="551"/>
                    <a:pt x="171" y="616"/>
                  </a:cubicBezTo>
                  <a:cubicBezTo>
                    <a:pt x="237" y="663"/>
                    <a:pt x="320" y="678"/>
                    <a:pt x="401" y="678"/>
                  </a:cubicBezTo>
                  <a:cubicBezTo>
                    <a:pt x="445" y="678"/>
                    <a:pt x="490" y="673"/>
                    <a:pt x="530" y="659"/>
                  </a:cubicBezTo>
                  <a:cubicBezTo>
                    <a:pt x="646" y="615"/>
                    <a:pt x="716" y="490"/>
                    <a:pt x="730" y="367"/>
                  </a:cubicBezTo>
                  <a:cubicBezTo>
                    <a:pt x="744" y="245"/>
                    <a:pt x="670" y="120"/>
                    <a:pt x="639"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4"/>
            <p:cNvSpPr/>
            <p:nvPr/>
          </p:nvSpPr>
          <p:spPr>
            <a:xfrm>
              <a:off x="6109475" y="742350"/>
              <a:ext cx="45725" cy="24750"/>
            </a:xfrm>
            <a:custGeom>
              <a:avLst/>
              <a:gdLst/>
              <a:ahLst/>
              <a:cxnLst/>
              <a:rect l="l" t="t" r="r" b="b"/>
              <a:pathLst>
                <a:path w="1829" h="990" extrusionOk="0">
                  <a:moveTo>
                    <a:pt x="1059" y="0"/>
                  </a:moveTo>
                  <a:cubicBezTo>
                    <a:pt x="706" y="0"/>
                    <a:pt x="352" y="134"/>
                    <a:pt x="143" y="424"/>
                  </a:cubicBezTo>
                  <a:lnTo>
                    <a:pt x="144" y="424"/>
                  </a:lnTo>
                  <a:cubicBezTo>
                    <a:pt x="58" y="543"/>
                    <a:pt x="1" y="711"/>
                    <a:pt x="84" y="834"/>
                  </a:cubicBezTo>
                  <a:cubicBezTo>
                    <a:pt x="140" y="917"/>
                    <a:pt x="247" y="951"/>
                    <a:pt x="347" y="968"/>
                  </a:cubicBezTo>
                  <a:cubicBezTo>
                    <a:pt x="439" y="983"/>
                    <a:pt x="532" y="990"/>
                    <a:pt x="625" y="990"/>
                  </a:cubicBezTo>
                  <a:cubicBezTo>
                    <a:pt x="780" y="990"/>
                    <a:pt x="936" y="972"/>
                    <a:pt x="1090" y="952"/>
                  </a:cubicBezTo>
                  <a:cubicBezTo>
                    <a:pt x="1258" y="928"/>
                    <a:pt x="1431" y="901"/>
                    <a:pt x="1575" y="811"/>
                  </a:cubicBezTo>
                  <a:cubicBezTo>
                    <a:pt x="1720" y="721"/>
                    <a:pt x="1828" y="555"/>
                    <a:pt x="1801" y="386"/>
                  </a:cubicBezTo>
                  <a:cubicBezTo>
                    <a:pt x="1776" y="241"/>
                    <a:pt x="1651" y="125"/>
                    <a:pt x="1510" y="76"/>
                  </a:cubicBezTo>
                  <a:cubicBezTo>
                    <a:pt x="1368" y="26"/>
                    <a:pt x="1214"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4"/>
            <p:cNvSpPr/>
            <p:nvPr/>
          </p:nvSpPr>
          <p:spPr>
            <a:xfrm>
              <a:off x="6254850" y="767625"/>
              <a:ext cx="40800" cy="32525"/>
            </a:xfrm>
            <a:custGeom>
              <a:avLst/>
              <a:gdLst/>
              <a:ahLst/>
              <a:cxnLst/>
              <a:rect l="l" t="t" r="r" b="b"/>
              <a:pathLst>
                <a:path w="1632" h="1301" extrusionOk="0">
                  <a:moveTo>
                    <a:pt x="446" y="0"/>
                  </a:moveTo>
                  <a:cubicBezTo>
                    <a:pt x="309" y="0"/>
                    <a:pt x="167" y="57"/>
                    <a:pt x="92" y="173"/>
                  </a:cubicBezTo>
                  <a:cubicBezTo>
                    <a:pt x="1" y="315"/>
                    <a:pt x="35" y="511"/>
                    <a:pt x="132" y="651"/>
                  </a:cubicBezTo>
                  <a:cubicBezTo>
                    <a:pt x="229" y="790"/>
                    <a:pt x="376" y="885"/>
                    <a:pt x="522" y="972"/>
                  </a:cubicBezTo>
                  <a:cubicBezTo>
                    <a:pt x="735" y="1100"/>
                    <a:pt x="957" y="1222"/>
                    <a:pt x="1198" y="1281"/>
                  </a:cubicBezTo>
                  <a:cubicBezTo>
                    <a:pt x="1245" y="1292"/>
                    <a:pt x="1294" y="1301"/>
                    <a:pt x="1342" y="1301"/>
                  </a:cubicBezTo>
                  <a:cubicBezTo>
                    <a:pt x="1396" y="1301"/>
                    <a:pt x="1448" y="1290"/>
                    <a:pt x="1493" y="1262"/>
                  </a:cubicBezTo>
                  <a:cubicBezTo>
                    <a:pt x="1618" y="1183"/>
                    <a:pt x="1631" y="1005"/>
                    <a:pt x="1600" y="861"/>
                  </a:cubicBezTo>
                  <a:cubicBezTo>
                    <a:pt x="1489" y="361"/>
                    <a:pt x="975" y="37"/>
                    <a:pt x="482" y="1"/>
                  </a:cubicBezTo>
                  <a:cubicBezTo>
                    <a:pt x="470" y="1"/>
                    <a:pt x="458" y="0"/>
                    <a:pt x="4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4"/>
            <p:cNvSpPr/>
            <p:nvPr/>
          </p:nvSpPr>
          <p:spPr>
            <a:xfrm>
              <a:off x="6068950" y="804125"/>
              <a:ext cx="320275" cy="166275"/>
            </a:xfrm>
            <a:custGeom>
              <a:avLst/>
              <a:gdLst/>
              <a:ahLst/>
              <a:cxnLst/>
              <a:rect l="l" t="t" r="r" b="b"/>
              <a:pathLst>
                <a:path w="12811" h="6651" extrusionOk="0">
                  <a:moveTo>
                    <a:pt x="434" y="1"/>
                  </a:moveTo>
                  <a:cubicBezTo>
                    <a:pt x="434" y="1"/>
                    <a:pt x="434" y="1"/>
                    <a:pt x="434" y="1"/>
                  </a:cubicBezTo>
                  <a:cubicBezTo>
                    <a:pt x="282" y="878"/>
                    <a:pt x="1" y="1862"/>
                    <a:pt x="234" y="2740"/>
                  </a:cubicBezTo>
                  <a:cubicBezTo>
                    <a:pt x="523" y="3831"/>
                    <a:pt x="1334" y="4687"/>
                    <a:pt x="2259" y="5291"/>
                  </a:cubicBezTo>
                  <a:cubicBezTo>
                    <a:pt x="3623" y="6181"/>
                    <a:pt x="5208" y="6650"/>
                    <a:pt x="6805" y="6650"/>
                  </a:cubicBezTo>
                  <a:cubicBezTo>
                    <a:pt x="7677" y="6650"/>
                    <a:pt x="8553" y="6510"/>
                    <a:pt x="9399" y="6222"/>
                  </a:cubicBezTo>
                  <a:cubicBezTo>
                    <a:pt x="10378" y="5889"/>
                    <a:pt x="11584" y="5302"/>
                    <a:pt x="11797" y="4172"/>
                  </a:cubicBezTo>
                  <a:cubicBezTo>
                    <a:pt x="11968" y="3257"/>
                    <a:pt x="12290" y="2364"/>
                    <a:pt x="12810" y="1591"/>
                  </a:cubicBezTo>
                  <a:lnTo>
                    <a:pt x="12810" y="1591"/>
                  </a:lnTo>
                  <a:cubicBezTo>
                    <a:pt x="11598" y="2149"/>
                    <a:pt x="10611" y="3216"/>
                    <a:pt x="10196" y="4485"/>
                  </a:cubicBezTo>
                  <a:cubicBezTo>
                    <a:pt x="10095" y="4455"/>
                    <a:pt x="9990" y="4440"/>
                    <a:pt x="9886" y="4440"/>
                  </a:cubicBezTo>
                  <a:cubicBezTo>
                    <a:pt x="9697" y="4440"/>
                    <a:pt x="9508" y="4488"/>
                    <a:pt x="9344" y="4581"/>
                  </a:cubicBezTo>
                  <a:cubicBezTo>
                    <a:pt x="9089" y="4727"/>
                    <a:pt x="8813" y="4987"/>
                    <a:pt x="8743" y="5272"/>
                  </a:cubicBezTo>
                  <a:cubicBezTo>
                    <a:pt x="8521" y="5187"/>
                    <a:pt x="8295" y="5102"/>
                    <a:pt x="8057" y="5094"/>
                  </a:cubicBezTo>
                  <a:cubicBezTo>
                    <a:pt x="8047" y="5094"/>
                    <a:pt x="8037" y="5094"/>
                    <a:pt x="8027" y="5094"/>
                  </a:cubicBezTo>
                  <a:cubicBezTo>
                    <a:pt x="7618" y="5094"/>
                    <a:pt x="7211" y="5327"/>
                    <a:pt x="6958" y="5649"/>
                  </a:cubicBezTo>
                  <a:cubicBezTo>
                    <a:pt x="6710" y="5130"/>
                    <a:pt x="6202" y="4744"/>
                    <a:pt x="5637" y="4642"/>
                  </a:cubicBezTo>
                  <a:cubicBezTo>
                    <a:pt x="5534" y="4623"/>
                    <a:pt x="5429" y="4614"/>
                    <a:pt x="5325" y="4614"/>
                  </a:cubicBezTo>
                  <a:cubicBezTo>
                    <a:pt x="4855" y="4614"/>
                    <a:pt x="4385" y="4798"/>
                    <a:pt x="4047" y="5125"/>
                  </a:cubicBezTo>
                  <a:cubicBezTo>
                    <a:pt x="3994" y="4882"/>
                    <a:pt x="3753" y="4696"/>
                    <a:pt x="3522" y="4604"/>
                  </a:cubicBezTo>
                  <a:cubicBezTo>
                    <a:pt x="3398" y="4556"/>
                    <a:pt x="3251" y="4524"/>
                    <a:pt x="3109" y="4524"/>
                  </a:cubicBezTo>
                  <a:cubicBezTo>
                    <a:pt x="2987" y="4524"/>
                    <a:pt x="2868" y="4547"/>
                    <a:pt x="2769" y="4603"/>
                  </a:cubicBezTo>
                  <a:cubicBezTo>
                    <a:pt x="2750" y="4402"/>
                    <a:pt x="2695" y="4206"/>
                    <a:pt x="2606" y="4024"/>
                  </a:cubicBezTo>
                  <a:cubicBezTo>
                    <a:pt x="2502" y="3809"/>
                    <a:pt x="2337" y="3607"/>
                    <a:pt x="2109" y="3537"/>
                  </a:cubicBezTo>
                  <a:cubicBezTo>
                    <a:pt x="1970" y="3494"/>
                    <a:pt x="1817" y="3459"/>
                    <a:pt x="1669" y="3459"/>
                  </a:cubicBezTo>
                  <a:cubicBezTo>
                    <a:pt x="1618" y="3459"/>
                    <a:pt x="1567" y="3463"/>
                    <a:pt x="1518" y="3473"/>
                  </a:cubicBezTo>
                  <a:lnTo>
                    <a:pt x="1518" y="3473"/>
                  </a:lnTo>
                  <a:cubicBezTo>
                    <a:pt x="1522" y="3467"/>
                    <a:pt x="1522" y="3460"/>
                    <a:pt x="1522" y="3453"/>
                  </a:cubicBezTo>
                  <a:cubicBezTo>
                    <a:pt x="1521" y="3115"/>
                    <a:pt x="1421" y="2778"/>
                    <a:pt x="1235" y="2496"/>
                  </a:cubicBezTo>
                  <a:cubicBezTo>
                    <a:pt x="1188" y="2423"/>
                    <a:pt x="1135" y="2354"/>
                    <a:pt x="1069" y="2299"/>
                  </a:cubicBezTo>
                  <a:cubicBezTo>
                    <a:pt x="930" y="2181"/>
                    <a:pt x="738" y="2082"/>
                    <a:pt x="560" y="2038"/>
                  </a:cubicBezTo>
                  <a:cubicBezTo>
                    <a:pt x="472" y="1349"/>
                    <a:pt x="435"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4"/>
            <p:cNvSpPr/>
            <p:nvPr/>
          </p:nvSpPr>
          <p:spPr>
            <a:xfrm>
              <a:off x="6050275" y="566950"/>
              <a:ext cx="355125" cy="175350"/>
            </a:xfrm>
            <a:custGeom>
              <a:avLst/>
              <a:gdLst/>
              <a:ahLst/>
              <a:cxnLst/>
              <a:rect l="l" t="t" r="r" b="b"/>
              <a:pathLst>
                <a:path w="14205" h="7014" extrusionOk="0">
                  <a:moveTo>
                    <a:pt x="5294" y="0"/>
                  </a:moveTo>
                  <a:cubicBezTo>
                    <a:pt x="4885" y="0"/>
                    <a:pt x="4480" y="89"/>
                    <a:pt x="4124" y="290"/>
                  </a:cubicBezTo>
                  <a:cubicBezTo>
                    <a:pt x="3557" y="610"/>
                    <a:pt x="3150" y="1238"/>
                    <a:pt x="3190" y="1888"/>
                  </a:cubicBezTo>
                  <a:cubicBezTo>
                    <a:pt x="2953" y="1867"/>
                    <a:pt x="2698" y="1849"/>
                    <a:pt x="2443" y="1849"/>
                  </a:cubicBezTo>
                  <a:cubicBezTo>
                    <a:pt x="2192" y="1849"/>
                    <a:pt x="1942" y="1866"/>
                    <a:pt x="1712" y="1913"/>
                  </a:cubicBezTo>
                  <a:cubicBezTo>
                    <a:pt x="1251" y="2008"/>
                    <a:pt x="802" y="2225"/>
                    <a:pt x="496" y="2588"/>
                  </a:cubicBezTo>
                  <a:cubicBezTo>
                    <a:pt x="211" y="2925"/>
                    <a:pt x="73" y="3364"/>
                    <a:pt x="37" y="3806"/>
                  </a:cubicBezTo>
                  <a:cubicBezTo>
                    <a:pt x="32" y="3838"/>
                    <a:pt x="30" y="3872"/>
                    <a:pt x="28" y="3904"/>
                  </a:cubicBezTo>
                  <a:cubicBezTo>
                    <a:pt x="0" y="4388"/>
                    <a:pt x="92" y="4894"/>
                    <a:pt x="372" y="5289"/>
                  </a:cubicBezTo>
                  <a:cubicBezTo>
                    <a:pt x="733" y="5798"/>
                    <a:pt x="1373" y="6066"/>
                    <a:pt x="1997" y="6076"/>
                  </a:cubicBezTo>
                  <a:cubicBezTo>
                    <a:pt x="2015" y="6077"/>
                    <a:pt x="2033" y="6077"/>
                    <a:pt x="2050" y="6077"/>
                  </a:cubicBezTo>
                  <a:cubicBezTo>
                    <a:pt x="2658" y="6077"/>
                    <a:pt x="3248" y="5866"/>
                    <a:pt x="3784" y="5579"/>
                  </a:cubicBezTo>
                  <a:cubicBezTo>
                    <a:pt x="3869" y="6003"/>
                    <a:pt x="4202" y="6375"/>
                    <a:pt x="4605" y="6528"/>
                  </a:cubicBezTo>
                  <a:cubicBezTo>
                    <a:pt x="4841" y="6616"/>
                    <a:pt x="5092" y="6651"/>
                    <a:pt x="5345" y="6651"/>
                  </a:cubicBezTo>
                  <a:cubicBezTo>
                    <a:pt x="5524" y="6651"/>
                    <a:pt x="5704" y="6633"/>
                    <a:pt x="5880" y="6605"/>
                  </a:cubicBezTo>
                  <a:cubicBezTo>
                    <a:pt x="6874" y="6452"/>
                    <a:pt x="7818" y="5979"/>
                    <a:pt x="8536" y="5276"/>
                  </a:cubicBezTo>
                  <a:lnTo>
                    <a:pt x="8536" y="5276"/>
                  </a:lnTo>
                  <a:cubicBezTo>
                    <a:pt x="8475" y="5606"/>
                    <a:pt x="8511" y="5950"/>
                    <a:pt x="8661" y="6253"/>
                  </a:cubicBezTo>
                  <a:cubicBezTo>
                    <a:pt x="8876" y="6687"/>
                    <a:pt x="9343" y="6968"/>
                    <a:pt x="9826" y="7008"/>
                  </a:cubicBezTo>
                  <a:cubicBezTo>
                    <a:pt x="9871" y="7011"/>
                    <a:pt x="9916" y="7013"/>
                    <a:pt x="9961" y="7013"/>
                  </a:cubicBezTo>
                  <a:cubicBezTo>
                    <a:pt x="10399" y="7013"/>
                    <a:pt x="10829" y="6839"/>
                    <a:pt x="11174" y="6566"/>
                  </a:cubicBezTo>
                  <a:cubicBezTo>
                    <a:pt x="11553" y="6264"/>
                    <a:pt x="11831" y="5853"/>
                    <a:pt x="12031" y="5410"/>
                  </a:cubicBezTo>
                  <a:cubicBezTo>
                    <a:pt x="12101" y="5758"/>
                    <a:pt x="12202" y="6154"/>
                    <a:pt x="12495" y="6351"/>
                  </a:cubicBezTo>
                  <a:cubicBezTo>
                    <a:pt x="12611" y="6426"/>
                    <a:pt x="12742" y="6469"/>
                    <a:pt x="12877" y="6480"/>
                  </a:cubicBezTo>
                  <a:cubicBezTo>
                    <a:pt x="12898" y="6481"/>
                    <a:pt x="12919" y="6482"/>
                    <a:pt x="12941" y="6482"/>
                  </a:cubicBezTo>
                  <a:cubicBezTo>
                    <a:pt x="13210" y="6482"/>
                    <a:pt x="13489" y="6366"/>
                    <a:pt x="13686" y="6175"/>
                  </a:cubicBezTo>
                  <a:cubicBezTo>
                    <a:pt x="13776" y="6089"/>
                    <a:pt x="13851" y="5990"/>
                    <a:pt x="13911" y="5882"/>
                  </a:cubicBezTo>
                  <a:cubicBezTo>
                    <a:pt x="13914" y="5880"/>
                    <a:pt x="13914" y="5878"/>
                    <a:pt x="13914" y="5876"/>
                  </a:cubicBezTo>
                  <a:cubicBezTo>
                    <a:pt x="14068" y="5613"/>
                    <a:pt x="14141" y="5302"/>
                    <a:pt x="14167" y="4997"/>
                  </a:cubicBezTo>
                  <a:cubicBezTo>
                    <a:pt x="14204" y="4538"/>
                    <a:pt x="14158" y="4100"/>
                    <a:pt x="14042" y="3691"/>
                  </a:cubicBezTo>
                  <a:cubicBezTo>
                    <a:pt x="13531" y="1852"/>
                    <a:pt x="11645" y="579"/>
                    <a:pt x="9702" y="511"/>
                  </a:cubicBezTo>
                  <a:cubicBezTo>
                    <a:pt x="9603" y="507"/>
                    <a:pt x="9503" y="506"/>
                    <a:pt x="9404" y="506"/>
                  </a:cubicBezTo>
                  <a:cubicBezTo>
                    <a:pt x="9346" y="506"/>
                    <a:pt x="9288" y="506"/>
                    <a:pt x="9231" y="507"/>
                  </a:cubicBezTo>
                  <a:cubicBezTo>
                    <a:pt x="8588" y="518"/>
                    <a:pt x="7822" y="569"/>
                    <a:pt x="7218" y="796"/>
                  </a:cubicBezTo>
                  <a:cubicBezTo>
                    <a:pt x="6926" y="427"/>
                    <a:pt x="6476" y="206"/>
                    <a:pt x="6019" y="90"/>
                  </a:cubicBezTo>
                  <a:cubicBezTo>
                    <a:pt x="5783" y="32"/>
                    <a:pt x="5538" y="0"/>
                    <a:pt x="5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4"/>
            <p:cNvSpPr/>
            <p:nvPr/>
          </p:nvSpPr>
          <p:spPr>
            <a:xfrm>
              <a:off x="6362250" y="657600"/>
              <a:ext cx="102425" cy="190875"/>
            </a:xfrm>
            <a:custGeom>
              <a:avLst/>
              <a:gdLst/>
              <a:ahLst/>
              <a:cxnLst/>
              <a:rect l="l" t="t" r="r" b="b"/>
              <a:pathLst>
                <a:path w="4097" h="7635" extrusionOk="0">
                  <a:moveTo>
                    <a:pt x="1342" y="1"/>
                  </a:moveTo>
                  <a:cubicBezTo>
                    <a:pt x="951" y="543"/>
                    <a:pt x="674" y="1352"/>
                    <a:pt x="606" y="2082"/>
                  </a:cubicBezTo>
                  <a:cubicBezTo>
                    <a:pt x="587" y="2254"/>
                    <a:pt x="583" y="2421"/>
                    <a:pt x="592" y="2581"/>
                  </a:cubicBezTo>
                  <a:cubicBezTo>
                    <a:pt x="521" y="2667"/>
                    <a:pt x="456" y="2758"/>
                    <a:pt x="398" y="2854"/>
                  </a:cubicBezTo>
                  <a:cubicBezTo>
                    <a:pt x="239" y="3097"/>
                    <a:pt x="117" y="3368"/>
                    <a:pt x="69" y="3654"/>
                  </a:cubicBezTo>
                  <a:cubicBezTo>
                    <a:pt x="1" y="4050"/>
                    <a:pt x="91" y="4486"/>
                    <a:pt x="368" y="4778"/>
                  </a:cubicBezTo>
                  <a:cubicBezTo>
                    <a:pt x="540" y="4961"/>
                    <a:pt x="770" y="5075"/>
                    <a:pt x="998" y="5187"/>
                  </a:cubicBezTo>
                  <a:cubicBezTo>
                    <a:pt x="933" y="5233"/>
                    <a:pt x="863" y="5294"/>
                    <a:pt x="821" y="5364"/>
                  </a:cubicBezTo>
                  <a:cubicBezTo>
                    <a:pt x="676" y="5611"/>
                    <a:pt x="581" y="5897"/>
                    <a:pt x="606" y="6184"/>
                  </a:cubicBezTo>
                  <a:cubicBezTo>
                    <a:pt x="631" y="6471"/>
                    <a:pt x="790" y="6753"/>
                    <a:pt x="1049" y="6879"/>
                  </a:cubicBezTo>
                  <a:cubicBezTo>
                    <a:pt x="1034" y="7131"/>
                    <a:pt x="935" y="7408"/>
                    <a:pt x="813" y="7628"/>
                  </a:cubicBezTo>
                  <a:cubicBezTo>
                    <a:pt x="851" y="7632"/>
                    <a:pt x="888" y="7634"/>
                    <a:pt x="925" y="7634"/>
                  </a:cubicBezTo>
                  <a:cubicBezTo>
                    <a:pt x="1215" y="7634"/>
                    <a:pt x="1481" y="7501"/>
                    <a:pt x="1727" y="7337"/>
                  </a:cubicBezTo>
                  <a:cubicBezTo>
                    <a:pt x="1764" y="7314"/>
                    <a:pt x="1798" y="7290"/>
                    <a:pt x="1831" y="7265"/>
                  </a:cubicBezTo>
                  <a:cubicBezTo>
                    <a:pt x="2366" y="6881"/>
                    <a:pt x="2912" y="6462"/>
                    <a:pt x="3206" y="5871"/>
                  </a:cubicBezTo>
                  <a:cubicBezTo>
                    <a:pt x="3595" y="5729"/>
                    <a:pt x="3882" y="5366"/>
                    <a:pt x="3989" y="4963"/>
                  </a:cubicBezTo>
                  <a:cubicBezTo>
                    <a:pt x="4097" y="4562"/>
                    <a:pt x="4050" y="4132"/>
                    <a:pt x="3933" y="3736"/>
                  </a:cubicBezTo>
                  <a:cubicBezTo>
                    <a:pt x="3882" y="3570"/>
                    <a:pt x="3817" y="3401"/>
                    <a:pt x="3690" y="3283"/>
                  </a:cubicBezTo>
                  <a:cubicBezTo>
                    <a:pt x="3764" y="2558"/>
                    <a:pt x="3538" y="1795"/>
                    <a:pt x="3116" y="1201"/>
                  </a:cubicBezTo>
                  <a:cubicBezTo>
                    <a:pt x="2740" y="669"/>
                    <a:pt x="2185" y="263"/>
                    <a:pt x="1563" y="64"/>
                  </a:cubicBezTo>
                  <a:cubicBezTo>
                    <a:pt x="1489" y="39"/>
                    <a:pt x="1415" y="18"/>
                    <a:pt x="13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4"/>
            <p:cNvSpPr/>
            <p:nvPr/>
          </p:nvSpPr>
          <p:spPr>
            <a:xfrm>
              <a:off x="6050275" y="662075"/>
              <a:ext cx="367250" cy="186400"/>
            </a:xfrm>
            <a:custGeom>
              <a:avLst/>
              <a:gdLst/>
              <a:ahLst/>
              <a:cxnLst/>
              <a:rect l="l" t="t" r="r" b="b"/>
              <a:pathLst>
                <a:path w="14690" h="7456" extrusionOk="0">
                  <a:moveTo>
                    <a:pt x="37" y="1"/>
                  </a:moveTo>
                  <a:cubicBezTo>
                    <a:pt x="32" y="33"/>
                    <a:pt x="30" y="67"/>
                    <a:pt x="28" y="99"/>
                  </a:cubicBezTo>
                  <a:cubicBezTo>
                    <a:pt x="0" y="583"/>
                    <a:pt x="92" y="1089"/>
                    <a:pt x="372" y="1484"/>
                  </a:cubicBezTo>
                  <a:cubicBezTo>
                    <a:pt x="733" y="1993"/>
                    <a:pt x="1373" y="2261"/>
                    <a:pt x="1997" y="2271"/>
                  </a:cubicBezTo>
                  <a:cubicBezTo>
                    <a:pt x="2015" y="2272"/>
                    <a:pt x="2033" y="2272"/>
                    <a:pt x="2050" y="2272"/>
                  </a:cubicBezTo>
                  <a:cubicBezTo>
                    <a:pt x="2658" y="2272"/>
                    <a:pt x="3248" y="2061"/>
                    <a:pt x="3784" y="1774"/>
                  </a:cubicBezTo>
                  <a:cubicBezTo>
                    <a:pt x="3869" y="2198"/>
                    <a:pt x="4202" y="2570"/>
                    <a:pt x="4605" y="2723"/>
                  </a:cubicBezTo>
                  <a:cubicBezTo>
                    <a:pt x="4840" y="2811"/>
                    <a:pt x="5090" y="2846"/>
                    <a:pt x="5343" y="2846"/>
                  </a:cubicBezTo>
                  <a:cubicBezTo>
                    <a:pt x="5522" y="2846"/>
                    <a:pt x="5703" y="2829"/>
                    <a:pt x="5880" y="2800"/>
                  </a:cubicBezTo>
                  <a:cubicBezTo>
                    <a:pt x="6874" y="2647"/>
                    <a:pt x="7818" y="2174"/>
                    <a:pt x="8536" y="1471"/>
                  </a:cubicBezTo>
                  <a:lnTo>
                    <a:pt x="8536" y="1471"/>
                  </a:lnTo>
                  <a:cubicBezTo>
                    <a:pt x="8475" y="1802"/>
                    <a:pt x="8511" y="2145"/>
                    <a:pt x="8661" y="2449"/>
                  </a:cubicBezTo>
                  <a:cubicBezTo>
                    <a:pt x="8876" y="2883"/>
                    <a:pt x="9343" y="3163"/>
                    <a:pt x="9826" y="3204"/>
                  </a:cubicBezTo>
                  <a:cubicBezTo>
                    <a:pt x="9870" y="3207"/>
                    <a:pt x="9914" y="3209"/>
                    <a:pt x="9958" y="3209"/>
                  </a:cubicBezTo>
                  <a:cubicBezTo>
                    <a:pt x="10397" y="3209"/>
                    <a:pt x="10828" y="3035"/>
                    <a:pt x="11173" y="2761"/>
                  </a:cubicBezTo>
                  <a:cubicBezTo>
                    <a:pt x="11553" y="2459"/>
                    <a:pt x="11831" y="2048"/>
                    <a:pt x="12031" y="1605"/>
                  </a:cubicBezTo>
                  <a:cubicBezTo>
                    <a:pt x="12101" y="1953"/>
                    <a:pt x="12202" y="2350"/>
                    <a:pt x="12495" y="2546"/>
                  </a:cubicBezTo>
                  <a:cubicBezTo>
                    <a:pt x="12611" y="2621"/>
                    <a:pt x="12742" y="2664"/>
                    <a:pt x="12877" y="2675"/>
                  </a:cubicBezTo>
                  <a:cubicBezTo>
                    <a:pt x="12718" y="2918"/>
                    <a:pt x="12596" y="3189"/>
                    <a:pt x="12548" y="3475"/>
                  </a:cubicBezTo>
                  <a:cubicBezTo>
                    <a:pt x="12480" y="3871"/>
                    <a:pt x="12570" y="4307"/>
                    <a:pt x="12847" y="4599"/>
                  </a:cubicBezTo>
                  <a:cubicBezTo>
                    <a:pt x="13019" y="4782"/>
                    <a:pt x="13249" y="4896"/>
                    <a:pt x="13477" y="5008"/>
                  </a:cubicBezTo>
                  <a:cubicBezTo>
                    <a:pt x="13412" y="5054"/>
                    <a:pt x="13342" y="5115"/>
                    <a:pt x="13300" y="5185"/>
                  </a:cubicBezTo>
                  <a:cubicBezTo>
                    <a:pt x="13155" y="5432"/>
                    <a:pt x="13060" y="5718"/>
                    <a:pt x="13085" y="6005"/>
                  </a:cubicBezTo>
                  <a:cubicBezTo>
                    <a:pt x="13110" y="6292"/>
                    <a:pt x="13269" y="6574"/>
                    <a:pt x="13527" y="6700"/>
                  </a:cubicBezTo>
                  <a:cubicBezTo>
                    <a:pt x="13513" y="6952"/>
                    <a:pt x="13414" y="7229"/>
                    <a:pt x="13292" y="7449"/>
                  </a:cubicBezTo>
                  <a:cubicBezTo>
                    <a:pt x="13330" y="7453"/>
                    <a:pt x="13367" y="7455"/>
                    <a:pt x="13404" y="7455"/>
                  </a:cubicBezTo>
                  <a:cubicBezTo>
                    <a:pt x="13694" y="7455"/>
                    <a:pt x="13960" y="7322"/>
                    <a:pt x="14206" y="7158"/>
                  </a:cubicBezTo>
                  <a:cubicBezTo>
                    <a:pt x="14189" y="6741"/>
                    <a:pt x="14359" y="6319"/>
                    <a:pt x="14690" y="6055"/>
                  </a:cubicBezTo>
                  <a:cubicBezTo>
                    <a:pt x="14354" y="5836"/>
                    <a:pt x="14154" y="5425"/>
                    <a:pt x="14187" y="5027"/>
                  </a:cubicBezTo>
                  <a:cubicBezTo>
                    <a:pt x="14215" y="4702"/>
                    <a:pt x="14260" y="4401"/>
                    <a:pt x="14436" y="4127"/>
                  </a:cubicBezTo>
                  <a:lnTo>
                    <a:pt x="14436" y="4127"/>
                  </a:lnTo>
                  <a:cubicBezTo>
                    <a:pt x="14431" y="4127"/>
                    <a:pt x="14426" y="4127"/>
                    <a:pt x="14421" y="4127"/>
                  </a:cubicBezTo>
                  <a:cubicBezTo>
                    <a:pt x="14258" y="4127"/>
                    <a:pt x="14121" y="3994"/>
                    <a:pt x="14021" y="3861"/>
                  </a:cubicBezTo>
                  <a:cubicBezTo>
                    <a:pt x="13865" y="3656"/>
                    <a:pt x="13737" y="3427"/>
                    <a:pt x="13677" y="3176"/>
                  </a:cubicBezTo>
                  <a:cubicBezTo>
                    <a:pt x="13619" y="2925"/>
                    <a:pt x="13635" y="2651"/>
                    <a:pt x="13755" y="2423"/>
                  </a:cubicBezTo>
                  <a:cubicBezTo>
                    <a:pt x="13817" y="2301"/>
                    <a:pt x="13884" y="2202"/>
                    <a:pt x="13911" y="2077"/>
                  </a:cubicBezTo>
                  <a:cubicBezTo>
                    <a:pt x="13914" y="2075"/>
                    <a:pt x="13914" y="2073"/>
                    <a:pt x="13914" y="2071"/>
                  </a:cubicBezTo>
                  <a:cubicBezTo>
                    <a:pt x="13918" y="2052"/>
                    <a:pt x="13922" y="2033"/>
                    <a:pt x="13924" y="2015"/>
                  </a:cubicBezTo>
                  <a:cubicBezTo>
                    <a:pt x="13690" y="2000"/>
                    <a:pt x="13456" y="1970"/>
                    <a:pt x="13224" y="1930"/>
                  </a:cubicBezTo>
                  <a:cubicBezTo>
                    <a:pt x="13178" y="1922"/>
                    <a:pt x="13131" y="1914"/>
                    <a:pt x="13085" y="1903"/>
                  </a:cubicBezTo>
                  <a:cubicBezTo>
                    <a:pt x="13017" y="1888"/>
                    <a:pt x="12952" y="1869"/>
                    <a:pt x="12889" y="1839"/>
                  </a:cubicBezTo>
                  <a:cubicBezTo>
                    <a:pt x="12564" y="1686"/>
                    <a:pt x="12406" y="1323"/>
                    <a:pt x="12275" y="990"/>
                  </a:cubicBezTo>
                  <a:cubicBezTo>
                    <a:pt x="12241" y="908"/>
                    <a:pt x="12213" y="807"/>
                    <a:pt x="12267" y="737"/>
                  </a:cubicBezTo>
                  <a:cubicBezTo>
                    <a:pt x="12237" y="727"/>
                    <a:pt x="12273" y="712"/>
                    <a:pt x="12244" y="701"/>
                  </a:cubicBezTo>
                  <a:lnTo>
                    <a:pt x="12244" y="701"/>
                  </a:lnTo>
                  <a:cubicBezTo>
                    <a:pt x="12006" y="1159"/>
                    <a:pt x="11660" y="1572"/>
                    <a:pt x="11205" y="1810"/>
                  </a:cubicBezTo>
                  <a:cubicBezTo>
                    <a:pt x="10952" y="1943"/>
                    <a:pt x="10665" y="2017"/>
                    <a:pt x="10380" y="2017"/>
                  </a:cubicBezTo>
                  <a:cubicBezTo>
                    <a:pt x="10151" y="2017"/>
                    <a:pt x="9924" y="1969"/>
                    <a:pt x="9719" y="1865"/>
                  </a:cubicBezTo>
                  <a:cubicBezTo>
                    <a:pt x="9219" y="1611"/>
                    <a:pt x="8829" y="1058"/>
                    <a:pt x="8566" y="562"/>
                  </a:cubicBezTo>
                  <a:cubicBezTo>
                    <a:pt x="7973" y="1026"/>
                    <a:pt x="7368" y="1498"/>
                    <a:pt x="6662" y="1759"/>
                  </a:cubicBezTo>
                  <a:cubicBezTo>
                    <a:pt x="6338" y="1879"/>
                    <a:pt x="5987" y="1949"/>
                    <a:pt x="5641" y="1949"/>
                  </a:cubicBezTo>
                  <a:cubicBezTo>
                    <a:pt x="5232" y="1949"/>
                    <a:pt x="4829" y="1852"/>
                    <a:pt x="4487" y="1628"/>
                  </a:cubicBezTo>
                  <a:cubicBezTo>
                    <a:pt x="4189" y="1435"/>
                    <a:pt x="3898" y="1144"/>
                    <a:pt x="3715" y="841"/>
                  </a:cubicBezTo>
                  <a:cubicBezTo>
                    <a:pt x="3432" y="1165"/>
                    <a:pt x="3013" y="1350"/>
                    <a:pt x="2587" y="1400"/>
                  </a:cubicBezTo>
                  <a:cubicBezTo>
                    <a:pt x="2491" y="1412"/>
                    <a:pt x="2396" y="1418"/>
                    <a:pt x="2300" y="1418"/>
                  </a:cubicBezTo>
                  <a:cubicBezTo>
                    <a:pt x="1968" y="1418"/>
                    <a:pt x="1635" y="1351"/>
                    <a:pt x="1318" y="1251"/>
                  </a:cubicBezTo>
                  <a:cubicBezTo>
                    <a:pt x="981" y="1146"/>
                    <a:pt x="645" y="996"/>
                    <a:pt x="408" y="735"/>
                  </a:cubicBezTo>
                  <a:cubicBezTo>
                    <a:pt x="222" y="529"/>
                    <a:pt x="112" y="269"/>
                    <a:pt x="37" y="1"/>
                  </a:cubicBezTo>
                  <a:close/>
                </a:path>
              </a:pathLst>
            </a:custGeom>
            <a:solidFill>
              <a:srgbClr val="A04141">
                <a:alpha val="4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4"/>
            <p:cNvSpPr/>
            <p:nvPr/>
          </p:nvSpPr>
          <p:spPr>
            <a:xfrm>
              <a:off x="5809050" y="943425"/>
              <a:ext cx="273150" cy="208700"/>
            </a:xfrm>
            <a:custGeom>
              <a:avLst/>
              <a:gdLst/>
              <a:ahLst/>
              <a:cxnLst/>
              <a:rect l="l" t="t" r="r" b="b"/>
              <a:pathLst>
                <a:path w="10926" h="8348" extrusionOk="0">
                  <a:moveTo>
                    <a:pt x="3839" y="0"/>
                  </a:moveTo>
                  <a:lnTo>
                    <a:pt x="0" y="3230"/>
                  </a:lnTo>
                  <a:cubicBezTo>
                    <a:pt x="0" y="3230"/>
                    <a:pt x="321" y="3649"/>
                    <a:pt x="912" y="4249"/>
                  </a:cubicBezTo>
                  <a:lnTo>
                    <a:pt x="988" y="4325"/>
                  </a:lnTo>
                  <a:cubicBezTo>
                    <a:pt x="1673" y="5012"/>
                    <a:pt x="2697" y="5911"/>
                    <a:pt x="3988" y="6682"/>
                  </a:cubicBezTo>
                  <a:cubicBezTo>
                    <a:pt x="4020" y="6703"/>
                    <a:pt x="4051" y="6722"/>
                    <a:pt x="4083" y="6741"/>
                  </a:cubicBezTo>
                  <a:cubicBezTo>
                    <a:pt x="5055" y="7312"/>
                    <a:pt x="6176" y="7812"/>
                    <a:pt x="7416" y="8094"/>
                  </a:cubicBezTo>
                  <a:cubicBezTo>
                    <a:pt x="7449" y="8105"/>
                    <a:pt x="7483" y="8111"/>
                    <a:pt x="7519" y="8120"/>
                  </a:cubicBezTo>
                  <a:cubicBezTo>
                    <a:pt x="8180" y="8265"/>
                    <a:pt x="8877" y="8348"/>
                    <a:pt x="9603" y="8348"/>
                  </a:cubicBezTo>
                  <a:cubicBezTo>
                    <a:pt x="9826" y="8348"/>
                    <a:pt x="10051" y="8340"/>
                    <a:pt x="10278" y="8324"/>
                  </a:cubicBezTo>
                  <a:lnTo>
                    <a:pt x="10926" y="2152"/>
                  </a:lnTo>
                  <a:lnTo>
                    <a:pt x="10926" y="2152"/>
                  </a:lnTo>
                  <a:cubicBezTo>
                    <a:pt x="10925" y="2152"/>
                    <a:pt x="10484" y="2225"/>
                    <a:pt x="9787" y="2225"/>
                  </a:cubicBezTo>
                  <a:cubicBezTo>
                    <a:pt x="8595" y="2225"/>
                    <a:pt x="6657" y="2013"/>
                    <a:pt x="4914" y="864"/>
                  </a:cubicBezTo>
                  <a:cubicBezTo>
                    <a:pt x="4884" y="845"/>
                    <a:pt x="4854" y="826"/>
                    <a:pt x="4825" y="805"/>
                  </a:cubicBezTo>
                  <a:cubicBezTo>
                    <a:pt x="4486" y="575"/>
                    <a:pt x="4155" y="308"/>
                    <a:pt x="3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4"/>
            <p:cNvSpPr/>
            <p:nvPr/>
          </p:nvSpPr>
          <p:spPr>
            <a:xfrm>
              <a:off x="6077550" y="978875"/>
              <a:ext cx="63075" cy="244825"/>
            </a:xfrm>
            <a:custGeom>
              <a:avLst/>
              <a:gdLst/>
              <a:ahLst/>
              <a:cxnLst/>
              <a:rect l="l" t="t" r="r" b="b"/>
              <a:pathLst>
                <a:path w="2523" h="9793" extrusionOk="0">
                  <a:moveTo>
                    <a:pt x="2464" y="0"/>
                  </a:moveTo>
                  <a:cubicBezTo>
                    <a:pt x="2451" y="0"/>
                    <a:pt x="2438" y="5"/>
                    <a:pt x="2427" y="14"/>
                  </a:cubicBezTo>
                  <a:lnTo>
                    <a:pt x="24" y="2202"/>
                  </a:lnTo>
                  <a:cubicBezTo>
                    <a:pt x="4" y="2220"/>
                    <a:pt x="0" y="2251"/>
                    <a:pt x="17" y="2273"/>
                  </a:cubicBezTo>
                  <a:lnTo>
                    <a:pt x="1496" y="4210"/>
                  </a:lnTo>
                  <a:lnTo>
                    <a:pt x="94" y="5613"/>
                  </a:lnTo>
                  <a:cubicBezTo>
                    <a:pt x="76" y="5630"/>
                    <a:pt x="73" y="5656"/>
                    <a:pt x="86" y="5678"/>
                  </a:cubicBezTo>
                  <a:cubicBezTo>
                    <a:pt x="97" y="5697"/>
                    <a:pt x="1266" y="7630"/>
                    <a:pt x="1442" y="9745"/>
                  </a:cubicBezTo>
                  <a:cubicBezTo>
                    <a:pt x="1444" y="9772"/>
                    <a:pt x="1467" y="9793"/>
                    <a:pt x="1495" y="9793"/>
                  </a:cubicBezTo>
                  <a:lnTo>
                    <a:pt x="1499" y="9793"/>
                  </a:lnTo>
                  <a:cubicBezTo>
                    <a:pt x="1528" y="9791"/>
                    <a:pt x="1549" y="9765"/>
                    <a:pt x="1547" y="9736"/>
                  </a:cubicBezTo>
                  <a:cubicBezTo>
                    <a:pt x="1382" y="7754"/>
                    <a:pt x="358" y="5934"/>
                    <a:pt x="197" y="5658"/>
                  </a:cubicBezTo>
                  <a:lnTo>
                    <a:pt x="1603" y="4252"/>
                  </a:lnTo>
                  <a:cubicBezTo>
                    <a:pt x="1623" y="4233"/>
                    <a:pt x="1624" y="4203"/>
                    <a:pt x="1608" y="4183"/>
                  </a:cubicBezTo>
                  <a:lnTo>
                    <a:pt x="130" y="2248"/>
                  </a:lnTo>
                  <a:lnTo>
                    <a:pt x="2499" y="91"/>
                  </a:lnTo>
                  <a:cubicBezTo>
                    <a:pt x="2520" y="72"/>
                    <a:pt x="2522" y="38"/>
                    <a:pt x="2502" y="17"/>
                  </a:cubicBezTo>
                  <a:cubicBezTo>
                    <a:pt x="2492" y="6"/>
                    <a:pt x="2478" y="0"/>
                    <a:pt x="2464" y="0"/>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4"/>
            <p:cNvSpPr/>
            <p:nvPr/>
          </p:nvSpPr>
          <p:spPr>
            <a:xfrm>
              <a:off x="6060975" y="1268050"/>
              <a:ext cx="31700" cy="43275"/>
            </a:xfrm>
            <a:custGeom>
              <a:avLst/>
              <a:gdLst/>
              <a:ahLst/>
              <a:cxnLst/>
              <a:rect l="l" t="t" r="r" b="b"/>
              <a:pathLst>
                <a:path w="1268" h="1731" extrusionOk="0">
                  <a:moveTo>
                    <a:pt x="1209" y="1"/>
                  </a:moveTo>
                  <a:cubicBezTo>
                    <a:pt x="1192" y="1"/>
                    <a:pt x="1176" y="8"/>
                    <a:pt x="1166" y="22"/>
                  </a:cubicBezTo>
                  <a:lnTo>
                    <a:pt x="17" y="1648"/>
                  </a:lnTo>
                  <a:cubicBezTo>
                    <a:pt x="0" y="1672"/>
                    <a:pt x="7" y="1705"/>
                    <a:pt x="30" y="1721"/>
                  </a:cubicBezTo>
                  <a:cubicBezTo>
                    <a:pt x="40" y="1729"/>
                    <a:pt x="50" y="1731"/>
                    <a:pt x="61" y="1731"/>
                  </a:cubicBezTo>
                  <a:cubicBezTo>
                    <a:pt x="77" y="1731"/>
                    <a:pt x="93" y="1723"/>
                    <a:pt x="103" y="1709"/>
                  </a:cubicBezTo>
                  <a:lnTo>
                    <a:pt x="1251" y="83"/>
                  </a:lnTo>
                  <a:cubicBezTo>
                    <a:pt x="1268" y="60"/>
                    <a:pt x="1263" y="27"/>
                    <a:pt x="1239" y="10"/>
                  </a:cubicBezTo>
                  <a:cubicBezTo>
                    <a:pt x="1230" y="4"/>
                    <a:pt x="1219"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4"/>
            <p:cNvSpPr/>
            <p:nvPr/>
          </p:nvSpPr>
          <p:spPr>
            <a:xfrm>
              <a:off x="6044475" y="1105350"/>
              <a:ext cx="17975" cy="223325"/>
            </a:xfrm>
            <a:custGeom>
              <a:avLst/>
              <a:gdLst/>
              <a:ahLst/>
              <a:cxnLst/>
              <a:rect l="l" t="t" r="r" b="b"/>
              <a:pathLst>
                <a:path w="719" h="8933" extrusionOk="0">
                  <a:moveTo>
                    <a:pt x="666" y="0"/>
                  </a:moveTo>
                  <a:cubicBezTo>
                    <a:pt x="639" y="0"/>
                    <a:pt x="614" y="21"/>
                    <a:pt x="612" y="49"/>
                  </a:cubicBezTo>
                  <a:lnTo>
                    <a:pt x="2" y="8877"/>
                  </a:lnTo>
                  <a:cubicBezTo>
                    <a:pt x="0" y="8905"/>
                    <a:pt x="22" y="8931"/>
                    <a:pt x="51" y="8932"/>
                  </a:cubicBezTo>
                  <a:lnTo>
                    <a:pt x="55" y="8932"/>
                  </a:lnTo>
                  <a:lnTo>
                    <a:pt x="55" y="8933"/>
                  </a:lnTo>
                  <a:cubicBezTo>
                    <a:pt x="82" y="8933"/>
                    <a:pt x="106" y="8912"/>
                    <a:pt x="107" y="8883"/>
                  </a:cubicBezTo>
                  <a:lnTo>
                    <a:pt x="717" y="57"/>
                  </a:lnTo>
                  <a:cubicBezTo>
                    <a:pt x="719" y="28"/>
                    <a:pt x="697" y="2"/>
                    <a:pt x="668" y="0"/>
                  </a:cubicBezTo>
                  <a:cubicBezTo>
                    <a:pt x="667" y="0"/>
                    <a:pt x="666" y="0"/>
                    <a:pt x="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4"/>
            <p:cNvSpPr/>
            <p:nvPr/>
          </p:nvSpPr>
          <p:spPr>
            <a:xfrm>
              <a:off x="6488375" y="1124000"/>
              <a:ext cx="79725" cy="61325"/>
            </a:xfrm>
            <a:custGeom>
              <a:avLst/>
              <a:gdLst/>
              <a:ahLst/>
              <a:cxnLst/>
              <a:rect l="l" t="t" r="r" b="b"/>
              <a:pathLst>
                <a:path w="3189" h="2453" extrusionOk="0">
                  <a:moveTo>
                    <a:pt x="1942" y="0"/>
                  </a:moveTo>
                  <a:cubicBezTo>
                    <a:pt x="1523" y="0"/>
                    <a:pt x="1085" y="159"/>
                    <a:pt x="720" y="452"/>
                  </a:cubicBezTo>
                  <a:cubicBezTo>
                    <a:pt x="591" y="555"/>
                    <a:pt x="481" y="667"/>
                    <a:pt x="395" y="781"/>
                  </a:cubicBezTo>
                  <a:cubicBezTo>
                    <a:pt x="32" y="1266"/>
                    <a:pt x="0" y="1922"/>
                    <a:pt x="7" y="2453"/>
                  </a:cubicBezTo>
                  <a:cubicBezTo>
                    <a:pt x="43" y="2442"/>
                    <a:pt x="77" y="2427"/>
                    <a:pt x="112" y="2414"/>
                  </a:cubicBezTo>
                  <a:cubicBezTo>
                    <a:pt x="112" y="1823"/>
                    <a:pt x="163" y="1268"/>
                    <a:pt x="479" y="844"/>
                  </a:cubicBezTo>
                  <a:cubicBezTo>
                    <a:pt x="559" y="737"/>
                    <a:pt x="662" y="634"/>
                    <a:pt x="785" y="535"/>
                  </a:cubicBezTo>
                  <a:cubicBezTo>
                    <a:pt x="1133" y="257"/>
                    <a:pt x="1548" y="105"/>
                    <a:pt x="1946" y="105"/>
                  </a:cubicBezTo>
                  <a:cubicBezTo>
                    <a:pt x="1996" y="105"/>
                    <a:pt x="2046" y="107"/>
                    <a:pt x="2096" y="112"/>
                  </a:cubicBezTo>
                  <a:cubicBezTo>
                    <a:pt x="2520" y="157"/>
                    <a:pt x="2899" y="391"/>
                    <a:pt x="3108" y="724"/>
                  </a:cubicBezTo>
                  <a:cubicBezTo>
                    <a:pt x="3135" y="703"/>
                    <a:pt x="3163" y="682"/>
                    <a:pt x="3188" y="658"/>
                  </a:cubicBezTo>
                  <a:cubicBezTo>
                    <a:pt x="2965" y="305"/>
                    <a:pt x="2560" y="56"/>
                    <a:pt x="2107" y="9"/>
                  </a:cubicBezTo>
                  <a:cubicBezTo>
                    <a:pt x="2052" y="3"/>
                    <a:pt x="1997" y="0"/>
                    <a:pt x="1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4"/>
            <p:cNvSpPr/>
            <p:nvPr/>
          </p:nvSpPr>
          <p:spPr>
            <a:xfrm>
              <a:off x="5908725" y="1094450"/>
              <a:ext cx="88675" cy="53050"/>
            </a:xfrm>
            <a:custGeom>
              <a:avLst/>
              <a:gdLst/>
              <a:ahLst/>
              <a:cxnLst/>
              <a:rect l="l" t="t" r="r" b="b"/>
              <a:pathLst>
                <a:path w="3547" h="2122" extrusionOk="0">
                  <a:moveTo>
                    <a:pt x="1518" y="0"/>
                  </a:moveTo>
                  <a:cubicBezTo>
                    <a:pt x="954" y="0"/>
                    <a:pt x="392" y="233"/>
                    <a:pt x="1" y="641"/>
                  </a:cubicBezTo>
                  <a:cubicBezTo>
                    <a:pt x="33" y="662"/>
                    <a:pt x="64" y="681"/>
                    <a:pt x="95" y="700"/>
                  </a:cubicBezTo>
                  <a:cubicBezTo>
                    <a:pt x="464" y="324"/>
                    <a:pt x="1000" y="109"/>
                    <a:pt x="1528" y="109"/>
                  </a:cubicBezTo>
                  <a:cubicBezTo>
                    <a:pt x="1722" y="109"/>
                    <a:pt x="1915" y="138"/>
                    <a:pt x="2099" y="199"/>
                  </a:cubicBezTo>
                  <a:cubicBezTo>
                    <a:pt x="2866" y="449"/>
                    <a:pt x="3434" y="1248"/>
                    <a:pt x="3428" y="2053"/>
                  </a:cubicBezTo>
                  <a:lnTo>
                    <a:pt x="3428" y="2066"/>
                  </a:lnTo>
                  <a:cubicBezTo>
                    <a:pt x="3428" y="2096"/>
                    <a:pt x="3451" y="2119"/>
                    <a:pt x="3481" y="2121"/>
                  </a:cubicBezTo>
                  <a:cubicBezTo>
                    <a:pt x="3507" y="2121"/>
                    <a:pt x="3527" y="2104"/>
                    <a:pt x="3531" y="2079"/>
                  </a:cubicBezTo>
                  <a:cubicBezTo>
                    <a:pt x="3533" y="2074"/>
                    <a:pt x="3533" y="2072"/>
                    <a:pt x="3533" y="2068"/>
                  </a:cubicBezTo>
                  <a:cubicBezTo>
                    <a:pt x="3546" y="1199"/>
                    <a:pt x="2959" y="371"/>
                    <a:pt x="2132" y="98"/>
                  </a:cubicBezTo>
                  <a:cubicBezTo>
                    <a:pt x="1933" y="32"/>
                    <a:pt x="1725" y="0"/>
                    <a:pt x="1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4"/>
            <p:cNvSpPr/>
            <p:nvPr/>
          </p:nvSpPr>
          <p:spPr>
            <a:xfrm>
              <a:off x="6532275" y="972550"/>
              <a:ext cx="100000" cy="101775"/>
            </a:xfrm>
            <a:custGeom>
              <a:avLst/>
              <a:gdLst/>
              <a:ahLst/>
              <a:cxnLst/>
              <a:rect l="l" t="t" r="r" b="b"/>
              <a:pathLst>
                <a:path w="4000" h="4071" extrusionOk="0">
                  <a:moveTo>
                    <a:pt x="78" y="1"/>
                  </a:moveTo>
                  <a:cubicBezTo>
                    <a:pt x="54" y="26"/>
                    <a:pt x="28" y="48"/>
                    <a:pt x="1" y="74"/>
                  </a:cubicBezTo>
                  <a:cubicBezTo>
                    <a:pt x="570" y="597"/>
                    <a:pt x="1093" y="1190"/>
                    <a:pt x="1598" y="1764"/>
                  </a:cubicBezTo>
                  <a:cubicBezTo>
                    <a:pt x="2318" y="2585"/>
                    <a:pt x="3058" y="3422"/>
                    <a:pt x="3937" y="4071"/>
                  </a:cubicBezTo>
                  <a:cubicBezTo>
                    <a:pt x="3959" y="4041"/>
                    <a:pt x="3980" y="4014"/>
                    <a:pt x="4000" y="3987"/>
                  </a:cubicBezTo>
                  <a:cubicBezTo>
                    <a:pt x="3127" y="3344"/>
                    <a:pt x="2393" y="2509"/>
                    <a:pt x="1677" y="1695"/>
                  </a:cubicBezTo>
                  <a:cubicBezTo>
                    <a:pt x="1170" y="1120"/>
                    <a:pt x="650" y="527"/>
                    <a:pt x="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4"/>
            <p:cNvSpPr/>
            <p:nvPr/>
          </p:nvSpPr>
          <p:spPr>
            <a:xfrm>
              <a:off x="5831850" y="963525"/>
              <a:ext cx="100050" cy="88025"/>
            </a:xfrm>
            <a:custGeom>
              <a:avLst/>
              <a:gdLst/>
              <a:ahLst/>
              <a:cxnLst/>
              <a:rect l="l" t="t" r="r" b="b"/>
              <a:pathLst>
                <a:path w="4002" h="3521" extrusionOk="0">
                  <a:moveTo>
                    <a:pt x="3913" y="1"/>
                  </a:moveTo>
                  <a:cubicBezTo>
                    <a:pt x="2631" y="1168"/>
                    <a:pt x="1322" y="2324"/>
                    <a:pt x="0" y="3445"/>
                  </a:cubicBezTo>
                  <a:lnTo>
                    <a:pt x="76" y="3521"/>
                  </a:lnTo>
                  <a:cubicBezTo>
                    <a:pt x="1402" y="2394"/>
                    <a:pt x="2718" y="1234"/>
                    <a:pt x="4002" y="60"/>
                  </a:cubicBezTo>
                  <a:cubicBezTo>
                    <a:pt x="3972" y="41"/>
                    <a:pt x="3942" y="22"/>
                    <a:pt x="39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4"/>
            <p:cNvSpPr/>
            <p:nvPr/>
          </p:nvSpPr>
          <p:spPr>
            <a:xfrm>
              <a:off x="5801475" y="650525"/>
              <a:ext cx="86675" cy="86875"/>
            </a:xfrm>
            <a:custGeom>
              <a:avLst/>
              <a:gdLst/>
              <a:ahLst/>
              <a:cxnLst/>
              <a:rect l="l" t="t" r="r" b="b"/>
              <a:pathLst>
                <a:path w="3467" h="3475" extrusionOk="0">
                  <a:moveTo>
                    <a:pt x="2367" y="1"/>
                  </a:moveTo>
                  <a:cubicBezTo>
                    <a:pt x="2179" y="1"/>
                    <a:pt x="1997" y="73"/>
                    <a:pt x="1868" y="216"/>
                  </a:cubicBezTo>
                  <a:cubicBezTo>
                    <a:pt x="1786" y="306"/>
                    <a:pt x="1727" y="415"/>
                    <a:pt x="1683" y="528"/>
                  </a:cubicBezTo>
                  <a:cubicBezTo>
                    <a:pt x="1667" y="567"/>
                    <a:pt x="1570" y="806"/>
                    <a:pt x="1589" y="848"/>
                  </a:cubicBezTo>
                  <a:lnTo>
                    <a:pt x="1589" y="848"/>
                  </a:lnTo>
                  <a:cubicBezTo>
                    <a:pt x="1497" y="715"/>
                    <a:pt x="1150" y="534"/>
                    <a:pt x="1066" y="505"/>
                  </a:cubicBezTo>
                  <a:cubicBezTo>
                    <a:pt x="982" y="477"/>
                    <a:pt x="894" y="463"/>
                    <a:pt x="806" y="463"/>
                  </a:cubicBezTo>
                  <a:cubicBezTo>
                    <a:pt x="393" y="463"/>
                    <a:pt x="0" y="766"/>
                    <a:pt x="128" y="1231"/>
                  </a:cubicBezTo>
                  <a:cubicBezTo>
                    <a:pt x="197" y="1487"/>
                    <a:pt x="383" y="1715"/>
                    <a:pt x="551" y="1914"/>
                  </a:cubicBezTo>
                  <a:cubicBezTo>
                    <a:pt x="817" y="2225"/>
                    <a:pt x="1133" y="2491"/>
                    <a:pt x="1443" y="2759"/>
                  </a:cubicBezTo>
                  <a:cubicBezTo>
                    <a:pt x="1732" y="3008"/>
                    <a:pt x="2030" y="3251"/>
                    <a:pt x="2339" y="3474"/>
                  </a:cubicBezTo>
                  <a:lnTo>
                    <a:pt x="2339" y="3473"/>
                  </a:lnTo>
                  <a:cubicBezTo>
                    <a:pt x="2318" y="3458"/>
                    <a:pt x="2688" y="2501"/>
                    <a:pt x="2708" y="2432"/>
                  </a:cubicBezTo>
                  <a:cubicBezTo>
                    <a:pt x="2871" y="1901"/>
                    <a:pt x="3467" y="268"/>
                    <a:pt x="2554" y="25"/>
                  </a:cubicBezTo>
                  <a:cubicBezTo>
                    <a:pt x="2492" y="9"/>
                    <a:pt x="2429" y="1"/>
                    <a:pt x="2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4"/>
            <p:cNvSpPr/>
            <p:nvPr/>
          </p:nvSpPr>
          <p:spPr>
            <a:xfrm>
              <a:off x="5843175" y="680825"/>
              <a:ext cx="17275" cy="56150"/>
            </a:xfrm>
            <a:custGeom>
              <a:avLst/>
              <a:gdLst/>
              <a:ahLst/>
              <a:cxnLst/>
              <a:rect l="l" t="t" r="r" b="b"/>
              <a:pathLst>
                <a:path w="691" h="2246" extrusionOk="0">
                  <a:moveTo>
                    <a:pt x="36" y="1"/>
                  </a:moveTo>
                  <a:lnTo>
                    <a:pt x="36" y="1"/>
                  </a:lnTo>
                  <a:cubicBezTo>
                    <a:pt x="0" y="1"/>
                    <a:pt x="658" y="2226"/>
                    <a:pt x="647" y="2230"/>
                  </a:cubicBezTo>
                  <a:cubicBezTo>
                    <a:pt x="649" y="2240"/>
                    <a:pt x="658" y="2246"/>
                    <a:pt x="667" y="2246"/>
                  </a:cubicBezTo>
                  <a:cubicBezTo>
                    <a:pt x="670" y="2246"/>
                    <a:pt x="672" y="2246"/>
                    <a:pt x="674" y="2245"/>
                  </a:cubicBezTo>
                  <a:cubicBezTo>
                    <a:pt x="684" y="2242"/>
                    <a:pt x="691" y="2230"/>
                    <a:pt x="687" y="2219"/>
                  </a:cubicBezTo>
                  <a:lnTo>
                    <a:pt x="37" y="1"/>
                  </a:lnTo>
                  <a:cubicBezTo>
                    <a:pt x="37" y="1"/>
                    <a:pt x="37"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4"/>
            <p:cNvSpPr/>
            <p:nvPr/>
          </p:nvSpPr>
          <p:spPr>
            <a:xfrm>
              <a:off x="5831600" y="736450"/>
              <a:ext cx="86725" cy="86850"/>
            </a:xfrm>
            <a:custGeom>
              <a:avLst/>
              <a:gdLst/>
              <a:ahLst/>
              <a:cxnLst/>
              <a:rect l="l" t="t" r="r" b="b"/>
              <a:pathLst>
                <a:path w="3469" h="3474" extrusionOk="0">
                  <a:moveTo>
                    <a:pt x="1129" y="1"/>
                  </a:moveTo>
                  <a:cubicBezTo>
                    <a:pt x="1149" y="16"/>
                    <a:pt x="781" y="973"/>
                    <a:pt x="760" y="1042"/>
                  </a:cubicBezTo>
                  <a:cubicBezTo>
                    <a:pt x="597" y="1574"/>
                    <a:pt x="1" y="3207"/>
                    <a:pt x="914" y="3449"/>
                  </a:cubicBezTo>
                  <a:cubicBezTo>
                    <a:pt x="977" y="3465"/>
                    <a:pt x="1040" y="3474"/>
                    <a:pt x="1104" y="3474"/>
                  </a:cubicBezTo>
                  <a:cubicBezTo>
                    <a:pt x="1290" y="3474"/>
                    <a:pt x="1471" y="3401"/>
                    <a:pt x="1601" y="3259"/>
                  </a:cubicBezTo>
                  <a:cubicBezTo>
                    <a:pt x="1683" y="3169"/>
                    <a:pt x="1741" y="3059"/>
                    <a:pt x="1786" y="2946"/>
                  </a:cubicBezTo>
                  <a:cubicBezTo>
                    <a:pt x="1801" y="2908"/>
                    <a:pt x="1898" y="2668"/>
                    <a:pt x="1879" y="2625"/>
                  </a:cubicBezTo>
                  <a:lnTo>
                    <a:pt x="1879" y="2625"/>
                  </a:lnTo>
                  <a:cubicBezTo>
                    <a:pt x="1971" y="2759"/>
                    <a:pt x="2319" y="2940"/>
                    <a:pt x="2402" y="2969"/>
                  </a:cubicBezTo>
                  <a:cubicBezTo>
                    <a:pt x="2487" y="2997"/>
                    <a:pt x="2575" y="3011"/>
                    <a:pt x="2663" y="3011"/>
                  </a:cubicBezTo>
                  <a:cubicBezTo>
                    <a:pt x="3076" y="3011"/>
                    <a:pt x="3468" y="2707"/>
                    <a:pt x="3341" y="2243"/>
                  </a:cubicBezTo>
                  <a:cubicBezTo>
                    <a:pt x="3271" y="1987"/>
                    <a:pt x="3086" y="1759"/>
                    <a:pt x="2916" y="1561"/>
                  </a:cubicBezTo>
                  <a:cubicBezTo>
                    <a:pt x="2651" y="1248"/>
                    <a:pt x="2335" y="983"/>
                    <a:pt x="2025" y="716"/>
                  </a:cubicBezTo>
                  <a:cubicBezTo>
                    <a:pt x="1737" y="466"/>
                    <a:pt x="1439" y="224"/>
                    <a:pt x="1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4"/>
            <p:cNvSpPr/>
            <p:nvPr/>
          </p:nvSpPr>
          <p:spPr>
            <a:xfrm>
              <a:off x="5859325" y="736850"/>
              <a:ext cx="17300" cy="56125"/>
            </a:xfrm>
            <a:custGeom>
              <a:avLst/>
              <a:gdLst/>
              <a:ahLst/>
              <a:cxnLst/>
              <a:rect l="l" t="t" r="r" b="b"/>
              <a:pathLst>
                <a:path w="692" h="2245" extrusionOk="0">
                  <a:moveTo>
                    <a:pt x="24" y="0"/>
                  </a:moveTo>
                  <a:cubicBezTo>
                    <a:pt x="22" y="0"/>
                    <a:pt x="20" y="0"/>
                    <a:pt x="18" y="1"/>
                  </a:cubicBezTo>
                  <a:cubicBezTo>
                    <a:pt x="7" y="4"/>
                    <a:pt x="1" y="16"/>
                    <a:pt x="4" y="27"/>
                  </a:cubicBezTo>
                  <a:lnTo>
                    <a:pt x="655" y="2245"/>
                  </a:lnTo>
                  <a:cubicBezTo>
                    <a:pt x="655" y="2245"/>
                    <a:pt x="655" y="2245"/>
                    <a:pt x="655" y="2245"/>
                  </a:cubicBezTo>
                  <a:cubicBezTo>
                    <a:pt x="691" y="2245"/>
                    <a:pt x="33" y="21"/>
                    <a:pt x="45" y="17"/>
                  </a:cubicBezTo>
                  <a:cubicBezTo>
                    <a:pt x="42" y="7"/>
                    <a:pt x="33" y="0"/>
                    <a:pt x="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4"/>
            <p:cNvSpPr/>
            <p:nvPr/>
          </p:nvSpPr>
          <p:spPr>
            <a:xfrm>
              <a:off x="5859425" y="681050"/>
              <a:ext cx="87875" cy="73700"/>
            </a:xfrm>
            <a:custGeom>
              <a:avLst/>
              <a:gdLst/>
              <a:ahLst/>
              <a:cxnLst/>
              <a:rect l="l" t="t" r="r" b="b"/>
              <a:pathLst>
                <a:path w="3515" h="2948" extrusionOk="0">
                  <a:moveTo>
                    <a:pt x="2416" y="1"/>
                  </a:moveTo>
                  <a:cubicBezTo>
                    <a:pt x="2362" y="1"/>
                    <a:pt x="2304" y="9"/>
                    <a:pt x="2243" y="25"/>
                  </a:cubicBezTo>
                  <a:cubicBezTo>
                    <a:pt x="1987" y="95"/>
                    <a:pt x="1760" y="281"/>
                    <a:pt x="1561" y="450"/>
                  </a:cubicBezTo>
                  <a:cubicBezTo>
                    <a:pt x="1249" y="715"/>
                    <a:pt x="984" y="1031"/>
                    <a:pt x="715" y="1341"/>
                  </a:cubicBezTo>
                  <a:cubicBezTo>
                    <a:pt x="466" y="1629"/>
                    <a:pt x="224" y="1927"/>
                    <a:pt x="0" y="2237"/>
                  </a:cubicBezTo>
                  <a:lnTo>
                    <a:pt x="1" y="2237"/>
                  </a:lnTo>
                  <a:cubicBezTo>
                    <a:pt x="2" y="2237"/>
                    <a:pt x="3" y="2236"/>
                    <a:pt x="4" y="2236"/>
                  </a:cubicBezTo>
                  <a:cubicBezTo>
                    <a:pt x="67" y="2236"/>
                    <a:pt x="975" y="2586"/>
                    <a:pt x="1042" y="2606"/>
                  </a:cubicBezTo>
                  <a:cubicBezTo>
                    <a:pt x="1355" y="2702"/>
                    <a:pt x="2049" y="2947"/>
                    <a:pt x="2617" y="2947"/>
                  </a:cubicBezTo>
                  <a:cubicBezTo>
                    <a:pt x="3014" y="2947"/>
                    <a:pt x="3349" y="2827"/>
                    <a:pt x="3449" y="2452"/>
                  </a:cubicBezTo>
                  <a:cubicBezTo>
                    <a:pt x="3515" y="2205"/>
                    <a:pt x="3449" y="1939"/>
                    <a:pt x="3258" y="1766"/>
                  </a:cubicBezTo>
                  <a:cubicBezTo>
                    <a:pt x="3168" y="1684"/>
                    <a:pt x="3059" y="1625"/>
                    <a:pt x="2947" y="1580"/>
                  </a:cubicBezTo>
                  <a:cubicBezTo>
                    <a:pt x="2911" y="1566"/>
                    <a:pt x="2709" y="1485"/>
                    <a:pt x="2641" y="1485"/>
                  </a:cubicBezTo>
                  <a:cubicBezTo>
                    <a:pt x="2635" y="1485"/>
                    <a:pt x="2630" y="1486"/>
                    <a:pt x="2626" y="1487"/>
                  </a:cubicBezTo>
                  <a:lnTo>
                    <a:pt x="2626" y="1487"/>
                  </a:lnTo>
                  <a:cubicBezTo>
                    <a:pt x="2760" y="1396"/>
                    <a:pt x="2940" y="1047"/>
                    <a:pt x="2969" y="964"/>
                  </a:cubicBezTo>
                  <a:cubicBezTo>
                    <a:pt x="3114" y="533"/>
                    <a:pt x="2871" y="1"/>
                    <a:pt x="2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4"/>
            <p:cNvSpPr/>
            <p:nvPr/>
          </p:nvSpPr>
          <p:spPr>
            <a:xfrm>
              <a:off x="5859775" y="721050"/>
              <a:ext cx="56200" cy="16375"/>
            </a:xfrm>
            <a:custGeom>
              <a:avLst/>
              <a:gdLst/>
              <a:ahLst/>
              <a:cxnLst/>
              <a:rect l="l" t="t" r="r" b="b"/>
              <a:pathLst>
                <a:path w="2248" h="655" extrusionOk="0">
                  <a:moveTo>
                    <a:pt x="2243" y="1"/>
                  </a:moveTo>
                  <a:cubicBezTo>
                    <a:pt x="2131" y="1"/>
                    <a:pt x="61" y="613"/>
                    <a:pt x="20" y="613"/>
                  </a:cubicBezTo>
                  <a:cubicBezTo>
                    <a:pt x="19" y="613"/>
                    <a:pt x="19" y="613"/>
                    <a:pt x="19" y="613"/>
                  </a:cubicBezTo>
                  <a:cubicBezTo>
                    <a:pt x="7" y="616"/>
                    <a:pt x="0" y="628"/>
                    <a:pt x="3" y="639"/>
                  </a:cubicBezTo>
                  <a:cubicBezTo>
                    <a:pt x="6" y="649"/>
                    <a:pt x="14" y="655"/>
                    <a:pt x="24" y="655"/>
                  </a:cubicBezTo>
                  <a:cubicBezTo>
                    <a:pt x="26" y="655"/>
                    <a:pt x="28" y="655"/>
                    <a:pt x="30" y="654"/>
                  </a:cubicBezTo>
                  <a:lnTo>
                    <a:pt x="2247" y="3"/>
                  </a:lnTo>
                  <a:cubicBezTo>
                    <a:pt x="2248" y="1"/>
                    <a:pt x="2246" y="1"/>
                    <a:pt x="2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4"/>
            <p:cNvSpPr/>
            <p:nvPr/>
          </p:nvSpPr>
          <p:spPr>
            <a:xfrm>
              <a:off x="5772475" y="719075"/>
              <a:ext cx="87875" cy="73700"/>
            </a:xfrm>
            <a:custGeom>
              <a:avLst/>
              <a:gdLst/>
              <a:ahLst/>
              <a:cxnLst/>
              <a:rect l="l" t="t" r="r" b="b"/>
              <a:pathLst>
                <a:path w="3515" h="2948" extrusionOk="0">
                  <a:moveTo>
                    <a:pt x="3514" y="711"/>
                  </a:moveTo>
                  <a:cubicBezTo>
                    <a:pt x="3514" y="711"/>
                    <a:pt x="3514" y="711"/>
                    <a:pt x="3514" y="711"/>
                  </a:cubicBezTo>
                  <a:lnTo>
                    <a:pt x="3514" y="711"/>
                  </a:lnTo>
                  <a:cubicBezTo>
                    <a:pt x="3514" y="711"/>
                    <a:pt x="3514" y="711"/>
                    <a:pt x="3514" y="711"/>
                  </a:cubicBezTo>
                  <a:close/>
                  <a:moveTo>
                    <a:pt x="897" y="1"/>
                  </a:moveTo>
                  <a:cubicBezTo>
                    <a:pt x="501" y="1"/>
                    <a:pt x="166" y="121"/>
                    <a:pt x="67" y="496"/>
                  </a:cubicBezTo>
                  <a:cubicBezTo>
                    <a:pt x="1" y="743"/>
                    <a:pt x="67" y="1010"/>
                    <a:pt x="257" y="1182"/>
                  </a:cubicBezTo>
                  <a:cubicBezTo>
                    <a:pt x="347" y="1264"/>
                    <a:pt x="456" y="1323"/>
                    <a:pt x="569" y="1368"/>
                  </a:cubicBezTo>
                  <a:cubicBezTo>
                    <a:pt x="605" y="1382"/>
                    <a:pt x="808" y="1464"/>
                    <a:pt x="875" y="1464"/>
                  </a:cubicBezTo>
                  <a:cubicBezTo>
                    <a:pt x="881" y="1464"/>
                    <a:pt x="886" y="1463"/>
                    <a:pt x="890" y="1462"/>
                  </a:cubicBezTo>
                  <a:lnTo>
                    <a:pt x="890" y="1462"/>
                  </a:lnTo>
                  <a:cubicBezTo>
                    <a:pt x="756" y="1553"/>
                    <a:pt x="575" y="1901"/>
                    <a:pt x="547" y="1984"/>
                  </a:cubicBezTo>
                  <a:cubicBezTo>
                    <a:pt x="400" y="2416"/>
                    <a:pt x="645" y="2947"/>
                    <a:pt x="1099" y="2947"/>
                  </a:cubicBezTo>
                  <a:cubicBezTo>
                    <a:pt x="1154" y="2947"/>
                    <a:pt x="1212" y="2939"/>
                    <a:pt x="1273" y="2923"/>
                  </a:cubicBezTo>
                  <a:cubicBezTo>
                    <a:pt x="1528" y="2853"/>
                    <a:pt x="1756" y="2667"/>
                    <a:pt x="1954" y="2499"/>
                  </a:cubicBezTo>
                  <a:cubicBezTo>
                    <a:pt x="2267" y="2233"/>
                    <a:pt x="2532" y="1917"/>
                    <a:pt x="2799" y="1608"/>
                  </a:cubicBezTo>
                  <a:cubicBezTo>
                    <a:pt x="3049" y="1319"/>
                    <a:pt x="3291" y="1021"/>
                    <a:pt x="3514" y="711"/>
                  </a:cubicBezTo>
                  <a:lnTo>
                    <a:pt x="3514" y="711"/>
                  </a:lnTo>
                  <a:cubicBezTo>
                    <a:pt x="3514" y="711"/>
                    <a:pt x="3513" y="712"/>
                    <a:pt x="3511" y="712"/>
                  </a:cubicBezTo>
                  <a:cubicBezTo>
                    <a:pt x="3447" y="712"/>
                    <a:pt x="2541" y="362"/>
                    <a:pt x="2473" y="342"/>
                  </a:cubicBezTo>
                  <a:cubicBezTo>
                    <a:pt x="2160" y="247"/>
                    <a:pt x="1465" y="1"/>
                    <a:pt x="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4"/>
            <p:cNvSpPr/>
            <p:nvPr/>
          </p:nvSpPr>
          <p:spPr>
            <a:xfrm>
              <a:off x="5803800" y="736400"/>
              <a:ext cx="56225" cy="16375"/>
            </a:xfrm>
            <a:custGeom>
              <a:avLst/>
              <a:gdLst/>
              <a:ahLst/>
              <a:cxnLst/>
              <a:rect l="l" t="t" r="r" b="b"/>
              <a:pathLst>
                <a:path w="2249" h="655" extrusionOk="0">
                  <a:moveTo>
                    <a:pt x="2225" y="1"/>
                  </a:moveTo>
                  <a:cubicBezTo>
                    <a:pt x="2223" y="1"/>
                    <a:pt x="2221" y="1"/>
                    <a:pt x="2219" y="2"/>
                  </a:cubicBezTo>
                  <a:lnTo>
                    <a:pt x="2" y="652"/>
                  </a:lnTo>
                  <a:cubicBezTo>
                    <a:pt x="1" y="654"/>
                    <a:pt x="2" y="654"/>
                    <a:pt x="6" y="654"/>
                  </a:cubicBezTo>
                  <a:cubicBezTo>
                    <a:pt x="117" y="654"/>
                    <a:pt x="2191" y="42"/>
                    <a:pt x="2229" y="42"/>
                  </a:cubicBezTo>
                  <a:cubicBezTo>
                    <a:pt x="2229" y="42"/>
                    <a:pt x="2229" y="42"/>
                    <a:pt x="2229" y="42"/>
                  </a:cubicBezTo>
                  <a:cubicBezTo>
                    <a:pt x="2241" y="40"/>
                    <a:pt x="2249" y="27"/>
                    <a:pt x="2245" y="16"/>
                  </a:cubicBezTo>
                  <a:cubicBezTo>
                    <a:pt x="2243" y="7"/>
                    <a:pt x="2234" y="1"/>
                    <a:pt x="2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4"/>
            <p:cNvSpPr/>
            <p:nvPr/>
          </p:nvSpPr>
          <p:spPr>
            <a:xfrm>
              <a:off x="5800500" y="736725"/>
              <a:ext cx="60175" cy="257250"/>
            </a:xfrm>
            <a:custGeom>
              <a:avLst/>
              <a:gdLst/>
              <a:ahLst/>
              <a:cxnLst/>
              <a:rect l="l" t="t" r="r" b="b"/>
              <a:pathLst>
                <a:path w="2407" h="10290" extrusionOk="0">
                  <a:moveTo>
                    <a:pt x="2370" y="0"/>
                  </a:moveTo>
                  <a:cubicBezTo>
                    <a:pt x="2360" y="0"/>
                    <a:pt x="2350" y="5"/>
                    <a:pt x="2344" y="13"/>
                  </a:cubicBezTo>
                  <a:cubicBezTo>
                    <a:pt x="1714" y="886"/>
                    <a:pt x="1064" y="1789"/>
                    <a:pt x="717" y="2833"/>
                  </a:cubicBezTo>
                  <a:cubicBezTo>
                    <a:pt x="514" y="3446"/>
                    <a:pt x="422" y="4099"/>
                    <a:pt x="353" y="4662"/>
                  </a:cubicBezTo>
                  <a:cubicBezTo>
                    <a:pt x="141" y="6369"/>
                    <a:pt x="1" y="8370"/>
                    <a:pt x="559" y="10267"/>
                  </a:cubicBezTo>
                  <a:cubicBezTo>
                    <a:pt x="564" y="10281"/>
                    <a:pt x="576" y="10289"/>
                    <a:pt x="590" y="10289"/>
                  </a:cubicBezTo>
                  <a:cubicBezTo>
                    <a:pt x="593" y="10289"/>
                    <a:pt x="596" y="10289"/>
                    <a:pt x="599" y="10288"/>
                  </a:cubicBezTo>
                  <a:cubicBezTo>
                    <a:pt x="616" y="10283"/>
                    <a:pt x="625" y="10266"/>
                    <a:pt x="621" y="10249"/>
                  </a:cubicBezTo>
                  <a:cubicBezTo>
                    <a:pt x="65" y="8363"/>
                    <a:pt x="205" y="6370"/>
                    <a:pt x="416" y="4669"/>
                  </a:cubicBezTo>
                  <a:cubicBezTo>
                    <a:pt x="485" y="4109"/>
                    <a:pt x="576" y="3461"/>
                    <a:pt x="778" y="2852"/>
                  </a:cubicBezTo>
                  <a:cubicBezTo>
                    <a:pt x="1121" y="1818"/>
                    <a:pt x="1769" y="919"/>
                    <a:pt x="2395" y="51"/>
                  </a:cubicBezTo>
                  <a:cubicBezTo>
                    <a:pt x="2406" y="37"/>
                    <a:pt x="2403" y="16"/>
                    <a:pt x="2389" y="6"/>
                  </a:cubicBezTo>
                  <a:cubicBezTo>
                    <a:pt x="2383" y="2"/>
                    <a:pt x="2377" y="0"/>
                    <a:pt x="2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4"/>
            <p:cNvSpPr/>
            <p:nvPr/>
          </p:nvSpPr>
          <p:spPr>
            <a:xfrm>
              <a:off x="6087225" y="948150"/>
              <a:ext cx="112575" cy="95550"/>
            </a:xfrm>
            <a:custGeom>
              <a:avLst/>
              <a:gdLst/>
              <a:ahLst/>
              <a:cxnLst/>
              <a:rect l="l" t="t" r="r" b="b"/>
              <a:pathLst>
                <a:path w="4503" h="3822" extrusionOk="0">
                  <a:moveTo>
                    <a:pt x="1405" y="0"/>
                  </a:moveTo>
                  <a:cubicBezTo>
                    <a:pt x="1261" y="0"/>
                    <a:pt x="1133" y="36"/>
                    <a:pt x="1029" y="118"/>
                  </a:cubicBezTo>
                  <a:cubicBezTo>
                    <a:pt x="141" y="811"/>
                    <a:pt x="1305" y="2086"/>
                    <a:pt x="1305" y="2086"/>
                  </a:cubicBezTo>
                  <a:cubicBezTo>
                    <a:pt x="1305" y="2086"/>
                    <a:pt x="1" y="2771"/>
                    <a:pt x="500" y="3638"/>
                  </a:cubicBezTo>
                  <a:cubicBezTo>
                    <a:pt x="574" y="3767"/>
                    <a:pt x="715" y="3822"/>
                    <a:pt x="901" y="3822"/>
                  </a:cubicBezTo>
                  <a:cubicBezTo>
                    <a:pt x="1965" y="3822"/>
                    <a:pt x="4502" y="2026"/>
                    <a:pt x="4502" y="2026"/>
                  </a:cubicBezTo>
                  <a:cubicBezTo>
                    <a:pt x="4502" y="2026"/>
                    <a:pt x="2488" y="0"/>
                    <a:pt x="1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4"/>
            <p:cNvSpPr/>
            <p:nvPr/>
          </p:nvSpPr>
          <p:spPr>
            <a:xfrm>
              <a:off x="6130525" y="983200"/>
              <a:ext cx="64875" cy="22650"/>
            </a:xfrm>
            <a:custGeom>
              <a:avLst/>
              <a:gdLst/>
              <a:ahLst/>
              <a:cxnLst/>
              <a:rect l="l" t="t" r="r" b="b"/>
              <a:pathLst>
                <a:path w="2595" h="906" extrusionOk="0">
                  <a:moveTo>
                    <a:pt x="887" y="63"/>
                  </a:moveTo>
                  <a:cubicBezTo>
                    <a:pt x="1178" y="63"/>
                    <a:pt x="1481" y="126"/>
                    <a:pt x="1788" y="248"/>
                  </a:cubicBezTo>
                  <a:lnTo>
                    <a:pt x="1841" y="270"/>
                  </a:lnTo>
                  <a:cubicBezTo>
                    <a:pt x="2023" y="341"/>
                    <a:pt x="2506" y="530"/>
                    <a:pt x="2529" y="702"/>
                  </a:cubicBezTo>
                  <a:cubicBezTo>
                    <a:pt x="2530" y="709"/>
                    <a:pt x="2529" y="719"/>
                    <a:pt x="2517" y="732"/>
                  </a:cubicBezTo>
                  <a:cubicBezTo>
                    <a:pt x="2436" y="816"/>
                    <a:pt x="2083" y="844"/>
                    <a:pt x="1687" y="844"/>
                  </a:cubicBezTo>
                  <a:cubicBezTo>
                    <a:pt x="1320" y="844"/>
                    <a:pt x="916" y="820"/>
                    <a:pt x="656" y="797"/>
                  </a:cubicBezTo>
                  <a:cubicBezTo>
                    <a:pt x="511" y="784"/>
                    <a:pt x="371" y="766"/>
                    <a:pt x="257" y="692"/>
                  </a:cubicBezTo>
                  <a:cubicBezTo>
                    <a:pt x="153" y="623"/>
                    <a:pt x="73" y="480"/>
                    <a:pt x="120" y="360"/>
                  </a:cubicBezTo>
                  <a:cubicBezTo>
                    <a:pt x="144" y="299"/>
                    <a:pt x="198" y="247"/>
                    <a:pt x="282" y="199"/>
                  </a:cubicBezTo>
                  <a:cubicBezTo>
                    <a:pt x="438" y="110"/>
                    <a:pt x="638" y="65"/>
                    <a:pt x="876" y="63"/>
                  </a:cubicBezTo>
                  <a:close/>
                  <a:moveTo>
                    <a:pt x="875" y="0"/>
                  </a:moveTo>
                  <a:cubicBezTo>
                    <a:pt x="627" y="2"/>
                    <a:pt x="417" y="50"/>
                    <a:pt x="251" y="145"/>
                  </a:cubicBezTo>
                  <a:cubicBezTo>
                    <a:pt x="154" y="200"/>
                    <a:pt x="91" y="263"/>
                    <a:pt x="62" y="337"/>
                  </a:cubicBezTo>
                  <a:cubicBezTo>
                    <a:pt x="1" y="493"/>
                    <a:pt x="100" y="663"/>
                    <a:pt x="223" y="744"/>
                  </a:cubicBezTo>
                  <a:cubicBezTo>
                    <a:pt x="349" y="825"/>
                    <a:pt x="497" y="846"/>
                    <a:pt x="651" y="859"/>
                  </a:cubicBezTo>
                  <a:cubicBezTo>
                    <a:pt x="661" y="860"/>
                    <a:pt x="1185" y="905"/>
                    <a:pt x="1686" y="905"/>
                  </a:cubicBezTo>
                  <a:lnTo>
                    <a:pt x="1686" y="905"/>
                  </a:lnTo>
                  <a:cubicBezTo>
                    <a:pt x="2083" y="905"/>
                    <a:pt x="2464" y="876"/>
                    <a:pt x="2562" y="775"/>
                  </a:cubicBezTo>
                  <a:cubicBezTo>
                    <a:pt x="2584" y="752"/>
                    <a:pt x="2595" y="723"/>
                    <a:pt x="2590" y="693"/>
                  </a:cubicBezTo>
                  <a:cubicBezTo>
                    <a:pt x="2564" y="486"/>
                    <a:pt x="2091" y="301"/>
                    <a:pt x="1865" y="211"/>
                  </a:cubicBezTo>
                  <a:lnTo>
                    <a:pt x="1811" y="191"/>
                  </a:lnTo>
                  <a:cubicBezTo>
                    <a:pt x="1496" y="64"/>
                    <a:pt x="1185" y="0"/>
                    <a:pt x="887" y="0"/>
                  </a:cubicBezTo>
                  <a:close/>
                  <a:moveTo>
                    <a:pt x="1686" y="905"/>
                  </a:moveTo>
                  <a:cubicBezTo>
                    <a:pt x="1686" y="905"/>
                    <a:pt x="1686" y="905"/>
                    <a:pt x="1686" y="905"/>
                  </a:cubicBezTo>
                  <a:lnTo>
                    <a:pt x="1687" y="905"/>
                  </a:lnTo>
                  <a:cubicBezTo>
                    <a:pt x="1687" y="905"/>
                    <a:pt x="1686" y="905"/>
                    <a:pt x="1686" y="9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4"/>
            <p:cNvSpPr/>
            <p:nvPr/>
          </p:nvSpPr>
          <p:spPr>
            <a:xfrm>
              <a:off x="6222175" y="966875"/>
              <a:ext cx="112175" cy="96775"/>
            </a:xfrm>
            <a:custGeom>
              <a:avLst/>
              <a:gdLst/>
              <a:ahLst/>
              <a:cxnLst/>
              <a:rect l="l" t="t" r="r" b="b"/>
              <a:pathLst>
                <a:path w="4487" h="3871" extrusionOk="0">
                  <a:moveTo>
                    <a:pt x="3208" y="0"/>
                  </a:moveTo>
                  <a:cubicBezTo>
                    <a:pt x="2090" y="0"/>
                    <a:pt x="1" y="1594"/>
                    <a:pt x="1" y="1594"/>
                  </a:cubicBezTo>
                  <a:cubicBezTo>
                    <a:pt x="1" y="1594"/>
                    <a:pt x="2433" y="3871"/>
                    <a:pt x="3430" y="3871"/>
                  </a:cubicBezTo>
                  <a:cubicBezTo>
                    <a:pt x="3565" y="3871"/>
                    <a:pt x="3674" y="3829"/>
                    <a:pt x="3746" y="3735"/>
                  </a:cubicBezTo>
                  <a:cubicBezTo>
                    <a:pt x="4359" y="2944"/>
                    <a:pt x="3160" y="2088"/>
                    <a:pt x="3160" y="2088"/>
                  </a:cubicBezTo>
                  <a:cubicBezTo>
                    <a:pt x="3160" y="2088"/>
                    <a:pt x="4486" y="982"/>
                    <a:pt x="3702" y="176"/>
                  </a:cubicBezTo>
                  <a:cubicBezTo>
                    <a:pt x="3581" y="53"/>
                    <a:pt x="3410" y="0"/>
                    <a:pt x="32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6216950" y="997575"/>
              <a:ext cx="65100" cy="22000"/>
            </a:xfrm>
            <a:custGeom>
              <a:avLst/>
              <a:gdLst/>
              <a:ahLst/>
              <a:cxnLst/>
              <a:rect l="l" t="t" r="r" b="b"/>
              <a:pathLst>
                <a:path w="2604" h="880" extrusionOk="0">
                  <a:moveTo>
                    <a:pt x="1487" y="62"/>
                  </a:moveTo>
                  <a:cubicBezTo>
                    <a:pt x="1655" y="62"/>
                    <a:pt x="1811" y="65"/>
                    <a:pt x="1933" y="70"/>
                  </a:cubicBezTo>
                  <a:cubicBezTo>
                    <a:pt x="2079" y="76"/>
                    <a:pt x="2219" y="86"/>
                    <a:pt x="2336" y="154"/>
                  </a:cubicBezTo>
                  <a:cubicBezTo>
                    <a:pt x="2445" y="217"/>
                    <a:pt x="2532" y="356"/>
                    <a:pt x="2491" y="479"/>
                  </a:cubicBezTo>
                  <a:cubicBezTo>
                    <a:pt x="2470" y="540"/>
                    <a:pt x="2420" y="595"/>
                    <a:pt x="2337" y="647"/>
                  </a:cubicBezTo>
                  <a:cubicBezTo>
                    <a:pt x="2186" y="744"/>
                    <a:pt x="1988" y="801"/>
                    <a:pt x="1752" y="814"/>
                  </a:cubicBezTo>
                  <a:cubicBezTo>
                    <a:pt x="1714" y="817"/>
                    <a:pt x="1676" y="818"/>
                    <a:pt x="1637" y="818"/>
                  </a:cubicBezTo>
                  <a:cubicBezTo>
                    <a:pt x="1378" y="818"/>
                    <a:pt x="1108" y="770"/>
                    <a:pt x="831" y="675"/>
                  </a:cubicBezTo>
                  <a:lnTo>
                    <a:pt x="778" y="657"/>
                  </a:lnTo>
                  <a:cubicBezTo>
                    <a:pt x="592" y="595"/>
                    <a:pt x="99" y="431"/>
                    <a:pt x="68" y="261"/>
                  </a:cubicBezTo>
                  <a:cubicBezTo>
                    <a:pt x="67" y="253"/>
                    <a:pt x="67" y="244"/>
                    <a:pt x="79" y="230"/>
                  </a:cubicBezTo>
                  <a:cubicBezTo>
                    <a:pt x="194" y="99"/>
                    <a:pt x="915" y="62"/>
                    <a:pt x="1487" y="62"/>
                  </a:cubicBezTo>
                  <a:close/>
                  <a:moveTo>
                    <a:pt x="1486" y="1"/>
                  </a:moveTo>
                  <a:cubicBezTo>
                    <a:pt x="968" y="1"/>
                    <a:pt x="172" y="28"/>
                    <a:pt x="32" y="189"/>
                  </a:cubicBezTo>
                  <a:cubicBezTo>
                    <a:pt x="9" y="214"/>
                    <a:pt x="1" y="243"/>
                    <a:pt x="6" y="273"/>
                  </a:cubicBezTo>
                  <a:cubicBezTo>
                    <a:pt x="39" y="455"/>
                    <a:pt x="405" y="599"/>
                    <a:pt x="759" y="717"/>
                  </a:cubicBezTo>
                  <a:lnTo>
                    <a:pt x="811" y="735"/>
                  </a:lnTo>
                  <a:cubicBezTo>
                    <a:pt x="1093" y="831"/>
                    <a:pt x="1369" y="879"/>
                    <a:pt x="1634" y="879"/>
                  </a:cubicBezTo>
                  <a:cubicBezTo>
                    <a:pt x="1674" y="879"/>
                    <a:pt x="1716" y="878"/>
                    <a:pt x="1755" y="876"/>
                  </a:cubicBezTo>
                  <a:cubicBezTo>
                    <a:pt x="2003" y="862"/>
                    <a:pt x="2211" y="803"/>
                    <a:pt x="2371" y="701"/>
                  </a:cubicBezTo>
                  <a:cubicBezTo>
                    <a:pt x="2466" y="640"/>
                    <a:pt x="2525" y="574"/>
                    <a:pt x="2550" y="498"/>
                  </a:cubicBezTo>
                  <a:cubicBezTo>
                    <a:pt x="2604" y="340"/>
                    <a:pt x="2496" y="175"/>
                    <a:pt x="2368" y="100"/>
                  </a:cubicBezTo>
                  <a:cubicBezTo>
                    <a:pt x="2238" y="25"/>
                    <a:pt x="2083" y="13"/>
                    <a:pt x="1935" y="8"/>
                  </a:cubicBezTo>
                  <a:cubicBezTo>
                    <a:pt x="1930" y="7"/>
                    <a:pt x="1742" y="1"/>
                    <a:pt x="1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6187975" y="983425"/>
              <a:ext cx="45275" cy="41600"/>
            </a:xfrm>
            <a:custGeom>
              <a:avLst/>
              <a:gdLst/>
              <a:ahLst/>
              <a:cxnLst/>
              <a:rect l="l" t="t" r="r" b="b"/>
              <a:pathLst>
                <a:path w="1811" h="1664" extrusionOk="0">
                  <a:moveTo>
                    <a:pt x="691" y="0"/>
                  </a:moveTo>
                  <a:cubicBezTo>
                    <a:pt x="640" y="0"/>
                    <a:pt x="589" y="12"/>
                    <a:pt x="542" y="30"/>
                  </a:cubicBezTo>
                  <a:cubicBezTo>
                    <a:pt x="372" y="96"/>
                    <a:pt x="243" y="241"/>
                    <a:pt x="166" y="405"/>
                  </a:cubicBezTo>
                  <a:cubicBezTo>
                    <a:pt x="88" y="569"/>
                    <a:pt x="55" y="750"/>
                    <a:pt x="32" y="930"/>
                  </a:cubicBezTo>
                  <a:cubicBezTo>
                    <a:pt x="11" y="1079"/>
                    <a:pt x="1" y="1241"/>
                    <a:pt x="82" y="1367"/>
                  </a:cubicBezTo>
                  <a:cubicBezTo>
                    <a:pt x="142" y="1461"/>
                    <a:pt x="254" y="1521"/>
                    <a:pt x="367" y="1521"/>
                  </a:cubicBezTo>
                  <a:cubicBezTo>
                    <a:pt x="377" y="1521"/>
                    <a:pt x="387" y="1521"/>
                    <a:pt x="397" y="1520"/>
                  </a:cubicBezTo>
                  <a:cubicBezTo>
                    <a:pt x="519" y="1508"/>
                    <a:pt x="632" y="1423"/>
                    <a:pt x="677" y="1309"/>
                  </a:cubicBezTo>
                  <a:lnTo>
                    <a:pt x="677" y="1309"/>
                  </a:lnTo>
                  <a:cubicBezTo>
                    <a:pt x="645" y="1451"/>
                    <a:pt x="766" y="1586"/>
                    <a:pt x="902" y="1638"/>
                  </a:cubicBezTo>
                  <a:cubicBezTo>
                    <a:pt x="947" y="1655"/>
                    <a:pt x="994" y="1663"/>
                    <a:pt x="1041" y="1663"/>
                  </a:cubicBezTo>
                  <a:cubicBezTo>
                    <a:pt x="1137" y="1663"/>
                    <a:pt x="1235" y="1631"/>
                    <a:pt x="1318" y="1578"/>
                  </a:cubicBezTo>
                  <a:cubicBezTo>
                    <a:pt x="1440" y="1501"/>
                    <a:pt x="1531" y="1384"/>
                    <a:pt x="1609" y="1261"/>
                  </a:cubicBezTo>
                  <a:cubicBezTo>
                    <a:pt x="1675" y="1156"/>
                    <a:pt x="1734" y="1045"/>
                    <a:pt x="1767" y="926"/>
                  </a:cubicBezTo>
                  <a:cubicBezTo>
                    <a:pt x="1810" y="772"/>
                    <a:pt x="1810" y="604"/>
                    <a:pt x="1766" y="450"/>
                  </a:cubicBezTo>
                  <a:cubicBezTo>
                    <a:pt x="1720" y="286"/>
                    <a:pt x="1617" y="130"/>
                    <a:pt x="1460" y="62"/>
                  </a:cubicBezTo>
                  <a:cubicBezTo>
                    <a:pt x="1410" y="40"/>
                    <a:pt x="1347" y="29"/>
                    <a:pt x="1281" y="29"/>
                  </a:cubicBezTo>
                  <a:cubicBezTo>
                    <a:pt x="1141" y="29"/>
                    <a:pt x="990" y="78"/>
                    <a:pt x="934" y="180"/>
                  </a:cubicBezTo>
                  <a:cubicBezTo>
                    <a:pt x="922" y="100"/>
                    <a:pt x="854" y="36"/>
                    <a:pt x="778" y="13"/>
                  </a:cubicBezTo>
                  <a:cubicBezTo>
                    <a:pt x="750" y="4"/>
                    <a:pt x="720"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4"/>
            <p:cNvSpPr/>
            <p:nvPr/>
          </p:nvSpPr>
          <p:spPr>
            <a:xfrm>
              <a:off x="6202625" y="986275"/>
              <a:ext cx="10000" cy="31025"/>
            </a:xfrm>
            <a:custGeom>
              <a:avLst/>
              <a:gdLst/>
              <a:ahLst/>
              <a:cxnLst/>
              <a:rect l="l" t="t" r="r" b="b"/>
              <a:pathLst>
                <a:path w="400" h="1241" extrusionOk="0">
                  <a:moveTo>
                    <a:pt x="364" y="1"/>
                  </a:moveTo>
                  <a:cubicBezTo>
                    <a:pt x="354" y="1"/>
                    <a:pt x="345" y="5"/>
                    <a:pt x="339" y="14"/>
                  </a:cubicBezTo>
                  <a:cubicBezTo>
                    <a:pt x="182" y="229"/>
                    <a:pt x="123" y="499"/>
                    <a:pt x="72" y="737"/>
                  </a:cubicBezTo>
                  <a:cubicBezTo>
                    <a:pt x="40" y="881"/>
                    <a:pt x="0" y="1060"/>
                    <a:pt x="63" y="1222"/>
                  </a:cubicBezTo>
                  <a:cubicBezTo>
                    <a:pt x="68" y="1233"/>
                    <a:pt x="80" y="1241"/>
                    <a:pt x="92" y="1241"/>
                  </a:cubicBezTo>
                  <a:cubicBezTo>
                    <a:pt x="96" y="1241"/>
                    <a:pt x="99" y="1241"/>
                    <a:pt x="103" y="1239"/>
                  </a:cubicBezTo>
                  <a:cubicBezTo>
                    <a:pt x="119" y="1233"/>
                    <a:pt x="128" y="1215"/>
                    <a:pt x="122" y="1198"/>
                  </a:cubicBezTo>
                  <a:cubicBezTo>
                    <a:pt x="65" y="1056"/>
                    <a:pt x="102" y="886"/>
                    <a:pt x="132" y="750"/>
                  </a:cubicBezTo>
                  <a:cubicBezTo>
                    <a:pt x="183" y="518"/>
                    <a:pt x="241" y="254"/>
                    <a:pt x="389" y="50"/>
                  </a:cubicBezTo>
                  <a:cubicBezTo>
                    <a:pt x="399" y="36"/>
                    <a:pt x="396" y="17"/>
                    <a:pt x="382" y="6"/>
                  </a:cubicBezTo>
                  <a:cubicBezTo>
                    <a:pt x="377" y="2"/>
                    <a:pt x="371" y="1"/>
                    <a:pt x="3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4"/>
            <p:cNvSpPr/>
            <p:nvPr/>
          </p:nvSpPr>
          <p:spPr>
            <a:xfrm>
              <a:off x="6008350" y="1806175"/>
              <a:ext cx="64725" cy="38100"/>
            </a:xfrm>
            <a:custGeom>
              <a:avLst/>
              <a:gdLst/>
              <a:ahLst/>
              <a:cxnLst/>
              <a:rect l="l" t="t" r="r" b="b"/>
              <a:pathLst>
                <a:path w="2589" h="1524" extrusionOk="0">
                  <a:moveTo>
                    <a:pt x="491" y="0"/>
                  </a:moveTo>
                  <a:cubicBezTo>
                    <a:pt x="355" y="0"/>
                    <a:pt x="229" y="5"/>
                    <a:pt x="108" y="13"/>
                  </a:cubicBezTo>
                  <a:cubicBezTo>
                    <a:pt x="108" y="79"/>
                    <a:pt x="108" y="150"/>
                    <a:pt x="105" y="222"/>
                  </a:cubicBezTo>
                  <a:cubicBezTo>
                    <a:pt x="220" y="215"/>
                    <a:pt x="340" y="210"/>
                    <a:pt x="469" y="210"/>
                  </a:cubicBezTo>
                  <a:cubicBezTo>
                    <a:pt x="866" y="210"/>
                    <a:pt x="1350" y="254"/>
                    <a:pt x="2052" y="413"/>
                  </a:cubicBezTo>
                  <a:cubicBezTo>
                    <a:pt x="2298" y="469"/>
                    <a:pt x="2368" y="680"/>
                    <a:pt x="2351" y="843"/>
                  </a:cubicBezTo>
                  <a:cubicBezTo>
                    <a:pt x="2334" y="1035"/>
                    <a:pt x="2195" y="1245"/>
                    <a:pt x="1934" y="1252"/>
                  </a:cubicBezTo>
                  <a:lnTo>
                    <a:pt x="37" y="1312"/>
                  </a:lnTo>
                  <a:cubicBezTo>
                    <a:pt x="26" y="1385"/>
                    <a:pt x="14" y="1456"/>
                    <a:pt x="1" y="1523"/>
                  </a:cubicBezTo>
                  <a:lnTo>
                    <a:pt x="1940" y="1464"/>
                  </a:lnTo>
                  <a:cubicBezTo>
                    <a:pt x="2095" y="1459"/>
                    <a:pt x="2217" y="1407"/>
                    <a:pt x="2314" y="1331"/>
                  </a:cubicBezTo>
                  <a:cubicBezTo>
                    <a:pt x="2463" y="1214"/>
                    <a:pt x="2546" y="1035"/>
                    <a:pt x="2563" y="862"/>
                  </a:cubicBezTo>
                  <a:cubicBezTo>
                    <a:pt x="2588" y="595"/>
                    <a:pt x="2455" y="289"/>
                    <a:pt x="2100" y="208"/>
                  </a:cubicBezTo>
                  <a:cubicBezTo>
                    <a:pt x="1389" y="46"/>
                    <a:pt x="896" y="0"/>
                    <a:pt x="4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24"/>
          <p:cNvGrpSpPr/>
          <p:nvPr/>
        </p:nvGrpSpPr>
        <p:grpSpPr>
          <a:xfrm>
            <a:off x="5399214" y="3464918"/>
            <a:ext cx="532881" cy="680917"/>
            <a:chOff x="8045520" y="3255857"/>
            <a:chExt cx="664937" cy="849660"/>
          </a:xfrm>
        </p:grpSpPr>
        <p:sp>
          <p:nvSpPr>
            <p:cNvPr id="1903" name="Google Shape;1903;p24"/>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1" name="Google Shape;1911;p24"/>
          <p:cNvGrpSpPr/>
          <p:nvPr/>
        </p:nvGrpSpPr>
        <p:grpSpPr>
          <a:xfrm>
            <a:off x="4940571" y="4607373"/>
            <a:ext cx="309961" cy="121968"/>
            <a:chOff x="8097558" y="4729373"/>
            <a:chExt cx="309961" cy="121968"/>
          </a:xfrm>
        </p:grpSpPr>
        <p:sp>
          <p:nvSpPr>
            <p:cNvPr id="1912" name="Google Shape;1912;p24"/>
            <p:cNvSpPr/>
            <p:nvPr/>
          </p:nvSpPr>
          <p:spPr>
            <a:xfrm>
              <a:off x="8198705" y="4729373"/>
              <a:ext cx="126140" cy="35850"/>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4"/>
            <p:cNvSpPr/>
            <p:nvPr/>
          </p:nvSpPr>
          <p:spPr>
            <a:xfrm>
              <a:off x="8097558" y="4815491"/>
              <a:ext cx="126140" cy="35850"/>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8281380" y="4795291"/>
              <a:ext cx="126140" cy="35850"/>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ragtime-logo-standard-version-116100">
            <a:hlinkClick r:id="" action="ppaction://media"/>
            <a:extLst>
              <a:ext uri="{FF2B5EF4-FFF2-40B4-BE49-F238E27FC236}">
                <a16:creationId xmlns:a16="http://schemas.microsoft.com/office/drawing/2014/main" id="{C0002A79-1852-2CB6-0DDC-62C5BAEA31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1" y="123758"/>
            <a:ext cx="609600" cy="609600"/>
          </a:xfrm>
          <a:prstGeom prst="rect">
            <a:avLst/>
          </a:prstGeom>
        </p:spPr>
      </p:pic>
      <p:grpSp>
        <p:nvGrpSpPr>
          <p:cNvPr id="1915" name="Google Shape;1915;p24"/>
          <p:cNvGrpSpPr/>
          <p:nvPr/>
        </p:nvGrpSpPr>
        <p:grpSpPr>
          <a:xfrm>
            <a:off x="2929546" y="4227066"/>
            <a:ext cx="364861" cy="363915"/>
            <a:chOff x="2789668" y="759261"/>
            <a:chExt cx="440069" cy="438928"/>
          </a:xfrm>
        </p:grpSpPr>
        <p:sp>
          <p:nvSpPr>
            <p:cNvPr id="1916" name="Google Shape;1916;p2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58"/>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2771215D-9631-314B-EA2B-68DC8D0A76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7267430" y="2602630"/>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p:cNvGrpSpPr/>
          <p:nvPr/>
        </p:nvGrpSpPr>
        <p:grpSpPr>
          <a:xfrm rot="20385078" flipH="1">
            <a:off x="-970948" y="-674101"/>
            <a:ext cx="3450715" cy="1559187"/>
            <a:chOff x="7325863" y="1348339"/>
            <a:chExt cx="1593244" cy="719899"/>
          </a:xfrm>
        </p:grpSpPr>
        <p:sp>
          <p:nvSpPr>
            <p:cNvPr id="5095" name="Google Shape;5095;p50"/>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p:cNvSpPr/>
          <p:nvPr/>
        </p:nvSpPr>
        <p:spPr>
          <a:xfrm rot="-380843" flipH="1">
            <a:off x="-853153" y="245527"/>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p:cNvGrpSpPr/>
          <p:nvPr/>
        </p:nvGrpSpPr>
        <p:grpSpPr>
          <a:xfrm flipH="1">
            <a:off x="996517" y="1275250"/>
            <a:ext cx="496401" cy="590087"/>
            <a:chOff x="7696225" y="1728075"/>
            <a:chExt cx="496401" cy="590087"/>
          </a:xfrm>
        </p:grpSpPr>
        <p:sp>
          <p:nvSpPr>
            <p:cNvPr id="5107" name="Google Shape;5107;p50"/>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p:cNvGrpSpPr/>
          <p:nvPr/>
        </p:nvGrpSpPr>
        <p:grpSpPr>
          <a:xfrm rot="7673026">
            <a:off x="563411" y="2552354"/>
            <a:ext cx="532871" cy="680905"/>
            <a:chOff x="8045520" y="3255857"/>
            <a:chExt cx="664937" cy="849660"/>
          </a:xfrm>
        </p:grpSpPr>
        <p:sp>
          <p:nvSpPr>
            <p:cNvPr id="5111" name="Google Shape;5111;p50"/>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p:cNvGrpSpPr/>
          <p:nvPr/>
        </p:nvGrpSpPr>
        <p:grpSpPr>
          <a:xfrm>
            <a:off x="7721826" y="4398453"/>
            <a:ext cx="445740" cy="475091"/>
            <a:chOff x="6007652" y="4071639"/>
            <a:chExt cx="602433" cy="642102"/>
          </a:xfrm>
        </p:grpSpPr>
        <p:sp>
          <p:nvSpPr>
            <p:cNvPr id="5120" name="Google Shape;5120;p50"/>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50"/>
          <p:cNvSpPr txBox="1">
            <a:spLocks noGrp="1"/>
          </p:cNvSpPr>
          <p:nvPr>
            <p:ph type="title"/>
          </p:nvPr>
        </p:nvSpPr>
        <p:spPr>
          <a:xfrm>
            <a:off x="1161264" y="1724356"/>
            <a:ext cx="6096160" cy="1989986"/>
          </a:xfrm>
          <a:prstGeom prst="rect">
            <a:avLst/>
          </a:prstGeom>
          <a:solidFill>
            <a:schemeClr val="accent2">
              <a:lumMod val="20000"/>
              <a:lumOff val="8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vi-VN" sz="5400" b="1"/>
              <a:t>BÀI 13</a:t>
            </a:r>
            <a:br>
              <a:rPr lang="vi-VN" sz="5400" b="1"/>
            </a:br>
            <a:r>
              <a:rPr lang="vi-VN" sz="5400" b="1"/>
              <a:t>VƯỜN CỦA ÔNG TÔI</a:t>
            </a:r>
            <a:endParaRPr sz="5400" b="1"/>
          </a:p>
        </p:txBody>
      </p:sp>
      <p:grpSp>
        <p:nvGrpSpPr>
          <p:cNvPr id="5132" name="Google Shape;5132;p50"/>
          <p:cNvGrpSpPr/>
          <p:nvPr/>
        </p:nvGrpSpPr>
        <p:grpSpPr>
          <a:xfrm rot="2091283">
            <a:off x="2141187" y="499218"/>
            <a:ext cx="459681" cy="327882"/>
            <a:chOff x="4879302" y="1958088"/>
            <a:chExt cx="715237" cy="510165"/>
          </a:xfrm>
        </p:grpSpPr>
        <p:sp>
          <p:nvSpPr>
            <p:cNvPr id="5133" name="Google Shape;5133;p5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p:cNvGrpSpPr/>
            <p:nvPr/>
          </p:nvGrpSpPr>
          <p:grpSpPr>
            <a:xfrm>
              <a:off x="4937962" y="2055352"/>
              <a:ext cx="566907" cy="373034"/>
              <a:chOff x="5290896" y="3020653"/>
              <a:chExt cx="865243" cy="569344"/>
            </a:xfrm>
          </p:grpSpPr>
          <p:sp>
            <p:nvSpPr>
              <p:cNvPr id="5137" name="Google Shape;5137;p5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p:cNvGrpSpPr/>
          <p:nvPr/>
        </p:nvGrpSpPr>
        <p:grpSpPr>
          <a:xfrm rot="-4075725">
            <a:off x="952193" y="4030940"/>
            <a:ext cx="459682" cy="327883"/>
            <a:chOff x="4879302" y="1958088"/>
            <a:chExt cx="715237" cy="510165"/>
          </a:xfrm>
        </p:grpSpPr>
        <p:sp>
          <p:nvSpPr>
            <p:cNvPr id="5164" name="Google Shape;5164;p5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p:cNvGrpSpPr/>
            <p:nvPr/>
          </p:nvGrpSpPr>
          <p:grpSpPr>
            <a:xfrm>
              <a:off x="4937962" y="2055352"/>
              <a:ext cx="566907" cy="373034"/>
              <a:chOff x="5290896" y="3020653"/>
              <a:chExt cx="865243" cy="569344"/>
            </a:xfrm>
          </p:grpSpPr>
          <p:sp>
            <p:nvSpPr>
              <p:cNvPr id="5168" name="Google Shape;5168;p5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p:cNvGrpSpPr/>
          <p:nvPr/>
        </p:nvGrpSpPr>
        <p:grpSpPr>
          <a:xfrm flipH="1">
            <a:off x="2213506" y="4096404"/>
            <a:ext cx="553977" cy="630512"/>
            <a:chOff x="6927297" y="3003225"/>
            <a:chExt cx="825599" cy="939660"/>
          </a:xfrm>
        </p:grpSpPr>
        <p:sp>
          <p:nvSpPr>
            <p:cNvPr id="5204" name="Google Shape;5204;p50"/>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95462D55-2C53-C0A9-AF47-2F44B535E586}"/>
              </a:ext>
            </a:extLst>
          </p:cNvPr>
          <p:cNvSpPr txBox="1"/>
          <p:nvPr/>
        </p:nvSpPr>
        <p:spPr>
          <a:xfrm>
            <a:off x="2707287" y="62396"/>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3" name="TextBox 2">
            <a:extLst>
              <a:ext uri="{FF2B5EF4-FFF2-40B4-BE49-F238E27FC236}">
                <a16:creationId xmlns:a16="http://schemas.microsoft.com/office/drawing/2014/main" id="{33EE5FA8-AF04-1F9A-29DE-1285A3D50042}"/>
              </a:ext>
            </a:extLst>
          </p:cNvPr>
          <p:cNvSpPr txBox="1"/>
          <p:nvPr/>
        </p:nvSpPr>
        <p:spPr>
          <a:xfrm>
            <a:off x="3675905" y="557669"/>
            <a:ext cx="3620705" cy="461665"/>
          </a:xfrm>
          <a:prstGeom prst="rect">
            <a:avLst/>
          </a:prstGeom>
          <a:noFill/>
        </p:spPr>
        <p:txBody>
          <a:bodyPr wrap="square" rtlCol="0">
            <a:spAutoFit/>
          </a:bodyPr>
          <a:lstStyle/>
          <a:p>
            <a:r>
              <a:rPr lang="vi-VN" sz="2400" b="1">
                <a:latin typeface="+mj-lt"/>
              </a:rPr>
              <a:t>Tiếng Việt</a:t>
            </a:r>
            <a:endParaRPr lang="en-SG" sz="2400" b="1">
              <a:latin typeface="+mj-lt"/>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Shape 5058">
          <a:extLst>
            <a:ext uri="{FF2B5EF4-FFF2-40B4-BE49-F238E27FC236}">
              <a16:creationId xmlns:a16="http://schemas.microsoft.com/office/drawing/2014/main" id="{EDA5E37E-4DBE-EF02-1AB8-EDFBDF4D811A}"/>
            </a:ext>
          </a:extLst>
        </p:cNvPr>
        <p:cNvGrpSpPr/>
        <p:nvPr/>
      </p:nvGrpSpPr>
      <p:grpSpPr>
        <a:xfrm>
          <a:off x="0" y="0"/>
          <a:ext cx="0" cy="0"/>
          <a:chOff x="0" y="0"/>
          <a:chExt cx="0" cy="0"/>
        </a:xfrm>
      </p:grpSpPr>
      <p:sp>
        <p:nvSpPr>
          <p:cNvPr id="5105" name="Google Shape;5105;p50">
            <a:extLst>
              <a:ext uri="{FF2B5EF4-FFF2-40B4-BE49-F238E27FC236}">
                <a16:creationId xmlns:a16="http://schemas.microsoft.com/office/drawing/2014/main" id="{4CE94B80-D1C9-865B-C0E0-12AE06B0286F}"/>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CC93F0F8-9EF5-E79C-3B90-9DF9432C8631}"/>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88B228DC-0D81-03D3-A818-29055B47384E}"/>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91D53F65-4D63-03F4-6A9D-A7276536D332}"/>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7480D185-A727-8D6F-F261-364D5DB3BC6C}"/>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4EB402E6-DD16-7633-8DBC-839592D49BE4}"/>
              </a:ext>
            </a:extLst>
          </p:cNvPr>
          <p:cNvGrpSpPr/>
          <p:nvPr/>
        </p:nvGrpSpPr>
        <p:grpSpPr>
          <a:xfrm rot="7673026">
            <a:off x="563411" y="2552354"/>
            <a:ext cx="532871" cy="680905"/>
            <a:chOff x="8045520" y="3255857"/>
            <a:chExt cx="664937" cy="849660"/>
          </a:xfrm>
        </p:grpSpPr>
        <p:sp>
          <p:nvSpPr>
            <p:cNvPr id="5111" name="Google Shape;5111;p50">
              <a:extLst>
                <a:ext uri="{FF2B5EF4-FFF2-40B4-BE49-F238E27FC236}">
                  <a16:creationId xmlns:a16="http://schemas.microsoft.com/office/drawing/2014/main" id="{F75020D5-92E6-B1C8-4AAE-B256D6FDA236}"/>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965C5ABA-4EB6-B8CD-4B54-19A803B01B06}"/>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134C33FB-756D-EC95-5615-99AFD1B9C70E}"/>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4535B40D-8CF1-37BE-1C8A-7560892CC835}"/>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63904DCA-BF06-9DFF-87D1-37D470EB6F56}"/>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2333DAC0-511F-E301-18A7-C72B491E88C5}"/>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E1C5D578-E7E0-2137-AEEA-1B71C620EA5F}"/>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FBC717D4-64C7-8403-4010-4601A34BB36B}"/>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040E4EBA-DA16-3BA0-6577-48F144401656}"/>
              </a:ext>
            </a:extLst>
          </p:cNvPr>
          <p:cNvGrpSpPr/>
          <p:nvPr/>
        </p:nvGrpSpPr>
        <p:grpSpPr>
          <a:xfrm>
            <a:off x="7721826" y="4398453"/>
            <a:ext cx="445740" cy="475091"/>
            <a:chOff x="6007652" y="4071639"/>
            <a:chExt cx="602433" cy="642102"/>
          </a:xfrm>
        </p:grpSpPr>
        <p:sp>
          <p:nvSpPr>
            <p:cNvPr id="5120" name="Google Shape;5120;p50">
              <a:extLst>
                <a:ext uri="{FF2B5EF4-FFF2-40B4-BE49-F238E27FC236}">
                  <a16:creationId xmlns:a16="http://schemas.microsoft.com/office/drawing/2014/main" id="{D0325FE0-17D5-3C02-43B3-E726A3255E0D}"/>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6577355E-F417-F6C7-3A3F-D3658C8E65F6}"/>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B599F80D-3EFB-7AFE-A7B4-6EDCF8E93755}"/>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C60724DE-3F5B-1ECD-D56C-C1AA8DCFBF95}"/>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8E258344-819F-4DF7-6F1B-99AF91B977FC}"/>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BDE25ED7-F0FC-C673-A454-7B9534280CBD}"/>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8BF41570-8EA4-2CB4-FDC7-947BD70EFF78}"/>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C3910BDB-0958-6CC9-E29E-13B1557F81DF}"/>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35E15A14-90BC-A143-9CE8-1BCBA37A27F1}"/>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7C9B96EF-1AE3-19AE-67F4-E9BA60E833FF}"/>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81A4A595-36A2-A523-2C43-43BBA30B60FB}"/>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3" name="Google Shape;5163;p50">
            <a:extLst>
              <a:ext uri="{FF2B5EF4-FFF2-40B4-BE49-F238E27FC236}">
                <a16:creationId xmlns:a16="http://schemas.microsoft.com/office/drawing/2014/main" id="{722947AA-FC4A-037C-7C6B-7296DCCFD808}"/>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8A253654-9046-DD22-FC21-BF4EAB46C19A}"/>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59DE8302-F625-5C35-2010-3B51D494CAE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22FE4796-7518-07AB-62DD-A24254188C2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1601FBDD-EBEE-57D8-198B-61F5E4FC93AF}"/>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060F470C-E471-40AF-5DB7-F0F7DDC931A5}"/>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FC327B5C-34DF-EA95-0DC9-BC2714B88FB2}"/>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4F45C4BB-B98C-AF2D-24B7-C822A6EDA88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E27D5944-9CA1-321D-8D98-3B8A6462EC7D}"/>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811711DF-FA38-C617-4B66-BE8BE959C6B5}"/>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3518488C-E0D9-F0D8-69D2-26760A06343F}"/>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49087675-A4E0-7D63-9F76-3FC1DBB41D25}"/>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D6AFDF92-246D-6E83-47AE-15FB769599EA}"/>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C7B0EE53-377A-C98A-C34C-DFD35B9C381E}"/>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82EDE952-DC56-B931-B68B-14CFA99C172D}"/>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BFFF535C-51B0-55EE-2FD1-F332AEF77C70}"/>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D0A2A57B-99D8-EF47-BE4B-10F4AF368D7A}"/>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3991DC10-49F6-C4CE-28E4-C284FE177B5D}"/>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4AD01F37-0CB7-2575-A984-AD29C81BABAC}"/>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E93EB07D-C2C6-5D43-ABB7-BEAFF41728D0}"/>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ED20ACDE-883A-BD40-28B6-D790C32C8ECF}"/>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4B9E48EB-4E23-D62D-EC9F-73DEE22D0245}"/>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BD5243E9-C3BF-7DD1-99B4-3EE32532DEE4}"/>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B3EE98A9-4846-9CAE-3E1C-171C03415025}"/>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F5D9892E-1FE9-C94A-9BA5-D98E1DB42BC0}"/>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D89DC4C-53C1-03AA-86D5-6AD222790108}"/>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3EC54857-0735-20DD-5CA7-5788C919BF39}"/>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E4DDF8C1-610E-E4A4-F19E-AD33EDE01AF3}"/>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5F4C71A9-D4FC-6F5E-6948-5EA3C9BFB7C8}"/>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E2DA5BF5-4A43-073A-EF8D-AE0096577456}"/>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50C88D26-C3F2-C357-23ED-A56123E72B61}"/>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EE09B342-ABD0-EA5F-82D6-38C65E44ED38}"/>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9A09B09B-DBAB-31A0-460F-FEBEACDA86FA}"/>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1562F853-562A-4ADB-989C-B17E4B275590}"/>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E4C3BADC-B7C3-76DA-888D-AD247A361CB2}"/>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4EE5DD45-7E44-DFE5-49A1-29264804FDE9}"/>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E6C6E4E6-F0B7-3120-D8E6-FF7EAE4ED001}"/>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0759F627-7C83-0F6B-B26E-00B3241F424F}"/>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E636D78C-2F9D-F438-C03F-0C1C028CA50F}"/>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D09F52AE-81EF-06F2-9577-FCE7CC372A5A}"/>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a:extLst>
              <a:ext uri="{FF2B5EF4-FFF2-40B4-BE49-F238E27FC236}">
                <a16:creationId xmlns:a16="http://schemas.microsoft.com/office/drawing/2014/main" id="{9B8CCA41-B75E-1F6C-72A9-39B2F098C7FE}"/>
              </a:ext>
            </a:extLst>
          </p:cNvPr>
          <p:cNvSpPr>
            <a:spLocks noGrp="1"/>
          </p:cNvSpPr>
          <p:nvPr>
            <p:ph type="title"/>
          </p:nvPr>
        </p:nvSpPr>
        <p:spPr/>
        <p:txBody>
          <a:bodyPr/>
          <a:lstStyle/>
          <a:p>
            <a:endParaRPr lang="en-SG"/>
          </a:p>
        </p:txBody>
      </p:sp>
      <p:sp>
        <p:nvSpPr>
          <p:cNvPr id="4" name="TextBox 3">
            <a:extLst>
              <a:ext uri="{FF2B5EF4-FFF2-40B4-BE49-F238E27FC236}">
                <a16:creationId xmlns:a16="http://schemas.microsoft.com/office/drawing/2014/main" id="{D8B0612C-76A0-594F-772A-B60D0F86E0EF}"/>
              </a:ext>
            </a:extLst>
          </p:cNvPr>
          <p:cNvSpPr txBox="1"/>
          <p:nvPr/>
        </p:nvSpPr>
        <p:spPr>
          <a:xfrm>
            <a:off x="-11357" y="-77141"/>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Tree>
    <p:extLst>
      <p:ext uri="{BB962C8B-B14F-4D97-AF65-F5344CB8AC3E}">
        <p14:creationId xmlns:p14="http://schemas.microsoft.com/office/powerpoint/2010/main" val="116213619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94B72283-F1E9-1F4C-90EA-BDECDA7570F4}"/>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D535A105-B667-F564-5A91-1466F4C811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75ABFDA5-6F0D-916C-C19F-1D11FD056099}"/>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9BC3B268-6B79-AA6B-720B-C9F529349C3A}"/>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70737DD4-A154-21CB-EF5E-BC09A4A4DCD5}"/>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3D617874-015F-C625-66EB-D4658993B48E}"/>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E3F3D02A-571E-969F-081A-6AD85274FDD8}"/>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2031243E-E9C8-4851-B205-CFD8CF161286}"/>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FDCD1010-EF27-A3FF-ECC5-4E2C4BAF8B0C}"/>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FC55FE80-56DA-511D-0D2D-45B7B24F003A}"/>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EDE85A8A-50CB-390B-D436-7B54C0CCF14E}"/>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9D372D8E-B2AD-4E73-7CA0-B3E099D3300F}"/>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216290A0-D01D-CDF7-34A6-9CA97E98072B}"/>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68489FD6-5E6D-134C-9E27-EE74E57EADB6}"/>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7AA7C57C-4B43-B948-E42A-13119E2E9FEC}"/>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A3916F1B-F204-B273-2ADA-23092537678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B20A2E90-FE09-66C8-598D-EA5B7D427FA6}"/>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02C77C98-A289-C804-610A-315198C5CB25}"/>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F927338D-6B99-AB33-59D7-9B4A1728B693}"/>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5FA608D6-155F-8940-A005-1235F02A77F0}"/>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9F66ACD7-F69F-9C6D-CAA3-43BA41FBDB27}"/>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FE4F66D2-3FF7-D617-74B0-8311F844C2AD}"/>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7D3EE392-254D-B5AC-A18E-4F81A2FB6F49}"/>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2F21DEFA-B6A7-ED44-29C5-25E96428A6DE}"/>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3EED6A2B-6829-9A4D-B55A-840B7307B85B}"/>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1FA79E7E-C9E1-96B9-B0C4-510CC360BBCF}"/>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F7A10627-1C23-FB2A-1D81-E3236207D341}"/>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A4D385BC-388C-B5FB-4BF5-205DDE0F2FF2}"/>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6DFA4F9A-CEEE-1CBA-D590-458AAFD3E92B}"/>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910E8C3B-58F1-CCD0-6FBE-11DDF9BCD92A}"/>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264F0D85-E3E8-B485-D50F-0F13BA48D3AA}"/>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DD57761E-08B9-E964-F12E-3B273CB90EAF}"/>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63FF78C9-18B5-C60E-387B-5251EF97FC15}"/>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2D4D154E-67A2-17AC-A6D3-2DCA94D2D13C}"/>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B97FF43C-3676-9561-6364-B16B48898C1E}"/>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ED0442B1-CF08-7E26-0B31-5069CB1642BD}"/>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83015C1B-0822-5A7D-34EA-C7A80EFA84C1}"/>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39853A6C-2A7E-9545-2394-176619262BE5}"/>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AA6D2ACC-539D-8174-2C79-1C76CFD2BE76}"/>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BF4C22AA-5C22-9FC6-600F-E5E5CC0A3DF7}"/>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F72DE091-2448-0368-AF68-A9B65F962AE0}"/>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1B055CD5-6E20-0EBC-D82B-13D1BE5E09D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C6A9A8AD-4AC6-21FB-EA38-0822062E5333}"/>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093C9B2A-B33E-8D65-8F50-10F296173CAC}"/>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7E5E5CA2-7349-147F-694F-E9FB92F902F2}"/>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C1ED78E1-0370-4D92-CB34-8519D63EBEF4}"/>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EA511432-D81A-674A-BCB2-24932ECAD932}"/>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AC153BC5-EB3C-DAED-C2E9-C930E8277109}"/>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C9B84325-16EE-A4A9-D5C1-7C181BBC96C6}"/>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14CAE1F8-658A-6E02-7648-F2F9E1583B5E}"/>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CDBCE140-5B78-C80B-1AF4-A29605B4B727}"/>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E61EF01B-9BA4-3D2A-7365-813FBDE47F34}"/>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0B98B2FF-6B33-3375-A4D0-9D787FAF35A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F49B9E80-F640-5773-5B0D-72C3A5DE5213}"/>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F0CD91B9-7477-1C4A-B5E9-9F02DD5E0AA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4E5C9AD8-7EC4-57B2-2D52-6D5B89406BD7}"/>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15BDB3C1-7642-0BC4-981A-7F76CBBE3C6E}"/>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19B2B48D-DDBE-D07A-4AC8-95D51069CEBE}"/>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71756351-EC00-7BD4-1390-228B89FACDEC}"/>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381CD54F-B460-B25F-6C0C-741A6F0BF09B}"/>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A278E419-76EB-24D5-0FCB-DE77714FF8C2}"/>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FAB0BB8D-E469-18F0-CDB6-03486B8CBB97}"/>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3D163DF8-BC3E-5B67-9F30-28B8B7205721}"/>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7DB521B5-D03E-9A17-4ABF-6AA6A97F4951}"/>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230FD900-B7B3-00D7-8455-74601E73F7E4}"/>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2F56BB14-4DF2-88CB-AE45-A90931E744D1}"/>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372BBC1F-A442-42D4-065D-C4A4CA8B21F3}"/>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89BA98DA-C83F-D61C-4A09-CF0FD475E4BD}"/>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6B4CBB18-1914-E6E0-E28F-B3CAA146958F}"/>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6B0B08DF-28AB-E554-5C2A-8838860BD2A2}"/>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0182EBC1-45E8-7FE2-A265-EA4B983AF37E}"/>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B0ADD35A-BCF8-B630-DBEC-D70544DBAA4D}"/>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B239B8B3-FC14-3BD6-DBAC-DB9485E8AB8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763D6CDB-58E2-C993-AB1A-EF23294700D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60B6B8E3-900C-CAA6-7460-CF1DD05D235C}"/>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C687278D-7AAC-8A13-DEF9-7D3897F15C76}"/>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BA398886-F4DC-1F1B-5216-2658A95D3AAF}"/>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AF613EAB-997C-9432-98B0-626D0B126CEB}"/>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A5185B3F-29EC-C464-DA38-EE2DA8C11234}"/>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2E04EE15-E119-DB5C-F04B-673D0E911CD0}"/>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925623D1-FE3B-5FA8-2BF6-6DA8F7386A9C}"/>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BAD9C02D-5AE6-442C-46BD-7E10CE39D64E}"/>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09C137D2-9258-4F08-CD1D-4B8F1DF10C55}"/>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B6C04685-0C11-F017-BE0D-DEC35DBF6C7A}"/>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581E07B1-8DF7-5692-AE32-13AF9E010903}"/>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14816969-B96C-FA60-B779-CDB5238B651F}"/>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5860CEC-CF54-1B75-C791-F6B34062418C}"/>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84AB27D7-D157-6B76-AB9A-3F042A2FD078}"/>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685770F9-1579-FE56-E30A-ADC6E3D700D3}"/>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14483FDD-4BE4-8DBE-3CFB-B2C9674C4B7F}"/>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D76549CD-210A-E661-C397-27A11A0A01EA}"/>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9CDE5E5E-0E0E-0C3E-9068-A3A12CBDF4B6}"/>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252559F5-8425-B388-1067-C4A5C7CF1ECB}"/>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5CF1A0DB-602A-2E12-B2D4-8E46400DF4A7}"/>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0796C34A-B48A-7296-F88D-12BE758E5574}"/>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548C46CB-ACED-2C28-A9BE-5AE89B83D71B}"/>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12380071-7124-476C-A8C2-BD8C5878FF02}"/>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8AD369CA-D649-7D47-CE71-BAB7421D5E1A}"/>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80F57289-8814-AD0A-14A8-6B97BEDDEE0C}"/>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82EFE525-9BE0-70D1-7FDD-A2A752360DCD}"/>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2B26497D-1C6F-E1D8-9AC5-91F01F85253B}"/>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637C5251-19FD-010F-91D3-E996A7A744AD}"/>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DD69EA8C-E801-EE1C-D319-AB2A61E43344}"/>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C300AEDB-84B7-71F6-9D57-05BC4C34A013}"/>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05ED6838-0134-B226-067F-38E4E771AC12}"/>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A20F0AB1-C37F-7129-C9B4-3B4787487753}"/>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D1FD7EF8-82E1-6A43-9335-C1360F5F8F00}"/>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479BC0F0-C290-DCBD-AF91-FEAD5AF2EDF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48B1DE1A-5132-500E-AD4C-F7DE1EC900CE}"/>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08BDDB54-2E9D-3DAF-6686-ECB3A83B21A0}"/>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FA1A75F8-C3A1-4B54-3825-12372619075B}"/>
              </a:ext>
            </a:extLst>
          </p:cNvPr>
          <p:cNvSpPr/>
          <p:nvPr/>
        </p:nvSpPr>
        <p:spPr>
          <a:xfrm>
            <a:off x="531415" y="1354666"/>
            <a:ext cx="7825590" cy="19112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9B21684B-2F6E-8C44-FC06-23B96FC2E308}"/>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17" name="TextBox 16">
            <a:extLst>
              <a:ext uri="{FF2B5EF4-FFF2-40B4-BE49-F238E27FC236}">
                <a16:creationId xmlns:a16="http://schemas.microsoft.com/office/drawing/2014/main" id="{C2EA8EBF-8FD0-465A-30B6-A3363BEC28F8}"/>
              </a:ext>
            </a:extLst>
          </p:cNvPr>
          <p:cNvSpPr txBox="1"/>
          <p:nvPr/>
        </p:nvSpPr>
        <p:spPr>
          <a:xfrm>
            <a:off x="988230" y="1880810"/>
            <a:ext cx="7825589" cy="769441"/>
          </a:xfrm>
          <a:prstGeom prst="rect">
            <a:avLst/>
          </a:prstGeom>
          <a:noFill/>
        </p:spPr>
        <p:txBody>
          <a:bodyPr wrap="square" rtlCol="0">
            <a:spAutoFit/>
          </a:bodyPr>
          <a:lstStyle/>
          <a:p>
            <a:r>
              <a:rPr lang="vi-VN" sz="4400" b="1"/>
              <a:t>Hoạt động 1: Đọc đúng </a:t>
            </a:r>
            <a:endParaRPr lang="en-SG" sz="4400" b="1"/>
          </a:p>
        </p:txBody>
      </p:sp>
    </p:spTree>
    <p:extLst>
      <p:ext uri="{BB962C8B-B14F-4D97-AF65-F5344CB8AC3E}">
        <p14:creationId xmlns:p14="http://schemas.microsoft.com/office/powerpoint/2010/main" val="197797752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ADF54A42-5FD4-866F-9ECE-85F03AB0D828}"/>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D6EC3BB7-4D0C-E233-B6CF-98DA06F8ED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C86ED225-F8B7-34EF-396B-50C3F18897CD}"/>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93D541C8-C408-BAAC-A586-680BB898FF3A}"/>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8339A135-3520-FFC9-55F3-A7A497342AF7}"/>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B51EF416-E731-6056-F982-FD3B2DD843A2}"/>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82C37190-853A-D82F-281C-0E694DFA8F40}"/>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EB272CB7-83EE-D074-993F-839A4AA82E6D}"/>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DAFDB478-EF9A-299F-80BB-701093ED5678}"/>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4081D1C1-8FD0-CF7F-B0E2-FFC76C64ABCA}"/>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B4237BA5-A49A-C817-F2A9-6CE932727F71}"/>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D28ACDB8-3822-8565-BBB3-452CDF322481}"/>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7A3A39AF-2E0B-E166-BFD0-2794CD4C820F}"/>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AA154E0A-FD39-DAC9-7C0C-0ADCB6DC59B0}"/>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7D84F97B-9C98-0612-0078-2A1A6D2666DD}"/>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53E1E83B-A136-7889-8A1F-E627339F103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BE380528-10DF-FE53-52A6-9EB76840F0DB}"/>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53518BD1-6E98-6A89-59DE-E194D6837250}"/>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302C7C6E-A873-C263-B77D-70B6F17FB1A6}"/>
              </a:ext>
            </a:extLst>
          </p:cNvPr>
          <p:cNvGrpSpPr/>
          <p:nvPr/>
        </p:nvGrpSpPr>
        <p:grpSpPr>
          <a:xfrm rot="7673026">
            <a:off x="563411" y="2552354"/>
            <a:ext cx="532871" cy="680905"/>
            <a:chOff x="8045520" y="3255857"/>
            <a:chExt cx="664937" cy="849660"/>
          </a:xfrm>
        </p:grpSpPr>
        <p:sp>
          <p:nvSpPr>
            <p:cNvPr id="5111" name="Google Shape;5111;p50">
              <a:extLst>
                <a:ext uri="{FF2B5EF4-FFF2-40B4-BE49-F238E27FC236}">
                  <a16:creationId xmlns:a16="http://schemas.microsoft.com/office/drawing/2014/main" id="{0D16212A-0577-4128-E897-F165244E6168}"/>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0674627A-160F-CF0C-55E8-71E6E45B27D6}"/>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BB85A78D-63E6-E1D0-95AD-EC38573F5638}"/>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2F8E5C21-1739-F77B-C415-CAF38A9DE03F}"/>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5E3E1593-33EF-039C-C3FC-E274EABD996B}"/>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E008F8CB-7A26-5C19-EF4F-0AB237A48170}"/>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8D589946-C5F2-97D6-7087-92E7B4CFA2C6}"/>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3BA53AF4-ACC7-63BD-AA6F-B34D9B568FFD}"/>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BCE35FC4-74E0-6E62-95D0-CEB5910476B4}"/>
              </a:ext>
            </a:extLst>
          </p:cNvPr>
          <p:cNvGrpSpPr/>
          <p:nvPr/>
        </p:nvGrpSpPr>
        <p:grpSpPr>
          <a:xfrm>
            <a:off x="7721826" y="4398453"/>
            <a:ext cx="445740" cy="475091"/>
            <a:chOff x="6007652" y="4071639"/>
            <a:chExt cx="602433" cy="642102"/>
          </a:xfrm>
        </p:grpSpPr>
        <p:sp>
          <p:nvSpPr>
            <p:cNvPr id="5120" name="Google Shape;5120;p50">
              <a:extLst>
                <a:ext uri="{FF2B5EF4-FFF2-40B4-BE49-F238E27FC236}">
                  <a16:creationId xmlns:a16="http://schemas.microsoft.com/office/drawing/2014/main" id="{58D02B4A-7E71-BE8E-3A06-763A89EF92D2}"/>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B33AD432-C87B-5D98-32F4-4889CB1AB854}"/>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C04707E6-5F8A-6ED5-DB9B-0DDB2942B507}"/>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847C1C84-5321-3E35-626E-88011498A778}"/>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8D848482-4646-EDCA-E9C4-407EE0EA8BD5}"/>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0BB2039B-7BE0-22EF-D4B4-1D43589BB768}"/>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625B13AC-0505-700D-BAE3-B473FB426A97}"/>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7606F375-BAE8-A46F-E14D-1FBB69851215}"/>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FA8DFE14-1A18-90AA-8236-A1E2C7A45F17}"/>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05A71F22-12F4-CF93-8F64-55B36C7E1C3C}"/>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41711C63-7E0E-EDEA-FB5E-FD4E625786CE}"/>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27632B55-07FD-C7DA-02D3-494531544324}"/>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E526A867-EB29-32BE-BAEE-D11E3CD2B3E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F5E8D227-3B1E-3C4B-7805-759087759F8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494636CD-7805-F57C-E3DB-88296E3B9F0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356F96C3-01CB-C319-E6B4-9237990B6798}"/>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AE2B4521-0AC8-2509-2646-B5338A643071}"/>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BE335DA4-05C5-9C2F-7B8B-865A2390B4B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667E8366-3E6E-BF64-02C1-554497CF9BA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8B2ADD05-94C1-EAB8-2C3B-878849C98498}"/>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2F784C73-EB5D-0576-C5B8-7F9C4F0C321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1369A7A8-544B-D83F-D4FC-3305FB5A89E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B10EBA1B-9810-6F2D-15E0-2ACEA5FED68F}"/>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4EDB28EC-C2A9-8E34-AC97-F34F870BD95B}"/>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88CAEE6F-B9CD-9137-F876-74C75A06FAD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C835A5FC-0CD6-1647-C062-11468B6F6B4E}"/>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1807EEB8-9A8D-014D-2F5B-D8D60B913C36}"/>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95F11F79-3ACE-738C-285D-95368C98806E}"/>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16C52DF4-B2D3-D8C5-32E3-4A25B1CBD398}"/>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B53B4C36-55A9-53BC-C36D-7DEB21137325}"/>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F5765208-C10F-9FCC-0AB4-F96C061CD2E5}"/>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A26917E1-97BC-8A90-0504-195D4CC672AF}"/>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D3D09CC3-438A-90B4-F2F6-52B3DB33B32A}"/>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0D97E50E-71A3-7C40-AC8E-1E2B023A0B66}"/>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A9738BCF-B253-2D35-C2D2-7D8C10377969}"/>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C989D33F-C2C7-E6CD-D623-FD4ECE6AAF25}"/>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819AED26-91C2-A132-C54D-663503629A65}"/>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19E5E72B-7E45-1428-CA53-4E7A3555EBF3}"/>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5BE7DA7C-CCA4-6B1A-135D-A3C77A5E4B59}"/>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E1C3ABD2-2531-D61C-3741-27EA5F74AA9A}"/>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31179B5D-F04A-53C5-DD7E-A8E0D2C12864}"/>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42BF086A-97E3-6B81-B8E1-F9CC2063C731}"/>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2A0FC980-243B-DD2D-F079-4DC4072CE5C9}"/>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7756A05A-012C-2546-5DC5-3305124CB091}"/>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32CE2EFD-A3DB-3B18-4BF2-6A4581CD1286}"/>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D6384AB0-E925-E4BB-AC23-EAFB48F4D71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B73716BE-637B-CFDB-8642-4B32DBE38477}"/>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EF1923C5-4DFD-EF44-CE2F-C073ACED8270}"/>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CF0E78B1-2CEA-CE14-5D81-2115B40DE693}"/>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DEA9E069-DABE-8463-6046-025A7E16A4B0}"/>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1EB82286-F79E-EB07-0C35-0194A252CF84}"/>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ED6A0CE3-BDC2-1689-E29C-353D7248C568}"/>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F6296EE3-9453-C980-ADD6-FFFE9628A22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91DB339D-A61E-16EF-F010-457FF9104581}"/>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9C40088B-2159-94D0-5F85-088AB2CF50CE}"/>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D3AFD51A-13C2-CF0F-94C9-1C9A59FE6BAD}"/>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A23F7ACC-BDB1-2D44-011E-D3DC59AE4727}"/>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D25B49F3-0270-D987-E13B-C4FD864F24CA}"/>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185C2B4A-2A64-FB50-A869-81280779DDB6}"/>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F5EF7B30-F2D5-0A16-B390-947041C3CFA8}"/>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DF4E740E-DE8D-6555-C4FE-F55D08E9B306}"/>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0C890C9F-FA92-179B-FC4F-8F6A605C9F16}"/>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23C9D4B1-EDC6-C239-0A03-D45B30B1343D}"/>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D3C0F078-1747-4251-4505-DA35F3E8DA8F}"/>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864D6D5D-4BA5-8539-1D76-3FEFB47BE337}"/>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6CE08543-9251-31FD-E048-57ABA2505542}"/>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3AA12A5C-59A4-5F32-81A3-64326D16B945}"/>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E8640BEE-BEF4-2F63-0CB3-E5AED02E74B8}"/>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6B5BB603-4DAB-3938-D5A3-BC4787135D8C}"/>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0663B056-6684-FE35-C742-E94CAA55BD8A}"/>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1A891E8E-D560-C8A2-4271-636C4246DD91}"/>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A124497F-98E7-4628-E346-407907CC2ABC}"/>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3C3DE947-6734-9F0A-1F93-9D8238577ABD}"/>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3E2BDEF5-D91A-C7F4-21D9-074DC850F639}"/>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A62A242D-0024-01FC-5AA0-2C49194F0627}"/>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ADB94C67-491F-DC10-22EF-3965A6557C02}"/>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FC557B1C-EA8D-93A4-0FC6-49E20F713BD4}"/>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D099B565-7D81-8F72-7133-BEF09365D2AD}"/>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5A3C6ABD-C57D-4952-EF4D-3EE94107D3A6}"/>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C88B89C7-6234-B340-7DE1-E7C60E69B43F}"/>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DA7820BB-388D-88C9-8F75-38D62283122F}"/>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E62FE302-6026-7D30-4115-4573DB4170B1}"/>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15DCD232-6084-9752-31A4-BD3A76BD30F0}"/>
              </a:ext>
            </a:extLst>
          </p:cNvPr>
          <p:cNvSpPr/>
          <p:nvPr/>
        </p:nvSpPr>
        <p:spPr>
          <a:xfrm>
            <a:off x="0" y="-1"/>
            <a:ext cx="9172911" cy="514350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4" name="TextBox 3">
            <a:extLst>
              <a:ext uri="{FF2B5EF4-FFF2-40B4-BE49-F238E27FC236}">
                <a16:creationId xmlns:a16="http://schemas.microsoft.com/office/drawing/2014/main" id="{FB758EA5-DCE6-D876-BFA7-BDD111484A89}"/>
              </a:ext>
            </a:extLst>
          </p:cNvPr>
          <p:cNvSpPr txBox="1"/>
          <p:nvPr/>
        </p:nvSpPr>
        <p:spPr>
          <a:xfrm>
            <a:off x="125873" y="894485"/>
            <a:ext cx="9047038" cy="4832092"/>
          </a:xfrm>
          <a:prstGeom prst="rect">
            <a:avLst/>
          </a:prstGeom>
          <a:noFill/>
        </p:spPr>
        <p:txBody>
          <a:bodyPr wrap="square">
            <a:spAutoFit/>
          </a:bodyPr>
          <a:lstStyle/>
          <a:p>
            <a:pPr algn="just"/>
            <a:r>
              <a:rPr lang="vi-VN" sz="2000"/>
              <a:t>	</a:t>
            </a:r>
            <a:r>
              <a:rPr lang="en-SG" sz="2400">
                <a:latin typeface="Times New Roman" panose="02020603050405020304" pitchFamily="18" charset="0"/>
                <a:cs typeface="Times New Roman" panose="02020603050405020304" pitchFamily="18" charset="0"/>
              </a:rPr>
              <a:t>Tôi sinh ở thành phố. Bà nội tôi sống dưới quê. Lần đầu về quê, tôi được bà dẫn ra thăm vườn. Đến cạnh cái bề nước, bà chỉ vào cây </a:t>
            </a:r>
            <a:r>
              <a:rPr lang="vi-VN" sz="2400">
                <a:latin typeface="Times New Roman" panose="02020603050405020304" pitchFamily="18" charset="0"/>
                <a:cs typeface="Times New Roman" panose="02020603050405020304" pitchFamily="18" charset="0"/>
              </a:rPr>
              <a:t>mít:</a:t>
            </a:r>
          </a:p>
          <a:p>
            <a:pPr algn="just"/>
            <a:r>
              <a:rPr lang="vi-VN" sz="2400">
                <a:latin typeface="Times New Roman" panose="02020603050405020304" pitchFamily="18" charset="0"/>
                <a:cs typeface="Times New Roman" panose="02020603050405020304" pitchFamily="18" charset="0"/>
              </a:rPr>
              <a:t>-</a:t>
            </a:r>
            <a:r>
              <a:rPr lang="en-SG" sz="2400">
                <a:latin typeface="Times New Roman" panose="02020603050405020304" pitchFamily="18" charset="0"/>
                <a:cs typeface="Times New Roman" panose="02020603050405020304" pitchFamily="18" charset="0"/>
              </a:rPr>
              <a:t> Ông mất từ ngày nó chưa ra quả.</a:t>
            </a:r>
            <a:endParaRPr lang="vi-VN" sz="2400">
              <a:latin typeface="Times New Roman" panose="02020603050405020304" pitchFamily="18" charset="0"/>
              <a:cs typeface="Times New Roman" panose="02020603050405020304" pitchFamily="18" charset="0"/>
            </a:endParaRPr>
          </a:p>
          <a:p>
            <a:pPr algn="just"/>
            <a:r>
              <a:rPr lang="en-SG" sz="2400">
                <a:latin typeface="Times New Roman" panose="02020603050405020304" pitchFamily="18" charset="0"/>
                <a:cs typeface="Times New Roman" panose="02020603050405020304" pitchFamily="18" charset="0"/>
              </a:rPr>
              <a:t>Tới giữa vườn, bà trỏ cây nhãn:</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Lúc ông đi, nó mới cao bằng cháu.</a:t>
            </a:r>
            <a:endParaRPr lang="vi-VN" sz="2400">
              <a:latin typeface="Times New Roman" panose="02020603050405020304" pitchFamily="18" charset="0"/>
              <a:cs typeface="Times New Roman" panose="02020603050405020304" pitchFamily="18" charset="0"/>
            </a:endParaRPr>
          </a:p>
          <a:p>
            <a:pPr algn="just"/>
            <a:r>
              <a:rPr lang="en-SG" sz="2400">
                <a:latin typeface="Times New Roman" panose="02020603050405020304" pitchFamily="18" charset="0"/>
                <a:cs typeface="Times New Roman" panose="02020603050405020304" pitchFamily="18" charset="0"/>
              </a:rPr>
              <a:t>Ra bờ ao, đến bên cây sung cành lá xoà xuống gần mặt nước, bà kể:</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a:t>
            </a:r>
            <a:r>
              <a:rPr lang="en-SG" sz="2400">
                <a:latin typeface="Times New Roman" panose="02020603050405020304" pitchFamily="18" charset="0"/>
                <a:cs typeface="Times New Roman" panose="02020603050405020304" pitchFamily="18" charset="0"/>
              </a:rPr>
              <a:t> Cây này ông trồng, rồi ông uốn nó xuống để cho cá ăn</a:t>
            </a:r>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sung.</a:t>
            </a:r>
            <a:r>
              <a:rPr lang="vi-VN" sz="2400">
                <a:latin typeface="Times New Roman" panose="02020603050405020304" pitchFamily="18" charset="0"/>
                <a:cs typeface="Times New Roman" panose="02020603050405020304" pitchFamily="18" charset="0"/>
              </a:rPr>
              <a:t> </a:t>
            </a:r>
          </a:p>
          <a:p>
            <a:pPr algn="just"/>
            <a:r>
              <a:rPr lang="en-SG" sz="2400">
                <a:latin typeface="Times New Roman" panose="02020603050405020304" pitchFamily="18" charset="0"/>
                <a:cs typeface="Times New Roman" panose="02020603050405020304" pitchFamily="18" charset="0"/>
              </a:rPr>
              <a:t>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endParaRPr lang="vi-VN" sz="2400">
              <a:latin typeface="Times New Roman" panose="02020603050405020304" pitchFamily="18" charset="0"/>
              <a:cs typeface="Times New Roman" panose="02020603050405020304" pitchFamily="18" charset="0"/>
            </a:endParaRPr>
          </a:p>
          <a:p>
            <a:pPr algn="just"/>
            <a:endParaRPr lang="vi-VN" sz="2000"/>
          </a:p>
          <a:p>
            <a:endParaRPr lang="vi-VN" sz="2000"/>
          </a:p>
        </p:txBody>
      </p:sp>
      <p:sp>
        <p:nvSpPr>
          <p:cNvPr id="7" name="TextBox 6">
            <a:extLst>
              <a:ext uri="{FF2B5EF4-FFF2-40B4-BE49-F238E27FC236}">
                <a16:creationId xmlns:a16="http://schemas.microsoft.com/office/drawing/2014/main" id="{DDE27D78-FAB4-37F5-4485-B73FC0B0A900}"/>
              </a:ext>
            </a:extLst>
          </p:cNvPr>
          <p:cNvSpPr txBox="1"/>
          <p:nvPr/>
        </p:nvSpPr>
        <p:spPr>
          <a:xfrm>
            <a:off x="2829685" y="481336"/>
            <a:ext cx="3781841" cy="461665"/>
          </a:xfrm>
          <a:prstGeom prst="rect">
            <a:avLst/>
          </a:prstGeom>
          <a:noFill/>
        </p:spPr>
        <p:txBody>
          <a:bodyPr wrap="square">
            <a:spAutoFit/>
          </a:bodyPr>
          <a:lstStyle/>
          <a:p>
            <a:r>
              <a:rPr lang="vi-VN" sz="2400" b="1">
                <a:solidFill>
                  <a:schemeClr val="tx2">
                    <a:lumMod val="50000"/>
                  </a:schemeClr>
                </a:solidFill>
              </a:rPr>
              <a:t>VƯỜN CỦA ÔNG TÔI</a:t>
            </a:r>
            <a:endParaRPr lang="en-SG" sz="2400">
              <a:solidFill>
                <a:schemeClr val="tx2">
                  <a:lumMod val="50000"/>
                </a:schemeClr>
              </a:solidFill>
            </a:endParaRPr>
          </a:p>
        </p:txBody>
      </p:sp>
      <p:sp>
        <p:nvSpPr>
          <p:cNvPr id="3" name="TextBox 2">
            <a:extLst>
              <a:ext uri="{FF2B5EF4-FFF2-40B4-BE49-F238E27FC236}">
                <a16:creationId xmlns:a16="http://schemas.microsoft.com/office/drawing/2014/main" id="{5A13D523-77CE-5AAE-EC11-26ED348939A0}"/>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Tree>
    <p:extLst>
      <p:ext uri="{BB962C8B-B14F-4D97-AF65-F5344CB8AC3E}">
        <p14:creationId xmlns:p14="http://schemas.microsoft.com/office/powerpoint/2010/main" val="67278796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AD57D15E-C5D7-976E-69A6-A6BA780B5961}"/>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4321D749-FF8C-DCDE-CB5F-7DC1B35E09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5E7CCD96-84C0-9650-BA31-B92FB9AC30DF}"/>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1DD5946F-8BB6-A7EE-73B9-32EA593A7B37}"/>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7CB8850D-AA6E-B3B7-7D14-354F27D85829}"/>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DBDA0BC0-84AE-7945-6AF6-73A786F8558E}"/>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870C181A-E0AB-DF70-48E8-87B0A72B65AC}"/>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8D3CF7C5-B2CF-F381-D7EC-9237E6144CA8}"/>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1DB1B465-5BF0-A00A-868E-1AE44D20698B}"/>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02D69474-78EE-853E-0BC7-1C7B422CA217}"/>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408E44B4-0B93-CA49-AC92-8CD555FEF6AA}"/>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1B7A72A7-C36E-E501-DD17-491798C34E23}"/>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939D2B52-5C3E-FFBB-B66B-64F2BC1D106B}"/>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D875C8BC-A739-AE1B-9E37-66517E297154}"/>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3DCB7629-87CA-A794-209A-F7B0D7B18CA7}"/>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6A22E400-B9E0-D752-8D4D-41CB774938BE}"/>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AA7DF0F7-C6C5-4800-7EEF-E8C386F1ADB2}"/>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1A843635-FB2E-463E-A751-3F308715684F}"/>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943B3E7E-C0E4-A28F-2A6E-531EA9E4CD51}"/>
              </a:ext>
            </a:extLst>
          </p:cNvPr>
          <p:cNvGrpSpPr/>
          <p:nvPr/>
        </p:nvGrpSpPr>
        <p:grpSpPr>
          <a:xfrm rot="7673026">
            <a:off x="563411" y="2552354"/>
            <a:ext cx="532871" cy="680905"/>
            <a:chOff x="8045520" y="3255857"/>
            <a:chExt cx="664937" cy="849660"/>
          </a:xfrm>
        </p:grpSpPr>
        <p:sp>
          <p:nvSpPr>
            <p:cNvPr id="5111" name="Google Shape;5111;p50">
              <a:extLst>
                <a:ext uri="{FF2B5EF4-FFF2-40B4-BE49-F238E27FC236}">
                  <a16:creationId xmlns:a16="http://schemas.microsoft.com/office/drawing/2014/main" id="{870D3DBB-74FC-4DF7-4167-4423AF0A3D23}"/>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5213AFCE-5B58-68BF-AE49-25676C4DF110}"/>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F83FBDAD-D247-8A6F-7793-8B0EC802ADF8}"/>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D027E1CB-BCAA-6AA5-0F34-6B6B8A3977B4}"/>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713F94F9-71EB-F54A-23E7-1EA9BA75D7A6}"/>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8F6DA46D-FA22-4AFC-01E5-87EFFD029DE2}"/>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24CA86CC-677E-8FC9-CCCF-02AB108245B4}"/>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AD61002C-9AD0-976B-6A36-1A214C112962}"/>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A29BC31D-C068-4F95-42DC-649449AEC479}"/>
              </a:ext>
            </a:extLst>
          </p:cNvPr>
          <p:cNvGrpSpPr/>
          <p:nvPr/>
        </p:nvGrpSpPr>
        <p:grpSpPr>
          <a:xfrm>
            <a:off x="7721826" y="4398453"/>
            <a:ext cx="445740" cy="475091"/>
            <a:chOff x="6007652" y="4071639"/>
            <a:chExt cx="602433" cy="642102"/>
          </a:xfrm>
        </p:grpSpPr>
        <p:sp>
          <p:nvSpPr>
            <p:cNvPr id="5120" name="Google Shape;5120;p50">
              <a:extLst>
                <a:ext uri="{FF2B5EF4-FFF2-40B4-BE49-F238E27FC236}">
                  <a16:creationId xmlns:a16="http://schemas.microsoft.com/office/drawing/2014/main" id="{9251C134-9A56-5EE0-ABBF-9E9859A0EA37}"/>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392213FA-A90F-9AC7-C62D-24C6482536BB}"/>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7011B499-D9A7-CFD1-8470-907D25536E11}"/>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29D1673E-A2B1-32DF-3608-103B7658352E}"/>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0A4B2DF0-D1BE-3A4B-8843-4C0B8D75BDDE}"/>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3BCA4096-3B1B-7114-AE7B-E56751D78EED}"/>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E5311ED9-B010-071F-1079-2FA072084975}"/>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FFBEA31C-CE07-8A8C-CABD-329FB925078F}"/>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6B4D7604-BD0D-3BDA-9C6B-9D99FE10A74C}"/>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26B39FB6-1D2D-F03A-F343-14E9C64FB437}"/>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75B0F54A-F2E6-AE07-53E8-529172763131}"/>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A9898304-7654-797A-024E-3B928AFF0446}"/>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FB5EB23B-FBC7-CE5B-E85D-5D85998A241D}"/>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FEFB96D7-2958-92F4-7DE3-BFEDF4CD06D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22CBCD4F-B5B6-A44C-5896-27D3B1E2EBC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8C429761-CC7E-E90F-C86D-A6BC2B67A551}"/>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1E4ED9B9-6A43-185D-E90C-F05A6F5AB5DA}"/>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64FE1598-5494-9882-4D05-52C8FBE477C6}"/>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B69B3C92-0A97-1866-27B9-83D2783969D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53C2A3FF-127D-BB81-37C2-4F9A02C3D6B3}"/>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6EC7686A-115E-28BC-E1BB-2EF17A39B78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8B33AFE4-4ACD-8594-2305-26098A679D3E}"/>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01724D8E-13D4-B462-6481-9FE5D0C50A0A}"/>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72C0EF1B-A88B-990D-6F55-E8A6B310C342}"/>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71738FC2-3594-3F50-4353-901401DD84F2}"/>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C88D5C31-2C8E-A718-7A13-0F734170B8AF}"/>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5218C8B0-64A8-2426-4931-5DFBD65D5F81}"/>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B1BA7B38-334A-5885-7345-D06703C32636}"/>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1D0DE8E6-737C-3C0F-AC66-BF6E0571F8A4}"/>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9740272F-E50A-8C63-0007-172C4C834986}"/>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8E5C1674-6A4B-080A-60A1-45883BCCFC70}"/>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D422D825-0880-46DE-6591-A04A78E6D759}"/>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D801C38D-C4B3-CACE-61BA-AA8B3A79EA8D}"/>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4B5F54D5-7F68-78EB-CB81-522EFDE4EF91}"/>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F08CF159-58B7-44D7-19F1-4B5041C4967D}"/>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05CC39A3-47AB-1516-153A-87CFABD3AC38}"/>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BC95D3DE-8D41-07B5-01E8-F3E6B132A34A}"/>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0BB1CC6A-B40B-9835-9D63-0598772D4DC1}"/>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962028CA-0CE0-3FE7-B660-39B679ECA1F6}"/>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7CB7E682-4002-50C9-BD38-FC533A1869E3}"/>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E0874CF7-1719-9E82-D638-2C73D65B4C93}"/>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FA61E060-8549-76E1-9EF6-919DC340FA39}"/>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E062A1AD-783D-52E0-D7D5-54560ED2A8B9}"/>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7B679DA6-DAD2-7E19-1FA7-4AA659998FB0}"/>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45520FE4-85E2-ED29-F81A-91E8BD4FD60B}"/>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6CF71B7D-836D-5D1B-6722-B101AE16F7A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A02E12B2-C6F4-C6F9-E9B3-6BAAECA8392B}"/>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A67DB785-0CF7-189F-E585-DCE29E7BFAC4}"/>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43001E41-1513-B6ED-2788-BC6FD3AA820C}"/>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1976F27D-9F8B-E864-43A9-5163BE06E92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4F794A58-6408-6FAC-9920-82A3294FF887}"/>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FDDCA96F-8F2E-9446-DE74-AC4E0917EC8B}"/>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B2CBF9F5-E708-14DE-9ABA-40DE9243E3EF}"/>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D51A7B80-A67B-A0DC-1892-2EEA640EB182}"/>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194F7072-CC26-6EDB-88BC-37E90743FF29}"/>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A4E366B2-72C6-0215-FF71-9A5F66EFCD2E}"/>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0F212C3E-C2AF-146B-C022-222BC8AC0B42}"/>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1A22A372-735B-5F28-5A8A-A5801D7B699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CABE588-7791-7477-6C96-6ABEB26130FC}"/>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9E19454B-B714-D041-49C6-25F11633B8AE}"/>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793E36B0-DC16-5033-258A-3B0834C5D9E7}"/>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010BE633-112D-B360-0717-880903095F45}"/>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C58BA444-6724-37C8-7FF7-7B91E5C7163B}"/>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35329863-51D0-E3C7-1516-3C88301C8447}"/>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A2CF9DFB-3F0F-D6C5-D541-B9320418069D}"/>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82787737-5FEF-F2D0-24CE-FDB169F825C9}"/>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A21B5526-8254-D3A8-FAD3-A7E4E3AB51A6}"/>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CAF9D7DC-7D4F-17F8-4FA1-24E11EBEE018}"/>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72F87F9F-F1DC-17DE-C2F6-38BAC987423E}"/>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C842FADA-CA5F-1B07-A5FA-9C99465EDBFD}"/>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6D3FDA07-AF6C-9787-EEDD-8BA45067F63F}"/>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B57DFD79-6ACA-EC6D-CC70-52D122B45212}"/>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0567344B-B236-C216-5444-3B1B5D096C8C}"/>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E98FEA81-7E4C-98E2-0D7B-AD7E67DDCAC1}"/>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EBF9CB02-C011-6CBE-F2C4-E988E6ED6541}"/>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D1C5FB0B-C246-4C92-E451-7A268DAD70F9}"/>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2E42F517-601B-0E76-3161-634D0F189E55}"/>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154BD9CC-447E-5644-4625-39A5267285BE}"/>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675170FA-64EA-4F70-DC3A-864F844A5FB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DD3CD274-9A13-B9B4-7431-9BDAC8B4CEE4}"/>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0C759EB1-A2C4-68DC-EF4A-19729D748202}"/>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30A31CC7-135A-06BA-B667-1B3FA064D654}"/>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A569ABCD-0241-0147-E9E2-1708473AE5B8}"/>
              </a:ext>
            </a:extLst>
          </p:cNvPr>
          <p:cNvSpPr/>
          <p:nvPr/>
        </p:nvSpPr>
        <p:spPr>
          <a:xfrm>
            <a:off x="-28911" y="-25726"/>
            <a:ext cx="9172911" cy="514350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4" name="TextBox 3">
            <a:extLst>
              <a:ext uri="{FF2B5EF4-FFF2-40B4-BE49-F238E27FC236}">
                <a16:creationId xmlns:a16="http://schemas.microsoft.com/office/drawing/2014/main" id="{4CF4EBD0-72E3-9D8B-BABC-72ECA9977505}"/>
              </a:ext>
            </a:extLst>
          </p:cNvPr>
          <p:cNvSpPr txBox="1"/>
          <p:nvPr/>
        </p:nvSpPr>
        <p:spPr>
          <a:xfrm>
            <a:off x="96962" y="584983"/>
            <a:ext cx="9047038" cy="4893647"/>
          </a:xfrm>
          <a:prstGeom prst="rect">
            <a:avLst/>
          </a:prstGeom>
          <a:noFill/>
        </p:spPr>
        <p:txBody>
          <a:bodyPr wrap="square">
            <a:spAutoFit/>
          </a:bodyPr>
          <a:lstStyle/>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Tất cả đều do ông trồng từ trước. Lụi cây nào, bà bảo các chú trồng lại</a:t>
            </a:r>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cây ấy, đúng như khi ông còn sống.</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Mảnh vườn nhỏ, lúc tôi đã đủ trí khôn để nhớ, có cả cam, mận, chanh, bưởi nữa. Riêng cây xoan, cây khế thì mọc tít ở ngoài ngõ, gần cổng. Trong vườn còn có lá lốt, lá mơ, ngải cứu, khoai sọ,...</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Vào vườn, tôi nhớ đến ông và tự hình dung ra ông đã trồng cây, cặm cụi vun xới ra sao. Dù chỉ hoàn toàn là tưởng tượng nhưng bóng hình ông không thể phai nhạt khi vườn cây còn mãi xanh tươi.</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Tết đến, hoa mận nở trắng. Sang xuân lại có hoa bưởi, hoa chanh, hoa nhãn. Mẫu đơn thì đơm bông cả bốn mùa. Đêm giao thừa nào bà tôi cũng làm một mâm cơm cúng đặt lên bể nước đề mời ông về vui với con cháu và để cho cây vườn đỡ nhớ.</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(Theo Phong Thu)</a:t>
            </a:r>
          </a:p>
        </p:txBody>
      </p:sp>
      <p:sp>
        <p:nvSpPr>
          <p:cNvPr id="7" name="TextBox 6">
            <a:extLst>
              <a:ext uri="{FF2B5EF4-FFF2-40B4-BE49-F238E27FC236}">
                <a16:creationId xmlns:a16="http://schemas.microsoft.com/office/drawing/2014/main" id="{EEAB4899-B28D-97E4-9445-BBC36BA8CF48}"/>
              </a:ext>
            </a:extLst>
          </p:cNvPr>
          <p:cNvSpPr txBox="1"/>
          <p:nvPr/>
        </p:nvSpPr>
        <p:spPr>
          <a:xfrm>
            <a:off x="2704332" y="276209"/>
            <a:ext cx="3781841" cy="461665"/>
          </a:xfrm>
          <a:prstGeom prst="rect">
            <a:avLst/>
          </a:prstGeom>
          <a:noFill/>
        </p:spPr>
        <p:txBody>
          <a:bodyPr wrap="square">
            <a:spAutoFit/>
          </a:bodyPr>
          <a:lstStyle/>
          <a:p>
            <a:r>
              <a:rPr lang="vi-VN" sz="2400" b="1">
                <a:solidFill>
                  <a:schemeClr val="tx2">
                    <a:lumMod val="50000"/>
                  </a:schemeClr>
                </a:solidFill>
              </a:rPr>
              <a:t>VƯỜN CỦA ÔNG TÔI</a:t>
            </a:r>
            <a:endParaRPr lang="en-SG" sz="2400">
              <a:solidFill>
                <a:schemeClr val="tx2">
                  <a:lumMod val="50000"/>
                </a:schemeClr>
              </a:solidFill>
            </a:endParaRPr>
          </a:p>
        </p:txBody>
      </p:sp>
      <p:sp>
        <p:nvSpPr>
          <p:cNvPr id="3" name="TextBox 2">
            <a:extLst>
              <a:ext uri="{FF2B5EF4-FFF2-40B4-BE49-F238E27FC236}">
                <a16:creationId xmlns:a16="http://schemas.microsoft.com/office/drawing/2014/main" id="{74A0F84D-7992-405C-AE5C-65356A699B0D}"/>
              </a:ext>
            </a:extLst>
          </p:cNvPr>
          <p:cNvSpPr txBox="1"/>
          <p:nvPr/>
        </p:nvSpPr>
        <p:spPr>
          <a:xfrm>
            <a:off x="4840043" y="-114651"/>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Tree>
    <p:extLst>
      <p:ext uri="{BB962C8B-B14F-4D97-AF65-F5344CB8AC3E}">
        <p14:creationId xmlns:p14="http://schemas.microsoft.com/office/powerpoint/2010/main" val="220074381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29961C9E-8092-69A8-1DF2-1E5C50E0C9C3}"/>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6FD6653D-B985-6620-B1A5-EA95E29AA5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33E6BEDE-B9FF-C1DF-948D-8CC6E5D1F3D8}"/>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DC272B20-FF36-1C20-155B-37A4EAD56FD1}"/>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D7E4206B-8E00-C8FA-6E96-E3A16D8DDFCA}"/>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26D3C7F6-AB9B-AE46-3777-6D2A4C3372C1}"/>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7ECCA57B-B1F9-9CD9-44E2-5BA2A23B4E24}"/>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63255785-5CB5-B8C8-9376-6FFF07F74FFD}"/>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487B80CA-DDEF-79FC-6F40-59A0D6ACAF66}"/>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43E92841-6431-161C-848C-38459E895459}"/>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A084F61C-DFB0-7B69-BD02-61E298C0279E}"/>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797853EF-729E-B9E2-A971-E662ECDF3C36}"/>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743511C4-7A2A-632C-5E16-BA4E4F1F9257}"/>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515AB663-2DC6-45A1-CDF6-95FA9B82F23E}"/>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A5C233D4-A7F8-55AD-2803-ABAB814CCC22}"/>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C8DA78E0-81B6-3E7C-7132-249B63706704}"/>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FDA663C1-43EE-C518-1F25-16B0A877B333}"/>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F294DA0A-C778-9668-819E-C7C2C967BE9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0F5054D5-DF95-0888-6DC5-390D27477F34}"/>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DFEF4BE3-AD7F-920F-BFDD-EA935772E15D}"/>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58F93F8D-5769-596E-A905-9F78F4189B9A}"/>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11C0B40E-CC7D-43AF-7EC1-551F88E0721D}"/>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6E574584-2A33-83E5-C811-AC30EB5F636E}"/>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3E291201-AF8B-2FA6-2266-F1F0E05119FF}"/>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5451EDA0-D684-83FF-FE0E-4B41E9B29FD3}"/>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2694A810-0127-FDC7-A2B4-670E324D2021}"/>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74EEC819-EBEF-E72E-891A-DEFEBEEB341D}"/>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E9A04444-175D-DDF2-BF80-FA1E0F058111}"/>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ED893618-A032-B620-C5A4-56AF375D5FAC}"/>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24B58DFF-26F6-B597-B810-3C3C12A8A667}"/>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BAB3B5C1-77B3-22DF-217D-C8CB82A0BD7A}"/>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2FA89967-9F65-4911-5CCD-F59B59E611F7}"/>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0002180B-9650-F9E1-1246-8ADDED67DA49}"/>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B9533F55-FBA8-CC65-7D11-D4AB644F7AD7}"/>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C7AB45FA-FED1-B035-C18A-F88470984797}"/>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A33C07EB-1B2A-25F6-D78A-640245F49652}"/>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FA86833B-5E50-0250-B8BF-DC097242F4D9}"/>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9DB7DE5A-DF0B-D75A-AEF6-5E4BF3F5C4B9}"/>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85147CA5-0B0F-150F-DDFC-979B5406F562}"/>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45C09A73-C85B-3790-D91D-31FD21B1CBC1}"/>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D852AF62-9C70-3452-1EF4-02EE8020942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7BF066A5-DFFB-F083-17B2-562A6820F69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C2549AC9-0122-78EB-F148-B5CA491B6E39}"/>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FD8C9494-C3DA-318B-E67B-A7DE74469168}"/>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371C665B-635D-7662-1461-78F4C1E8E310}"/>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23BCCBAC-20AC-89D4-D981-A5932062F8F0}"/>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632660AB-EBA7-5889-F759-D3C8EF5B7148}"/>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0EE255FA-ED7A-B31C-7C0A-E362D9154ADE}"/>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83C35925-B603-99C0-42E0-7BEC13A49248}"/>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C3F85FEE-5B80-5C08-C955-C82EDB19B104}"/>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DF7A1EB6-5CAD-E087-7E47-63B9260BC84A}"/>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B1B7C1BC-0A0F-5874-A047-3C7BA446123B}"/>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5B9F5008-1E34-4222-6756-8568F6F15CE6}"/>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E71817AC-3113-5A41-BE19-8A58A3F156F5}"/>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B437026A-2629-0CCD-EAD5-7CB3CD7FB706}"/>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E0988B86-FBB3-E455-7F7A-4FF9C938EF8D}"/>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845225D0-AFA1-57FA-6975-7EAC925CCF0B}"/>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F967E9ED-7B59-3507-D251-4192F399F09F}"/>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EBFC1729-7C4D-FB58-704E-40F5FB742584}"/>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797FFA52-4518-6EAA-B09F-2952FF0E6028}"/>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A5E8ECE5-F017-A4D4-A4E0-BABB82851720}"/>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D85207FF-20E3-CD30-21A4-20CC09898B5C}"/>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670063C5-B227-D440-C0C5-505BCFDE9F0A}"/>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C9FBDA44-2424-4D0A-B9F7-105305FBCC4A}"/>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4AB2D32A-AB01-8D06-BC15-C07F38B7C75C}"/>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4843E8A5-17F1-CBA8-6549-0ED25CCF8534}"/>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49D9321F-AC91-7AFA-644C-76B6A18CD513}"/>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B76D283E-C217-E310-2D14-8EC59D5A718E}"/>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421AB81C-CCD0-240D-E30C-25CBD2235F5B}"/>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B12FB1CB-8201-5346-1910-CC0E512BEB8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00A4DFFA-0E9A-B9F3-C648-CD16BE37DDD9}"/>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1EDC0CDD-C761-9A62-E08F-1A796004509C}"/>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EC513A9F-4AD9-A52D-A6E3-F689B407949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A5CB30F7-724A-9A11-2761-12B3B8D6778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14CCD06D-1C50-3EE7-1AAF-081459013266}"/>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202BDCE8-5254-28F1-D98C-8CFF3E88EC44}"/>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CED9954C-EFB1-3FFB-FCAA-79020AA259A4}"/>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C18DFF3B-4B54-6197-2A4F-0CE98FE83727}"/>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6251CEDA-AD16-3784-CB00-3C37CFE3D167}"/>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4879E379-1EE0-6A2A-E824-F03DFF4F2DF3}"/>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E0232DFF-41E4-9DD2-5AB2-7CC5A46F79B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229948AC-393A-8985-3172-C13D49736229}"/>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882DEFC5-C69D-4EE6-BAB4-172073A10DD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1B2C51DF-6D7C-DC06-4376-A40155CD85E9}"/>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906F064B-4084-A05C-FB7A-F916CBE84D4A}"/>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9DB94E5A-9C49-D87F-4BF9-9D0FE3E138CE}"/>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DCECC6B5-0BDB-AFC3-8382-D7DD1072DDB6}"/>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E2BA11F2-2B80-B7F4-9021-38D68F919F49}"/>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85FE68E2-A7A8-321C-910C-ADCDA1852641}"/>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A54B440F-ECB0-A8CD-9ED9-2D596967C556}"/>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055247E9-139F-C344-B314-0F6313060369}"/>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61F77275-79E9-8FB3-8662-41159FDD9EDB}"/>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2C377B9F-D0A9-3276-D693-7B56155DAF50}"/>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93C4ABCD-E9F3-19C0-7740-05C9E2B373A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796D2EEB-6956-C291-BC68-CAFF495A61B5}"/>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149CF5C3-582B-1778-B46E-7197A9476382}"/>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2AAF1ED4-274B-007C-DA5B-031260FB70F8}"/>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D71D3B55-1EFC-F07E-FD53-7207300A89D9}"/>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D869DB44-EFC0-1825-B496-8E7189152360}"/>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5B5B2DBC-E4F2-C8D5-AD54-436A16D5B40E}"/>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D2BBD03C-83C7-F4C8-96B9-A7040D69237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AA903FE7-3D71-DB03-3AF4-93122B425C11}"/>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763EE08E-D1BA-5ED3-4727-A224D41A5ACC}"/>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A36DFB76-D27D-FD2E-4E48-693310B74BBE}"/>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36688161-7420-E089-8A54-4069E0BED0CB}"/>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A6088AEC-04C0-2CC2-B072-28D7AEC06A22}"/>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7E37B654-FECA-2115-FC89-E9A269E54DE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A35D950F-604B-6B1D-0CE2-31EBEA82B0DD}"/>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A5E3EF12-158C-68BF-2287-EBD6AAD01CD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A605648D-893E-9DD5-2F2F-9DAAA53A80EA}"/>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F73DA058-FBDA-AE45-4EEC-C487B33CF677}"/>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5B84C285-F823-1B08-AA1A-8D860476CC06}"/>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4" name="TextBox 3">
            <a:extLst>
              <a:ext uri="{FF2B5EF4-FFF2-40B4-BE49-F238E27FC236}">
                <a16:creationId xmlns:a16="http://schemas.microsoft.com/office/drawing/2014/main" id="{C1457EF8-7000-2B45-36F5-FC479E047BB7}"/>
              </a:ext>
            </a:extLst>
          </p:cNvPr>
          <p:cNvSpPr txBox="1"/>
          <p:nvPr/>
        </p:nvSpPr>
        <p:spPr>
          <a:xfrm>
            <a:off x="1307083" y="1090002"/>
            <a:ext cx="6917311" cy="3539430"/>
          </a:xfrm>
          <a:prstGeom prst="rect">
            <a:avLst/>
          </a:prstGeom>
          <a:noFill/>
        </p:spPr>
        <p:txBody>
          <a:bodyPr wrap="square" rtlCol="0">
            <a:spAutoFit/>
          </a:bodyPr>
          <a:lstStyle/>
          <a:p>
            <a:pPr algn="ctr"/>
            <a:r>
              <a:rPr lang="vi-VN" sz="2800" b="1">
                <a:latin typeface="+mj-lt"/>
              </a:rPr>
              <a:t>CHIA ĐOẠN</a:t>
            </a:r>
          </a:p>
          <a:p>
            <a:pPr algn="just">
              <a:lnSpc>
                <a:spcPct val="120000"/>
              </a:lnSpc>
            </a:pPr>
            <a:r>
              <a:rPr lang="en-US" sz="2800">
                <a:effectLst/>
                <a:latin typeface="Times New Roman" panose="02020603050405020304" pitchFamily="18" charset="0"/>
                <a:ea typeface="Calibri" panose="020F0502020204030204" pitchFamily="34" charset="0"/>
                <a:cs typeface="Times New Roman" panose="02020603050405020304" pitchFamily="18" charset="0"/>
              </a:rPr>
              <a:t>+ Đoạn 1: </a:t>
            </a:r>
            <a:r>
              <a:rPr lang="vi-VN" sz="2800">
                <a:effectLst/>
                <a:latin typeface="Times New Roman" panose="02020603050405020304" pitchFamily="18" charset="0"/>
                <a:ea typeface="Calibri" panose="020F0502020204030204" pitchFamily="34" charset="0"/>
                <a:cs typeface="Times New Roman" panose="02020603050405020304" pitchFamily="18" charset="0"/>
              </a:rPr>
              <a:t>Từ đầu đến cho cá ăn </a:t>
            </a:r>
            <a:r>
              <a:rPr lang="en-US" sz="2800">
                <a:effectLst/>
                <a:latin typeface="Times New Roman" panose="02020603050405020304" pitchFamily="18" charset="0"/>
                <a:ea typeface="Calibri" panose="020F0502020204030204" pitchFamily="34" charset="0"/>
                <a:cs typeface="Times New Roman" panose="02020603050405020304" pitchFamily="18" charset="0"/>
              </a:rPr>
              <a:t>sung.</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effectLst/>
                <a:latin typeface="Times New Roman" panose="02020603050405020304" pitchFamily="18" charset="0"/>
                <a:ea typeface="Calibri" panose="020F0502020204030204" pitchFamily="34" charset="0"/>
                <a:cs typeface="Times New Roman" panose="02020603050405020304" pitchFamily="18" charset="0"/>
              </a:rPr>
              <a:t>Đ</a:t>
            </a:r>
            <a:r>
              <a:rPr lang="en-US" sz="2800">
                <a:effectLst/>
                <a:latin typeface="Times New Roman" panose="02020603050405020304" pitchFamily="18" charset="0"/>
                <a:ea typeface="Calibri" panose="020F0502020204030204" pitchFamily="34" charset="0"/>
                <a:cs typeface="Times New Roman" panose="02020603050405020304" pitchFamily="18" charset="0"/>
              </a:rPr>
              <a:t>oạn 2: </a:t>
            </a:r>
            <a:r>
              <a:rPr lang="vi-VN" sz="2800">
                <a:effectLst/>
                <a:latin typeface="Times New Roman" panose="02020603050405020304" pitchFamily="18" charset="0"/>
                <a:ea typeface="Calibri" panose="020F0502020204030204" pitchFamily="34" charset="0"/>
                <a:cs typeface="Times New Roman" panose="02020603050405020304" pitchFamily="18" charset="0"/>
              </a:rPr>
              <a:t>T</a:t>
            </a:r>
            <a:r>
              <a:rPr lang="en-US" sz="2800">
                <a:effectLst/>
                <a:latin typeface="Times New Roman" panose="02020603050405020304" pitchFamily="18" charset="0"/>
                <a:ea typeface="Calibri" panose="020F0502020204030204" pitchFamily="34" charset="0"/>
                <a:cs typeface="Times New Roman" panose="02020603050405020304" pitchFamily="18" charset="0"/>
              </a:rPr>
              <a:t>iếp theo</a:t>
            </a:r>
            <a:r>
              <a:rPr lang="vi-VN" sz="2800">
                <a:effectLst/>
                <a:latin typeface="Times New Roman" panose="02020603050405020304" pitchFamily="18" charset="0"/>
                <a:ea typeface="Calibri" panose="020F0502020204030204" pitchFamily="34" charset="0"/>
                <a:cs typeface="Times New Roman" panose="02020603050405020304" pitchFamily="18" charset="0"/>
              </a:rPr>
              <a:t> đến như khi ông còn sống.</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vi-VN"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effectLst/>
                <a:latin typeface="Times New Roman" panose="02020603050405020304" pitchFamily="18" charset="0"/>
                <a:ea typeface="Calibri" panose="020F0502020204030204" pitchFamily="34" charset="0"/>
                <a:cs typeface="Times New Roman" panose="02020603050405020304" pitchFamily="18" charset="0"/>
              </a:rPr>
              <a:t>Đoạn 3: </a:t>
            </a:r>
            <a:r>
              <a:rPr lang="vi-VN" sz="2800">
                <a:effectLst/>
                <a:latin typeface="Times New Roman" panose="02020603050405020304" pitchFamily="18" charset="0"/>
                <a:ea typeface="Calibri" panose="020F0502020204030204" pitchFamily="34" charset="0"/>
                <a:cs typeface="Times New Roman" panose="02020603050405020304" pitchFamily="18" charset="0"/>
              </a:rPr>
              <a:t>Tiếp </a:t>
            </a:r>
            <a:r>
              <a:rPr lang="en-US" sz="2800">
                <a:effectLst/>
                <a:latin typeface="Times New Roman" panose="02020603050405020304" pitchFamily="18" charset="0"/>
                <a:ea typeface="Calibri" panose="020F0502020204030204" pitchFamily="34" charset="0"/>
                <a:cs typeface="Times New Roman" panose="02020603050405020304" pitchFamily="18" charset="0"/>
              </a:rPr>
              <a:t>theo </a:t>
            </a:r>
            <a:r>
              <a:rPr lang="vi-VN" sz="2800">
                <a:effectLst/>
                <a:latin typeface="Times New Roman" panose="02020603050405020304" pitchFamily="18" charset="0"/>
                <a:ea typeface="Calibri" panose="020F0502020204030204" pitchFamily="34" charset="0"/>
                <a:cs typeface="Times New Roman" panose="02020603050405020304" pitchFamily="18" charset="0"/>
              </a:rPr>
              <a:t>đến khoai sọ. </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2800">
                <a:effectLst/>
                <a:latin typeface="Times New Roman" panose="02020603050405020304" pitchFamily="18" charset="0"/>
                <a:ea typeface="Calibri" panose="020F0502020204030204" pitchFamily="34" charset="0"/>
                <a:cs typeface="Times New Roman" panose="02020603050405020304" pitchFamily="18" charset="0"/>
              </a:rPr>
              <a:t>+</a:t>
            </a:r>
            <a:r>
              <a:rPr lang="vi-VN"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effectLst/>
                <a:latin typeface="Times New Roman" panose="02020603050405020304" pitchFamily="18" charset="0"/>
                <a:ea typeface="Calibri" panose="020F0502020204030204" pitchFamily="34" charset="0"/>
                <a:cs typeface="Times New Roman" panose="02020603050405020304" pitchFamily="18" charset="0"/>
              </a:rPr>
              <a:t>Đoạn 4: </a:t>
            </a:r>
            <a:r>
              <a:rPr lang="vi-VN" sz="2800">
                <a:effectLst/>
                <a:latin typeface="Times New Roman" panose="02020603050405020304" pitchFamily="18" charset="0"/>
                <a:ea typeface="Calibri" panose="020F0502020204030204" pitchFamily="34" charset="0"/>
                <a:cs typeface="Times New Roman" panose="02020603050405020304" pitchFamily="18" charset="0"/>
              </a:rPr>
              <a:t>Tí</a:t>
            </a:r>
            <a:r>
              <a:rPr lang="en-US" sz="2800">
                <a:effectLst/>
                <a:latin typeface="Times New Roman" panose="02020603050405020304" pitchFamily="18" charset="0"/>
                <a:ea typeface="Calibri" panose="020F0502020204030204" pitchFamily="34" charset="0"/>
                <a:cs typeface="Times New Roman" panose="02020603050405020304" pitchFamily="18" charset="0"/>
              </a:rPr>
              <a:t>ế</a:t>
            </a:r>
            <a:r>
              <a:rPr lang="vi-VN" sz="2800">
                <a:effectLst/>
                <a:latin typeface="Times New Roman" panose="02020603050405020304" pitchFamily="18" charset="0"/>
                <a:ea typeface="Calibri" panose="020F0502020204030204" pitchFamily="34" charset="0"/>
                <a:cs typeface="Times New Roman" panose="02020603050405020304" pitchFamily="18" charset="0"/>
              </a:rPr>
              <a:t>p</a:t>
            </a:r>
            <a:r>
              <a:rPr lang="en-US" sz="2800">
                <a:effectLst/>
                <a:latin typeface="Times New Roman" panose="02020603050405020304" pitchFamily="18" charset="0"/>
                <a:ea typeface="Calibri" panose="020F0502020204030204" pitchFamily="34" charset="0"/>
                <a:cs typeface="Times New Roman" panose="02020603050405020304" pitchFamily="18" charset="0"/>
              </a:rPr>
              <a:t> theo </a:t>
            </a:r>
            <a:r>
              <a:rPr lang="vi-VN" sz="2800">
                <a:effectLst/>
                <a:latin typeface="Times New Roman" panose="02020603050405020304" pitchFamily="18" charset="0"/>
                <a:ea typeface="Calibri" panose="020F0502020204030204" pitchFamily="34" charset="0"/>
                <a:cs typeface="Times New Roman" panose="02020603050405020304" pitchFamily="18" charset="0"/>
              </a:rPr>
              <a:t>đến còn mãi xanh tươi. </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2800">
                <a:effectLst/>
                <a:latin typeface="Times New Roman" panose="02020603050405020304" pitchFamily="18" charset="0"/>
                <a:ea typeface="Calibri" panose="020F0502020204030204" pitchFamily="34" charset="0"/>
                <a:cs typeface="Times New Roman" panose="02020603050405020304" pitchFamily="18" charset="0"/>
              </a:rPr>
              <a:t>+ Đoạn 5: </a:t>
            </a:r>
            <a:r>
              <a:rPr lang="vi-VN" sz="2800">
                <a:effectLst/>
                <a:latin typeface="Times New Roman" panose="02020603050405020304" pitchFamily="18" charset="0"/>
                <a:ea typeface="Calibri" panose="020F0502020204030204" pitchFamily="34" charset="0"/>
                <a:cs typeface="Times New Roman" panose="02020603050405020304" pitchFamily="18" charset="0"/>
              </a:rPr>
              <a:t>Phần còn lại. </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p>
            <a:endParaRPr lang="en-SG" sz="2800">
              <a:latin typeface="+mj-lt"/>
            </a:endParaRPr>
          </a:p>
        </p:txBody>
      </p:sp>
    </p:spTree>
    <p:extLst>
      <p:ext uri="{BB962C8B-B14F-4D97-AF65-F5344CB8AC3E}">
        <p14:creationId xmlns:p14="http://schemas.microsoft.com/office/powerpoint/2010/main" val="82810507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758A625A-FF64-ED7D-9A22-EFA1F967D355}"/>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E5DA2B71-96DE-F4AF-730A-EF9AD18301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71B4515B-9A01-FBB2-BECA-AA3C5681C5AC}"/>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0728197E-E761-0907-E258-C3DF6469BD08}"/>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2CAE4097-40D4-52ED-C1F5-A2FEDB3A78A3}"/>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F266AB34-8751-955E-557B-78918D8AC4D3}"/>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DF7377C1-05B8-C0EA-216F-C253F23C8965}"/>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894A6FEA-59A7-E4D7-8F4C-F5BCB6DF2647}"/>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5696666F-A483-56D7-B99C-782F6A0C10AE}"/>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B73B98A5-54F1-1056-9A07-C2967E84F652}"/>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C0B58982-BADA-1287-7C1D-60DB2BD1F3FE}"/>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041A38BA-97DF-5762-C8E0-0811D09C4FFD}"/>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DC75098-F8DA-E593-D7D9-4C3DB7DBC57C}"/>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00F9BEC9-1414-0647-48CB-28B709E6303F}"/>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FFCA45B4-617B-8A18-A1A2-D1BA59E3C55B}"/>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066D332B-42C8-58E7-B1D2-DFF5F7FDC688}"/>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BFB9CEF2-338C-379F-C4B5-D41D28EF4051}"/>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88AA4987-F596-DC2D-E374-62F6A3036F97}"/>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290271B5-C908-C4F2-A3C6-1483C03E0383}"/>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4D345C67-1CBF-4F07-4505-494D1C9EF33C}"/>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6D5CD8CD-FE0C-F6D0-A791-974A8925E083}"/>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4715F85E-06BA-4BE6-527D-B3FE66A90AA7}"/>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B3CC1260-6334-F225-C791-4B06B5603D4D}"/>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46C091BE-6F90-C522-20F1-28A4757BB60A}"/>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D303FBF5-1071-78F2-8C7A-D549812AD20C}"/>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D8A46BC2-85D8-908B-DE6C-10A11F7E2A92}"/>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89E11575-47B5-2CFC-575D-C6F6C3B8559F}"/>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E0FB25CE-7775-67B9-56B0-C02C4A430AE7}"/>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9BED22A1-AEEF-2812-89E1-79EE96A15831}"/>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8D4D6980-71EC-6321-8047-15A6B1512D6B}"/>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8C126FEA-2EEE-3F50-5BEA-198D9254080F}"/>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6A9D1197-C7EF-FD95-BB00-21ED386997CC}"/>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96777E35-E60D-1B69-8756-33C6ADE00416}"/>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67FC5E50-E537-36CE-7B9A-DBC6706104B2}"/>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65FA2E89-2727-3116-C51F-1C62E40EE405}"/>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D33255D4-B9BE-6BC7-68D4-66DA5BC44A75}"/>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80DD5E67-BF80-2ADD-5C4F-25F32CCD5C7B}"/>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CAA7F146-1651-6C29-8FAC-F1C81525FB5C}"/>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5F97744C-D7FC-0603-65C1-668E9DD35B5C}"/>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97871FA1-C375-ECD4-702F-689D51790A34}"/>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4626D49A-E0D7-7D7A-F78E-28AEA36F398D}"/>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54589891-3BAC-5F57-278A-CF0EE4501F8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E109C021-92B1-57F8-FB00-3A74E9C405D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923CE66A-A64D-505A-5914-7D2A5B2138C8}"/>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1F6536A2-BD30-58C8-4680-BB81D0BE1D89}"/>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BEF4AEDF-60F8-7B1E-5AA0-6AFA43451D96}"/>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4CC6D83E-684B-0964-4EFD-339EA556832D}"/>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F9CB51E7-4DCC-9E61-C0A1-9DD71582FE4E}"/>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FC88C786-5D77-0640-392D-F4681B490B27}"/>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5D0D8143-96EA-AF83-3EC2-00025193BE7A}"/>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CD97380D-0EA8-100A-0397-4E718A1C3733}"/>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8A8FE41F-EAF9-DA28-9783-767AEE325C79}"/>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6FE497CA-1DE1-8D4D-0C95-C14662CECEA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F5D0549A-E41C-8388-AD25-D7B0A8405883}"/>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956EFA09-17D2-302C-26EE-2FFACAC3734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7BD060FA-6AD9-047F-A8BD-F984165B60BB}"/>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B8570D63-FEA5-BAE5-91FB-751C02047E3B}"/>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27559794-E09F-A4F3-926B-BC8CDFCF56C6}"/>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276370DE-7F0D-694E-F02B-E5E8EFE781A8}"/>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AD40D2C1-BA0F-2130-8987-2B15B1B2FF3E}"/>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74239DF8-2CDC-1115-4538-A20E89948D48}"/>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0553E793-953B-CC52-C660-BCAB27F15868}"/>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86BE85BA-17E2-B788-12FD-8D3BAC83E389}"/>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A1AE7926-44EB-C224-2BF2-7171CB15BBFF}"/>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1DFFB988-97CF-50E2-53E0-C8E0D8A225E7}"/>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DFE64E34-5B83-79E8-B73E-4B475448E30A}"/>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82CC032F-5A2B-8CD9-222B-C2E61EF9CE3A}"/>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748748FF-FEC1-CC14-B716-42F2E3700755}"/>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4CE00DBA-48FB-5DA9-6441-A532C893184A}"/>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EBB3B5AC-931B-354E-6BD0-9B05E93AF0B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0F84A17E-FBC2-2B11-D248-177228245D09}"/>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7711D143-86AA-F31E-55B6-4C60B3495DA1}"/>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E2324FB2-5787-4ED3-FF24-D93C5142783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767A6BE9-F8D5-81AD-5671-69C94EE9693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8B665CD1-B300-4198-CD68-3C2CF74E0792}"/>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2E74D702-F647-1158-DA77-C93CAC1AC218}"/>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D9651B75-F893-6774-1DCF-66A9E9808D03}"/>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BA61196C-8E96-A5BA-531D-91D6EB66FBB3}"/>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6816845B-50D4-0B31-EA12-7E47A13616B6}"/>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27531DB8-3434-FF89-C500-5F45BEEA0588}"/>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5F569374-819F-790D-CD92-0A5C9F6EDB93}"/>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AB736EED-1214-5FF9-ABE0-CD38CE2A7A06}"/>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5075688C-032D-DF6E-C619-769B7FBFB8F9}"/>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D99F74C1-FEF0-45F9-FCB4-6D0DDDDC5AF3}"/>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370DC8DA-A09D-FCBA-8171-E3B47FE605FF}"/>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2CBC23AD-132A-5012-40C2-2387FB35E89C}"/>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F96DB5F4-6AA6-FFE0-ECC2-3BCAED8BB791}"/>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1CDC37B2-0514-4C08-E859-919455FEF47A}"/>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79179BA2-F4DE-EDC6-9F1B-4CA640F6AA51}"/>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0A1DE1A4-25EA-5775-629A-C14CFBDFD34B}"/>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32DE1B01-BCC4-63C2-E155-AFECC4C6FF25}"/>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55064ECC-57B7-4DA0-B385-1084A10FC4C0}"/>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17AD90E7-04B1-F33B-9A05-98F4C6A3D5CD}"/>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31EE2473-7EE7-F69F-9F8A-E2661F9DD1C2}"/>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6A97BC85-4A1D-2251-7DE7-A33C70716DFD}"/>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C93D19BA-B3D8-E1EA-5646-3FDF70EF7930}"/>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B990E612-1B37-10FF-1AC7-2D4528A7FD99}"/>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4A6BD5E6-75B6-1C9F-8B9B-BAF7E61D0F96}"/>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CCDE9773-B113-F15F-5693-EA1E7A0B4456}"/>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BE2CE0B5-A64C-B440-2656-40ED67FCC8A2}"/>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8A7A51A4-45D0-A99D-2A7A-1FDA40184102}"/>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89686B9B-1CC2-1240-4155-85E56ED8951E}"/>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D1DD6022-5001-CA96-13D5-5B26B8BB38EC}"/>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1A389F84-8E78-FA18-7237-0CBDB7039D04}"/>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D0B4316F-79A4-F517-8052-E788CE8428F0}"/>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B0145DC5-6A85-E2AC-1DF1-4DC6F279EB5E}"/>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B129433C-E53F-8E49-8063-11A57B5214E9}"/>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7E319D63-3E14-9363-04AB-441935CEAA1E}"/>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D2E27F6B-06C2-4C91-AE85-CE304F0CEC3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813B9A79-8B31-0E01-2861-528CEF0D271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6F045E23-CF12-3B93-A393-37769BA01777}"/>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47F83F2E-A068-6797-D443-83D85475FE07}"/>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4" name="TextBox 3">
            <a:extLst>
              <a:ext uri="{FF2B5EF4-FFF2-40B4-BE49-F238E27FC236}">
                <a16:creationId xmlns:a16="http://schemas.microsoft.com/office/drawing/2014/main" id="{4B74B704-5AC8-FCBB-95AE-7A12763215A6}"/>
              </a:ext>
            </a:extLst>
          </p:cNvPr>
          <p:cNvSpPr txBox="1"/>
          <p:nvPr/>
        </p:nvSpPr>
        <p:spPr>
          <a:xfrm>
            <a:off x="1149896" y="689393"/>
            <a:ext cx="7148230" cy="4401205"/>
          </a:xfrm>
          <a:prstGeom prst="rect">
            <a:avLst/>
          </a:prstGeom>
          <a:noFill/>
        </p:spPr>
        <p:txBody>
          <a:bodyPr wrap="square" rtlCol="0">
            <a:spAutoFit/>
          </a:bodyPr>
          <a:lstStyle/>
          <a:p>
            <a:pPr algn="ctr"/>
            <a:r>
              <a:rPr lang="vi-VN" sz="2800" b="1">
                <a:latin typeface="+mj-lt"/>
              </a:rPr>
              <a:t>HƯỚNG DẪN ĐỌC</a:t>
            </a:r>
          </a:p>
          <a:p>
            <a:r>
              <a:rPr lang="vi-VN" sz="2800">
                <a:latin typeface="+mj-lt"/>
              </a:rPr>
              <a:t>- Về giọng đọc: </a:t>
            </a:r>
            <a:r>
              <a:rPr lang="vi-VN" sz="2800">
                <a:effectLst/>
                <a:latin typeface="+mj-lt"/>
                <a:ea typeface="Calibri" panose="020F0502020204030204" pitchFamily="34" charset="0"/>
              </a:rPr>
              <a:t>đọc với giọng trầm ấm, tình cảm và nhấn giọng ở những từ ngữ tả cảnh</a:t>
            </a:r>
            <a:r>
              <a:rPr lang="vi-VN" sz="2800" i="1">
                <a:effectLst/>
                <a:latin typeface="+mj-lt"/>
                <a:ea typeface="Calibri" panose="020F0502020204030204" pitchFamily="34" charset="0"/>
              </a:rPr>
              <a:t>(um tùm, cao vút, mọc tít ở đầu ngõ,..) </a:t>
            </a:r>
            <a:r>
              <a:rPr lang="vi-VN" sz="2800">
                <a:effectLst/>
                <a:latin typeface="+mj-lt"/>
                <a:ea typeface="Calibri" panose="020F0502020204030204" pitchFamily="34" charset="0"/>
              </a:rPr>
              <a:t>hoặc những từ ngữ thể hiện tâm trạng, cảm xúc, của nhân vật trong câu chuyện</a:t>
            </a:r>
            <a:r>
              <a:rPr lang="vi-VN" sz="2800" i="1">
                <a:effectLst/>
                <a:latin typeface="+mj-lt"/>
                <a:ea typeface="Calibri" panose="020F0502020204030204" pitchFamily="34" charset="0"/>
              </a:rPr>
              <a:t>(nhớ đến ông, tự hình dung ra ông, đỡ nhớ,..)</a:t>
            </a:r>
            <a:endParaRPr lang="en-SG" sz="2800">
              <a:effectLst/>
              <a:latin typeface="+mj-lt"/>
              <a:ea typeface="Calibri" panose="020F0502020204030204" pitchFamily="34" charset="0"/>
            </a:endParaRPr>
          </a:p>
          <a:p>
            <a:r>
              <a:rPr lang="vi-VN" sz="2800">
                <a:latin typeface="+mj-lt"/>
              </a:rPr>
              <a:t>- Về từ ngữ: </a:t>
            </a:r>
            <a:r>
              <a:rPr lang="vi-VN" sz="2800">
                <a:effectLst/>
                <a:latin typeface="Times New Roman" panose="02020603050405020304" pitchFamily="18" charset="0"/>
                <a:ea typeface="Calibri" panose="020F0502020204030204" pitchFamily="34" charset="0"/>
              </a:rPr>
              <a:t>Đọc đúng các từ ngữ chứa tiếng </a:t>
            </a:r>
            <a:r>
              <a:rPr lang="en-US" sz="2800">
                <a:effectLst/>
                <a:latin typeface="Times New Roman" panose="02020603050405020304" pitchFamily="18" charset="0"/>
                <a:ea typeface="Calibri" panose="020F0502020204030204" pitchFamily="34" charset="0"/>
              </a:rPr>
              <a:t>dễ</a:t>
            </a:r>
            <a:r>
              <a:rPr lang="vi-VN" sz="2800">
                <a:effectLst/>
                <a:latin typeface="Times New Roman" panose="02020603050405020304" pitchFamily="18" charset="0"/>
                <a:ea typeface="Calibri" panose="020F0502020204030204" pitchFamily="34" charset="0"/>
              </a:rPr>
              <a:t> phá</a:t>
            </a:r>
            <a:r>
              <a:rPr lang="en-US" sz="2800">
                <a:effectLst/>
                <a:latin typeface="Times New Roman" panose="02020603050405020304" pitchFamily="18" charset="0"/>
                <a:ea typeface="Calibri" panose="020F0502020204030204" pitchFamily="34" charset="0"/>
              </a:rPr>
              <a:t>t</a:t>
            </a:r>
            <a:r>
              <a:rPr lang="vi-VN" sz="2800">
                <a:effectLst/>
                <a:latin typeface="Times New Roman" panose="02020603050405020304" pitchFamily="18" charset="0"/>
                <a:ea typeface="Calibri" panose="020F0502020204030204" pitchFamily="34" charset="0"/>
              </a:rPr>
              <a:t> âm sai</a:t>
            </a:r>
            <a:endParaRPr lang="en-SG" sz="2800">
              <a:effectLst/>
              <a:latin typeface="Times New Roman" panose="02020603050405020304" pitchFamily="18" charset="0"/>
              <a:ea typeface="Calibri" panose="020F0502020204030204" pitchFamily="34" charset="0"/>
            </a:endParaRPr>
          </a:p>
          <a:p>
            <a:endParaRPr lang="en-SG" sz="2800">
              <a:latin typeface="+mj-lt"/>
            </a:endParaRPr>
          </a:p>
        </p:txBody>
      </p:sp>
    </p:spTree>
    <p:extLst>
      <p:ext uri="{BB962C8B-B14F-4D97-AF65-F5344CB8AC3E}">
        <p14:creationId xmlns:p14="http://schemas.microsoft.com/office/powerpoint/2010/main" val="32577534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775BF148-811B-9725-10D8-150A20A11486}"/>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102598C6-C855-271C-1539-FF53439FD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FC4DDD0B-55AD-59F3-8C95-CFBF48D9196A}"/>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13DE5350-4E68-A5EB-DD27-40066CAB83C9}"/>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BE4BC128-A3E9-90FC-284A-CF847227D77B}"/>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B1A17A04-9143-7BD9-D078-522643B1D222}"/>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FA71A6CF-D69F-2B2D-63F5-809E0AEFE09F}"/>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374C9FA9-95A6-4CA1-0679-B89170C47428}"/>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05C19F0F-9E9E-87FF-9944-324DD6593E10}"/>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2D87DD25-B5CC-9247-FB79-5C6FCA1F7C6C}"/>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2D2C1005-5CFE-CB54-700F-54C061A304D5}"/>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FCE0B63A-E1F8-6E78-CD56-497829B56428}"/>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D22B5392-BDD0-81F0-0B2D-B07BAB8D4B6F}"/>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AB659AC5-A7AC-87B6-BEF8-27B1CD301078}"/>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E2E369A5-C51A-2C4F-D8C8-0D8CBE7D5951}"/>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3BFF42AF-305F-77AC-0E91-425C75B0AF91}"/>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BE665E86-A8E0-FDC6-F8F4-2AE490E4A2E3}"/>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073D7F73-6B8C-BC26-C877-CEAE5806FFD4}"/>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0B4258D8-F06F-E73C-C5C5-79CE61CEEC8C}"/>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752ED296-8489-56FD-9FB6-107E44619C7A}"/>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E9056B75-6D1E-5A29-92CA-4E1377F727BF}"/>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C3CCC13B-EAC5-F216-A6C6-25DF7D561403}"/>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EDE05094-9619-F21C-B691-E964B14591DE}"/>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9E66CE3D-0649-C4DD-6B98-76C0D0214FA2}"/>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A6C9DEAF-03D2-3123-1A5D-A5948527CBC9}"/>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7CF41A77-E713-BF56-29C9-D41DA008DB2D}"/>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5BC4B8EE-7292-6D19-90DD-0E2DAF77D057}"/>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BECA5FE6-E271-8AD1-9090-B20F846BD87B}"/>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8D638F15-F7F9-0AC5-13CA-D570BFB94ECF}"/>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41618980-BC0A-0B67-88C8-100C5A69049A}"/>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652E5145-C45D-4D80-72B1-D2660617C837}"/>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533B5671-BE7A-007E-B66E-A92F292E7D95}"/>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B016FBCE-A97F-F8A5-4C47-323173C9732C}"/>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9436A493-9637-B6DB-1B77-A97C01C9909B}"/>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FF38AAEA-6C3C-BD88-CA39-F1911B06AE77}"/>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F32B979D-A654-C0B2-15C2-0774B6E1B04B}"/>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52CFDD82-8DC7-D144-3F8B-FB96BAE1F907}"/>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43C393D7-18E3-40D2-CA2C-FAA0E3200753}"/>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D7290B40-5BFF-27F2-068D-3A4601A534B9}"/>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8F85E611-FE42-B373-72E5-78740B89B20F}"/>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8C50E559-F6BA-B9BA-E5E3-12EB2293261A}"/>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154F3610-E028-4A34-12EE-F06B77F9998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2FD48115-E9AE-BB88-AD6F-AA202755DEB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03ABEC61-9209-71CA-5BF9-D924856C7903}"/>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33B587F3-0916-E9E8-606F-272315A6D737}"/>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6FC28F6A-8B5C-C9A1-38BD-F568D02319AE}"/>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879A2AAF-63BA-AB0F-0E6F-642CA265D8BB}"/>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A09E26D0-D540-E671-5784-F647B9E876FC}"/>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F5814090-8918-8122-0E86-7A701844D339}"/>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982DB5A1-3BD3-EDA1-9DED-7311854A3F87}"/>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58DD8165-6CD9-3D98-12C6-B61ECA1B393F}"/>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D88A18FB-9DFF-6F15-815F-C4A2D01CDE6A}"/>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AFFA6EB7-6D8D-6D0D-C764-513DC38F81AE}"/>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8AB6A56D-B7A7-B180-26C0-1C9840C73517}"/>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175685D4-55DE-8C58-0842-CA278BDBCD07}"/>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4F533944-D040-A2F2-F6BE-A2510250ACAB}"/>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CC42B008-05D9-288F-1B93-D1811C2F7131}"/>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244BE7F3-96F5-EE45-E041-6D6A033C57BE}"/>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A0CC99BD-8962-E6B9-2CFB-08C8376AAF1A}"/>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BBE455B2-32A1-58E5-881A-364451F275C4}"/>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2E8AC7FE-A921-2E32-8368-B47C864463BC}"/>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95395C87-7AC3-5D4F-652D-703ED8E99F86}"/>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445E82D0-8EB5-005A-8046-AD383AB85841}"/>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15DB0897-D630-B5CD-2C5E-15E60619EC12}"/>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83C96477-E001-1450-1F58-00ABE6B32E89}"/>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0BC6EE8D-F780-EB7B-E465-FF2B6355E7C4}"/>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5A68894F-66E1-CCBB-8A64-80FC4E28F209}"/>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14AF46CF-6393-ACAF-EB08-19CCB714B7CB}"/>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7407B9CA-449D-86F2-A6D5-3B925A8E1C1B}"/>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4C23A8C1-47CE-4B4B-757D-B79BB1A9A5ED}"/>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D6635192-2978-9DB1-25AF-0EABAFE27C63}"/>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A288D01A-5AF6-8116-5A21-CFC8C2450793}"/>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C899678F-0ADC-65A9-244D-05265AE5876B}"/>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FEE0043B-4004-3C13-C6D4-50C210F70BA1}"/>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F6991A97-B4F6-9084-5B98-F3CD44CB9A0F}"/>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03026C49-D0FC-7A0D-D970-0281742E1C3C}"/>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005095CF-B58A-C2FB-EB94-C8204F915EB4}"/>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57A1F96B-CFA8-9208-7D4E-0278E5A653E7}"/>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4D919D59-C06E-E471-6EF9-0EC23A14DF08}"/>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041F2D68-208F-9F58-578D-9093F8D6838C}"/>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A01ABE0D-7E51-EBD2-2D2E-09E97E94E2BB}"/>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12720D3A-AAF0-CA60-72BE-F9FF98BDF758}"/>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EBE67B3B-C783-F942-A992-F1C53DF60076}"/>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5DFE0A28-5ABC-EE10-883D-2498525A6DC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ED2855C7-A0CD-5205-4B2A-2936FC8ECADD}"/>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D1858146-1979-9F87-4954-3C0752BDA4DD}"/>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D4989D5A-A9AB-082A-AF7C-96BC384D2C77}"/>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88B35239-AB29-C011-0B9B-8BCB944BDAF9}"/>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070FD838-1673-FF14-0EBC-782D9D718D59}"/>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B53F9A09-0771-7CCF-00B0-E305BB21E658}"/>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EB50316E-B305-59EF-8659-E765E81B20A5}"/>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1D12D56F-25AF-99F1-FE45-EB8B5884A159}"/>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D1379381-73B9-3535-0BA3-906DF9D3F126}"/>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38A30204-3FCE-73DB-BAB8-E1C7D4EF80B2}"/>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12E6D409-0C75-079B-4FAB-1E5CD0B4A1E0}"/>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11983774-D1E0-70F0-7D98-3E0175E46565}"/>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FD016BCE-5211-732F-EAA4-7FCB5F873FCA}"/>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0BB15A10-F5D2-4A76-3A3A-8F2E8CE5EE5F}"/>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F7AEECA3-E212-F4B9-7964-33F1FFFE9AB0}"/>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2205550C-61C8-CBED-EE5A-D2D0024F14E1}"/>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C4AA88EE-E657-067C-DD75-54613E5A178B}"/>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9E6A77F2-B316-E7F9-4F7F-99440564CF63}"/>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E2079447-ABE8-3A14-D7C8-BC565D23D5C9}"/>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6512F00A-5321-1222-A6D1-11CF6E4094C5}"/>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641B903C-F02C-85BF-4143-DD9410B3114C}"/>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B5CF146D-EC4B-FB11-6B1A-DD2EE0A457D0}"/>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544618C7-D774-253F-E135-A0FA11E56696}"/>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638F15DB-4812-9FD4-B6BA-DF829F155555}"/>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E09E3B9C-661D-74A3-0D3F-C4F98F89834F}"/>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751091EA-41AF-5A9C-8CC3-6F999ECD8748}"/>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106FB0F4-A988-0F53-1E9D-16EC41AB3174}"/>
              </a:ext>
            </a:extLst>
          </p:cNvPr>
          <p:cNvSpPr/>
          <p:nvPr/>
        </p:nvSpPr>
        <p:spPr>
          <a:xfrm>
            <a:off x="611928" y="680433"/>
            <a:ext cx="791279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5C75B64E-DD09-B018-5945-7C44EE578147}"/>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4" name="TextBox 3">
            <a:extLst>
              <a:ext uri="{FF2B5EF4-FFF2-40B4-BE49-F238E27FC236}">
                <a16:creationId xmlns:a16="http://schemas.microsoft.com/office/drawing/2014/main" id="{354CE6D5-773C-9AC4-3C51-E7A68F472591}"/>
              </a:ext>
            </a:extLst>
          </p:cNvPr>
          <p:cNvSpPr txBox="1"/>
          <p:nvPr/>
        </p:nvSpPr>
        <p:spPr>
          <a:xfrm>
            <a:off x="759441" y="728312"/>
            <a:ext cx="7703726" cy="3884140"/>
          </a:xfrm>
          <a:prstGeom prst="rect">
            <a:avLst/>
          </a:prstGeom>
          <a:noFill/>
        </p:spPr>
        <p:txBody>
          <a:bodyPr wrap="square" rtlCol="0">
            <a:spAutoFit/>
          </a:bodyPr>
          <a:lstStyle/>
          <a:p>
            <a:pPr marL="285750" indent="-285750" algn="just">
              <a:lnSpc>
                <a:spcPct val="120000"/>
              </a:lnSpc>
              <a:buFont typeface="Arial" panose="020B0604020202020204" pitchFamily="34" charset="0"/>
              <a:buChar char="•"/>
            </a:pPr>
            <a:r>
              <a:rPr lang="vi-VN" sz="2800" b="1">
                <a:effectLst/>
                <a:latin typeface="Times New Roman" panose="02020603050405020304" pitchFamily="18" charset="0"/>
                <a:ea typeface="Calibri" panose="020F0502020204030204" pitchFamily="34" charset="0"/>
              </a:rPr>
              <a:t>L</a:t>
            </a:r>
            <a:r>
              <a:rPr lang="en-US" sz="2800" b="1">
                <a:effectLst/>
                <a:latin typeface="Times New Roman" panose="02020603050405020304" pitchFamily="18" charset="0"/>
                <a:ea typeface="Calibri" panose="020F0502020204030204" pitchFamily="34" charset="0"/>
              </a:rPr>
              <a:t>uyện đọc câu: </a:t>
            </a:r>
            <a:endParaRPr lang="en-SG" sz="2800" b="1">
              <a:effectLst/>
              <a:latin typeface="Times New Roman" panose="02020603050405020304" pitchFamily="18" charset="0"/>
              <a:ea typeface="Calibri" panose="020F0502020204030204" pitchFamily="34" charset="0"/>
            </a:endParaRPr>
          </a:p>
          <a:p>
            <a:pPr algn="just">
              <a:lnSpc>
                <a:spcPct val="120000"/>
              </a:lnSpc>
            </a:pPr>
            <a:r>
              <a:rPr lang="en-US" sz="2800" i="1">
                <a:effectLst/>
                <a:latin typeface="Times New Roman" panose="02020603050405020304" pitchFamily="18" charset="0"/>
                <a:ea typeface="Calibri" panose="020F0502020204030204" pitchFamily="34" charset="0"/>
              </a:rPr>
              <a:t>  </a:t>
            </a:r>
            <a:r>
              <a:rPr lang="vi-VN" sz="2800" i="1">
                <a:effectLst/>
                <a:latin typeface="Times New Roman" panose="02020603050405020304" pitchFamily="18" charset="0"/>
                <a:ea typeface="Calibri" panose="020F0502020204030204" pitchFamily="34" charset="0"/>
              </a:rPr>
              <a:t>	Dù chỉ hoàn toàn là những tưởng tượng</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nhưng bóng hình ông</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không thể phai nhạt</a:t>
            </a:r>
            <a:r>
              <a:rPr lang="en-US" sz="2800"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khi vườn cây</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còn mãi xanh tươi</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a:t>
            </a:r>
            <a:endParaRPr lang="en-SG" sz="2800">
              <a:effectLst/>
              <a:latin typeface="Times New Roman" panose="02020603050405020304" pitchFamily="18" charset="0"/>
              <a:ea typeface="Calibri" panose="020F0502020204030204" pitchFamily="34" charset="0"/>
            </a:endParaRPr>
          </a:p>
          <a:p>
            <a:r>
              <a:rPr lang="en-US" sz="2800" i="1" kern="0">
                <a:effectLst/>
                <a:latin typeface="Times New Roman" panose="02020603050405020304" pitchFamily="18" charset="0"/>
                <a:ea typeface="Calibri" panose="020F0502020204030204" pitchFamily="34" charset="0"/>
              </a:rPr>
              <a:t>  </a:t>
            </a:r>
            <a:r>
              <a:rPr lang="vi-VN" sz="2800" i="1" kern="0">
                <a:effectLst/>
                <a:latin typeface="Times New Roman" panose="02020603050405020304" pitchFamily="18" charset="0"/>
                <a:ea typeface="Calibri" panose="020F0502020204030204" pitchFamily="34" charset="0"/>
              </a:rPr>
              <a:t>	Đêm giao thừa nào</a:t>
            </a:r>
            <a:r>
              <a:rPr lang="en-US" sz="2800" b="1" i="1" kern="0">
                <a:solidFill>
                  <a:srgbClr val="FF0000"/>
                </a:solidFill>
                <a:effectLst/>
                <a:latin typeface="Times New Roman" panose="02020603050405020304" pitchFamily="18" charset="0"/>
                <a:ea typeface="Calibri" panose="020F0502020204030204" pitchFamily="34" charset="0"/>
              </a:rPr>
              <a:t>/</a:t>
            </a:r>
            <a:r>
              <a:rPr lang="vi-VN" sz="2800" i="1" kern="0">
                <a:effectLst/>
                <a:latin typeface="Times New Roman" panose="02020603050405020304" pitchFamily="18" charset="0"/>
                <a:ea typeface="Calibri" panose="020F0502020204030204" pitchFamily="34" charset="0"/>
              </a:rPr>
              <a:t> bà tôi</a:t>
            </a:r>
            <a:r>
              <a:rPr lang="en-US" sz="2800" b="1" i="1" kern="0">
                <a:solidFill>
                  <a:srgbClr val="FF0000"/>
                </a:solidFill>
                <a:effectLst/>
                <a:latin typeface="Times New Roman" panose="02020603050405020304" pitchFamily="18" charset="0"/>
                <a:ea typeface="Calibri" panose="020F0502020204030204" pitchFamily="34" charset="0"/>
              </a:rPr>
              <a:t>/</a:t>
            </a:r>
            <a:r>
              <a:rPr lang="vi-VN" sz="2800" i="1" kern="0">
                <a:effectLst/>
                <a:latin typeface="Times New Roman" panose="02020603050405020304" pitchFamily="18" charset="0"/>
                <a:ea typeface="Calibri" panose="020F0502020204030204" pitchFamily="34" charset="0"/>
              </a:rPr>
              <a:t> cũng làm một mâm cơm cúng</a:t>
            </a:r>
            <a:r>
              <a:rPr lang="en-US" sz="2800" b="1" i="1" kern="0">
                <a:solidFill>
                  <a:srgbClr val="FF0000"/>
                </a:solidFill>
                <a:effectLst/>
                <a:latin typeface="Times New Roman" panose="02020603050405020304" pitchFamily="18" charset="0"/>
                <a:ea typeface="Calibri" panose="020F0502020204030204" pitchFamily="34" charset="0"/>
              </a:rPr>
              <a:t>/</a:t>
            </a:r>
            <a:r>
              <a:rPr lang="vi-VN" sz="2800" i="1" kern="0">
                <a:effectLst/>
                <a:latin typeface="Times New Roman" panose="02020603050405020304" pitchFamily="18" charset="0"/>
                <a:ea typeface="Calibri" panose="020F0502020204030204" pitchFamily="34" charset="0"/>
              </a:rPr>
              <a:t> đặt lên bể nước</a:t>
            </a:r>
            <a:r>
              <a:rPr lang="en-US" sz="2800" b="1" i="1" kern="0">
                <a:solidFill>
                  <a:srgbClr val="FF0000"/>
                </a:solidFill>
                <a:effectLst/>
                <a:latin typeface="Times New Roman" panose="02020603050405020304" pitchFamily="18" charset="0"/>
                <a:ea typeface="Calibri" panose="020F0502020204030204" pitchFamily="34" charset="0"/>
              </a:rPr>
              <a:t>/</a:t>
            </a:r>
            <a:r>
              <a:rPr lang="vi-VN" sz="2800" i="1" kern="0">
                <a:effectLst/>
                <a:latin typeface="Times New Roman" panose="02020603050405020304" pitchFamily="18" charset="0"/>
                <a:ea typeface="Calibri" panose="020F0502020204030204" pitchFamily="34" charset="0"/>
              </a:rPr>
              <a:t> để mời </a:t>
            </a:r>
            <a:r>
              <a:rPr lang="vi-VN" sz="2800" i="1">
                <a:effectLst/>
                <a:latin typeface="Times New Roman" panose="02020603050405020304" pitchFamily="18" charset="0"/>
                <a:ea typeface="Calibri" panose="020F0502020204030204" pitchFamily="34" charset="0"/>
              </a:rPr>
              <a:t>ông về</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vui với con cháu</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và để cho cây vườn</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đ</a:t>
            </a:r>
            <a:r>
              <a:rPr lang="en-US" sz="2800" i="1">
                <a:effectLst/>
                <a:latin typeface="Times New Roman" panose="02020603050405020304" pitchFamily="18" charset="0"/>
                <a:ea typeface="Calibri" panose="020F0502020204030204" pitchFamily="34" charset="0"/>
              </a:rPr>
              <a:t>ỡ</a:t>
            </a:r>
            <a:r>
              <a:rPr lang="vi-VN" sz="2800" i="1">
                <a:effectLst/>
                <a:latin typeface="Times New Roman" panose="02020603050405020304" pitchFamily="18" charset="0"/>
                <a:ea typeface="Calibri" panose="020F0502020204030204" pitchFamily="34" charset="0"/>
              </a:rPr>
              <a:t> nhớ.</a:t>
            </a:r>
            <a:r>
              <a:rPr lang="en-US" sz="2800" b="1" i="1">
                <a:solidFill>
                  <a:srgbClr val="FF0000"/>
                </a:solidFill>
                <a:effectLst/>
                <a:latin typeface="Times New Roman" panose="02020603050405020304" pitchFamily="18" charset="0"/>
                <a:ea typeface="Calibri" panose="020F0502020204030204" pitchFamily="34" charset="0"/>
              </a:rPr>
              <a:t>//</a:t>
            </a:r>
            <a:endParaRPr lang="en-SG" sz="2800" b="1">
              <a:solidFill>
                <a:srgbClr val="FF0000"/>
              </a:solidFill>
              <a:effectLst/>
              <a:latin typeface="Times New Roman" panose="02020603050405020304" pitchFamily="18" charset="0"/>
              <a:ea typeface="Calibri" panose="020F0502020204030204" pitchFamily="34" charset="0"/>
            </a:endParaRPr>
          </a:p>
          <a:p>
            <a:r>
              <a:rPr lang="vi-VN" sz="2800" i="1" kern="0">
                <a:effectLst/>
                <a:latin typeface="Times New Roman" panose="02020603050405020304" pitchFamily="18" charset="0"/>
                <a:ea typeface="Calibri" panose="020F0502020204030204" pitchFamily="34" charset="0"/>
              </a:rPr>
              <a:t> </a:t>
            </a:r>
            <a:endParaRPr lang="en-SG" sz="2800"/>
          </a:p>
        </p:txBody>
      </p:sp>
    </p:spTree>
    <p:extLst>
      <p:ext uri="{BB962C8B-B14F-4D97-AF65-F5344CB8AC3E}">
        <p14:creationId xmlns:p14="http://schemas.microsoft.com/office/powerpoint/2010/main" val="164049967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B457588A-5432-89AD-6513-C2D049279E0F}"/>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9B338F56-F7A7-1B8A-ABAF-A8CD5C1D02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CA7186A9-32D3-7DA8-BC6C-8C6EE8686C21}"/>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CF6096DB-5B49-E8D4-667F-BAD99842347C}"/>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786D13A0-6E73-A875-EAE4-F3EC5358F136}"/>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6A933DCE-6FDF-4950-14C7-35E584389CDA}"/>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4EDB0B25-479C-2082-E429-43DB31A71BCA}"/>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99DB694B-A828-DA81-BC90-8525EA4008D4}"/>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3736C958-3EAC-F5E6-628B-26A32E183FAF}"/>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C3576BDE-789D-7FD0-FE17-FCC38180527C}"/>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4D991955-1661-69D1-B53A-4F600A8B015F}"/>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2465987A-FDCE-578A-FD23-A162955B2F63}"/>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9A4692D-1820-4A6B-ADB2-55FCB0091709}"/>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6AD4C4C0-723D-912C-527C-55B9AE4430BF}"/>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676B5E51-49E2-6D9F-A7E2-90D5CC576F8E}"/>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5D1418D8-B904-8333-C150-1F6744C3818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633C89AB-1B47-50A8-4AF5-46F20F85B850}"/>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7BA56D67-5BA6-2E34-1598-DA1194436EFD}"/>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80B71108-38DB-0CB5-1613-CA59A068A2BC}"/>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EEC45758-9C29-637E-0D7A-33F035DE2682}"/>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5BCBECBF-5B66-DE93-0EA3-822008AB09E3}"/>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407F1848-F582-28C2-204C-41ECC99A7E13}"/>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9A99DA09-543D-C636-FB83-94FDF09D72D4}"/>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6FC98055-CFAF-39DC-86BE-D74F6DFEC397}"/>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A78F2F3C-668E-EDDB-47A6-945A7FB406B2}"/>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6E2EAB3D-33C2-550C-55AC-0F202F4D06FC}"/>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E600D803-911C-9E4A-2F99-25515DD4DD42}"/>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9CDEFDE1-3F00-3DD9-3397-374B668F9523}"/>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F96054CB-FA0B-90E9-AF8F-9E0381B2EBC1}"/>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389C4AB1-6C8D-1F60-A294-E479D3EACB69}"/>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2E679BAF-4555-3B6B-4E77-1E79B9E2D26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A0B1DA4D-5B04-818B-0BE4-013EBDCCFBB4}"/>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DFB03ED1-97AD-8A6F-3C6E-496DDE32273B}"/>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441DF6DD-9CB4-EBF6-8777-3AB2E7170854}"/>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E479A8DD-E388-F25E-DB46-DB088C9F335B}"/>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5648873B-336F-6B3E-FAC8-01B8A71603D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E8AB4849-480E-CE57-B745-0C8F5B5A4C0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855A9EC4-FBE8-7089-3C3C-B2C8C21B5F8F}"/>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9F032229-5E7D-2798-A59A-F8B76326D26F}"/>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5123946D-1F71-FA95-CF7B-B9B1188E246C}"/>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99A51AEA-D934-EE33-0D2D-75A4A2A108F1}"/>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47AF2646-6C65-E65C-5962-3198033D42A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45D4FA92-14F1-234A-52BA-9105DA54C73F}"/>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DF55ED3D-7661-9A40-E9C2-D73ED68F8E07}"/>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0DBE1262-C76D-5577-93FA-7A8A6F3DBBF4}"/>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C51D0E72-E223-EB84-6A32-A83320859C4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05D98267-4023-EDB2-BEC1-76590C8A684C}"/>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FCAE8FC7-1526-ECBA-EAE8-02C94F3425CB}"/>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915C0EEB-9595-8479-9F3F-2DC101064EA9}"/>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F8324E5F-2042-1FCA-F828-58D18A4CB9A6}"/>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91461F0C-8F73-8BFF-0854-231F6D667539}"/>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F6470157-B55B-AD61-ACFB-8EEEE3265C3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5C256ED5-963A-7D83-EFAF-C7F982E6ADF5}"/>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83A938E9-8776-3AFC-4F4F-B20229190038}"/>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88694898-C8EF-3896-BB46-86456D9A5109}"/>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9F7F8D06-FE08-776E-6C6A-1F380C8A941B}"/>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52CFE43C-78ED-A15F-6987-A67997237813}"/>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D0B518AC-0A04-1E6E-B98F-9A9126F84C08}"/>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EE490052-C0C2-8298-1753-8F362B40085E}"/>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2A9C0D3C-3A09-89C4-320C-E0AB2FF6AD74}"/>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D7B573B2-4388-F830-FD8D-C0FE48BC3869}"/>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9217703F-F5ED-35F0-C945-1013B5CEB3C8}"/>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48CD4538-CD5B-C778-1AD9-730D3FDE8E79}"/>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3720370E-179A-C8EB-0A74-CBB8A4F0B68E}"/>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C431B095-F0BE-95F6-A16F-18C1B13CE150}"/>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93B515E9-EE37-EC9F-09C1-694E9A5C228D}"/>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806996FE-05F6-3E1E-8C9D-5A5B3B68D5DE}"/>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1635BA01-D9A9-0706-6029-EC8012A42D9C}"/>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4D3608FA-7457-21A9-4C23-F32C04876AB3}"/>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30C6C001-86E4-421D-5106-513E95D4EABC}"/>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48AAFEBE-B4C5-AEB9-B43F-157CE050CDD4}"/>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C7350E77-80A2-087A-E6C4-AC64E812A152}"/>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AE4B9DF4-B81B-66BC-73CB-48179F96BF98}"/>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F0D55D9D-5A8B-E240-648B-1ECD87CE133F}"/>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7343AA2E-6862-2BEF-7A81-14968043C3DF}"/>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C4129902-0D0A-5F44-CDDE-082EBBBADEAD}"/>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955817BF-AFA4-6A8C-B3AA-7543D00B45EC}"/>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7B5AFAFF-01C6-F705-55B0-C0884ABF9B37}"/>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51D7E9E6-79A8-26C6-617A-D76DC1F44FDF}"/>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7D4B63D6-3602-E850-78BE-FDB1A3BB2C8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A60906C1-F1D6-0C7A-FB15-A86304562DD5}"/>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AD896769-3EEC-F679-48AF-C17220B19B9C}"/>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A4FB6CFF-1183-DCAE-105D-0AAD646767A6}"/>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06C8F001-A217-CB18-2003-F6E8EF8A9A3A}"/>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AA66BEDD-0D62-1F15-628A-49AC87B09C08}"/>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AC1452DE-EFFA-FD43-107E-B4177788A6C7}"/>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8E89C22-D436-7101-CA12-38323763652A}"/>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4B8F1D0B-5859-29A8-250D-D1E28F336013}"/>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9A75FD14-34CA-4BEF-66C6-5173203B1982}"/>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4CF68D4A-8F8E-E99E-5A01-99BB57C62295}"/>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DF9AFDC5-8317-613D-67A3-6A57F0C14D90}"/>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41A62700-EAB7-4E6C-33AE-D477C2287F57}"/>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C959BE5D-CB70-1163-C9D2-57203F570B0E}"/>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E84F2170-72B0-D8E8-5E81-B068A074B988}"/>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A26375DE-8EB7-82DC-0B5C-2A7B2DA006F6}"/>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22ACFC3-BE71-B8EC-E6B9-43E200CD2C1A}"/>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022153E0-D38F-9805-BA8E-30EA30B7224F}"/>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6F121576-6494-45A0-8F1E-438F4AA5BC5A}"/>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FD44FB60-B0D7-9273-7212-7993E0CEFE18}"/>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9D0AB2C0-BF66-B635-9865-2DAB42404A89}"/>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12E93CB6-F2E5-E5BE-4CAA-710A61A6DBF1}"/>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1269F2EC-AA5F-C09F-C819-909AD085F702}"/>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CA9400FD-4025-70E6-4480-5E113EB56BE6}"/>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37EA42D4-E4FB-4B85-D768-DC78CE244AF1}"/>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BC8A41C7-C624-379F-C1CE-2E1AD51FC0A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29C5A2D7-87DF-75E6-6B37-B2E18783B9A2}"/>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208416CD-43D0-676C-506C-65895110271B}"/>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77BB9776-0B01-139E-0DC7-8971B58533C9}"/>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A48C4807-3D5F-64E7-7459-EAEB966242C4}"/>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EF6ACCE3-2C1E-FA5F-9512-37BF1C9F6FA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DECD15CC-F4D6-5AB6-9D3B-B7B39EE9F767}"/>
              </a:ext>
            </a:extLst>
          </p:cNvPr>
          <p:cNvSpPr/>
          <p:nvPr/>
        </p:nvSpPr>
        <p:spPr>
          <a:xfrm>
            <a:off x="353256" y="535118"/>
            <a:ext cx="8573600" cy="439248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37505D1A-390C-A309-CFDE-6BD19B4EBDF7}"/>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5" name="TextBox 4">
            <a:extLst>
              <a:ext uri="{FF2B5EF4-FFF2-40B4-BE49-F238E27FC236}">
                <a16:creationId xmlns:a16="http://schemas.microsoft.com/office/drawing/2014/main" id="{8C7FAAE9-DFEC-BFDB-5A12-BCF8B1D4C376}"/>
              </a:ext>
            </a:extLst>
          </p:cNvPr>
          <p:cNvSpPr txBox="1"/>
          <p:nvPr/>
        </p:nvSpPr>
        <p:spPr>
          <a:xfrm>
            <a:off x="457267" y="548099"/>
            <a:ext cx="8073933" cy="1222642"/>
          </a:xfrm>
          <a:prstGeom prst="rect">
            <a:avLst/>
          </a:prstGeom>
          <a:noFill/>
        </p:spPr>
        <p:txBody>
          <a:bodyPr wrap="square">
            <a:spAutoFit/>
          </a:bodyPr>
          <a:lstStyle/>
          <a:p>
            <a:pPr algn="just">
              <a:lnSpc>
                <a:spcPct val="120000"/>
              </a:lnSpc>
            </a:pPr>
            <a:r>
              <a:rPr lang="vi-VN" sz="3200" b="1">
                <a:latin typeface="Times New Roman" panose="02020603050405020304" pitchFamily="18" charset="0"/>
                <a:ea typeface="Calibri" panose="020F0502020204030204" pitchFamily="34" charset="0"/>
              </a:rPr>
              <a:t>*Từ khó</a:t>
            </a:r>
          </a:p>
          <a:p>
            <a:pPr algn="just">
              <a:lnSpc>
                <a:spcPct val="120000"/>
              </a:lnSpc>
            </a:pPr>
            <a:r>
              <a:rPr lang="vi-VN" sz="3200" b="1">
                <a:effectLst/>
                <a:latin typeface="Times New Roman" panose="02020603050405020304" pitchFamily="18" charset="0"/>
                <a:ea typeface="Calibri" panose="020F0502020204030204" pitchFamily="34" charset="0"/>
              </a:rPr>
              <a:t>- Lụi 				- Hình dung</a:t>
            </a:r>
            <a:endParaRPr lang="en-SG" sz="3200">
              <a:effectLst/>
              <a:latin typeface="Times New Roman" panose="02020603050405020304" pitchFamily="18" charset="0"/>
              <a:ea typeface="Calibri" panose="020F0502020204030204" pitchFamily="34" charset="0"/>
            </a:endParaRPr>
          </a:p>
        </p:txBody>
      </p:sp>
      <p:pic>
        <p:nvPicPr>
          <p:cNvPr id="6146" name="Picture 2" descr="Hoa mẫu đơn có ý nghĩa gì? Phân loại và cách trồng hoa mẫu đơn">
            <a:extLst>
              <a:ext uri="{FF2B5EF4-FFF2-40B4-BE49-F238E27FC236}">
                <a16:creationId xmlns:a16="http://schemas.microsoft.com/office/drawing/2014/main" id="{1D0C1292-9CA4-3BD0-9CEA-98C35365C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2400" y="2040166"/>
            <a:ext cx="2179700" cy="21699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ây dành dành | BvNTP">
            <a:extLst>
              <a:ext uri="{FF2B5EF4-FFF2-40B4-BE49-F238E27FC236}">
                <a16:creationId xmlns:a16="http://schemas.microsoft.com/office/drawing/2014/main" id="{4BCF5168-BBE9-B9E7-9986-BD9763060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0234" y="2040165"/>
            <a:ext cx="3300814" cy="21699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C6F9B0-3D68-AB9A-7D35-B0D41035B25D}"/>
              </a:ext>
            </a:extLst>
          </p:cNvPr>
          <p:cNvSpPr txBox="1"/>
          <p:nvPr/>
        </p:nvSpPr>
        <p:spPr>
          <a:xfrm>
            <a:off x="5383540" y="4248745"/>
            <a:ext cx="1985957" cy="461665"/>
          </a:xfrm>
          <a:prstGeom prst="rect">
            <a:avLst/>
          </a:prstGeom>
          <a:noFill/>
        </p:spPr>
        <p:txBody>
          <a:bodyPr wrap="square" rtlCol="0">
            <a:spAutoFit/>
          </a:bodyPr>
          <a:lstStyle/>
          <a:p>
            <a:r>
              <a:rPr lang="vi-VN" sz="2400" b="1"/>
              <a:t>Dành dành</a:t>
            </a:r>
            <a:endParaRPr lang="en-SG" sz="2400" b="1"/>
          </a:p>
        </p:txBody>
      </p:sp>
      <p:sp>
        <p:nvSpPr>
          <p:cNvPr id="6" name="TextBox 5">
            <a:extLst>
              <a:ext uri="{FF2B5EF4-FFF2-40B4-BE49-F238E27FC236}">
                <a16:creationId xmlns:a16="http://schemas.microsoft.com/office/drawing/2014/main" id="{B6ECD861-0255-C488-0E35-10EABE4C85F1}"/>
              </a:ext>
            </a:extLst>
          </p:cNvPr>
          <p:cNvSpPr txBox="1"/>
          <p:nvPr/>
        </p:nvSpPr>
        <p:spPr>
          <a:xfrm>
            <a:off x="2224275" y="4265704"/>
            <a:ext cx="1953665" cy="461665"/>
          </a:xfrm>
          <a:prstGeom prst="rect">
            <a:avLst/>
          </a:prstGeom>
          <a:noFill/>
        </p:spPr>
        <p:txBody>
          <a:bodyPr wrap="square" rtlCol="0">
            <a:spAutoFit/>
          </a:bodyPr>
          <a:lstStyle/>
          <a:p>
            <a:r>
              <a:rPr lang="vi-VN" sz="2400" b="1"/>
              <a:t>Mẫu đơn</a:t>
            </a:r>
            <a:endParaRPr lang="en-SG" sz="2400" b="1"/>
          </a:p>
        </p:txBody>
      </p:sp>
    </p:spTree>
    <p:extLst>
      <p:ext uri="{BB962C8B-B14F-4D97-AF65-F5344CB8AC3E}">
        <p14:creationId xmlns:p14="http://schemas.microsoft.com/office/powerpoint/2010/main" val="41320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DD0ED500-7F1E-2F38-73FA-511D0AB069C1}"/>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388C7615-B2A0-4CED-AD20-92D57E3748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055109D2-4597-A859-014F-9F5D42D73F9B}"/>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F1C92E46-F296-04A3-2941-AE90C3A32895}"/>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06400885-96B2-86F9-CFEE-FFEF77E239A5}"/>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5F6A896D-D09A-0C7E-917D-30652EF23CE6}"/>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862755FC-4EF3-8AA2-D2EA-49D255E5626D}"/>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804319F2-2270-81EC-1512-2DAF1D833891}"/>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64CE8D1E-1DB2-657A-5C10-4C6B2495E1F0}"/>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C8D74B8B-7CBF-6706-57AA-001138DDDAB2}"/>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31411CC4-816D-DE4F-BC6D-B2FD24B7F203}"/>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6E4B4AE7-9F47-E148-3524-5D7A40C0C6D5}"/>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909BAFEE-D7D7-E144-DF57-78267C0E08EA}"/>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87B79BAA-5677-396A-10CC-A5DD015ACC6D}"/>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054A477A-F9DA-7994-2774-046233C6A39A}"/>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330DCA5B-1A8B-4FD7-D1D9-F5A45EB3DE5A}"/>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532597E7-7945-5180-42F0-7DC352C64121}"/>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14AB9B14-3897-0B17-E03D-2B0B132C6035}"/>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443DABEF-9D52-D3BC-99AF-187716498C07}"/>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1035A3F2-8163-46A6-D068-F31C6A339F3D}"/>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B6752C78-CB47-C02C-61D1-4E7F82AF5B25}"/>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1707FED7-15EF-0569-02B4-179BD29E6071}"/>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085C43F7-F938-8ED4-A6F6-F80AC4DB0FB5}"/>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64522809-C1C1-E1C2-0ECD-7786BF52447D}"/>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37CFC2F8-5558-6CE3-2589-792CD5548005}"/>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B22940F6-7C63-34EA-D023-1604357F5D4E}"/>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C1880366-469A-9EC0-C1D0-625344454A0D}"/>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8905656E-9FC9-C60E-4829-501C01FFF079}"/>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384E697C-336D-639C-225A-4A743368A215}"/>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F1B80F29-88DA-5C0B-FDD9-FFEFBBADBF47}"/>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B1A78FF1-D1F9-F77D-8986-B2B460D387F5}"/>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112DEC2E-DEB6-14AD-0CDF-BC22708BCB68}"/>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DF15FC2B-B933-0EC1-AA01-781E3C4DEB15}"/>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9FC3FF03-1889-E35D-D4DA-CA82A736BECA}"/>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1BE01EA9-035E-4B8A-DE90-1B690073C3A0}"/>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79541B74-23D1-150D-A31A-E328B775DC13}"/>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BFAF2348-5F71-D742-18CD-E82CADEE8D1F}"/>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BB1D9B69-A1B4-FF69-F592-BA3A38BAC2D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631D4F85-1AD3-729C-232C-0C38ED84ADCF}"/>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A6442429-559C-F85D-9BAE-7A42F3C003BE}"/>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CDB55348-4E71-DE3B-FF11-8D5C3EA56ADA}"/>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66C1C190-3E08-B41D-A6BA-2E5FAAF0CC1B}"/>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829A9FCA-E4F8-3965-94D2-EE8D53DC51C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78E156F4-1B30-DEE2-17F4-57C024A4B589}"/>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EF87628A-0980-53DC-B5C5-B41CAEB0B26E}"/>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E85F87BB-B3D2-43E4-5680-07C8B44138B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2D5AAAA9-5F61-8527-D425-A35DA302C566}"/>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3737348B-6771-6494-8CCC-EE23FAB1B9CF}"/>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D9BDD207-E50C-E64B-5E07-D36084777DB7}"/>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5969AFDF-5238-CDF8-685E-F9A028E8BFCA}"/>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7BE3EB5F-2361-6020-EE60-6D74FF5AC6F0}"/>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453AF789-9F8B-90BF-0E85-915161CF5B39}"/>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D5B03B28-6374-0208-5D74-FEFD7E36C3F7}"/>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A8355354-945F-6966-9A3D-381C2551583F}"/>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A3338B27-56EA-16C9-463B-898403FBE32F}"/>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553ACC70-9E92-A7CF-5D91-7692C6443965}"/>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84490D8A-50C9-A42E-EA9E-474626B36AED}"/>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D6484774-B96D-DBEB-1834-4371BEC507D8}"/>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2F6344DB-8BFA-B529-AF96-B42BAE9DEBC5}"/>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F8A469B2-E59A-8ADA-4713-9A14CE183153}"/>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6189F744-B6C8-6F92-88BE-FE433A62C6EB}"/>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CBA3D752-B6C7-FC79-B846-1BFF33866A6B}"/>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7505E129-CBFC-18BC-8F45-E191A746751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196851C2-387D-EDD7-F1F6-0E9D801B2D7F}"/>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DA89A6A9-A126-0001-C0DE-66F9665B7F53}"/>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FAC9D5F2-5093-586A-3A82-A90388E3A4FF}"/>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423A5A7E-194E-BF18-81F7-71921366B4FD}"/>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2E71F483-CF5E-BD59-455A-FB1E596874E6}"/>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2803E6BA-88DD-ED66-B959-850EF0FEA1B5}"/>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CBB9598D-572F-2422-88A4-C09AE852A25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B5F6AE5B-D2A1-78B1-C8B8-FD7996F32F6B}"/>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099B5718-EFEA-8CEE-B154-0D54B4C73A18}"/>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A946D271-EA55-FB01-F93F-BD892CF2D2C3}"/>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CC5E38EA-8521-8D3D-05B5-7C7133DC706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62A834F1-966C-F4A1-9180-360FFA69E550}"/>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88C130E9-855F-3AEC-0821-6EB13FCEB6AD}"/>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233FF7AF-303D-CF81-B169-3975916BEAAF}"/>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530C4F55-0219-56DE-3821-1921DB64C0A0}"/>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4C5F822B-6BE7-DC03-79D3-D60ED4CDA915}"/>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40FF6BA0-DBB9-226B-D3C5-315126D808F7}"/>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7A751AA0-DF17-7773-5CEE-2B0DB8249069}"/>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C8104875-EC34-54E3-8AC6-FCEA62979A4B}"/>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4311C5D4-795D-EB1F-9A05-6BD3D221958F}"/>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5B095510-A35A-E12B-1F56-23A58A5DDCA0}"/>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543EC225-AB98-12BB-74B6-C8D2FD08826A}"/>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B7DDF136-1D00-90D8-FE09-026E5510A7E9}"/>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152D1CEB-B5AF-7863-366A-84E22B3EE3D8}"/>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BBE847BF-46B6-2AA5-5457-07ED25368E29}"/>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86059E7E-D5FA-CF31-B2DD-0E0A391771E8}"/>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0061D482-1FC9-7E40-2FDC-E032F7DB8050}"/>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4452C86C-8AA6-1CAC-EB79-798769EB06FD}"/>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8E2856BA-0496-6EB7-3F98-8058740C5E0C}"/>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82CF4737-A2F2-99BD-BAD8-3401FEB812C4}"/>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E3A7EA65-0D78-B644-6F11-02D19CDEE16C}"/>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87786129-5A25-9FB4-0A79-35F40B6265FC}"/>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8BB401BA-1552-DA94-0066-CCDCD77EE079}"/>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94BB0954-67A5-A986-AB32-B3ECD8131852}"/>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9274B4D2-BFA8-0186-A6A8-30D0C04E1C21}"/>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979F742C-DE9B-93F2-573E-F46011E99348}"/>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41FC14F8-14E1-480A-90B4-013F9DF36A02}"/>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B8E3A7E8-F858-3962-7472-0E97C650D6D6}"/>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7F394803-95F8-3C8F-AC4F-FDD5A73492C8}"/>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90FD514D-E5CA-5279-DE59-660DA4A6A524}"/>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FC90D1C3-1353-B591-D72A-98C7661B1A00}"/>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7B6B804A-4669-1D89-F6F1-37B1A5F60D7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5AF45B61-3263-4784-05C8-3679D1D984EC}"/>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857C45B7-045E-864B-DA26-AB42D1F2203A}"/>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3685F3A6-C0E8-F0D9-26D7-544477A06AFD}"/>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E3D54D38-AD4E-0EB6-B044-D3012FE9B62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464FCDC6-3A63-959B-A951-E73F926F1792}"/>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4BBCFAAF-CD34-2757-9D76-537DC5E60722}"/>
              </a:ext>
            </a:extLst>
          </p:cNvPr>
          <p:cNvSpPr/>
          <p:nvPr/>
        </p:nvSpPr>
        <p:spPr>
          <a:xfrm>
            <a:off x="531415" y="1354666"/>
            <a:ext cx="7825590" cy="19112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1C7A3047-3A05-1166-1C79-E805730F0321}"/>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17" name="TextBox 16">
            <a:extLst>
              <a:ext uri="{FF2B5EF4-FFF2-40B4-BE49-F238E27FC236}">
                <a16:creationId xmlns:a16="http://schemas.microsoft.com/office/drawing/2014/main" id="{D86AC65A-F900-7717-36FB-A037AEF3178E}"/>
              </a:ext>
            </a:extLst>
          </p:cNvPr>
          <p:cNvSpPr txBox="1"/>
          <p:nvPr/>
        </p:nvSpPr>
        <p:spPr>
          <a:xfrm>
            <a:off x="988230" y="1880810"/>
            <a:ext cx="7825589" cy="769441"/>
          </a:xfrm>
          <a:prstGeom prst="rect">
            <a:avLst/>
          </a:prstGeom>
          <a:noFill/>
        </p:spPr>
        <p:txBody>
          <a:bodyPr wrap="square" rtlCol="0">
            <a:spAutoFit/>
          </a:bodyPr>
          <a:lstStyle/>
          <a:p>
            <a:r>
              <a:rPr lang="vi-VN" sz="4400" b="1"/>
              <a:t>Hoạt động 2: Tìm hiểu bài </a:t>
            </a:r>
            <a:endParaRPr lang="en-SG" sz="4400" b="1"/>
          </a:p>
        </p:txBody>
      </p:sp>
    </p:spTree>
    <p:extLst>
      <p:ext uri="{BB962C8B-B14F-4D97-AF65-F5344CB8AC3E}">
        <p14:creationId xmlns:p14="http://schemas.microsoft.com/office/powerpoint/2010/main" val="76119557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823776" y="166510"/>
            <a:ext cx="4257432" cy="3552539"/>
            <a:chOff x="0" y="0"/>
            <a:chExt cx="11353151" cy="9473438"/>
          </a:xfrm>
        </p:grpSpPr>
        <p:sp>
          <p:nvSpPr>
            <p:cNvPr id="3" name="Freeform 3"/>
            <p:cNvSpPr/>
            <p:nvPr/>
          </p:nvSpPr>
          <p:spPr>
            <a:xfrm>
              <a:off x="675554" y="0"/>
              <a:ext cx="10677597" cy="9066251"/>
            </a:xfrm>
            <a:custGeom>
              <a:avLst/>
              <a:gdLst/>
              <a:ahLst/>
              <a:cxnLst/>
              <a:rect l="l" t="t" r="r" b="b"/>
              <a:pathLst>
                <a:path w="10677597" h="9066251">
                  <a:moveTo>
                    <a:pt x="0" y="0"/>
                  </a:moveTo>
                  <a:lnTo>
                    <a:pt x="10677597" y="0"/>
                  </a:lnTo>
                  <a:lnTo>
                    <a:pt x="10677597" y="9066251"/>
                  </a:lnTo>
                  <a:lnTo>
                    <a:pt x="0" y="9066251"/>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sp>
        <p:sp>
          <p:nvSpPr>
            <p:cNvPr id="4" name="Freeform 4"/>
            <p:cNvSpPr/>
            <p:nvPr/>
          </p:nvSpPr>
          <p:spPr>
            <a:xfrm rot="2209783">
              <a:off x="1115372" y="2945641"/>
              <a:ext cx="5301234" cy="5486400"/>
            </a:xfrm>
            <a:custGeom>
              <a:avLst/>
              <a:gdLst/>
              <a:ahLst/>
              <a:cxnLst/>
              <a:rect l="l" t="t" r="r" b="b"/>
              <a:pathLst>
                <a:path w="5301234" h="5486400">
                  <a:moveTo>
                    <a:pt x="0" y="0"/>
                  </a:moveTo>
                  <a:lnTo>
                    <a:pt x="5301234" y="0"/>
                  </a:lnTo>
                  <a:lnTo>
                    <a:pt x="5301234" y="5486400"/>
                  </a:lnTo>
                  <a:lnTo>
                    <a:pt x="0" y="5486400"/>
                  </a:lnTo>
                  <a:lnTo>
                    <a:pt x="0" y="0"/>
                  </a:lnTo>
                  <a:close/>
                </a:path>
              </a:pathLst>
            </a:custGeom>
            <a:blipFill>
              <a:blip r:embed="rId6">
                <a:alphaModFix amt="34000"/>
                <a:extLst>
                  <a:ext uri="{96DAC541-7B7A-43D3-8B79-37D633B846F1}">
                    <asvg:svgBlip xmlns:asvg="http://schemas.microsoft.com/office/drawing/2016/SVG/main" r:embed="rId7"/>
                  </a:ext>
                </a:extLst>
              </a:blip>
              <a:stretch>
                <a:fillRect/>
              </a:stretch>
            </a:blipFill>
          </p:spPr>
        </p:sp>
      </p:grpSp>
      <p:sp>
        <p:nvSpPr>
          <p:cNvPr id="5" name="Freeform 5"/>
          <p:cNvSpPr/>
          <p:nvPr/>
        </p:nvSpPr>
        <p:spPr>
          <a:xfrm>
            <a:off x="-6758229" y="2996845"/>
            <a:ext cx="9751929" cy="2645211"/>
          </a:xfrm>
          <a:custGeom>
            <a:avLst/>
            <a:gdLst/>
            <a:ahLst/>
            <a:cxnLst/>
            <a:rect l="l" t="t" r="r" b="b"/>
            <a:pathLst>
              <a:path w="19503858" h="5290421">
                <a:moveTo>
                  <a:pt x="0" y="0"/>
                </a:moveTo>
                <a:lnTo>
                  <a:pt x="19503857" y="0"/>
                </a:lnTo>
                <a:lnTo>
                  <a:pt x="19503857" y="5290422"/>
                </a:lnTo>
                <a:lnTo>
                  <a:pt x="0" y="52904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605243" y="3816168"/>
            <a:ext cx="3362530" cy="1198284"/>
          </a:xfrm>
          <a:custGeom>
            <a:avLst/>
            <a:gdLst/>
            <a:ahLst/>
            <a:cxnLst/>
            <a:rect l="l" t="t" r="r" b="b"/>
            <a:pathLst>
              <a:path w="6725059" h="2396567">
                <a:moveTo>
                  <a:pt x="0" y="0"/>
                </a:moveTo>
                <a:lnTo>
                  <a:pt x="6725059" y="0"/>
                </a:lnTo>
                <a:lnTo>
                  <a:pt x="6725059" y="2396566"/>
                </a:lnTo>
                <a:lnTo>
                  <a:pt x="0" y="23965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7996589" y="2953058"/>
            <a:ext cx="1696384" cy="783421"/>
          </a:xfrm>
          <a:custGeom>
            <a:avLst/>
            <a:gdLst/>
            <a:ahLst/>
            <a:cxnLst/>
            <a:rect l="l" t="t" r="r" b="b"/>
            <a:pathLst>
              <a:path w="3392767" h="1566841">
                <a:moveTo>
                  <a:pt x="0" y="0"/>
                </a:moveTo>
                <a:lnTo>
                  <a:pt x="3392766" y="0"/>
                </a:lnTo>
                <a:lnTo>
                  <a:pt x="3392766" y="1566841"/>
                </a:lnTo>
                <a:lnTo>
                  <a:pt x="0" y="15668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8151431" y="4664239"/>
            <a:ext cx="1386699" cy="700425"/>
          </a:xfrm>
          <a:custGeom>
            <a:avLst/>
            <a:gdLst/>
            <a:ahLst/>
            <a:cxnLst/>
            <a:rect l="l" t="t" r="r" b="b"/>
            <a:pathLst>
              <a:path w="2773397" h="1400849">
                <a:moveTo>
                  <a:pt x="0" y="0"/>
                </a:moveTo>
                <a:lnTo>
                  <a:pt x="2773397" y="0"/>
                </a:lnTo>
                <a:lnTo>
                  <a:pt x="2773397" y="1400849"/>
                </a:lnTo>
                <a:lnTo>
                  <a:pt x="0" y="140084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1882265" y="3223356"/>
            <a:ext cx="12908530" cy="3840288"/>
          </a:xfrm>
          <a:custGeom>
            <a:avLst/>
            <a:gdLst/>
            <a:ahLst/>
            <a:cxnLst/>
            <a:rect l="l" t="t" r="r" b="b"/>
            <a:pathLst>
              <a:path w="25817059" h="7680575">
                <a:moveTo>
                  <a:pt x="0" y="0"/>
                </a:moveTo>
                <a:lnTo>
                  <a:pt x="25817060" y="0"/>
                </a:lnTo>
                <a:lnTo>
                  <a:pt x="25817060" y="7680576"/>
                </a:lnTo>
                <a:lnTo>
                  <a:pt x="0" y="76805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5609917" y="4879629"/>
            <a:ext cx="3860391" cy="762427"/>
          </a:xfrm>
          <a:custGeom>
            <a:avLst/>
            <a:gdLst/>
            <a:ahLst/>
            <a:cxnLst/>
            <a:rect l="l" t="t" r="r" b="b"/>
            <a:pathLst>
              <a:path w="7720781" h="1524854">
                <a:moveTo>
                  <a:pt x="0" y="0"/>
                </a:moveTo>
                <a:lnTo>
                  <a:pt x="7720782" y="0"/>
                </a:lnTo>
                <a:lnTo>
                  <a:pt x="7720782" y="1524854"/>
                </a:lnTo>
                <a:lnTo>
                  <a:pt x="0" y="1524854"/>
                </a:lnTo>
                <a:lnTo>
                  <a:pt x="0" y="0"/>
                </a:lnTo>
                <a:close/>
              </a:path>
            </a:pathLst>
          </a:custGeom>
          <a:blipFill>
            <a:blip r:embed="rId18">
              <a:alphaModFix amt="29000"/>
            </a:blip>
            <a:stretch>
              <a:fillRect/>
            </a:stretch>
          </a:blipFill>
        </p:spPr>
      </p:sp>
      <p:sp>
        <p:nvSpPr>
          <p:cNvPr id="11" name="Freeform 11"/>
          <p:cNvSpPr/>
          <p:nvPr/>
        </p:nvSpPr>
        <p:spPr>
          <a:xfrm>
            <a:off x="-737539" y="4360080"/>
            <a:ext cx="1696384" cy="783421"/>
          </a:xfrm>
          <a:custGeom>
            <a:avLst/>
            <a:gdLst/>
            <a:ahLst/>
            <a:cxnLst/>
            <a:rect l="l" t="t" r="r" b="b"/>
            <a:pathLst>
              <a:path w="3392767" h="1566841">
                <a:moveTo>
                  <a:pt x="0" y="0"/>
                </a:moveTo>
                <a:lnTo>
                  <a:pt x="3392766" y="0"/>
                </a:lnTo>
                <a:lnTo>
                  <a:pt x="3392766" y="1566841"/>
                </a:lnTo>
                <a:lnTo>
                  <a:pt x="0" y="15668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2124706" y="-358604"/>
            <a:ext cx="5466703" cy="6000660"/>
          </a:xfrm>
          <a:custGeom>
            <a:avLst/>
            <a:gdLst/>
            <a:ahLst/>
            <a:cxnLst/>
            <a:rect l="l" t="t" r="r" b="b"/>
            <a:pathLst>
              <a:path w="10933405" h="12001319">
                <a:moveTo>
                  <a:pt x="0" y="0"/>
                </a:moveTo>
                <a:lnTo>
                  <a:pt x="10933405" y="0"/>
                </a:lnTo>
                <a:lnTo>
                  <a:pt x="10933405" y="12001319"/>
                </a:lnTo>
                <a:lnTo>
                  <a:pt x="0" y="1200131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3" name="Freeform 13"/>
          <p:cNvSpPr/>
          <p:nvPr/>
        </p:nvSpPr>
        <p:spPr>
          <a:xfrm>
            <a:off x="8450651" y="4547552"/>
            <a:ext cx="1386699" cy="700425"/>
          </a:xfrm>
          <a:custGeom>
            <a:avLst/>
            <a:gdLst/>
            <a:ahLst/>
            <a:cxnLst/>
            <a:rect l="l" t="t" r="r" b="b"/>
            <a:pathLst>
              <a:path w="2773397" h="1400849">
                <a:moveTo>
                  <a:pt x="0" y="0"/>
                </a:moveTo>
                <a:lnTo>
                  <a:pt x="2773398" y="0"/>
                </a:lnTo>
                <a:lnTo>
                  <a:pt x="2773398" y="1400848"/>
                </a:lnTo>
                <a:lnTo>
                  <a:pt x="0" y="1400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1851290" y="4425451"/>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asvg="http://schemas.microsoft.com/office/drawing/2016/SVG/main" r:embed="rId22"/>
                </a:ext>
              </a:extLst>
            </a:blip>
            <a:stretch>
              <a:fillRect l="-360736" t="-15848" r="-1810" b="-217137"/>
            </a:stretch>
          </a:blipFill>
        </p:spPr>
      </p:sp>
      <p:sp>
        <p:nvSpPr>
          <p:cNvPr id="15" name="Freeform 15"/>
          <p:cNvSpPr/>
          <p:nvPr/>
        </p:nvSpPr>
        <p:spPr>
          <a:xfrm>
            <a:off x="7014719" y="4050019"/>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asvg="http://schemas.microsoft.com/office/drawing/2016/SVG/main" r:embed="rId22"/>
                </a:ext>
              </a:extLst>
            </a:blip>
            <a:stretch>
              <a:fillRect l="-243257" t="-216968" r="-119289" b="-16017"/>
            </a:stretch>
          </a:blipFill>
        </p:spPr>
      </p:sp>
      <p:sp>
        <p:nvSpPr>
          <p:cNvPr id="16" name="Freeform 16"/>
          <p:cNvSpPr/>
          <p:nvPr/>
        </p:nvSpPr>
        <p:spPr>
          <a:xfrm>
            <a:off x="4371517" y="3571965"/>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asvg="http://schemas.microsoft.com/office/drawing/2016/SVG/main" r:embed="rId22"/>
                </a:ext>
              </a:extLst>
            </a:blip>
            <a:stretch>
              <a:fillRect l="-151748" t="-72814" r="-210798" b="-160170"/>
            </a:stretch>
          </a:blipFill>
        </p:spPr>
      </p:sp>
      <p:sp>
        <p:nvSpPr>
          <p:cNvPr id="17" name="Freeform 17"/>
          <p:cNvSpPr/>
          <p:nvPr/>
        </p:nvSpPr>
        <p:spPr>
          <a:xfrm>
            <a:off x="7059707" y="4717163"/>
            <a:ext cx="953211" cy="337494"/>
          </a:xfrm>
          <a:custGeom>
            <a:avLst/>
            <a:gdLst/>
            <a:ahLst/>
            <a:cxnLst/>
            <a:rect l="l" t="t" r="r" b="b"/>
            <a:pathLst>
              <a:path w="1906422" h="674988">
                <a:moveTo>
                  <a:pt x="0" y="0"/>
                </a:moveTo>
                <a:lnTo>
                  <a:pt x="1906421" y="0"/>
                </a:lnTo>
                <a:lnTo>
                  <a:pt x="1906421" y="674988"/>
                </a:lnTo>
                <a:lnTo>
                  <a:pt x="0" y="674988"/>
                </a:lnTo>
                <a:lnTo>
                  <a:pt x="0" y="0"/>
                </a:lnTo>
                <a:close/>
              </a:path>
            </a:pathLst>
          </a:custGeom>
          <a:blipFill>
            <a:blip r:embed="rId21">
              <a:extLst>
                <a:ext uri="{96DAC541-7B7A-43D3-8B79-37D633B846F1}">
                  <asvg:svgBlip xmlns:asvg="http://schemas.microsoft.com/office/drawing/2016/SVG/main" r:embed="rId22"/>
                </a:ext>
              </a:extLst>
            </a:blip>
            <a:stretch>
              <a:fillRect l="-3053" t="-129350" r="-280659" b="-11589"/>
            </a:stretch>
          </a:blipFill>
        </p:spPr>
      </p:sp>
      <p:sp>
        <p:nvSpPr>
          <p:cNvPr id="18" name="Freeform 18"/>
          <p:cNvSpPr/>
          <p:nvPr/>
        </p:nvSpPr>
        <p:spPr>
          <a:xfrm flipH="1">
            <a:off x="1076022" y="4873353"/>
            <a:ext cx="953211" cy="337494"/>
          </a:xfrm>
          <a:custGeom>
            <a:avLst/>
            <a:gdLst/>
            <a:ahLst/>
            <a:cxnLst/>
            <a:rect l="l" t="t" r="r" b="b"/>
            <a:pathLst>
              <a:path w="1906422" h="674988">
                <a:moveTo>
                  <a:pt x="1906422" y="0"/>
                </a:moveTo>
                <a:lnTo>
                  <a:pt x="0" y="0"/>
                </a:lnTo>
                <a:lnTo>
                  <a:pt x="0" y="674988"/>
                </a:lnTo>
                <a:lnTo>
                  <a:pt x="1906422" y="674988"/>
                </a:lnTo>
                <a:lnTo>
                  <a:pt x="1906422" y="0"/>
                </a:lnTo>
                <a:close/>
              </a:path>
            </a:pathLst>
          </a:custGeom>
          <a:blipFill>
            <a:blip r:embed="rId21">
              <a:extLst>
                <a:ext uri="{96DAC541-7B7A-43D3-8B79-37D633B846F1}">
                  <asvg:svgBlip xmlns:asvg="http://schemas.microsoft.com/office/drawing/2016/SVG/main" r:embed="rId22"/>
                </a:ext>
              </a:extLst>
            </a:blip>
            <a:stretch>
              <a:fillRect l="-3053" t="-129350" r="-280659" b="-11589"/>
            </a:stretch>
          </a:blipFill>
        </p:spPr>
      </p:sp>
      <p:sp>
        <p:nvSpPr>
          <p:cNvPr id="19" name="Freeform 19"/>
          <p:cNvSpPr/>
          <p:nvPr/>
        </p:nvSpPr>
        <p:spPr>
          <a:xfrm>
            <a:off x="6872054" y="3571965"/>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asvg="http://schemas.microsoft.com/office/drawing/2016/SVG/main" r:embed="rId22"/>
                </a:ext>
              </a:extLst>
            </a:blip>
            <a:stretch>
              <a:fillRect l="-243257" t="-216968" r="-119289" b="-16017"/>
            </a:stretch>
          </a:blipFill>
        </p:spPr>
      </p:sp>
      <p:sp>
        <p:nvSpPr>
          <p:cNvPr id="20" name="Freeform 20"/>
          <p:cNvSpPr/>
          <p:nvPr/>
        </p:nvSpPr>
        <p:spPr>
          <a:xfrm>
            <a:off x="-196076" y="3349625"/>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3">
              <a:extLst>
                <a:ext uri="{96DAC541-7B7A-43D3-8B79-37D633B846F1}">
                  <asvg:svgBlip xmlns:asvg="http://schemas.microsoft.com/office/drawing/2016/SVG/main" r:embed="rId24"/>
                </a:ext>
              </a:extLst>
            </a:blip>
            <a:stretch>
              <a:fillRect l="-360736" t="-15848" r="-1810" b="-217137"/>
            </a:stretch>
          </a:blipFill>
        </p:spPr>
      </p:sp>
      <p:sp>
        <p:nvSpPr>
          <p:cNvPr id="21" name="Freeform 21"/>
          <p:cNvSpPr/>
          <p:nvPr/>
        </p:nvSpPr>
        <p:spPr>
          <a:xfrm>
            <a:off x="1157252" y="3694067"/>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3">
              <a:extLst>
                <a:ext uri="{96DAC541-7B7A-43D3-8B79-37D633B846F1}">
                  <asvg:svgBlip xmlns:asvg="http://schemas.microsoft.com/office/drawing/2016/SVG/main" r:embed="rId24"/>
                </a:ext>
              </a:extLst>
            </a:blip>
            <a:stretch>
              <a:fillRect l="-175567" t="-69038" r="-186979" b="-163947"/>
            </a:stretch>
          </a:blipFill>
        </p:spPr>
      </p:sp>
      <p:sp>
        <p:nvSpPr>
          <p:cNvPr id="22" name="Freeform 22"/>
          <p:cNvSpPr/>
          <p:nvPr/>
        </p:nvSpPr>
        <p:spPr>
          <a:xfrm>
            <a:off x="4095251" y="4966644"/>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asvg="http://schemas.microsoft.com/office/drawing/2016/SVG/main" r:embed="rId22"/>
                </a:ext>
              </a:extLst>
            </a:blip>
            <a:stretch>
              <a:fillRect l="-243257" t="-216968" r="-119289" b="-16017"/>
            </a:stretch>
          </a:blipFill>
        </p:spPr>
      </p:sp>
      <p:sp>
        <p:nvSpPr>
          <p:cNvPr id="23" name="Freeform 23"/>
          <p:cNvSpPr/>
          <p:nvPr/>
        </p:nvSpPr>
        <p:spPr>
          <a:xfrm>
            <a:off x="3848833" y="2828553"/>
            <a:ext cx="1652425" cy="1815852"/>
          </a:xfrm>
          <a:custGeom>
            <a:avLst/>
            <a:gdLst/>
            <a:ahLst/>
            <a:cxnLst/>
            <a:rect l="l" t="t" r="r" b="b"/>
            <a:pathLst>
              <a:path w="3304849" h="3631703">
                <a:moveTo>
                  <a:pt x="0" y="0"/>
                </a:moveTo>
                <a:lnTo>
                  <a:pt x="3304849" y="0"/>
                </a:lnTo>
                <a:lnTo>
                  <a:pt x="3304849" y="3631702"/>
                </a:lnTo>
                <a:lnTo>
                  <a:pt x="0" y="363170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4" name="Freeform 24"/>
          <p:cNvSpPr/>
          <p:nvPr/>
        </p:nvSpPr>
        <p:spPr>
          <a:xfrm>
            <a:off x="2228085" y="2621361"/>
            <a:ext cx="1772647" cy="2145413"/>
          </a:xfrm>
          <a:custGeom>
            <a:avLst/>
            <a:gdLst/>
            <a:ahLst/>
            <a:cxnLst/>
            <a:rect l="l" t="t" r="r" b="b"/>
            <a:pathLst>
              <a:path w="3545294" h="4290825">
                <a:moveTo>
                  <a:pt x="0" y="0"/>
                </a:moveTo>
                <a:lnTo>
                  <a:pt x="3545293" y="0"/>
                </a:lnTo>
                <a:lnTo>
                  <a:pt x="3545293" y="4290824"/>
                </a:lnTo>
                <a:lnTo>
                  <a:pt x="0" y="4290824"/>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5" name="Freeform 25"/>
          <p:cNvSpPr/>
          <p:nvPr/>
        </p:nvSpPr>
        <p:spPr>
          <a:xfrm>
            <a:off x="5569942" y="2607451"/>
            <a:ext cx="1573092" cy="2003939"/>
          </a:xfrm>
          <a:custGeom>
            <a:avLst/>
            <a:gdLst/>
            <a:ahLst/>
            <a:cxnLst/>
            <a:rect l="l" t="t" r="r" b="b"/>
            <a:pathLst>
              <a:path w="3146184" h="4007878">
                <a:moveTo>
                  <a:pt x="0" y="0"/>
                </a:moveTo>
                <a:lnTo>
                  <a:pt x="3146185" y="0"/>
                </a:lnTo>
                <a:lnTo>
                  <a:pt x="3146185" y="4007879"/>
                </a:lnTo>
                <a:lnTo>
                  <a:pt x="0" y="4007879"/>
                </a:lnTo>
                <a:lnTo>
                  <a:pt x="0" y="0"/>
                </a:lnTo>
                <a:close/>
              </a:path>
            </a:pathLst>
          </a:custGeom>
          <a:blipFill>
            <a:blip r:embed="rId29"/>
            <a:stretch>
              <a:fillRect/>
            </a:stretch>
          </a:blipFill>
        </p:spPr>
      </p:sp>
      <p:sp>
        <p:nvSpPr>
          <p:cNvPr id="26" name="Freeform 26"/>
          <p:cNvSpPr/>
          <p:nvPr/>
        </p:nvSpPr>
        <p:spPr>
          <a:xfrm rot="791266">
            <a:off x="7807883" y="612445"/>
            <a:ext cx="1111484" cy="1400295"/>
          </a:xfrm>
          <a:custGeom>
            <a:avLst/>
            <a:gdLst/>
            <a:ahLst/>
            <a:cxnLst/>
            <a:rect l="l" t="t" r="r" b="b"/>
            <a:pathLst>
              <a:path w="2222967" h="2800589">
                <a:moveTo>
                  <a:pt x="0" y="0"/>
                </a:moveTo>
                <a:lnTo>
                  <a:pt x="2222967" y="0"/>
                </a:lnTo>
                <a:lnTo>
                  <a:pt x="2222967" y="2800589"/>
                </a:lnTo>
                <a:lnTo>
                  <a:pt x="0" y="280058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7" name="Freeform 27"/>
          <p:cNvSpPr/>
          <p:nvPr/>
        </p:nvSpPr>
        <p:spPr>
          <a:xfrm>
            <a:off x="6947091" y="2121064"/>
            <a:ext cx="1774358" cy="2490327"/>
          </a:xfrm>
          <a:custGeom>
            <a:avLst/>
            <a:gdLst/>
            <a:ahLst/>
            <a:cxnLst/>
            <a:rect l="l" t="t" r="r" b="b"/>
            <a:pathLst>
              <a:path w="3548715" h="4980653">
                <a:moveTo>
                  <a:pt x="0" y="0"/>
                </a:moveTo>
                <a:lnTo>
                  <a:pt x="3548716" y="0"/>
                </a:lnTo>
                <a:lnTo>
                  <a:pt x="3548716" y="4980654"/>
                </a:lnTo>
                <a:lnTo>
                  <a:pt x="0" y="498065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28" name="TextBox 28"/>
          <p:cNvSpPr txBox="1"/>
          <p:nvPr/>
        </p:nvSpPr>
        <p:spPr>
          <a:xfrm>
            <a:off x="3158612" y="262646"/>
            <a:ext cx="4381500" cy="1384995"/>
          </a:xfrm>
          <a:prstGeom prst="rect">
            <a:avLst/>
          </a:prstGeom>
        </p:spPr>
        <p:txBody>
          <a:bodyPr wrap="square" lIns="0" tIns="0" rIns="0" bIns="0" rtlCol="0" anchor="t">
            <a:spAutoFit/>
          </a:bodyPr>
          <a:lstStyle/>
          <a:p>
            <a:pPr algn="ctr" defTabSz="457200">
              <a:buClrTx/>
            </a:pPr>
            <a:r>
              <a:rPr lang="en-US" sz="4500" kern="1200" dirty="0">
                <a:solidFill>
                  <a:srgbClr val="4BACC6">
                    <a:lumMod val="75000"/>
                  </a:srgbClr>
                </a:solidFill>
                <a:latin typeface="Intro Rust"/>
                <a:ea typeface="+mn-ea"/>
                <a:cs typeface="+mn-cs"/>
              </a:rPr>
              <a:t>NHÌN HÌNH</a:t>
            </a:r>
          </a:p>
          <a:p>
            <a:pPr algn="ctr" defTabSz="457200">
              <a:buClrTx/>
            </a:pPr>
            <a:r>
              <a:rPr lang="en-US" sz="4500" kern="1200" dirty="0">
                <a:solidFill>
                  <a:srgbClr val="4BACC6">
                    <a:lumMod val="75000"/>
                  </a:srgbClr>
                </a:solidFill>
                <a:latin typeface="Intro Rust"/>
                <a:ea typeface="+mn-ea"/>
                <a:cs typeface="+mn-cs"/>
              </a:rPr>
              <a:t>ĐOÁN</a:t>
            </a:r>
            <a:r>
              <a:rPr lang="vi-VN" sz="4500" kern="1200" dirty="0">
                <a:solidFill>
                  <a:srgbClr val="4BACC6">
                    <a:lumMod val="75000"/>
                  </a:srgbClr>
                </a:solidFill>
                <a:latin typeface="Intro Rust"/>
                <a:ea typeface="+mn-ea"/>
                <a:cs typeface="+mn-cs"/>
              </a:rPr>
              <a:t> TÊN</a:t>
            </a:r>
            <a:r>
              <a:rPr lang="en-US" sz="4500" kern="1200" dirty="0">
                <a:solidFill>
                  <a:srgbClr val="4BACC6">
                    <a:lumMod val="75000"/>
                  </a:srgbClr>
                </a:solidFill>
                <a:latin typeface="Intro Rust"/>
                <a:ea typeface="+mn-ea"/>
                <a:cs typeface="+mn-cs"/>
              </a:rPr>
              <a:t> CÂY</a:t>
            </a:r>
          </a:p>
        </p:txBody>
      </p:sp>
      <p:pic>
        <p:nvPicPr>
          <p:cNvPr id="29" name="Picture 28">
            <a:extLst>
              <a:ext uri="{FF2B5EF4-FFF2-40B4-BE49-F238E27FC236}">
                <a16:creationId xmlns:a16="http://schemas.microsoft.com/office/drawing/2014/main" id="{7335981A-6052-11E2-7819-0D0BACBD0610}"/>
              </a:ext>
            </a:extLst>
          </p:cNvPr>
          <p:cNvPicPr>
            <a:picLocks noChangeAspect="1"/>
          </p:cNvPicPr>
          <p:nvPr/>
        </p:nvPicPr>
        <p:blipFill>
          <a:blip r:embed="rId34"/>
          <a:stretch>
            <a:fillRect/>
          </a:stretch>
        </p:blipFill>
        <p:spPr>
          <a:xfrm>
            <a:off x="0" y="0"/>
            <a:ext cx="9143999" cy="5143500"/>
          </a:xfrm>
          <a:prstGeom prst="rect">
            <a:avLst/>
          </a:prstGeom>
        </p:spPr>
      </p:pic>
      <p:pic>
        <p:nvPicPr>
          <p:cNvPr id="30" name="ragtime-logo-standard-version-116100">
            <a:hlinkClick r:id="" action="ppaction://media"/>
            <a:extLst>
              <a:ext uri="{FF2B5EF4-FFF2-40B4-BE49-F238E27FC236}">
                <a16:creationId xmlns:a16="http://schemas.microsoft.com/office/drawing/2014/main" id="{6D9337CD-F17E-2A39-4541-727EABF4F21D}"/>
              </a:ext>
            </a:extLst>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3006884" y="292521"/>
            <a:ext cx="609600" cy="609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5BCE1D06-59DB-ABC5-0C95-768E57D91233}"/>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1471D87C-AD41-8146-0FDA-1B373D4F9F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E6DE2C21-9CA6-B15F-AF75-52837F981388}"/>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328F0201-288D-ACEC-E2C1-9467709AE7DF}"/>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22C0724C-4B61-B7B4-6834-AE5D0EB5CA8F}"/>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86B6EDF7-D5F4-1FAE-B2CA-EE1BEF38DF83}"/>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6FF2B210-079F-D88A-C96B-664F3E885B0E}"/>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F48D147A-00BE-D398-D1BE-79CC70A30DB1}"/>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6CB1C8A2-21C7-8DBF-3DDB-A1470F1B90E1}"/>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40F8BDAD-6357-8E13-B5FC-223DFC6C9AEB}"/>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036F1213-1CEF-0941-F260-A669CBA1B4DF}"/>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A712D37E-5BED-A2B5-8442-A7335646DFD8}"/>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AA2E5BE8-F973-EC7B-838F-1B829CF5A6A3}"/>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16D93CCF-00B4-2FDE-AB62-10EBA4BF3147}"/>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DEF29BEF-2334-6A36-2C0C-93ED34601BE0}"/>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8F6815B2-7A79-3466-33F6-EB26CD007604}"/>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EE4A5EA3-8E4E-D038-2840-5712BBEE1F68}"/>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8CAC3385-1BB3-E996-F406-9E5E2D372FD1}"/>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F9EBD5C9-A06A-321B-1321-9184111CDE35}"/>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5C6A1227-841B-6FC3-026B-7B7E204F4CB5}"/>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F93CB264-111E-B9FE-512D-6753729E0F9D}"/>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22CD8377-A9E6-1826-F695-DA2C024C0FAC}"/>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78A94442-E18E-3EDB-FB2A-50BF43F86957}"/>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E6FCAE3B-2C52-906C-F834-B27640055F3E}"/>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A845265E-3DA6-401E-4F52-F6A10AB61716}"/>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0471E952-E157-53D6-A25E-F06B2CB8E07F}"/>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8D842CB3-D1DC-85E3-4F79-74C3F4A2B270}"/>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A7CD35AA-31ED-A6E8-E743-14204C957BFC}"/>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0E1FF470-95D6-5E48-08ED-5EE1C1E0597D}"/>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C9966AF3-C1E3-13AD-6C69-7208B007F3B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E84B7C40-17BF-A456-DA24-186426F4FD96}"/>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98C575DD-662A-4D2A-8E1F-91D1069776F5}"/>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E2C0A390-FE68-7A85-6A97-BE75F0571F3E}"/>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FD4E6FD1-A724-F41C-45F8-329841768F2F}"/>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C18A4AB2-0524-5B1B-7568-41CA24365688}"/>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7485B9B0-DEB8-9518-32C7-7A9D195E05B4}"/>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B3FF24F5-4DBC-3FD7-4F84-43BF116D8159}"/>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0DF2F7EF-B8CB-0226-8484-C9C7C39B0A85}"/>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D9A9F180-9F44-4077-AC0B-6012358ABD0E}"/>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A49FF0ED-8283-8DF1-BE6B-3C9812C0C633}"/>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E750A955-3833-A5D0-5E9A-6F921FA450BA}"/>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E343A82B-D15B-6E6A-EA0B-57EE3B543088}"/>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A7F4909F-775B-E401-8C95-2F4A49812FF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0E946320-4291-1E4F-630D-BA75568DD8E8}"/>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2AAD6C1B-D840-7B83-64BD-76A8A106D57A}"/>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43FA9AB3-D2F6-13B9-C973-91077FFB1DB8}"/>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7492D40B-C6DF-B440-88E4-63A1B3DF84D5}"/>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7188F204-BC02-A6FF-6421-1CFE1C3C33DA}"/>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0440BA65-8FB1-E840-C52C-6229B610E8F9}"/>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52C20D3C-3DAF-4E61-DE14-D004D2B3E960}"/>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4D3C2DC5-9949-F92D-6BCB-9952CCC05D57}"/>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8B7CCAFF-618A-A137-80B2-40B616D32AC0}"/>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9D5EFC8D-2B1F-21CA-5AB3-21F55BEC20A7}"/>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E381D326-4CFC-37D2-E1AD-36D4724D19F8}"/>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23D340F8-451B-94E4-DF44-7E9380F8410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3D574F69-2629-0CB3-00B3-FFCD31B7A856}"/>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3DAD2419-4EC3-F4C3-5421-96B49E00E3FD}"/>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47DCA4A7-62C4-F221-9A83-A5F167669809}"/>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99BCB71E-92ED-7AE6-ECCD-3C2E2BA13B50}"/>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4ED5AB61-958D-6608-AA10-DEAA0D1C3EBC}"/>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F894C5FE-B466-AF5E-ABE0-A8BC041FCCF5}"/>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EBB5221A-7858-DBCB-177E-09671B53F011}"/>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18597DD2-C8B6-C364-58FA-8A28457BC956}"/>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F105A2BE-BE74-2DE8-44AC-0514B5A25C55}"/>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7A46A530-5EEC-F50C-3C03-1B1E08B1A0F0}"/>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B858D8B8-E74F-6B1F-B08F-1D43D017773D}"/>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B76A981C-FEF2-6DF3-DE99-92A2DF697215}"/>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F98C433D-75FA-41B6-E033-97F6F3B36B43}"/>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C6AB9F31-2428-381F-81A1-F771DD84C766}"/>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28CF3C3D-5A11-D75A-94A1-CE5589D8017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D77C73EE-A44A-8254-3435-57B4B378631A}"/>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4E7BB22C-E762-A27D-016F-1DC4F7A1711B}"/>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8DBB5DFE-C148-839A-7558-8A1B17F30D3F}"/>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9E07DD55-395D-D938-546F-930340039D1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EF4287A-ECE0-770C-3F06-0CA9B70C8329}"/>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B9EF2B88-7B68-FF2D-51E4-2AB2E097E5A1}"/>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164B692C-1D10-AA97-991A-3412D637121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DF2FE67B-81A1-4477-565B-C68375BE1C8F}"/>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409ED464-4EB5-BC01-B689-597C5A153500}"/>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B6270897-2B61-C1F5-7B99-A7273B1D64EB}"/>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20F3BCB7-A2F5-186A-A152-5D9A92A8F1FC}"/>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AF695032-581A-47C2-1D30-888A6AA0BBC5}"/>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B88ABEC5-1B5A-85C1-7D52-F08335EEEEC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9D562213-F332-8319-F087-2BACAE6CB781}"/>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F661454E-3453-ED94-E020-D546A2D95F20}"/>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6CEF3B3C-9B99-65E0-09DD-39FCE373DE81}"/>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89992D31-FB5F-978E-BEE6-161DF87D8060}"/>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66206030-7403-84BC-8C50-021F0B2153B4}"/>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9AB7A432-7419-4957-37CB-4E5DACA43437}"/>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CB539664-50FF-42A9-D7A0-2E978F0A4EFA}"/>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04AF52F0-761C-B1C9-08A7-DA8BE4E16AA6}"/>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3E369FC4-5227-E54A-719A-582DB3B1259C}"/>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97C9A399-BD6C-4EF2-4BA9-D7BE2F79ECE1}"/>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40EED77E-3DB2-0292-999F-85B561AF6548}"/>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F6D2E0BB-993F-EDDD-9FD7-8DFDDF18DEF0}"/>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0441790-A215-0C55-2551-A1444388D818}"/>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22160505-1955-908F-925E-3F747ED43D43}"/>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06B75129-A698-B941-ADFC-06C43F520A00}"/>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C6CEC4AA-8153-6809-73BB-56FB938A051B}"/>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FDDA5D70-88B8-4952-003D-2D49E72B5618}"/>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6B34B098-C41A-59E4-25A0-14144105D83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8401B532-15AE-4D17-C0EE-310728D326DB}"/>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279F7158-0821-3A9E-5435-976DA4C4D50D}"/>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6F884BB7-3FFE-55F9-D027-1E6ADD857A09}"/>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DAF26824-9D09-959D-C125-CB62E784E2AA}"/>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7B542A69-D356-9A19-EE40-8C80018C20C9}"/>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531F08C5-E75D-E388-3F2B-CC06876538BA}"/>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CC651E92-D0FA-A47A-91B2-44CC342AD4BB}"/>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D7AE2F7F-AD4C-B1DD-925F-2F89C32EB33D}"/>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8D6A4E19-5684-88F7-2CDE-7B7DAAEF9614}"/>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C5F566A6-C04F-E02D-B1C0-F960515639E5}"/>
              </a:ext>
            </a:extLst>
          </p:cNvPr>
          <p:cNvSpPr/>
          <p:nvPr/>
        </p:nvSpPr>
        <p:spPr>
          <a:xfrm>
            <a:off x="123454" y="582256"/>
            <a:ext cx="8853486" cy="43910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4975C2D1-A91A-6146-F545-32E15CD1258F}"/>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4" name="TextBox 3">
            <a:extLst>
              <a:ext uri="{FF2B5EF4-FFF2-40B4-BE49-F238E27FC236}">
                <a16:creationId xmlns:a16="http://schemas.microsoft.com/office/drawing/2014/main" id="{76653B34-A449-F4F6-E02E-B7DE715D70A9}"/>
              </a:ext>
            </a:extLst>
          </p:cNvPr>
          <p:cNvSpPr txBox="1"/>
          <p:nvPr/>
        </p:nvSpPr>
        <p:spPr>
          <a:xfrm>
            <a:off x="280882" y="712233"/>
            <a:ext cx="8460169" cy="1824346"/>
          </a:xfrm>
          <a:prstGeom prst="rect">
            <a:avLst/>
          </a:prstGeom>
          <a:noFill/>
        </p:spPr>
        <p:txBody>
          <a:bodyPr wrap="square" rtlCol="0">
            <a:spAutoFit/>
          </a:bodyPr>
          <a:lstStyle/>
          <a:p>
            <a:pPr algn="just">
              <a:lnSpc>
                <a:spcPct val="120000"/>
              </a:lnSpc>
            </a:pPr>
            <a:r>
              <a:rPr lang="en-US" sz="2400" b="1">
                <a:effectLst/>
                <a:latin typeface="Times New Roman" panose="02020603050405020304" pitchFamily="18" charset="0"/>
                <a:ea typeface="Calibri" panose="020F0502020204030204" pitchFamily="34" charset="0"/>
              </a:rPr>
              <a:t>Câu 1:</a:t>
            </a:r>
            <a:r>
              <a:rPr lang="en-US" sz="2400">
                <a:effectLst/>
                <a:latin typeface="Times New Roman" panose="02020603050405020304" pitchFamily="18" charset="0"/>
                <a:ea typeface="Calibri" panose="020F0502020204030204" pitchFamily="34" charset="0"/>
              </a:rPr>
              <a:t> </a:t>
            </a:r>
            <a:r>
              <a:rPr lang="vi-VN" sz="2400">
                <a:effectLst/>
                <a:latin typeface="Times New Roman" panose="02020603050405020304" pitchFamily="18" charset="0"/>
                <a:ea typeface="Calibri" panose="020F0502020204030204" pitchFamily="34" charset="0"/>
              </a:rPr>
              <a:t>Lần đầu về quê</a:t>
            </a:r>
            <a:r>
              <a:rPr lang="en-US" sz="2400">
                <a:effectLst/>
                <a:latin typeface="Times New Roman" panose="02020603050405020304" pitchFamily="18" charset="0"/>
                <a:ea typeface="Calibri" panose="020F0502020204030204" pitchFamily="34" charset="0"/>
              </a:rPr>
              <a:t>, b</a:t>
            </a:r>
            <a:r>
              <a:rPr lang="vi-VN" sz="2400">
                <a:effectLst/>
                <a:latin typeface="Times New Roman" panose="02020603050405020304" pitchFamily="18" charset="0"/>
                <a:ea typeface="Calibri" panose="020F0502020204030204" pitchFamily="34" charset="0"/>
              </a:rPr>
              <a:t>ạn nhỏ được bà nội giới thiệu cho biết về những cây nào trong vườn?</a:t>
            </a:r>
            <a:endParaRPr lang="en-SG" sz="2400">
              <a:effectLst/>
              <a:latin typeface="Times New Roman" panose="02020603050405020304" pitchFamily="18" charset="0"/>
              <a:ea typeface="Calibri" panose="020F0502020204030204" pitchFamily="34" charset="0"/>
            </a:endParaRPr>
          </a:p>
          <a:p>
            <a:pPr algn="just">
              <a:lnSpc>
                <a:spcPct val="120000"/>
              </a:lnSpc>
            </a:pPr>
            <a:r>
              <a:rPr lang="vi-VN" sz="2400">
                <a:effectLst/>
                <a:latin typeface="Times New Roman" panose="02020603050405020304" pitchFamily="18" charset="0"/>
                <a:ea typeface="Calibri" panose="020F0502020204030204" pitchFamily="34" charset="0"/>
              </a:rPr>
              <a:t> </a:t>
            </a:r>
            <a:endParaRPr lang="en-SG" sz="2400">
              <a:effectLst/>
              <a:latin typeface="Times New Roman" panose="02020603050405020304" pitchFamily="18" charset="0"/>
              <a:ea typeface="Calibri" panose="020F0502020204030204" pitchFamily="34" charset="0"/>
            </a:endParaRPr>
          </a:p>
          <a:p>
            <a:pPr algn="just">
              <a:lnSpc>
                <a:spcPct val="120000"/>
              </a:lnSpc>
            </a:pPr>
            <a:endParaRPr lang="en-SG" sz="2400"/>
          </a:p>
        </p:txBody>
      </p:sp>
      <p:pic>
        <p:nvPicPr>
          <p:cNvPr id="7" name="Picture 6">
            <a:extLst>
              <a:ext uri="{FF2B5EF4-FFF2-40B4-BE49-F238E27FC236}">
                <a16:creationId xmlns:a16="http://schemas.microsoft.com/office/drawing/2014/main" id="{2D747C76-A44D-B8C3-D6D1-51A269F50A15}"/>
              </a:ext>
            </a:extLst>
          </p:cNvPr>
          <p:cNvPicPr>
            <a:picLocks noChangeAspect="1"/>
          </p:cNvPicPr>
          <p:nvPr/>
        </p:nvPicPr>
        <p:blipFill>
          <a:blip r:embed="rId4"/>
          <a:stretch>
            <a:fillRect/>
          </a:stretch>
        </p:blipFill>
        <p:spPr>
          <a:xfrm>
            <a:off x="6376519" y="2152225"/>
            <a:ext cx="2229825" cy="22298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9" name="TextBox 8">
            <a:extLst>
              <a:ext uri="{FF2B5EF4-FFF2-40B4-BE49-F238E27FC236}">
                <a16:creationId xmlns:a16="http://schemas.microsoft.com/office/drawing/2014/main" id="{B412C0D4-9EF2-8EA5-B297-72F5C70FBFD0}"/>
              </a:ext>
            </a:extLst>
          </p:cNvPr>
          <p:cNvSpPr txBox="1"/>
          <p:nvPr/>
        </p:nvSpPr>
        <p:spPr>
          <a:xfrm>
            <a:off x="642325" y="2056917"/>
            <a:ext cx="5022863" cy="1826462"/>
          </a:xfrm>
          <a:prstGeom prst="rect">
            <a:avLst/>
          </a:prstGeom>
          <a:noFill/>
        </p:spPr>
        <p:txBody>
          <a:bodyPr wrap="square">
            <a:spAutoFit/>
          </a:bodyPr>
          <a:lstStyle/>
          <a:p>
            <a:pPr algn="just">
              <a:lnSpc>
                <a:spcPct val="120000"/>
              </a:lnSpc>
            </a:pPr>
            <a:r>
              <a:rPr lang="en-US" sz="2400">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Lần đầu về quê bạn nhỏ được bà nội giới thiệu cho biết về nhiều loại cây. Mít</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nhãn</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sung</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chuối</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cau</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khế</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dành d</a:t>
            </a:r>
            <a:r>
              <a:rPr lang="en-US" sz="2400" i="1">
                <a:effectLst/>
                <a:latin typeface="Times New Roman" panose="02020603050405020304" pitchFamily="18" charset="0"/>
                <a:ea typeface="Calibri" panose="020F0502020204030204" pitchFamily="34" charset="0"/>
              </a:rPr>
              <a:t>ành,</a:t>
            </a:r>
            <a:r>
              <a:rPr lang="vi-VN" sz="2400" i="1">
                <a:effectLst/>
                <a:latin typeface="Times New Roman" panose="02020603050405020304" pitchFamily="18" charset="0"/>
                <a:ea typeface="Calibri" panose="020F0502020204030204" pitchFamily="34" charset="0"/>
              </a:rPr>
              <a:t> mẫu đơn</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a:t>
            </a:r>
            <a:endParaRPr lang="en-SG" sz="2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38648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26728766-1842-0E88-3064-7B73C752AAF9}"/>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234C8122-854C-5B59-10E1-DBF560C095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BC3A6AA2-DE75-47F4-0630-4397BB10AC16}"/>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3F36A97E-AF5E-B4D5-1D91-85627B4A12F9}"/>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5DD96D68-E52D-D381-67FC-AB4A63C7CFEC}"/>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B6C7E427-72F0-4F28-4D69-E948EE4B0042}"/>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6DA9ED87-BAED-48B8-CAF8-867BE1D56250}"/>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26CBCBBF-C858-E164-C6AB-32E1C0984D63}"/>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9DEB9B97-5C73-632C-02BE-9D1E883C51C5}"/>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3591AC41-2956-5B11-CDBA-AB44231A5491}"/>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2B4EF064-1411-9050-6AE9-74C0529EE85C}"/>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A2CEF07E-9540-8B69-5F41-30C683E71819}"/>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24CD87D4-1249-321C-57BD-9A7543E501AC}"/>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E1D5A611-6A35-A4E8-DF82-578CF89F4856}"/>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D8FB0BFF-FA01-9FA9-7AF1-4619676A12F0}"/>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90B5B8D7-B256-DB17-806E-F8FC69D372AF}"/>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6A8419EE-2EEF-2EB0-6E38-CBB1CA00E1EA}"/>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55837A5E-A37E-FAE5-3C70-EA941A6F2BA8}"/>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B46730FC-CD49-DCC6-CF61-A267CE372F8A}"/>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C81693FB-BD82-ED14-959A-AED89012A74B}"/>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5FA6E58C-2129-854C-004A-932F75B0BE95}"/>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9D6406B7-3ADC-F05F-920E-74D56576BB60}"/>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61D93FB1-CB9F-319F-E4E4-8ACBBD841A24}"/>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07D1BA83-28AB-F2E7-DC31-C8AFCB1A89A8}"/>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FE3049CD-0422-D992-56BA-3963EC731CD6}"/>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1B3D9A3F-D28E-8903-F4A7-DAB87550AE6B}"/>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0C8EA7FA-E05D-0ECF-7583-9D5EE7E8059D}"/>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B14546EE-875D-F25B-901D-822A3271ED0A}"/>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28052526-7E50-D4FE-8B14-91D15382D029}"/>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2B699E9A-87EC-1E8B-D527-F754E5900E38}"/>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700A601D-AF99-F5C2-D6E6-36F287C5F63E}"/>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26D881B0-DB0B-6FF2-67D8-361F0743A17A}"/>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38B2C3EF-DC2E-00F1-6E50-C358977AEF4A}"/>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70A91F45-7631-BACE-FDC6-CAA4F857B7AE}"/>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98A9E9CC-65D6-3F8D-3DEF-6818791C163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4121B645-521D-B3CE-64E6-88A42D297429}"/>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C110F312-4315-4773-7825-3A5B1C9E65F5}"/>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1BD621B8-7254-71CE-71C2-010696B49173}"/>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99E68D91-58F7-8241-108D-757FEF52E157}"/>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34F334F9-6356-1D15-59BA-FE6E1B774695}"/>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484A6FB7-5D63-423B-B87E-863D20FF81A8}"/>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EF26441E-CDF8-B65F-6CB2-F6FFBAB24229}"/>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7BA613E3-9B59-587B-0EDC-17EAAD0AEC1A}"/>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918057E5-F5EE-F20D-9045-E3FD585F5C73}"/>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24F22381-D797-0DB3-50F4-28DBBDF0FC1B}"/>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6F9EA6BD-480A-AA48-3406-833BB84B225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42C73C61-7B19-610F-B3D8-114F8A1D8EF7}"/>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3B69B5DC-EFC9-8C70-0C54-964B5BC0C715}"/>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57D227C2-E431-4E68-7259-FF4136A003F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E3C014D6-8945-0207-7AC5-20E103C180D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6379415B-C9F3-88C6-9AC9-1476DADC645F}"/>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378B4840-A573-12CD-1006-EABB8580755A}"/>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7D58AF45-68E8-0873-2AE7-4DB19DC4F19E}"/>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69D022BA-47D6-A7A7-ECE5-A276BF2883C6}"/>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413A2597-4B7D-1E6B-D83A-C408631FB87F}"/>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7C940133-7FE6-A0E8-0470-3B9350D92A98}"/>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833EC365-D002-C720-E892-343E2E4BFF41}"/>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D4844B4F-489D-93FF-86FF-BBB6C973010A}"/>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3CA47DE3-1F16-D79F-FB32-98421BFBD95C}"/>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D90A9897-5A47-5985-B3F1-5C3470E26C39}"/>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BCF587C4-A2D2-4BD5-F658-5568E119768D}"/>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920E879F-AC39-886A-2AF7-0B3B0A21B655}"/>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2F2AD321-C3A4-DAF8-E70E-817E676300F4}"/>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063E30C9-02DC-3AAF-E3C2-0505C9DF1DD2}"/>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09551008-DAD4-5EEF-2DD4-8D14E3BA4B87}"/>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F0B8250B-64FE-25C4-45F6-00E9D6C9EA33}"/>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F9B4A234-9C8C-9716-1424-7A8B1E4C7C37}"/>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28CFA703-9E25-79E6-5602-4D84F54F9E0D}"/>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58B0CABC-4205-F20C-4637-7C5A86103478}"/>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5F465E67-407E-5B8A-ACEB-6AD6AC92C1A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094D09A9-A267-7B74-7190-4E4C292BB9E2}"/>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F6E95660-053D-5C54-4D3D-D71872CE8B64}"/>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8B855960-7B65-EC60-2D4C-0DEF97CC3A4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CE61FAC0-6202-9403-395A-767BF14387B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6B68C43A-D9B2-9A12-C3F3-1084E6E997B9}"/>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BDFF3946-2151-17C7-B450-9AAEF09CEE31}"/>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916F1112-5456-10EC-EEB7-27669F240AF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E0944FA4-58F9-8029-A328-1F309ED1F779}"/>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BE643A7B-9889-0306-1D5A-93D788333731}"/>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CAD36225-B815-AD5D-3105-C217DB9BCD09}"/>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491D51D6-84BA-28CF-BA61-7F7F56E84F1B}"/>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BAF80180-DC76-06A2-422A-9AEBC2850BE2}"/>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2A6C1F37-763C-2A49-156C-CD9BE485DF0E}"/>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3E14BDE1-9637-EC23-DFCB-0199D3303865}"/>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2E1FCB5D-F03C-7417-DCA2-B693F6EA21DA}"/>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0A4104C8-B78B-F052-E5D1-A85DF0F34350}"/>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192AE29E-CA23-1BFE-664E-B06541D3021D}"/>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54500B5B-C755-6C7B-7388-4EF85423D456}"/>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61F3B586-EF4C-BD46-970D-21831A3071A1}"/>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5DC4779E-4858-996E-C1F5-A29262EE9CF9}"/>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EC53607F-C1B6-BD1D-DBE7-A9C521F296F4}"/>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97C9BF5E-D19F-C583-089D-962E998E98E8}"/>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316C14F8-A375-649B-805D-0E63F1E3AEEE}"/>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A9DECEBA-55DB-19AE-3EDA-6F04592E62EA}"/>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E166968B-2092-3974-9F2A-7D07CC692F47}"/>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FAC16730-AA22-7F24-0D1D-91168362A4A8}"/>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74E68DA9-63A0-6667-F242-2CAE31D15F6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25B4010D-98DC-619E-964A-AAD7762A34DB}"/>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614068A0-564B-E9A2-F276-078F6597D73A}"/>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802DED99-8C3B-CCE4-C867-148CA6011913}"/>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D736C609-CCF8-81BE-99B5-B2FA69E780BB}"/>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B0847DB3-75C5-598D-D479-0F53A69E1077}"/>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B578CCB7-E1AD-8C67-71B0-6F787C45F802}"/>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A8001955-D1F9-1576-B404-FA485AE82E19}"/>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05F3BC43-5C43-5A53-2117-9B77AE754FB8}"/>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42A85960-7D65-53E0-FB92-1FBA25C742A7}"/>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06BA0449-B89E-EBD0-6AE3-7CFE7900ADD8}"/>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FFF24D9A-D270-21EA-DE14-012C3A16501B}"/>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B7EC1837-C8F6-F281-8DCA-774B46E8E5B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97941CBE-B02A-B3EA-2C56-31765DEA0697}"/>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234B64EB-04B1-D10C-D749-047AE552A060}"/>
              </a:ext>
            </a:extLst>
          </p:cNvPr>
          <p:cNvSpPr/>
          <p:nvPr/>
        </p:nvSpPr>
        <p:spPr>
          <a:xfrm>
            <a:off x="829846" y="680432"/>
            <a:ext cx="7580164" cy="436146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47A3C3E7-DE6B-2E14-E64A-B97EFA111853}"/>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4" name="TextBox 3">
            <a:extLst>
              <a:ext uri="{FF2B5EF4-FFF2-40B4-BE49-F238E27FC236}">
                <a16:creationId xmlns:a16="http://schemas.microsoft.com/office/drawing/2014/main" id="{B8EF711F-208D-000F-4FAE-669F584BDF34}"/>
              </a:ext>
            </a:extLst>
          </p:cNvPr>
          <p:cNvSpPr txBox="1"/>
          <p:nvPr/>
        </p:nvSpPr>
        <p:spPr>
          <a:xfrm>
            <a:off x="1109771" y="847124"/>
            <a:ext cx="7017337" cy="1569660"/>
          </a:xfrm>
          <a:prstGeom prst="rect">
            <a:avLst/>
          </a:prstGeom>
          <a:noFill/>
        </p:spPr>
        <p:txBody>
          <a:bodyPr wrap="square" rtlCol="0">
            <a:spAutoFit/>
          </a:bodyPr>
          <a:lstStyle/>
          <a:p>
            <a:r>
              <a:rPr lang="en-US" sz="2400" b="1">
                <a:effectLst/>
                <a:latin typeface="Times New Roman" panose="02020603050405020304" pitchFamily="18" charset="0"/>
                <a:ea typeface="Calibri" panose="020F0502020204030204" pitchFamily="34" charset="0"/>
              </a:rPr>
              <a:t>Câu 2: </a:t>
            </a:r>
            <a:r>
              <a:rPr lang="vi-VN" sz="2400">
                <a:effectLst/>
                <a:latin typeface="Times New Roman" panose="02020603050405020304" pitchFamily="18" charset="0"/>
                <a:ea typeface="Calibri" panose="020F0502020204030204" pitchFamily="34" charset="0"/>
              </a:rPr>
              <a:t>Theo em</a:t>
            </a:r>
            <a:r>
              <a:rPr lang="en-US" sz="2400">
                <a:effectLst/>
                <a:latin typeface="Times New Roman" panose="02020603050405020304" pitchFamily="18" charset="0"/>
                <a:ea typeface="Calibri" panose="020F0502020204030204" pitchFamily="34" charset="0"/>
              </a:rPr>
              <a:t>,</a:t>
            </a:r>
            <a:r>
              <a:rPr lang="vi-VN" sz="2400">
                <a:effectLst/>
                <a:latin typeface="Times New Roman" panose="02020603050405020304" pitchFamily="18" charset="0"/>
                <a:ea typeface="Calibri" panose="020F0502020204030204" pitchFamily="34" charset="0"/>
              </a:rPr>
              <a:t> qua lời giới thiệu của bà</a:t>
            </a:r>
            <a:r>
              <a:rPr lang="en-US" sz="2400">
                <a:effectLst/>
                <a:latin typeface="Times New Roman" panose="02020603050405020304" pitchFamily="18" charset="0"/>
                <a:ea typeface="Calibri" panose="020F0502020204030204" pitchFamily="34" charset="0"/>
              </a:rPr>
              <a:t>,</a:t>
            </a:r>
            <a:r>
              <a:rPr lang="vi-VN" sz="2400">
                <a:effectLst/>
                <a:latin typeface="Times New Roman" panose="02020603050405020304" pitchFamily="18" charset="0"/>
                <a:ea typeface="Calibri" panose="020F0502020204030204" pitchFamily="34" charset="0"/>
              </a:rPr>
              <a:t> bạn nhỏ hiểu được điều gì về vườn cây?</a:t>
            </a:r>
          </a:p>
          <a:p>
            <a:r>
              <a:rPr lang="vi-VN" sz="2400">
                <a:latin typeface="Times New Roman" panose="02020603050405020304" pitchFamily="18" charset="0"/>
                <a:ea typeface="Calibri" panose="020F0502020204030204" pitchFamily="34" charset="0"/>
              </a:rPr>
              <a:t>- Các em làm phiếu học tập</a:t>
            </a:r>
            <a:endParaRPr lang="en-SG" sz="2400">
              <a:effectLst/>
              <a:latin typeface="Times New Roman" panose="02020603050405020304" pitchFamily="18" charset="0"/>
              <a:ea typeface="Calibri" panose="020F0502020204030204" pitchFamily="34" charset="0"/>
            </a:endParaRPr>
          </a:p>
          <a:p>
            <a:endParaRPr lang="en-SG" sz="2400"/>
          </a:p>
        </p:txBody>
      </p:sp>
      <p:pic>
        <p:nvPicPr>
          <p:cNvPr id="7" name="Picture 6">
            <a:extLst>
              <a:ext uri="{FF2B5EF4-FFF2-40B4-BE49-F238E27FC236}">
                <a16:creationId xmlns:a16="http://schemas.microsoft.com/office/drawing/2014/main" id="{93254E5E-048B-618B-261A-7B9C98B7BBD7}"/>
              </a:ext>
            </a:extLst>
          </p:cNvPr>
          <p:cNvPicPr>
            <a:picLocks noChangeAspect="1"/>
          </p:cNvPicPr>
          <p:nvPr/>
        </p:nvPicPr>
        <p:blipFill>
          <a:blip r:embed="rId4"/>
          <a:stretch>
            <a:fillRect/>
          </a:stretch>
        </p:blipFill>
        <p:spPr>
          <a:xfrm>
            <a:off x="1542171" y="2099811"/>
            <a:ext cx="5747629" cy="2514125"/>
          </a:xfrm>
          <a:prstGeom prst="rect">
            <a:avLst/>
          </a:prstGeom>
        </p:spPr>
      </p:pic>
    </p:spTree>
    <p:extLst>
      <p:ext uri="{BB962C8B-B14F-4D97-AF65-F5344CB8AC3E}">
        <p14:creationId xmlns:p14="http://schemas.microsoft.com/office/powerpoint/2010/main" val="63478506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E597387E-A689-61A4-C52B-D86C2700847C}"/>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97DCBC26-DB4D-D0E0-5BB3-5C877137A8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4D4CBE7E-3E4B-DB04-405A-59F2AB0126E4}"/>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AB33BD15-B092-2081-A649-CD0584463052}"/>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97601484-079A-E239-F60B-D168FABA6761}"/>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F173313D-60E7-DB2D-8CDF-8B5BB8A8DF1D}"/>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2EA11FDD-063C-E6B7-BDFD-9ACD1BE7D764}"/>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72010283-18B8-2139-4B9A-0B686B5F1986}"/>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E3F9B563-6AD2-E3A0-E8AA-A521ACAB40E4}"/>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A9E9C682-B7F8-94E9-363E-0A62046EA239}"/>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B062DA7F-F330-6340-18BD-86DF3D810026}"/>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6039652D-B306-53F2-3E72-C3F35C8BD584}"/>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79771199-F391-B9CC-46A5-B99CF52029EE}"/>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D1FDFF70-17A0-49FC-B123-10C24EF7AB4C}"/>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FBDDD3C6-AE6A-27F6-49C9-98F76DF1C0D4}"/>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B4E5AEB4-0871-84E3-0B60-B6476D965A12}"/>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30149B1C-C45E-0119-1E15-0DB372407206}"/>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3EC78C46-0592-50DC-9880-4FCADC6A550B}"/>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24558EE4-A656-9B55-A100-F4CEFFC1A8D2}"/>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32748121-25AD-BB8B-A027-5A5586AD1219}"/>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FC5B12B5-ADB8-D91A-5726-C11636FBD9ED}"/>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DB2A1A07-ADEA-D7C3-18AC-BF4E2644160B}"/>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E8ACAEE5-715B-C599-E8E2-973E1D8208CA}"/>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892BDE39-814A-BEE3-DBE8-02B9F4A2E4A9}"/>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82639863-9495-9B7C-F2CC-E875EFC6E773}"/>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1238E95D-6048-C68B-630F-74E25C88FFDE}"/>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2C06BD15-F8C9-605D-81FE-B52BF948BCE1}"/>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F051654D-97DF-8141-38AB-A770C5E471B6}"/>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D1BEFF38-89CC-938A-A281-CC920CEAD504}"/>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D82BEEDF-A22C-9794-FEB8-CD9471374818}"/>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C1E4340F-CDE2-B465-8328-371724D4227F}"/>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85327C6C-8711-BC01-C5B2-A78DAD366CF8}"/>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730CD93D-D4BA-392C-19E4-4105A215B57B}"/>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CC94AEA7-1955-41A5-8DC8-356785D3BCBF}"/>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3EBE7AE9-C6A5-1A75-210C-C836A3F8A5D4}"/>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FD3C663D-DAFD-D1E1-042C-8F9F2F12BEF1}"/>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4878DB12-684B-CEF6-EEB9-7A6D889CE852}"/>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8A48D4D2-E296-97CE-64C2-F6741F5ED6C7}"/>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04621DEF-2CFF-9755-90C6-8ECFF18D92D3}"/>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B234A56D-EDFF-A748-AFC8-9239D54CA0A5}"/>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26C2980E-DD39-058D-7536-B3AD1222F97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18076161-723C-B1CC-D7AE-2E5E668F209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90A3C913-40BE-E5CD-169B-FB027ECA46E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290BF020-9CDD-FC62-D49F-C2344D4DB8A6}"/>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30CA30B3-2565-5259-8584-CC6D5DA6048D}"/>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C3BD86E6-E888-979A-A51A-DDB64A49B72E}"/>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7BEBE877-0973-1D51-56AF-82FA45EEEB58}"/>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53C30E1E-30F4-01B8-99D4-B98CB9F63F0D}"/>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BBCD1446-8CA0-22A6-E2DF-607494C0BB93}"/>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32D878A1-A9E2-33D3-0126-9F6366E2E810}"/>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16B7952D-EBD7-70EB-8215-9278FD12C0E4}"/>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6BE28968-EB11-FF41-48A2-922812918B38}"/>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C2DA8C64-51E1-B086-FEC4-4DC535D3AD35}"/>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7CB621E7-4771-90F4-5ACF-13C7D029AE27}"/>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01283558-690D-2CDC-BC01-B72F21ACD0C9}"/>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D02AC6EC-0CD7-4191-B60F-D5F84FC7A5CE}"/>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A794AF6E-4113-D2DD-DA42-BDDA86F77D37}"/>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ECE4EFB7-9361-44C5-FDCE-AF3BF157D15A}"/>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EE47268D-CF1E-563F-3598-138DB0B50A67}"/>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61085437-8904-D1A4-4F6A-E9E2F34663AD}"/>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00817570-6041-95FB-07E2-520469363336}"/>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DE630603-8058-4650-31A1-CA55138FA0B6}"/>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C50B5A58-A87A-4EFE-A999-E58647342660}"/>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E32886F7-043F-682A-9842-C04845742CC5}"/>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924CC31B-F072-AD90-2F39-4EFB1742FE44}"/>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45CB5642-079A-855D-0851-93848C99715D}"/>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F361B970-0CA8-337D-CCE1-3EB4AF427DAD}"/>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0D47E960-BD66-2102-89BD-3B9EC790B352}"/>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A7402D3E-4C7A-86FA-4662-6BF109D63ABF}"/>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F3EF4AA5-7E82-6528-E971-540FAD9DFC8D}"/>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78440024-C9F9-A6FB-E596-3B30916C36DB}"/>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54A28CDC-F812-CB2D-71DC-340D5A76A764}"/>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F699A8B1-99F0-D051-2F6A-5720D31254B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3757F6E3-9741-312D-7661-98823F0DF74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435576BE-B2FB-4877-8E14-BCCF1EF4DFCE}"/>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5233A1AC-B0E1-B3B6-2528-9C3E7141FEF1}"/>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99E0DE14-F221-9F65-A1C1-04A987D3128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096511EB-5B0D-42F6-DC6C-7F5F2322BB36}"/>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CF9C5449-B6ED-69FA-4B7B-56DB66140082}"/>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B556D73B-52D7-38CC-2D4D-8F8DC3F3DB08}"/>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D3DEE773-7633-C373-8BFD-B5F246808388}"/>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845E1C8B-372F-7E25-733C-538DC7B199C7}"/>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3506415F-05C7-2F87-301E-1FF896A41D3F}"/>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D493B593-C9B8-9F73-5179-B771EF54FA10}"/>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F8160E73-6333-7D65-FB1A-6DCE9A78BC3C}"/>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65117404-EDD3-FDF9-BE89-EC5FDE5CB383}"/>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0705532-8624-606D-CA40-5D124FB3D8B7}"/>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4F263738-3441-9689-9D69-E96E23AA3D84}"/>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6E40AA24-D8EE-FE7B-9725-CB54985C404F}"/>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8E1CADAB-F429-D454-1EC0-2960453DA269}"/>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97FD5ED3-7FD5-17BC-788D-AE5C34AD894D}"/>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AE3A2E93-A7C4-76D8-67FC-A35F9F063696}"/>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37EA729A-7420-FA11-E227-635F9D5C10DF}"/>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ACB381F7-E095-FF72-A21B-BAE91206029E}"/>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012CB9C8-CE9B-0F3A-E443-60CC50EBBEE3}"/>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6F8E435C-5646-7692-4B20-28F3EEAACA1E}"/>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C5BDD818-7912-4B46-81BA-6C03C68A413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5139521A-CF09-F65A-B3DD-C505DDA56DA5}"/>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9C0538AC-DB11-59AF-9569-07C77FDCE18B}"/>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3317D012-9AF5-5D47-51E5-9C03716CAAFA}"/>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0CE16624-E3FB-1652-EAE2-EA00E0A427F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C450E8D1-7DAB-D21B-9571-6203BA3F7C44}"/>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4FCBA0A1-662D-04EB-E953-14EA83DA11A4}"/>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475D79FA-16A9-700E-EC5D-083F1E0881D4}"/>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E81F671F-B228-8B92-7268-962DC06B689C}"/>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4EB5E709-BE96-16FA-FDF2-50B11C837575}"/>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DBBDFD81-FCD2-909F-BE22-B2256949362B}"/>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382BCBBD-436F-29E8-92C7-1B977527B29D}"/>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9E7C6AFF-475D-EF03-2E42-81EE9AEDAF04}"/>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516DE3FA-3A48-3127-0746-422B1E96FB07}"/>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78F86620-D897-C6EB-8EAC-7A4B147443E1}"/>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D21E5628-E383-C72A-7BE3-D535D8911859}"/>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6" name="TextBox 5">
            <a:extLst>
              <a:ext uri="{FF2B5EF4-FFF2-40B4-BE49-F238E27FC236}">
                <a16:creationId xmlns:a16="http://schemas.microsoft.com/office/drawing/2014/main" id="{FB22A727-C4AD-56A7-1EED-352AFCA87BE8}"/>
              </a:ext>
            </a:extLst>
          </p:cNvPr>
          <p:cNvSpPr txBox="1"/>
          <p:nvPr/>
        </p:nvSpPr>
        <p:spPr>
          <a:xfrm>
            <a:off x="1059887" y="1228162"/>
            <a:ext cx="4143861" cy="2712859"/>
          </a:xfrm>
          <a:prstGeom prst="rect">
            <a:avLst/>
          </a:prstGeom>
          <a:noFill/>
        </p:spPr>
        <p:txBody>
          <a:bodyPr wrap="square">
            <a:spAutoFit/>
          </a:bodyPr>
          <a:lstStyle/>
          <a:p>
            <a:pPr algn="just">
              <a:lnSpc>
                <a:spcPct val="120000"/>
              </a:lnSpc>
            </a:pPr>
            <a:r>
              <a:rPr lang="en-US" sz="2400">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Cây nào trong vườn cũng gợi nhớ về ông</a:t>
            </a:r>
            <a:r>
              <a:rPr lang="en-US" sz="2400" i="1">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C</a:t>
            </a:r>
            <a:r>
              <a:rPr lang="en-US" sz="2400" i="1">
                <a:effectLst/>
                <a:latin typeface="Times New Roman" panose="02020603050405020304" pitchFamily="18" charset="0"/>
                <a:ea typeface="Calibri" panose="020F0502020204030204" pitchFamily="34" charset="0"/>
              </a:rPr>
              <a:t>â</a:t>
            </a:r>
            <a:r>
              <a:rPr lang="vi-VN" sz="2400" i="1">
                <a:effectLst/>
                <a:latin typeface="Times New Roman" panose="02020603050405020304" pitchFamily="18" charset="0"/>
                <a:ea typeface="Calibri" panose="020F0502020204030204" pitchFamily="34" charset="0"/>
              </a:rPr>
              <a:t>y trong vườn luôn gợi kỷ niệm về ông</a:t>
            </a:r>
            <a:r>
              <a:rPr lang="en-US" sz="2400" i="1">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Vườn của ông luôn được bà chăm sóc chu đáo. Vườn cây của ông luôn được bà yêu quý, giữ gìn.</a:t>
            </a:r>
            <a:r>
              <a:rPr lang="en-US" sz="2400" i="1">
                <a:effectLst/>
                <a:latin typeface="Times New Roman" panose="02020603050405020304" pitchFamily="18" charset="0"/>
                <a:ea typeface="Calibri" panose="020F0502020204030204" pitchFamily="34" charset="0"/>
              </a:rPr>
              <a:t>;…..</a:t>
            </a:r>
            <a:endParaRPr lang="en-SG" sz="2400">
              <a:effectLst/>
              <a:latin typeface="Times New Roman" panose="02020603050405020304" pitchFamily="18" charset="0"/>
              <a:ea typeface="Calibri" panose="020F0502020204030204" pitchFamily="34" charset="0"/>
            </a:endParaRPr>
          </a:p>
        </p:txBody>
      </p:sp>
      <p:pic>
        <p:nvPicPr>
          <p:cNvPr id="2052" name="Picture 4" descr="Vector Minh Họa Phim Hoạt Hình Thu Hoạch Vườn Vườn Vườn Cây Ăn Quả Mùa Thu">
            <a:extLst>
              <a:ext uri="{FF2B5EF4-FFF2-40B4-BE49-F238E27FC236}">
                <a16:creationId xmlns:a16="http://schemas.microsoft.com/office/drawing/2014/main" id="{8379B1C9-F2E7-2E72-ABC9-3CC24CDF5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0557" y="1308789"/>
            <a:ext cx="2938323" cy="2525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50237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E5F38BE0-95DA-5425-1DC8-C3AEE981ECC6}"/>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929E78E1-19C3-7C74-0D26-5E4AD92874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9A31FC54-188B-ABA8-D8A7-84F105238C46}"/>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413D6913-4BE0-5CE0-0BA0-DE517F714D7D}"/>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B170D312-F0C1-965C-0CE2-17ED7849C846}"/>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FC8AF7B7-B5BE-BD71-FEEF-6E93C9CEE964}"/>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35AF9467-D627-0955-2FF6-C2DC148E655B}"/>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8AB8FD7E-DF30-D698-EA7D-BE698EBB6F6F}"/>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F24FA895-6CDA-94B1-F71F-721794AA421F}"/>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5B3B6513-2016-21D6-EDAC-135D0605A118}"/>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42898F32-C89D-D80F-984D-6F2D67021C9E}"/>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DA50190E-FFE3-6679-18DE-FC9E93A51572}"/>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574A818-4590-1EBD-E304-56F97DC2B15A}"/>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117A6528-1B52-B8B3-5746-BD63FF892233}"/>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EB0254D4-EEED-0596-14BD-AAA69C36A71D}"/>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5571CAB7-AC12-99C9-DC34-A0C52D37CCB4}"/>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C9E7AAAE-9FD9-9BCB-6C1D-821B07EB9AB6}"/>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8DE633A0-A940-6F30-A7AB-72BADC91E3F6}"/>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C14B99A6-BCAD-E609-6EC3-9D20D5D37266}"/>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24BF98BC-43DB-6C19-CCEF-B4559E12FC99}"/>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62059303-2472-6B42-0A61-23E49A5B45B7}"/>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E50C8960-DF39-5F24-C4EA-1DD97E949C46}"/>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A0133A7F-91E7-5B37-DD67-124B0C45AD9D}"/>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8DA71ACF-181F-51C9-87E8-F95F206E0D3F}"/>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398D47C9-63B0-AE5F-5BFF-0205EA2A7D02}"/>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636B6575-0E42-989A-94C9-DD8A9D071675}"/>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A968DA3B-5942-996A-A190-FB93E89481A8}"/>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4FA0F054-1FD3-CAAD-9362-6410CFCD25D6}"/>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59887829-674F-7850-C23A-D52A873D9B21}"/>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22BD7204-494C-B763-D0F7-E30972020A9F}"/>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00C763F6-4DD8-CDFD-B5A3-27E9F2D3F1A1}"/>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75E8E47D-5F07-3D02-62EB-8F5F19F0683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8DB0A9DD-F451-E610-C3F9-75CD092861E9}"/>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6FA66C21-22AE-568F-1CBF-ECD7FC64BD23}"/>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C3DF911E-3BAD-9917-08A5-DF8C2F333B64}"/>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F2779C57-3E53-DF7E-C84B-BC39C58FC24D}"/>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275A445A-F02D-4BE8-DE55-2AB44FAA2F06}"/>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4ED3E772-CB53-61D3-69EB-FFA3E14DD1FF}"/>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F9DD4364-3A08-94B8-0168-BA2758E9E068}"/>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AAF5A5ED-529A-27EB-368A-A48722A996A7}"/>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4177ACC3-9C3F-FAA2-B7BD-607DEFA251BC}"/>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FDCA5346-AEDD-6026-9DFF-8E5CA3F94B6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7D74454B-6352-3279-C4F4-0B68C05D93F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B5048420-16EB-5897-B9F7-8724EB7346C5}"/>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7F3DFC34-813F-ABA0-C02C-ECE9BD1207E2}"/>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910A98F0-124E-5898-743F-7AE43494CFD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E8A916B3-9B5D-135B-B4D6-2CCB0BB5934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3A567CD7-DF09-1064-CA23-E9ABB92472AE}"/>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2AB632AE-5ED0-D4A0-B8B6-3C86C4063242}"/>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0981A349-EEFF-078A-290F-51CE29948EE7}"/>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23B34891-8A6B-8B6D-BFEB-D2157DB525AB}"/>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841C9051-5158-3954-947A-4A859B4A1F85}"/>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07B120BB-1152-E3D4-99C4-6CD984F89A70}"/>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244C0295-BDC4-3974-E455-923A8114AC56}"/>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CF0DCCEC-34EB-521B-09AA-59E16B245969}"/>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39A8450A-6D7A-D212-BFDC-3D748105B64E}"/>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1747E1BD-CBCD-2185-49F0-CCA1E9BE704E}"/>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803B3598-2A95-F561-5F55-EA2CC17B590C}"/>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F6FAE46E-15A0-D17D-20EE-119CDA564425}"/>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C24E0239-5DBC-BC8C-FA8B-B7F240353010}"/>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2B1C1887-9B01-D83E-DD91-5F9C89EBF0DE}"/>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2E11A8B1-9E15-3A63-596B-3F46CD0C7B28}"/>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8B4CC8EA-216B-EACD-A736-1BBC55C8DD3C}"/>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5372C0DD-8211-7D37-5E40-E41B66E9D54A}"/>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5C42DE52-6CA5-5731-1BFB-288DE200506A}"/>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27049259-D7D6-E29E-7D7B-B483CCF8A4BC}"/>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938D8813-563E-D4B3-5A3D-64FEBDE5D0BF}"/>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533CA07B-5E56-7757-D74E-A10CFEAB90BE}"/>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18A5FC0B-69F5-1505-D207-AB1062B57CA1}"/>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75BDA9CA-C2BB-13ED-03D9-C3F567C5FFA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43FCEA11-62F5-9D27-1EDD-81DA3D76E73C}"/>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2CEFDA0D-690B-1F47-1547-4B8383DE164D}"/>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CFEFB44E-C803-B88D-02B9-9CDEC2CC569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5C4FC4F7-DDA4-9B90-A26B-4A8A5EC7E578}"/>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ECE8F20E-671E-88E7-421D-81304D6BF696}"/>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A25C409D-19A9-85AA-37AF-1643E44B8DB2}"/>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EF7A5191-73B8-9A26-C942-4F7AB97A76E2}"/>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01E1F27D-8B17-1393-EDBA-C15C8144CD4C}"/>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31E162A9-34D0-9FC6-3331-6EB7E1C2858A}"/>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92CB21C8-8767-4E4A-F190-B3AF44719B4F}"/>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4A954B74-1F1A-DF00-4E36-903566A9ACDB}"/>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E899010A-F961-D312-B813-C91BE9903C72}"/>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558B9A60-DD46-C35C-62D0-D4DF57897D1F}"/>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418CD91F-835D-9429-9B6E-52531EB53A81}"/>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F536A1F5-E881-5B5A-E743-5F1664C0B61B}"/>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315060B1-4ACD-D5A6-FA09-15DA4FB7A639}"/>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5ADEE05F-7297-D89B-F09F-3A174495AADD}"/>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4879FEB5-E43F-0971-97C8-B5C90388BD6C}"/>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AF63B518-C1FB-646C-D049-C91DBADE1EF2}"/>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C9F2B44A-2880-1A77-5763-DF55292A7A64}"/>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DE4BA3D1-FC14-7BDF-6912-A8CC1BD0604B}"/>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F92CD0C8-A868-D693-E2A3-EE3A501F328E}"/>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0141CD5E-FF82-BF28-871B-104D078994B0}"/>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182D7D14-16D8-71AC-C1A1-872AD599BCE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5337592A-D3DA-223C-2865-0C9622F955BF}"/>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0702016-B78A-B351-16A5-4958E6B1ADCE}"/>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AC57B01F-F886-EB20-417E-78720D0EC08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0DD18E8F-DA4D-D9E1-67AC-82669B4120AC}"/>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0739B514-4642-A076-CE94-28C81EFF4823}"/>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DBF991F2-A4D8-3926-826C-A7F14596BCF8}"/>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2A620EEF-CAC8-C349-15F7-C309503D327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AD723446-D4D3-904F-21E8-19B524100BD5}"/>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E6215C84-A7DA-9B47-5AD0-5ACCC8DCD2E7}"/>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CA08A1CC-5FCB-44FD-69CB-A804D58875C8}"/>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FDE6DC9C-A630-D12F-3AA3-8ECA0AFCC932}"/>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645E3DE3-7BA5-1706-BE7E-17D252C34A7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75550508-5289-426B-45AA-D2F93103A1E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D2E950BF-450C-D120-8366-CEB0008F449B}"/>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E2800A15-3B47-0B28-C4C7-5AE47CE379E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7089D3EE-BC5C-B680-1498-314A6D2893D6}"/>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39801152-3DCD-BD80-3660-18C7ADC83B4D}"/>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FACE5057-4C7D-26EE-011B-27E9AFF6E531}"/>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5" name="TextBox 4">
            <a:extLst>
              <a:ext uri="{FF2B5EF4-FFF2-40B4-BE49-F238E27FC236}">
                <a16:creationId xmlns:a16="http://schemas.microsoft.com/office/drawing/2014/main" id="{49C243F5-B110-37A1-5E37-4DB85CBEACF0}"/>
              </a:ext>
            </a:extLst>
          </p:cNvPr>
          <p:cNvSpPr txBox="1"/>
          <p:nvPr/>
        </p:nvSpPr>
        <p:spPr>
          <a:xfrm>
            <a:off x="1051519" y="747556"/>
            <a:ext cx="7229296" cy="1200329"/>
          </a:xfrm>
          <a:prstGeom prst="rect">
            <a:avLst/>
          </a:prstGeom>
          <a:noFill/>
        </p:spPr>
        <p:txBody>
          <a:bodyPr wrap="square">
            <a:spAutoFit/>
          </a:bodyPr>
          <a:lstStyle/>
          <a:p>
            <a:r>
              <a:rPr lang="en-US" sz="2400" b="1">
                <a:effectLst/>
                <a:latin typeface="Times New Roman" panose="02020603050405020304" pitchFamily="18" charset="0"/>
                <a:ea typeface="Calibri" panose="020F0502020204030204" pitchFamily="34" charset="0"/>
              </a:rPr>
              <a:t>Câu 3:</a:t>
            </a:r>
            <a:r>
              <a:rPr lang="en-US" sz="2400">
                <a:effectLst/>
                <a:latin typeface="Times New Roman" panose="02020603050405020304" pitchFamily="18" charset="0"/>
                <a:ea typeface="Calibri" panose="020F0502020204030204" pitchFamily="34" charset="0"/>
              </a:rPr>
              <a:t> </a:t>
            </a:r>
            <a:r>
              <a:rPr lang="vi-VN" sz="2400">
                <a:effectLst/>
                <a:latin typeface="Times New Roman" panose="02020603050405020304" pitchFamily="18" charset="0"/>
                <a:ea typeface="Calibri" panose="020F0502020204030204" pitchFamily="34" charset="0"/>
              </a:rPr>
              <a:t>Vì sao hình bóng ông không bao giờ phai nhạt trong lòng người thân?</a:t>
            </a:r>
            <a:endParaRPr lang="en-SG" sz="2400">
              <a:effectLst/>
              <a:latin typeface="Times New Roman" panose="02020603050405020304" pitchFamily="18" charset="0"/>
              <a:ea typeface="Calibri" panose="020F0502020204030204" pitchFamily="34" charset="0"/>
            </a:endParaRPr>
          </a:p>
          <a:p>
            <a:r>
              <a:rPr lang="vi-VN" sz="2400">
                <a:effectLst/>
                <a:latin typeface="Times New Roman" panose="02020603050405020304" pitchFamily="18" charset="0"/>
                <a:ea typeface="Calibri" panose="020F0502020204030204" pitchFamily="34" charset="0"/>
              </a:rPr>
              <a:t> </a:t>
            </a:r>
            <a:endParaRPr lang="en-SG" sz="2400"/>
          </a:p>
        </p:txBody>
      </p:sp>
      <p:sp>
        <p:nvSpPr>
          <p:cNvPr id="7" name="TextBox 6">
            <a:extLst>
              <a:ext uri="{FF2B5EF4-FFF2-40B4-BE49-F238E27FC236}">
                <a16:creationId xmlns:a16="http://schemas.microsoft.com/office/drawing/2014/main" id="{86684C4F-63EC-5BC9-89FD-8E23F722420C}"/>
              </a:ext>
            </a:extLst>
          </p:cNvPr>
          <p:cNvSpPr txBox="1"/>
          <p:nvPr/>
        </p:nvSpPr>
        <p:spPr>
          <a:xfrm>
            <a:off x="1039537" y="1607045"/>
            <a:ext cx="4498169" cy="3046988"/>
          </a:xfrm>
          <a:prstGeom prst="rect">
            <a:avLst/>
          </a:prstGeom>
          <a:noFill/>
        </p:spPr>
        <p:txBody>
          <a:bodyPr wrap="square">
            <a:spAutoFit/>
          </a:bodyPr>
          <a:lstStyle/>
          <a:p>
            <a:pPr algn="just"/>
            <a:r>
              <a:rPr lang="vi-VN" sz="2400" i="1">
                <a:effectLst/>
                <a:latin typeface="Times New Roman" panose="02020603050405020304" pitchFamily="18" charset="0"/>
                <a:ea typeface="Calibri" panose="020F0502020204030204" pitchFamily="34" charset="0"/>
              </a:rPr>
              <a:t>- Hình bóng ông không bao giờ phai nhạt trong lòng người thân vì vườn cây luôn xanh tốt</a:t>
            </a:r>
            <a:r>
              <a:rPr lang="en-US" sz="2400" i="1">
                <a:effectLst/>
                <a:latin typeface="Times New Roman" panose="02020603050405020304" pitchFamily="18" charset="0"/>
                <a:ea typeface="Calibri" panose="020F0502020204030204" pitchFamily="34" charset="0"/>
              </a:rPr>
              <a:t>, l</a:t>
            </a:r>
            <a:r>
              <a:rPr lang="vi-VN" sz="2400" i="1">
                <a:effectLst/>
                <a:latin typeface="Times New Roman" panose="02020603050405020304" pitchFamily="18" charset="0"/>
                <a:ea typeface="Calibri" panose="020F0502020204030204" pitchFamily="34" charset="0"/>
              </a:rPr>
              <a:t>uôn gợi cảnh ông chăm sóc vườn cây</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Vì vườn cây, ông </a:t>
            </a:r>
            <a:r>
              <a:rPr lang="en-US" sz="2400" i="1">
                <a:effectLst/>
                <a:latin typeface="Times New Roman" panose="02020603050405020304" pitchFamily="18" charset="0"/>
                <a:ea typeface="Calibri" panose="020F0502020204030204" pitchFamily="34" charset="0"/>
              </a:rPr>
              <a:t>trrồng</a:t>
            </a:r>
            <a:r>
              <a:rPr lang="vi-VN" sz="2400" i="1">
                <a:effectLst/>
                <a:latin typeface="Times New Roman" panose="02020603050405020304" pitchFamily="18" charset="0"/>
                <a:ea typeface="Calibri" panose="020F0502020204030204" pitchFamily="34" charset="0"/>
              </a:rPr>
              <a:t> luôn gợi hình bóng ông</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Vì người thân luôn nhớ công ơn của ông</a:t>
            </a:r>
            <a:r>
              <a:rPr lang="en-US" sz="2400" i="1">
                <a:effectLst/>
                <a:latin typeface="Times New Roman" panose="02020603050405020304" pitchFamily="18" charset="0"/>
                <a:ea typeface="Calibri" panose="020F0502020204030204" pitchFamily="34" charset="0"/>
              </a:rPr>
              <a:t>: ông</a:t>
            </a:r>
            <a:r>
              <a:rPr lang="vi-VN" sz="2400" i="1">
                <a:effectLst/>
                <a:latin typeface="Times New Roman" panose="02020603050405020304" pitchFamily="18" charset="0"/>
                <a:ea typeface="Calibri" panose="020F0502020204030204" pitchFamily="34" charset="0"/>
              </a:rPr>
              <a:t> đã trồng nên </a:t>
            </a:r>
            <a:r>
              <a:rPr lang="en-US" sz="2400" i="1">
                <a:effectLst/>
                <a:latin typeface="Times New Roman" panose="02020603050405020304" pitchFamily="18" charset="0"/>
                <a:ea typeface="Calibri" panose="020F0502020204030204" pitchFamily="34" charset="0"/>
              </a:rPr>
              <a:t>một</a:t>
            </a:r>
            <a:r>
              <a:rPr lang="vi-VN" sz="2400" i="1">
                <a:effectLst/>
                <a:latin typeface="Times New Roman" panose="02020603050405020304" pitchFamily="18" charset="0"/>
                <a:ea typeface="Calibri" panose="020F0502020204030204" pitchFamily="34" charset="0"/>
              </a:rPr>
              <a:t> vườn cây </a:t>
            </a:r>
            <a:r>
              <a:rPr lang="en-US" sz="2400" i="1">
                <a:effectLst/>
                <a:latin typeface="Times New Roman" panose="02020603050405020304" pitchFamily="18" charset="0"/>
                <a:ea typeface="Calibri" panose="020F0502020204030204" pitchFamily="34" charset="0"/>
              </a:rPr>
              <a:t>xanh tốt;….</a:t>
            </a:r>
            <a:endParaRPr lang="en-SG" sz="2400"/>
          </a:p>
        </p:txBody>
      </p:sp>
      <p:pic>
        <p:nvPicPr>
          <p:cNvPr id="8" name="Picture 2" descr="Hình ảnh Thợ Làm Vườn Tưới Cây PNG Miễn Phí Tải Về - Lovepik">
            <a:extLst>
              <a:ext uri="{FF2B5EF4-FFF2-40B4-BE49-F238E27FC236}">
                <a16:creationId xmlns:a16="http://schemas.microsoft.com/office/drawing/2014/main" id="{6F2B4652-86A6-F6C8-269A-9637108E6E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108" y="1774011"/>
            <a:ext cx="2301151" cy="23011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126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FB23D887-54CA-5DAB-A58D-A8E1446F45D8}"/>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1AC33642-005F-44D8-9486-B6A445D2EC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65503C0F-5F92-D858-6F88-1AE67FE82997}"/>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0D1900B2-B9DC-9C88-9C2D-A8ABC6D15BE3}"/>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42CE966E-A695-9153-FBD1-B19CE6EBF0EA}"/>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06DD1F4A-1628-0D94-9F87-B742096505BD}"/>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C0AC2B3E-75B0-1A39-7C89-C7C32F72A1CA}"/>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381A9A6D-E715-D47D-9DD5-FC3C0A29E771}"/>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3A10CD94-187B-2495-8E44-844D5562F5EF}"/>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010E838D-898B-C9E3-2919-15D1F22E5E97}"/>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B0FCA797-6807-FF2D-F5F7-C056338CDA76}"/>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5B74C561-15CD-E90E-52A0-4E780347B808}"/>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9AEAB76-25C6-1454-BD42-CDFE4277A49E}"/>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AAB9CAD4-5D8B-BC74-49EA-F96FA3AE8554}"/>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6EB61846-BB85-D4D9-D1B0-310E79B9D4B5}"/>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6DE6D305-7DEF-671D-74C8-B8AA0650DC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891605A0-783B-53C2-AA7E-B57A09A2ADB2}"/>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09F83FAD-7490-C24B-ADFB-13110EAEF7B9}"/>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36C63F7B-8315-03DF-8402-813F6D166CEB}"/>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3348A35F-D3CA-5BD9-30FD-700A6C1EB0AD}"/>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442AE252-7C35-E5FF-D3F6-6797147E4983}"/>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330173FA-DAA3-7D9F-8F4A-DFD74D17CCEA}"/>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76161580-065B-8E90-7497-B17F199322EF}"/>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A3978CEF-9FDE-46C5-973C-F36242024F3C}"/>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8D24D549-5286-8FCA-6F52-08D7749D0474}"/>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CF060B68-D7A9-0B39-C9D6-AF9171F69E09}"/>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8CBAA217-40DA-1162-C79F-C8110F977313}"/>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3A8D4990-AA70-59E4-DC4D-EC82A0B2FEAD}"/>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2EF1030B-3AF3-C095-8935-9D52DFD92A1E}"/>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7CE13324-588A-8C50-E724-DAF0CA43CDB2}"/>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A517B741-4690-F9DF-78AF-572028164772}"/>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5534A9F7-EAA2-488D-0CFC-3DEE8079B132}"/>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3B815AE6-2874-A40D-8214-940F7F22EE20}"/>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AB85040D-AB4B-923C-E5D7-EBF785F93E83}"/>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A5E51296-37E4-48EE-35FD-9311F43E6AF8}"/>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667826A0-A5A5-9AB8-D899-C3EBF167B93E}"/>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6B5F626B-59B9-B9EE-1857-A1C96FE8F6D9}"/>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ADCBFF98-C45A-6931-A9E0-E5F28C54522B}"/>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C190462C-6097-6A43-921D-E01126E8E0F6}"/>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4BE8D615-FFE5-616C-5103-C55F6D84251F}"/>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91CD7AF2-A4D7-FF35-50C4-EFB86FCD8C9C}"/>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C8304A94-1E3F-39E6-AAB3-5EAB44318D1B}"/>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7EE6A682-9058-B1E6-FB03-955D3A9756FF}"/>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6EE44C65-EEFE-EA1D-A025-055B464C9A1D}"/>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4DA9D1DA-801B-7857-2305-10453224BDE6}"/>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2C75BB8B-4010-0EBA-66A1-F09801BBE3EB}"/>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FAD4FE39-9633-1D65-D18B-45F170A2FB33}"/>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CB3E516E-5CDB-5117-409C-0A27E365710F}"/>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B590E904-4714-0AD2-AB90-E799985D99FB}"/>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6A466430-1D5B-95EC-E298-966A4D7B6C4C}"/>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D5E00014-7B55-A99D-36F6-149131F10BD1}"/>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9FFEC011-8AA4-A271-DD7B-9D1051DE1377}"/>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6533B0F2-E7CD-7F45-752A-97ABA18AE694}"/>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B9E21AC2-9A8B-5B0B-FB7F-A737DB3BDA13}"/>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50092239-A7F2-42F4-0E13-D496F86AC893}"/>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04305948-5A19-69D8-A6B4-A8DC4384687A}"/>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FDE6628C-6371-2E13-3078-9F2806F12563}"/>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10770EC6-BDA5-5561-A804-BBC822390F30}"/>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43404E10-4166-EDF7-687B-225EEF384731}"/>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A86402B1-50AA-0E24-15EF-ABA0B0C6E01E}"/>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CF978569-8FF7-7E9E-9213-49FA2B107921}"/>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091CEF22-DCEE-87CC-DDCA-7713D5406C4A}"/>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CBF4A1C1-E4B6-937A-E5D0-D1B204535868}"/>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30A09D04-A68B-B144-AF9C-A0D161ED6319}"/>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EBAC46A9-6848-13D2-6859-BD6B98DB1906}"/>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C44A2A2B-C04D-0241-1062-411F5B64E678}"/>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18693A91-37B7-3586-E9A7-9AD52F294313}"/>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B97E68A8-939C-A80E-A826-5D7363672E8A}"/>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E9151A66-B6B5-D6DF-D566-DE86F7B24088}"/>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BA27AF8A-6738-ECE9-7267-5D5D0D41AB3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13848966-C73D-A757-4CC9-BCBCB5C089BF}"/>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3817EEB5-76EC-8F63-92A0-0F8979F61624}"/>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5D57FCE5-94D1-A962-DA08-F612581AF73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281D6919-2385-E701-4781-83503A82C88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AC08890-0844-B048-48D3-FC1ED1406F0B}"/>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AA9CF7B5-C813-70EE-42B8-224BD49DB675}"/>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0C2FC091-9817-51B5-F670-B7560F7C7886}"/>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71A46560-3049-C0E4-D1F1-22D5213AC740}"/>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8F4F4886-DEA7-B4CD-F957-99626A5AA464}"/>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5D5F55B5-386E-1E87-8340-16A95A458A0F}"/>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764E7041-4F8F-B2AC-75E8-DE1CF26DEEA6}"/>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A2DD120D-FAB6-CE84-BD12-86D60178A41C}"/>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DD76F128-4AA8-990A-ACAA-2BFC0A9730AF}"/>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289A9E62-A4A7-A2B2-DF90-D55BBABB81E1}"/>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95ADB034-FCF5-7A83-7D76-9D2FC2D1C83A}"/>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535A2627-694D-B88D-50C5-029AA1DCED8F}"/>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E5C7C1B-440E-3580-79B7-5201D167FACB}"/>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7633B188-D884-CD6D-7CB5-35D210216C9D}"/>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31D8AD47-146B-D9B8-91DF-6A6BDDDD66DE}"/>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7224419D-ACE2-3E41-669F-4C920BEF540D}"/>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95389F87-67AB-C074-7251-B18420320A0B}"/>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407F6BE8-35AB-681A-B1FF-8437D853A31F}"/>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2383FE2C-CC8F-A530-7E9F-E63272202F26}"/>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295B7C31-21AD-2B6F-E434-260C2097A8E4}"/>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DE0F8039-36EA-BC53-418D-1A237F2CAF78}"/>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A192DEC0-1908-4E5B-2922-EC8378A3801A}"/>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9C172A90-B91C-5257-6A33-875C8C84458E}"/>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2F97C95F-47E5-0935-F2ED-3F79C125A9C7}"/>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B37585B0-60D9-C048-404F-7028BD9A8E29}"/>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7E673752-F32C-9F54-3568-B4A2CE6FFF59}"/>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9CDA81CF-7C6F-2F8F-B7E0-BAD10B81D024}"/>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C79D1CB0-75B8-0072-C393-97C6DED26D87}"/>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E5A68882-6B3D-B909-16C1-E183328C799C}"/>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272EE088-A35A-2A4C-F017-78878A3EF439}"/>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63C340A5-5FF7-B7DF-4D5E-88CFA715F740}"/>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2AF5B178-EF00-9EEC-09D0-204635205786}"/>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542D634D-4A13-BB27-0A6F-E6C9B9701004}"/>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938E6111-6766-EB69-F271-CBB4AAC31FD1}"/>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8BE4B65F-C07D-6C9C-B1B3-15676DD80645}"/>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EB8C4182-DA21-5C9A-E8FF-0EFCB1F7A9D3}"/>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DDDCEE8C-17E8-120A-9B03-BDB9AEEB9B4A}"/>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20655E2A-3A95-D214-00F3-DF6D98D3EB2F}"/>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5" name="TextBox 4">
            <a:extLst>
              <a:ext uri="{FF2B5EF4-FFF2-40B4-BE49-F238E27FC236}">
                <a16:creationId xmlns:a16="http://schemas.microsoft.com/office/drawing/2014/main" id="{4ECF1E8E-B85C-8F10-4863-9D160F440BCD}"/>
              </a:ext>
            </a:extLst>
          </p:cNvPr>
          <p:cNvSpPr txBox="1"/>
          <p:nvPr/>
        </p:nvSpPr>
        <p:spPr>
          <a:xfrm>
            <a:off x="1194986" y="879780"/>
            <a:ext cx="6454198" cy="940066"/>
          </a:xfrm>
          <a:prstGeom prst="rect">
            <a:avLst/>
          </a:prstGeom>
          <a:noFill/>
        </p:spPr>
        <p:txBody>
          <a:bodyPr wrap="square">
            <a:spAutoFit/>
          </a:bodyPr>
          <a:lstStyle/>
          <a:p>
            <a:pPr algn="just">
              <a:lnSpc>
                <a:spcPct val="120000"/>
              </a:lnSpc>
            </a:pPr>
            <a:r>
              <a:rPr lang="en-US" sz="2400" b="1">
                <a:effectLst/>
                <a:latin typeface="Times New Roman" panose="02020603050405020304" pitchFamily="18" charset="0"/>
                <a:ea typeface="Calibri" panose="020F0502020204030204" pitchFamily="34" charset="0"/>
              </a:rPr>
              <a:t>Câu 4:</a:t>
            </a:r>
            <a:r>
              <a:rPr lang="en-US" sz="2400">
                <a:effectLst/>
                <a:latin typeface="Times New Roman" panose="02020603050405020304" pitchFamily="18" charset="0"/>
                <a:ea typeface="Calibri" panose="020F0502020204030204" pitchFamily="34" charset="0"/>
              </a:rPr>
              <a:t> </a:t>
            </a:r>
            <a:r>
              <a:rPr lang="vi-VN" sz="2400">
                <a:effectLst/>
                <a:latin typeface="Times New Roman" panose="02020603050405020304" pitchFamily="18" charset="0"/>
                <a:ea typeface="Calibri" panose="020F0502020204030204" pitchFamily="34" charset="0"/>
              </a:rPr>
              <a:t>Đóng vai bạn nhỏ</a:t>
            </a:r>
            <a:r>
              <a:rPr lang="en-US" sz="2400">
                <a:effectLst/>
                <a:latin typeface="Times New Roman" panose="02020603050405020304" pitchFamily="18" charset="0"/>
                <a:ea typeface="Calibri" panose="020F0502020204030204" pitchFamily="34" charset="0"/>
              </a:rPr>
              <a:t>,</a:t>
            </a:r>
            <a:r>
              <a:rPr lang="vi-VN" sz="2400">
                <a:effectLst/>
                <a:latin typeface="Times New Roman" panose="02020603050405020304" pitchFamily="18" charset="0"/>
                <a:ea typeface="Calibri" panose="020F0502020204030204" pitchFamily="34" charset="0"/>
              </a:rPr>
              <a:t> nói 1 </a:t>
            </a:r>
            <a:r>
              <a:rPr lang="en-US" sz="2400">
                <a:effectLst/>
                <a:latin typeface="Times New Roman" panose="02020603050405020304" pitchFamily="18" charset="0"/>
                <a:ea typeface="Calibri" panose="020F0502020204030204" pitchFamily="34" charset="0"/>
              </a:rPr>
              <a:t>- </a:t>
            </a:r>
            <a:r>
              <a:rPr lang="vi-VN" sz="2400">
                <a:effectLst/>
                <a:latin typeface="Times New Roman" panose="02020603050405020304" pitchFamily="18" charset="0"/>
                <a:ea typeface="Calibri" panose="020F0502020204030204" pitchFamily="34" charset="0"/>
              </a:rPr>
              <a:t>2 câu nhận xét về vườn cây của ông.</a:t>
            </a:r>
            <a:endParaRPr lang="en-SG" sz="2400">
              <a:effectLst/>
              <a:latin typeface="Times New Roman" panose="02020603050405020304" pitchFamily="18" charset="0"/>
              <a:ea typeface="Calibri" panose="020F0502020204030204" pitchFamily="34" charset="0"/>
            </a:endParaRPr>
          </a:p>
        </p:txBody>
      </p:sp>
      <p:pic>
        <p:nvPicPr>
          <p:cNvPr id="8" name="Picture 2" descr="Tổng hợp pm là gì | Sen Tây Hồ">
            <a:extLst>
              <a:ext uri="{FF2B5EF4-FFF2-40B4-BE49-F238E27FC236}">
                <a16:creationId xmlns:a16="http://schemas.microsoft.com/office/drawing/2014/main" id="{E751C317-579F-F548-54A9-136E2D5DB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5547" y="1943852"/>
            <a:ext cx="36957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46157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4731A01B-A71A-57AD-D6A2-BB4D859B8022}"/>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45E9869E-E0AE-FAA5-22A5-5A6A013525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0F5727FD-E396-4581-ACC0-4C59AFFA5162}"/>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36AF75C0-306B-02BE-77F9-599A4533B948}"/>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682F5EFB-C708-A1FE-5F44-3F9E4A991D59}"/>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BEB90B95-9FD1-052C-9CE7-E7C85A3884CB}"/>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431A21DD-47F2-4E23-99F5-A0B9F6781C1F}"/>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D9CBD3CB-55A8-17F7-254E-F93F47BD95A7}"/>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2A4EF79B-37D7-4C19-7D8E-D79D9C2DE97A}"/>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18574270-FD33-E0FE-0B2B-765A06470A3D}"/>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2E0293B9-080F-2FAB-4C86-33A4239C8C54}"/>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587102C3-21BB-0AFA-8BED-4FC4E73EEF90}"/>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F92C48D6-FD8F-9972-1CFC-E98760E33B99}"/>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E138B91E-914A-5701-1A6B-AF964FA2627E}"/>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E35B5FA1-847B-0362-6917-8DD97B7BF291}"/>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42EB6E19-9D14-1F3D-10C2-9A52659FDDD2}"/>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30F6A2C4-76B3-C4D1-A3C5-207462440650}"/>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57DCAC66-F867-124E-845B-41BD59463712}"/>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017AC9BD-7A1F-426A-E2A5-0E17B55E9175}"/>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098E4C4B-A462-E0FB-C8E9-F23943499EED}"/>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1D184793-8ACE-E53C-7233-F9BDCC491D62}"/>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0B50FD66-8E99-CFDE-10C4-69D145CEBC1E}"/>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1AB45727-64E9-C140-42D0-8F19821287BC}"/>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B1173F17-277E-28A5-3010-9B2A3022F363}"/>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F46B984C-3406-F36B-FE48-04F2DE554F1B}"/>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45D45FDE-049B-B1B2-AB9D-5527BD8A95C0}"/>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69D7FC7A-5B6C-DB89-2710-8B996FD68230}"/>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3C30E693-CE2C-AA9E-460F-9DBBCEC902A2}"/>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013EB23A-91EA-991B-8691-B4F545C5D5EE}"/>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6E4C7A77-CCB1-49CA-D907-E49B79886E78}"/>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34EB0654-3FC2-7789-6A50-11F6EA563FB0}"/>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1A66A4B4-CF5C-AE3C-7EB1-56815D2C6AA8}"/>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377272DB-D6F1-48D8-27E1-406F34314996}"/>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6EDC217F-0F37-FDDF-CD53-A89571C4C47D}"/>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D62E9E67-7B92-B43D-A1FD-7AC7A5073237}"/>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1A2EDB79-90DF-F543-63AB-B9811C2FE75E}"/>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9D218D78-8188-D031-B4CD-9D04C0E4AA7E}"/>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C8F33644-5717-8433-B507-ACE16CC2BE44}"/>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F7E19E58-43A5-C126-60F1-62F27F55FC95}"/>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B9AC9571-DEF4-4908-D08D-A47A481D1768}"/>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68BB2F44-2D18-2C5A-D1B8-21C55FD9D10E}"/>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B92E9DA8-A4C2-48E8-71CD-05450B5A18C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C57F64A2-9AF0-6D81-9E31-8AB61578D3C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7AB19CF2-52B5-BCCB-5361-A4D478A03C95}"/>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9CE2CB3E-A2CC-EEE9-0EB4-50B0704AC1C3}"/>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40FE2248-9BE8-86BD-BE7A-2AD5A38F125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E4725A31-650B-E91A-BCAC-E6B226C45C36}"/>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107E44B5-8F1F-91B4-E3EB-44C5E6430086}"/>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CF6CF786-0BF4-3623-7874-9087F6DE903B}"/>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E8CB1CA0-0C4D-A292-DA75-D9D7A0A152D7}"/>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88B9A372-0014-E2A5-91A4-FDA564EBEE7C}"/>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64A96E1B-CA88-01DD-9E4B-495B86167CF6}"/>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2E72C7C4-05CB-8A3F-EAC5-9D43CA80E3CB}"/>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66669348-11B2-C8D9-A62A-519793DD410E}"/>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6B36E33C-3118-0844-DB04-233403AF37D7}"/>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A5BAEEA4-E8F8-06A0-EC18-5DF877B8C831}"/>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69056739-A78E-57A3-4A6E-2927A8C3002A}"/>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04BFB1BB-028B-7DF6-0153-9DDCDA841682}"/>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7F274026-9658-75B0-22EF-96A7E666B3BC}"/>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D92471A7-6F3F-00D4-AE3D-B72C4DB1DDE9}"/>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C074062B-0E34-63DD-D16F-31A925719D4F}"/>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ADC28ABD-3988-2EC6-44E2-60DCDCD1212A}"/>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801E0DFD-47E7-AFF3-D9AA-D454803B313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27ED2262-9E0B-06EF-B569-BE69E408D834}"/>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927FD084-7D38-0CD6-550B-5A0A2B6AE76E}"/>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463FF8D7-231E-C93C-B6B1-043919BEA2E6}"/>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714BEDB2-B354-D5EA-A01F-6B797CE4D648}"/>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CE5347FE-AE60-EDCE-1D1D-ADBF5931E6CC}"/>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EA604C5A-FD02-7C57-5814-007BFB74AADF}"/>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DA60354E-2BA1-73D4-C578-89AD4DE573A1}"/>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624C9D91-BE31-0D8D-96F7-4DAE16338AFD}"/>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05C2E137-BA1F-D47F-54F2-DFFD9CC355F3}"/>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3B1898C0-7B31-F69B-3482-BEEAF86BAADF}"/>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0915F0C5-004C-5EF3-DFE8-0B010AAED5F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A15B006-B8CA-19B8-52CD-045AB2BB8681}"/>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C8BC009B-E8DD-96C3-049C-9B459EFDF52A}"/>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82046AC0-7BEA-3AF0-D88D-5FF729092CF5}"/>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2EC5B252-B852-6E93-29D2-D1614566342C}"/>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F85170B7-154E-4A41-920D-682FDEDFBF64}"/>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E261B0AB-4C57-E8A2-07DE-E4BA19B90DEF}"/>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337A4895-521B-5F65-051E-1972DF3E00B7}"/>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D6E70BAF-5CF1-9DF5-5823-4684CE882EF8}"/>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87D0C0D5-461B-72C8-5B17-B02A30769A36}"/>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CBC3093F-7F4A-D530-72A6-DA3CEDDAB8EB}"/>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F743A4D1-6166-3EDD-B710-305C39F2FF19}"/>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C45F141C-2E03-B9E7-DE5C-0AC1841235F1}"/>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6F70B093-8BCF-3213-9FD0-F98036E3B561}"/>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A62FAFFF-64A9-FD02-5252-95AE2F45A472}"/>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D30C828B-26DF-4927-7C55-C3B64299338A}"/>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544C98E3-E476-4DC1-4B99-BC6A30C20A0E}"/>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62C22957-EDF0-76AD-ED65-E97DC85C49CE}"/>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928EF3A1-C7D7-EA9D-26F5-3060A4F1FAD9}"/>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BC364012-7A8E-BAA1-EC77-7C268CB24461}"/>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D3ABEA18-AFA3-096C-B475-C7800748859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061DEEFB-B2B8-BCE8-C151-F15B22A1FB60}"/>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418261E-EB82-45EB-F289-2525B6D78505}"/>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C1EFFB13-0AC9-152A-5B3C-835A043A35F5}"/>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23911317-B1C8-FE9D-04C0-9C2B65748FD5}"/>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9E2125EA-6705-8062-6281-14C02B7710D6}"/>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43B7ADFD-E8ED-1075-3BDF-D49398BD2A5D}"/>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7D41C16A-8B41-9FF3-CE57-7B7DC55C2AC2}"/>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9724E933-3F28-79D3-4CB4-A40787254DA8}"/>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12BAD736-FF3A-22BF-F29C-D3EE60101B13}"/>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21DD871A-498F-F86F-D577-520084D026D3}"/>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868DC4C4-50F1-B219-7B75-4AB79E689EEE}"/>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DA68A1BC-519B-F1B2-6CE9-8C0AB126E4F9}"/>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65B270A3-12CB-DD1D-6B46-4332106F8DA9}"/>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114ED714-D9F2-5AAE-7718-50D53CEA78F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031219BA-86EB-AF54-6C4F-74A50B46675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C19F022C-72E0-EE9E-EFCB-DF3A3A4E816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22BB33F4-97FE-E28B-F987-07C0A41917CE}"/>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3AA74DB5-BAFB-2BF9-D8A1-FE2891A94892}"/>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4" name="TextBox 3">
            <a:extLst>
              <a:ext uri="{FF2B5EF4-FFF2-40B4-BE49-F238E27FC236}">
                <a16:creationId xmlns:a16="http://schemas.microsoft.com/office/drawing/2014/main" id="{A8A39525-3E84-E59E-FEA8-4BD76276DF67}"/>
              </a:ext>
            </a:extLst>
          </p:cNvPr>
          <p:cNvSpPr txBox="1"/>
          <p:nvPr/>
        </p:nvSpPr>
        <p:spPr>
          <a:xfrm>
            <a:off x="1225563" y="1380083"/>
            <a:ext cx="6902417" cy="2712859"/>
          </a:xfrm>
          <a:prstGeom prst="rect">
            <a:avLst/>
          </a:prstGeom>
          <a:noFill/>
        </p:spPr>
        <p:txBody>
          <a:bodyPr wrap="square">
            <a:spAutoFit/>
          </a:bodyPr>
          <a:lstStyle/>
          <a:p>
            <a:pPr algn="just">
              <a:lnSpc>
                <a:spcPct val="120000"/>
              </a:lnSpc>
            </a:pPr>
            <a:r>
              <a:rPr lang="en-US" sz="2400">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V</a:t>
            </a:r>
            <a:r>
              <a:rPr lang="en-US" sz="2400" i="1">
                <a:effectLst/>
                <a:latin typeface="Times New Roman" panose="02020603050405020304" pitchFamily="18" charset="0"/>
                <a:ea typeface="Calibri" panose="020F0502020204030204" pitchFamily="34" charset="0"/>
              </a:rPr>
              <a:t>ườn</a:t>
            </a:r>
            <a:r>
              <a:rPr lang="vi-VN" sz="2400" i="1">
                <a:effectLst/>
                <a:latin typeface="Times New Roman" panose="02020603050405020304" pitchFamily="18" charset="0"/>
                <a:ea typeface="Calibri" panose="020F0502020204030204" pitchFamily="34" charset="0"/>
              </a:rPr>
              <a:t> của ông mình có rất nhiều cây ăn quả. Cây mít, cây sung, cây khế lúc nào cũng chi chít quả</a:t>
            </a:r>
            <a:r>
              <a:rPr lang="en-US" sz="2400" i="1">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Vườn cây của ông tớ có đủ các loại nào là cây ăn quả nào là cây bóng mát, nào là cây hoa</a:t>
            </a:r>
            <a:r>
              <a:rPr lang="en-US" sz="2400" i="1">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C</a:t>
            </a:r>
            <a:r>
              <a:rPr lang="en-US" sz="2400" i="1">
                <a:effectLst/>
                <a:latin typeface="Times New Roman" panose="02020603050405020304" pitchFamily="18" charset="0"/>
                <a:ea typeface="Calibri" panose="020F0502020204030204" pitchFamily="34" charset="0"/>
              </a:rPr>
              <a:t>â</a:t>
            </a:r>
            <a:r>
              <a:rPr lang="vi-VN" sz="2400" i="1">
                <a:effectLst/>
                <a:latin typeface="Times New Roman" panose="02020603050405020304" pitchFamily="18" charset="0"/>
                <a:ea typeface="Calibri" panose="020F0502020204030204" pitchFamily="34" charset="0"/>
              </a:rPr>
              <a:t>y trong vườn đều do ông </a:t>
            </a:r>
            <a:r>
              <a:rPr lang="vi-VN" sz="2400" i="1">
                <a:latin typeface="Times New Roman" panose="02020603050405020304" pitchFamily="18" charset="0"/>
                <a:ea typeface="Calibri" panose="020F0502020204030204" pitchFamily="34" charset="0"/>
              </a:rPr>
              <a:t>mình </a:t>
            </a:r>
            <a:r>
              <a:rPr lang="vi-VN" sz="2400" i="1">
                <a:effectLst/>
                <a:latin typeface="Times New Roman" panose="02020603050405020304" pitchFamily="18" charset="0"/>
                <a:ea typeface="Calibri" panose="020F0502020204030204" pitchFamily="34" charset="0"/>
              </a:rPr>
              <a:t>trồng</a:t>
            </a:r>
            <a:r>
              <a:rPr lang="en-US" sz="2400" i="1">
                <a:effectLst/>
                <a:latin typeface="Times New Roman" panose="02020603050405020304" pitchFamily="18" charset="0"/>
                <a:ea typeface="Calibri" panose="020F0502020204030204" pitchFamily="34" charset="0"/>
              </a:rPr>
              <a:t>, bà </a:t>
            </a:r>
            <a:r>
              <a:rPr lang="vi-VN" sz="2400" i="1">
                <a:effectLst/>
                <a:latin typeface="Times New Roman" panose="02020603050405020304" pitchFamily="18" charset="0"/>
                <a:ea typeface="Calibri" panose="020F0502020204030204" pitchFamily="34" charset="0"/>
              </a:rPr>
              <a:t>tôi bảo có những cây ông </a:t>
            </a:r>
            <a:r>
              <a:rPr lang="en-US" sz="2400" i="1">
                <a:effectLst/>
                <a:latin typeface="Times New Roman" panose="02020603050405020304" pitchFamily="18" charset="0"/>
                <a:ea typeface="Calibri" panose="020F0502020204030204" pitchFamily="34" charset="0"/>
              </a:rPr>
              <a:t>tr</a:t>
            </a:r>
            <a:r>
              <a:rPr lang="vi-VN" sz="2400" i="1">
                <a:effectLst/>
                <a:latin typeface="Times New Roman" panose="02020603050405020304" pitchFamily="18" charset="0"/>
                <a:ea typeface="Calibri" panose="020F0502020204030204" pitchFamily="34" charset="0"/>
              </a:rPr>
              <a:t>ồng khi tôi còn bé tí</a:t>
            </a:r>
            <a:r>
              <a:rPr lang="en-US" sz="2400" i="1">
                <a:effectLst/>
                <a:latin typeface="Times New Roman" panose="02020603050405020304" pitchFamily="18" charset="0"/>
                <a:ea typeface="Calibri" panose="020F0502020204030204" pitchFamily="34" charset="0"/>
              </a:rPr>
              <a:t>;…..</a:t>
            </a:r>
            <a:endParaRPr lang="en-SG" sz="2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1681425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C65D327E-CB06-FA4E-1971-8BAE8F9AF2BD}"/>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2A64F0DF-96F5-F034-9A3B-187E541DC8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C06ED77D-7CA4-2FD3-FC86-7520A245BEE4}"/>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A56C0714-2F90-42B7-6902-9A203DF9E70A}"/>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79EEDF5B-8EEF-8CA5-16D3-0882F57EC77F}"/>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8357F226-28D6-ECFD-1114-EA0B0E41FA06}"/>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F1EBC872-06EA-2221-8101-A2192788BF4F}"/>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D2EDC6AC-BAC3-5331-2007-2A14E7225BE6}"/>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46F1EEBD-0B5B-1BF8-4C42-CBF0A8BDC796}"/>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8529C6AC-16C7-AD12-83C7-EF4400821DD0}"/>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C7509E2A-7E78-F9B1-5B26-619F4D3A25D9}"/>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73A11879-E248-6339-DAAF-986E5A17F52A}"/>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DFF081DC-ADC9-AFB1-4283-8BE9ECED40BB}"/>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18CBE2FD-4D55-C6E8-BD4C-320965E23755}"/>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9482AEB1-8B5A-AC4D-34B8-7F5A4B95244D}"/>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F9FCD26D-6839-41B9-AEBE-B3B7AAC7C4C8}"/>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A19CE672-B329-B244-6A21-E91717432C49}"/>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4150DCAE-1B72-0979-570B-EEACFF5E4341}"/>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7435743D-1110-2A6A-ADFC-CBCCEF1202A8}"/>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53E38898-0C7A-8DFC-D3FC-F0668D2BFC4B}"/>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99862A10-5973-0C57-9DF7-EAAB1620CD19}"/>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7A19463C-7D3D-A294-69A3-B8534FCDA900}"/>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C506AA19-1827-525D-714A-AF9EA6D06484}"/>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EDD14899-0D61-8FB3-9830-A42615DA0113}"/>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C420F8B3-7220-F4F2-1174-6BDE60EDEED0}"/>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3553D2B5-6B14-847D-DC41-E62ACA39FBE6}"/>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CCC19C11-60EE-F8E2-AC8C-B68F56E60A98}"/>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F0598C4B-AB77-CDB0-EFC0-6F0841240506}"/>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957992C2-E1E8-286E-200C-FA451D51F88C}"/>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AA0FC001-DF2E-D2C3-E1C0-4668EFF939F6}"/>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8B7AC7F7-2CA5-AF73-352F-286D011B401A}"/>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33D1C722-1A6A-DF49-C9A6-51B925B8FD35}"/>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4F7643AB-1FD3-21CE-1F2F-E4493794FBA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A75EBFF7-11EF-A558-0B69-477A2F4DF1CA}"/>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94FCABC6-3A2D-0CD1-C110-5653B8A5F74B}"/>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5DCF5C4D-9695-F0BB-3E1C-D810A8E7A70E}"/>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4F2FDDEF-535A-E5A4-EDD1-A8EB0442BB7C}"/>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9EF7CB06-D332-0DAF-40B0-638C28F505B1}"/>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AAC915C7-3763-3FCA-1F45-1618D86E4099}"/>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72E209E3-FD76-4D78-8826-FFF76C176676}"/>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647D8E08-7CA2-D5F8-01B1-BB3004172AEB}"/>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B1A856A7-F4F1-5BB8-6902-CF77A2FCA3A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0555CD54-522C-CFB8-6B80-32E27C11110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66D02EDF-464B-41AD-44E6-6D8ED25D32C1}"/>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25BE79A4-0264-618D-4985-03539C5BB364}"/>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026672D7-0404-7BDB-74A6-579329422700}"/>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7A2E0DE3-7522-0157-F0A3-BD50D6BB5753}"/>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C869134F-EAF0-50CC-4292-E6FBCC9483A2}"/>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7F7E1BDC-FB07-EAFB-A7EC-C8F5E71F43C2}"/>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83013481-09D4-1BDA-C8C9-989EB1AE2B09}"/>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F105084B-29E3-3E6C-2EA8-E7F3F8639E90}"/>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C42C41D3-6F6D-0C86-B7A8-F6767155D5D1}"/>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87B0B207-1BCB-41E7-7FAE-D6313DCD7A4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E9A4438C-8581-1DF9-D0D0-EFB200E43F1F}"/>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B86115F4-1A0F-D29F-6A38-18D91AECAD56}"/>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0D037DA3-6FF5-CE5D-C414-92409E467FB3}"/>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CB20A730-601F-DAD7-21BC-032202622B6C}"/>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3241352A-7AC6-CAB4-847D-C390539B831D}"/>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FFC4E1E4-4FEB-C6C0-779E-BF6CC23C74D7}"/>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CCC8782D-065E-8560-A41C-E788E4E12A97}"/>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5259FC34-E91A-772E-8A36-F0D899528395}"/>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32789B3D-A264-4C01-7510-72E6643F64FD}"/>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DE124868-27C0-E066-FA7B-8D8BFDC96FF0}"/>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19BA88F9-4521-1BC3-C776-7049BA5E193C}"/>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153C889D-8F49-DD92-3BDC-8EE64DAF15BB}"/>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625EDECD-5E16-818D-2653-5E5540A4F7C5}"/>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DA59E984-ABA6-7E52-380B-832DCE7C942E}"/>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A11D15A4-DBB8-43D9-EF6F-A4511614163E}"/>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5E5BE948-6673-1E8D-7EB1-071BADFA83F1}"/>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8398C542-5533-AE14-C3F5-13F675289B2F}"/>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0C8A58E0-2ED5-01F3-BA3B-C70324607CF3}"/>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0995202E-092A-2AB3-7BED-1E999A472173}"/>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419E03BA-3794-6A74-FD75-3D464BE9C60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62A91CEB-9801-58CF-E5CA-41E75728B75A}"/>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4B9F02B-35CD-16DE-0520-293B9EC9AA40}"/>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A4795C10-16C2-34A1-E051-75090BC6EB6F}"/>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2C8B0D27-8886-C8AF-7F03-9E8900D5BA08}"/>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B85FD6B4-811D-C74E-21FF-9C696217DAEF}"/>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682C20C2-EE75-B653-385F-CA6C745F9D4D}"/>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B3624E67-73B5-A51E-49CE-7CA17AEE6F74}"/>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E6150E92-B83D-CB94-6FFA-47D83B5B967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8CB152E3-DC3A-99F6-B4AE-5D20DE5DB351}"/>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128A71AC-5129-A996-8987-F5EEF77138DF}"/>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8E5AA46B-79EE-8060-566C-30A614F2B2DA}"/>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ADD53EC6-6A3D-A769-7B4B-29A37AAA65C8}"/>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6CDDAF92-C87D-B5A6-AD1D-8919656EC1B6}"/>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E60216C8-7DA4-7A1E-92F6-FF088E43F2D9}"/>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66FAEF48-5AB7-DA6B-F592-A3BCE021E851}"/>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5F366DF5-B987-C14B-222A-AC15CB26D30C}"/>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3203CC02-E0D1-2E25-86AC-E01DFC10E0BD}"/>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B2C6B79B-8DFD-C4CB-B93D-E921D42874F6}"/>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8BE1E988-C2D5-1A05-AA43-2919B3186DA7}"/>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F5CA4B6F-1EF6-270D-0FCB-E45C9D4E17A0}"/>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DF208270-E64E-634E-03CC-8661A1BD78D8}"/>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2ADDADA9-B55E-E7A6-606E-D6B6D2899D33}"/>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3FF89630-6987-97F6-9012-4D6BD8C46B33}"/>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FA4DB0A1-65E6-17A9-A47D-A073F320970A}"/>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DE31612F-5696-341B-291E-93FE2CC430A1}"/>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DB057ED0-C3F1-DA59-9653-5B2C08C284D5}"/>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19179FA2-2CF2-1A0D-F396-7FC3A5C62941}"/>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44E4CF31-DAC8-56AB-19F5-5EAC87B65331}"/>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173D3E86-B90F-A3A7-06F2-6C6F44F45B55}"/>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34558945-51C5-AC13-4B89-77A8A9CB7567}"/>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43130EE4-4E33-E0F5-7880-D34B7D2D0387}"/>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E0796094-7888-8C19-490E-F03E53468BB6}"/>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90383428-89D5-2924-0FC6-8698FA700AE8}"/>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BA462A2A-A73A-2366-44EF-862EBB3F2FAA}"/>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1A35C78A-CEFC-F5CB-64E9-0B6D4AC07C1B}"/>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1B2CFAFA-917F-16C0-C57B-5F247255461B}"/>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C2E9C734-7D80-4F5B-949C-257C278308D2}"/>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0AF399C5-6434-2CA8-465B-63C7BF65F82D}"/>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869A3A19-FE3D-0AEE-D56E-8805DE243249}"/>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5" name="TextBox 4">
            <a:extLst>
              <a:ext uri="{FF2B5EF4-FFF2-40B4-BE49-F238E27FC236}">
                <a16:creationId xmlns:a16="http://schemas.microsoft.com/office/drawing/2014/main" id="{57FA3286-A177-4C8E-60EF-81677958357D}"/>
              </a:ext>
            </a:extLst>
          </p:cNvPr>
          <p:cNvSpPr txBox="1"/>
          <p:nvPr/>
        </p:nvSpPr>
        <p:spPr>
          <a:xfrm>
            <a:off x="1044815" y="774800"/>
            <a:ext cx="6959479" cy="1383264"/>
          </a:xfrm>
          <a:prstGeom prst="rect">
            <a:avLst/>
          </a:prstGeom>
          <a:noFill/>
        </p:spPr>
        <p:txBody>
          <a:bodyPr wrap="square">
            <a:spAutoFit/>
          </a:bodyPr>
          <a:lstStyle/>
          <a:p>
            <a:pPr algn="just">
              <a:lnSpc>
                <a:spcPct val="120000"/>
              </a:lnSpc>
            </a:pPr>
            <a:r>
              <a:rPr lang="en-US" sz="2400" b="1">
                <a:effectLst/>
                <a:latin typeface="Times New Roman" panose="02020603050405020304" pitchFamily="18" charset="0"/>
                <a:ea typeface="Calibri" panose="020F0502020204030204" pitchFamily="34" charset="0"/>
              </a:rPr>
              <a:t>Câu 5:</a:t>
            </a:r>
            <a:r>
              <a:rPr lang="en-US" sz="2400">
                <a:effectLst/>
                <a:latin typeface="Times New Roman" panose="02020603050405020304" pitchFamily="18" charset="0"/>
                <a:ea typeface="Calibri" panose="020F0502020204030204" pitchFamily="34" charset="0"/>
              </a:rPr>
              <a:t> </a:t>
            </a:r>
            <a:r>
              <a:rPr lang="vi-VN" sz="2400">
                <a:effectLst/>
                <a:latin typeface="Times New Roman" panose="02020603050405020304" pitchFamily="18" charset="0"/>
                <a:ea typeface="Calibri" panose="020F0502020204030204" pitchFamily="34" charset="0"/>
              </a:rPr>
              <a:t>Nếu là bạn nhỏ trong câu chuyện, em sẽ làm gì để giữ gìn vườn cây</a:t>
            </a:r>
            <a:r>
              <a:rPr lang="en-US" sz="2400">
                <a:effectLst/>
                <a:latin typeface="Times New Roman" panose="02020603050405020304" pitchFamily="18" charset="0"/>
                <a:ea typeface="Calibri" panose="020F0502020204030204" pitchFamily="34" charset="0"/>
              </a:rPr>
              <a:t> c</a:t>
            </a:r>
            <a:r>
              <a:rPr lang="vi-VN" sz="2400">
                <a:effectLst/>
                <a:latin typeface="Times New Roman" panose="02020603050405020304" pitchFamily="18" charset="0"/>
                <a:ea typeface="Calibri" panose="020F0502020204030204" pitchFamily="34" charset="0"/>
              </a:rPr>
              <a:t>ủa ông được nguyên vẹn đúng như khi ông còn sống</a:t>
            </a:r>
            <a:r>
              <a:rPr lang="en-US" sz="2400">
                <a:effectLst/>
                <a:latin typeface="Times New Roman" panose="02020603050405020304" pitchFamily="18" charset="0"/>
                <a:ea typeface="Calibri" panose="020F0502020204030204" pitchFamily="34" charset="0"/>
              </a:rPr>
              <a:t>?</a:t>
            </a:r>
            <a:endParaRPr lang="en-SG" sz="240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C26FFE94-D8CC-904B-C1FB-B391A172CF0D}"/>
              </a:ext>
            </a:extLst>
          </p:cNvPr>
          <p:cNvSpPr txBox="1"/>
          <p:nvPr/>
        </p:nvSpPr>
        <p:spPr>
          <a:xfrm>
            <a:off x="994614" y="2257701"/>
            <a:ext cx="4548339" cy="2269660"/>
          </a:xfrm>
          <a:prstGeom prst="rect">
            <a:avLst/>
          </a:prstGeom>
          <a:noFill/>
        </p:spPr>
        <p:txBody>
          <a:bodyPr wrap="square">
            <a:spAutoFit/>
          </a:bodyPr>
          <a:lstStyle/>
          <a:p>
            <a:pPr algn="just">
              <a:lnSpc>
                <a:spcPct val="120000"/>
              </a:lnSpc>
            </a:pPr>
            <a:r>
              <a:rPr lang="en-US" sz="2400">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Em sẽ chăm chỉ vun xới, tưới nước cho từng cây</a:t>
            </a:r>
            <a:r>
              <a:rPr lang="en-US" sz="2400" i="1">
                <a:effectLst/>
                <a:latin typeface="Times New Roman" panose="02020603050405020304" pitchFamily="18" charset="0"/>
                <a:ea typeface="Calibri" panose="020F0502020204030204" pitchFamily="34" charset="0"/>
              </a:rPr>
              <a:t> t</a:t>
            </a:r>
            <a:r>
              <a:rPr lang="vi-VN" sz="2400" i="1">
                <a:effectLst/>
                <a:latin typeface="Times New Roman" panose="02020603050405020304" pitchFamily="18" charset="0"/>
                <a:ea typeface="Calibri" panose="020F0502020204030204" pitchFamily="34" charset="0"/>
              </a:rPr>
              <a:t>rong vườn. Sẽ tỉa cành bắt sâu cho các loại cây hoa. Sẽ </a:t>
            </a:r>
            <a:r>
              <a:rPr lang="en-US" sz="2400" i="1">
                <a:effectLst/>
                <a:latin typeface="Times New Roman" panose="02020603050405020304" pitchFamily="18" charset="0"/>
                <a:ea typeface="Calibri" panose="020F0502020204030204" pitchFamily="34" charset="0"/>
              </a:rPr>
              <a:t>rào</a:t>
            </a:r>
            <a:r>
              <a:rPr lang="vi-VN" sz="2400" i="1">
                <a:effectLst/>
                <a:latin typeface="Times New Roman" panose="02020603050405020304" pitchFamily="18" charset="0"/>
                <a:ea typeface="Calibri" panose="020F0502020204030204" pitchFamily="34" charset="0"/>
              </a:rPr>
              <a:t> lại xung quanh để</a:t>
            </a:r>
            <a:r>
              <a:rPr lang="en-US" sz="2400" i="1">
                <a:effectLst/>
                <a:latin typeface="Times New Roman" panose="02020603050405020304" pitchFamily="18" charset="0"/>
                <a:ea typeface="Calibri" panose="020F0502020204030204" pitchFamily="34" charset="0"/>
              </a:rPr>
              <a:t> b</a:t>
            </a:r>
            <a:r>
              <a:rPr lang="vi-VN" sz="2400" i="1">
                <a:effectLst/>
                <a:latin typeface="Times New Roman" panose="02020603050405020304" pitchFamily="18" charset="0"/>
                <a:ea typeface="Calibri" panose="020F0502020204030204" pitchFamily="34" charset="0"/>
              </a:rPr>
              <a:t>ảo vệ chúng</a:t>
            </a:r>
            <a:r>
              <a:rPr lang="en-US" sz="2400" i="1">
                <a:effectLst/>
                <a:latin typeface="Times New Roman" panose="02020603050405020304" pitchFamily="18" charset="0"/>
                <a:ea typeface="Calibri" panose="020F0502020204030204" pitchFamily="34" charset="0"/>
              </a:rPr>
              <a:t>,…</a:t>
            </a:r>
            <a:endParaRPr lang="en-SG" sz="2400">
              <a:effectLst/>
              <a:latin typeface="Times New Roman" panose="02020603050405020304" pitchFamily="18" charset="0"/>
              <a:ea typeface="Calibri" panose="020F0502020204030204" pitchFamily="34" charset="0"/>
            </a:endParaRPr>
          </a:p>
        </p:txBody>
      </p:sp>
      <p:pic>
        <p:nvPicPr>
          <p:cNvPr id="4098" name="Picture 2" descr="Dạy trẻ biết chăm sóc cây xanh - Thanh Bình Edu">
            <a:extLst>
              <a:ext uri="{FF2B5EF4-FFF2-40B4-BE49-F238E27FC236}">
                <a16:creationId xmlns:a16="http://schemas.microsoft.com/office/drawing/2014/main" id="{F3314533-E4F1-273A-2381-90393E05A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2595" y="1738094"/>
            <a:ext cx="2360569" cy="236056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68196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21BB73E1-E80F-C137-3C05-C8C3775549D1}"/>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74C5164E-05BC-0B8C-DAF7-2774E05786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CA8B1D25-C874-D60E-5931-D3F32CA338C2}"/>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8B0FFFA8-3EEA-3CAB-7384-C5F294E01BCF}"/>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4D42213D-A95C-FAB7-7BA2-490D7B8819EA}"/>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31E78D4C-E05C-A5D0-3FFD-7A1532F87C94}"/>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885C9D2D-82DC-165C-637E-9EB6ED2DC341}"/>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7E2F0A62-F580-A9E7-B59D-32F3F9B22FEF}"/>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C11BCB36-2D5C-4F2F-12A6-69E170475377}"/>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FB50C255-9AE3-FFEA-2937-66B3B70E07A9}"/>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57CFF63C-EDFF-370C-D995-91EC899E7C99}"/>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20C1375D-98BC-B4C6-DA39-F340E8374EAE}"/>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38DAE314-44A4-9E3F-C47C-3923283687BA}"/>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F0318820-BC76-583D-C221-4CE30A6BEC47}"/>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31D76D82-8CF1-C1E3-D66A-34D6D03705AD}"/>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995FCEFA-E7B2-5084-587E-892CA4313141}"/>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E6F2B004-F91F-BCED-3A46-B7A15670C6BA}"/>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B10C067C-2CC2-3E54-52DA-21A82FDDABCF}"/>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C6F081C4-583C-549A-4196-F28EA04207A8}"/>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73A081F4-1630-9B19-D9B0-6EED57B2CE11}"/>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5E49B633-0D26-2EDA-DD65-B160ADF31107}"/>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8A8734C2-4418-9438-F24E-C794D9C42569}"/>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D90D69D5-AA51-D2C0-6D29-5BDBD018A44C}"/>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4E1ECDA3-9641-9439-BA9A-F28DA17E4851}"/>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B7A62944-3F22-12B8-92AB-0721FF9DD438}"/>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88DE84B5-6997-3CC0-F845-23589DF9AEB8}"/>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39589B5A-82AE-8C71-B215-43FA4468E1D4}"/>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C0AD59F8-92EF-D19C-A467-2BAADCBEAB89}"/>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D9353C9B-B109-95CC-7FBF-B98CDEADA951}"/>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1C237641-F543-268D-6CFF-5B23E22D79B9}"/>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7355069F-D741-23C2-23EC-85FB6E183FF8}"/>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46B37045-BA9F-7F2E-9640-E4E25EC77C15}"/>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DCDF65BD-7258-1730-6716-B48424C8F8AE}"/>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57A73E31-5422-B375-79A2-53350883D09B}"/>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1DE8BE67-FF7C-3722-8A85-2C649A6797C0}"/>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C66F7CC6-F4D0-239E-A920-2DAD1A7E5FD0}"/>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B409966F-BFA1-0D87-37F7-5EC6F5E83C41}"/>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C1F98083-B248-6C70-6B82-A64A35869BF2}"/>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123A95FE-B874-2596-580E-EC11AC0BDD8C}"/>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6526A90F-1A4A-D7E6-8B65-8616A080B468}"/>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4BC361DE-D0E5-E274-D2A0-5C1E891FBA75}"/>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E66F4DA8-637F-1307-4A96-1B25D8F4929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1DEF3791-96C3-D6F2-32A1-39E85C182DC3}"/>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C5101040-72A6-6EE6-CE4D-8FDC6798ED3C}"/>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C99BB0D5-20C5-0307-C94C-7BF607E4E80B}"/>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02A3CC5D-7A46-9944-2BF2-E02C4D06424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180129B3-2BE4-5854-FF8E-63F1F43D6993}"/>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472A85D3-92F3-436B-EDC7-7F93575A909B}"/>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A4C467A7-D06E-6C42-D1E0-C6509F3ACEF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4B772AB7-F92C-F55F-9F80-239CD150140C}"/>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B2FEC58A-64D7-4C79-AC9C-0C99818F59A5}"/>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2D3F629A-19BC-489E-5BCE-8C5F248BA080}"/>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B1DE94E1-70B2-FC49-904F-BC9B4EE68FDC}"/>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97B60F19-FE85-3C36-7E14-26512A744035}"/>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5BEF9A62-42C0-1FDB-FC27-B9718780A0D7}"/>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BF175093-155A-8462-75C4-30B749747538}"/>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E47632D2-5B28-F00E-0674-A9D377DAF002}"/>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A32F53B4-6A5E-894C-AE9D-232CF662499C}"/>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462ECB75-3678-BB2E-B991-C3FB004D5269}"/>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E1C8C6D7-5984-3730-BB11-75BFA33653D1}"/>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BC611792-D9B6-8AFA-A75C-F268D11A4680}"/>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926147A1-6D11-7ED3-1A48-345F87501409}"/>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BE59A1B3-6E14-C506-22E6-882218116FDE}"/>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63648815-A203-5E18-BDB6-A4CCDF03BC89}"/>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F9710CED-71C0-E97F-0C0E-6BDC802DB4CD}"/>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A0853289-FB28-39E0-07EE-71759B1AB3C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3B24D5B4-6AF5-AC38-3BA6-F427B2825F1A}"/>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3C906C01-8863-C62F-F8ED-A38179536588}"/>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7A5678ED-8D8D-2D7E-04CF-FA0424EEBF8A}"/>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5F2E81FE-F3A3-2CD9-EBB4-CF4443ABEF0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53448913-CD3F-40F5-EC88-B194F8B5320A}"/>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4A653AC4-0902-9038-8454-1E1A6C969B8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D5233015-C290-6A40-3A7D-8E5059BF0A9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30923424-1426-8681-6D3D-458F23877BF9}"/>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72EA20E-E5B8-1895-8B2A-CFC171047E13}"/>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F65D053E-F4BE-2FB7-72B3-58A6D38BD31A}"/>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3F37ACAE-77EF-DC8C-7D96-4AA3AE795E10}"/>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E7E495A0-B974-F8CB-983B-A9FC47223A77}"/>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E2A4496B-9574-CEAD-4A12-E03B8AB6A210}"/>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C5140E74-2EBC-2B6B-4686-896E4F39DB8C}"/>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03BE8E6B-579B-3C8C-0E66-E132A747ACCA}"/>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4BFBDD48-CEDE-60C2-35B1-EC0755BA485F}"/>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79E8E5F3-CBA8-E588-A975-B48E3BF745FB}"/>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AD84DDD4-5D66-4D23-686B-DC0432BA9080}"/>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D10F4281-EB92-5241-4DBC-3BA2EE6C2FB6}"/>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EAB5D2F4-6CA3-B648-890F-805C1D56855D}"/>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060B8501-D836-3E56-BAE6-1F28B22314F4}"/>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5D1176DD-F505-5A59-F2E0-FFFBBC388BE5}"/>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7500B62C-5436-06F5-B126-E9A3AA0E3833}"/>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40F31C33-4A1E-BB65-64EE-851010FF4FEC}"/>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ADFF1FCF-E821-6C79-FFF4-AD42E929197E}"/>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8CFCEF22-2B65-144E-D7B7-D2B452EA8721}"/>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A533A807-6C35-87AD-FA25-353CC74A2DD2}"/>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124C1708-80E6-D8BB-6E8A-E3E936A26280}"/>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52F00232-89F4-E428-AC66-E2DD65CCE582}"/>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84096DA6-23BD-3316-23E8-61E0EFA86AE9}"/>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1026CB28-8C5C-912D-A1FD-182524030750}"/>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7AB41128-A0C4-B308-C944-58A1544DEC1F}"/>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2A42B892-9058-4A62-E931-9ADF3CA9C5AD}"/>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3245650B-0893-FF1D-B4CD-418D7BCFB731}"/>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FC3199FA-AA67-B14E-098B-57E63622FF7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7DE4E62F-12D6-5C84-1E52-2303E89218E0}"/>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B709EE73-B3EA-F379-CFFD-3AB297FF6C8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C4C72178-F424-E9A3-E0A2-317B0EE69A7E}"/>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5F842C0C-A80B-F264-8124-B52C39C8FCA9}"/>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D4A7E753-9EDE-BB35-E907-8EC8D7E2876A}"/>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31DDC485-A591-1347-6001-5BC623C5F646}"/>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369E81F9-4EDA-3A6A-612F-79D53A1BCD56}"/>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F5CFF463-92F7-C9AC-9734-EB9FCF6BA93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E72EAC17-5881-8751-B3EE-413CE830596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9010AD96-4206-BEBE-CA1B-3081E38F5D4E}"/>
              </a:ext>
            </a:extLst>
          </p:cNvPr>
          <p:cNvSpPr/>
          <p:nvPr/>
        </p:nvSpPr>
        <p:spPr>
          <a:xfrm>
            <a:off x="1096022" y="849472"/>
            <a:ext cx="7221223" cy="293788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028BCD90-E9C4-38E3-B720-492DC3F730CB}"/>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5" name="TextBox 4">
            <a:extLst>
              <a:ext uri="{FF2B5EF4-FFF2-40B4-BE49-F238E27FC236}">
                <a16:creationId xmlns:a16="http://schemas.microsoft.com/office/drawing/2014/main" id="{3F6A19B6-2AE2-A0E3-B41F-F1C27534786C}"/>
              </a:ext>
            </a:extLst>
          </p:cNvPr>
          <p:cNvSpPr txBox="1"/>
          <p:nvPr/>
        </p:nvSpPr>
        <p:spPr>
          <a:xfrm>
            <a:off x="1315359" y="871100"/>
            <a:ext cx="6822057" cy="2677656"/>
          </a:xfrm>
          <a:prstGeom prst="rect">
            <a:avLst/>
          </a:prstGeom>
          <a:noFill/>
        </p:spPr>
        <p:txBody>
          <a:bodyPr wrap="square">
            <a:spAutoFit/>
          </a:bodyPr>
          <a:lstStyle/>
          <a:p>
            <a:pPr algn="ctr"/>
            <a:r>
              <a:rPr lang="vi-VN" sz="2800" b="1" i="1" kern="0">
                <a:effectLst/>
                <a:latin typeface="Times New Roman" panose="02020603050405020304" pitchFamily="18" charset="0"/>
                <a:ea typeface="Calibri" panose="020F0502020204030204" pitchFamily="34" charset="0"/>
              </a:rPr>
              <a:t>Kết luận</a:t>
            </a:r>
          </a:p>
          <a:p>
            <a:pPr algn="just"/>
            <a:endParaRPr lang="vi-VN" sz="2800" b="1" i="1" kern="0">
              <a:effectLst/>
              <a:latin typeface="Times New Roman" panose="02020603050405020304" pitchFamily="18" charset="0"/>
              <a:ea typeface="Calibri" panose="020F0502020204030204" pitchFamily="34" charset="0"/>
            </a:endParaRPr>
          </a:p>
          <a:p>
            <a:pPr algn="just"/>
            <a:r>
              <a:rPr lang="vi-VN" sz="2800" b="1" i="1">
                <a:latin typeface="Times New Roman" panose="02020603050405020304" pitchFamily="18" charset="0"/>
                <a:ea typeface="Calibri" panose="020F0502020204030204" pitchFamily="34" charset="0"/>
              </a:rPr>
              <a:t>    </a:t>
            </a:r>
            <a:r>
              <a:rPr lang="vi-VN" sz="2800" b="1" i="1" kern="0">
                <a:effectLst/>
                <a:latin typeface="Times New Roman" panose="02020603050405020304" pitchFamily="18" charset="0"/>
                <a:ea typeface="Calibri" panose="020F0502020204030204" pitchFamily="34" charset="0"/>
              </a:rPr>
              <a:t>Câu chuyện kể về khu vườn của người ông</a:t>
            </a:r>
            <a:r>
              <a:rPr lang="en-US" sz="2800" b="1" i="1" kern="0">
                <a:effectLst/>
                <a:latin typeface="Times New Roman" panose="02020603050405020304" pitchFamily="18" charset="0"/>
                <a:ea typeface="Calibri" panose="020F0502020204030204" pitchFamily="34" charset="0"/>
              </a:rPr>
              <a:t>, q</a:t>
            </a:r>
            <a:r>
              <a:rPr lang="vi-VN" sz="2800" b="1" i="1" kern="0">
                <a:effectLst/>
                <a:latin typeface="Times New Roman" panose="02020603050405020304" pitchFamily="18" charset="0"/>
                <a:ea typeface="Calibri" panose="020F0502020204030204" pitchFamily="34" charset="0"/>
              </a:rPr>
              <a:t>ua đó thể hiện sự trân trọng</a:t>
            </a:r>
            <a:r>
              <a:rPr lang="en-US" sz="2800" b="1" i="1" kern="0">
                <a:effectLst/>
                <a:latin typeface="Times New Roman" panose="02020603050405020304" pitchFamily="18" charset="0"/>
                <a:ea typeface="Calibri" panose="020F0502020204030204" pitchFamily="34" charset="0"/>
              </a:rPr>
              <a:t>,</a:t>
            </a:r>
            <a:r>
              <a:rPr lang="vi-VN" sz="2800" b="1" i="1" kern="0">
                <a:effectLst/>
                <a:latin typeface="Times New Roman" panose="02020603050405020304" pitchFamily="18" charset="0"/>
                <a:ea typeface="Calibri" panose="020F0502020204030204" pitchFamily="34" charset="0"/>
              </a:rPr>
              <a:t> lòng biết ơn của người </a:t>
            </a:r>
            <a:r>
              <a:rPr lang="en-US" sz="2800" b="1" i="1" kern="0">
                <a:effectLst/>
                <a:latin typeface="Times New Roman" panose="02020603050405020304" pitchFamily="18" charset="0"/>
                <a:ea typeface="Calibri" panose="020F0502020204030204" pitchFamily="34" charset="0"/>
              </a:rPr>
              <a:t>c</a:t>
            </a:r>
            <a:r>
              <a:rPr lang="vi-VN" sz="2800" b="1" i="1" kern="0">
                <a:effectLst/>
                <a:latin typeface="Times New Roman" panose="02020603050405020304" pitchFamily="18" charset="0"/>
                <a:ea typeface="Calibri" panose="020F0502020204030204" pitchFamily="34" charset="0"/>
              </a:rPr>
              <a:t>háu đối với ông -</a:t>
            </a:r>
            <a:r>
              <a:rPr lang="en-US" sz="2800" b="1" i="1" kern="0">
                <a:effectLst/>
                <a:latin typeface="Times New Roman" panose="02020603050405020304" pitchFamily="18" charset="0"/>
                <a:ea typeface="Calibri" panose="020F0502020204030204" pitchFamily="34" charset="0"/>
              </a:rPr>
              <a:t> n</a:t>
            </a:r>
            <a:r>
              <a:rPr lang="vi-VN" sz="2800" b="1" i="1" kern="0">
                <a:effectLst/>
                <a:latin typeface="Times New Roman" panose="02020603050405020304" pitchFamily="18" charset="0"/>
                <a:ea typeface="Calibri" panose="020F0502020204030204" pitchFamily="34" charset="0"/>
              </a:rPr>
              <a:t>gười đã làm nên khu vườn đó.</a:t>
            </a:r>
            <a:endParaRPr lang="en-SG" sz="2800"/>
          </a:p>
        </p:txBody>
      </p:sp>
    </p:spTree>
    <p:extLst>
      <p:ext uri="{BB962C8B-B14F-4D97-AF65-F5344CB8AC3E}">
        <p14:creationId xmlns:p14="http://schemas.microsoft.com/office/powerpoint/2010/main" val="331011942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1088E766-7E48-3110-A7BA-31E253D1D1E4}"/>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B042CF23-C84E-27CA-5A1F-966695A938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0F818DB9-57BC-8183-4C88-5ACD0E3E2040}"/>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B56165CC-7BFE-7B3C-3596-F653814C93D7}"/>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8A12765E-FBD5-63E0-CBD4-C2371E7D25C4}"/>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727FB537-618F-5F1B-5C34-F30324131BA8}"/>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426751A6-4700-1B29-94F1-29B9DC373CDE}"/>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899CEE8D-574F-5E8D-0430-EC681AD1755D}"/>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844F0011-C08F-60FC-B127-3BB901684AA3}"/>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DB3461C3-75DB-F744-E34C-D5DA53126C37}"/>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E475B0A6-74A5-24F3-9806-37713DF174E5}"/>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A9B6AA49-7EEB-F664-1133-AE774FFB9A49}"/>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DC1F58C-5A63-F769-0364-8FE844D89E30}"/>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0B679FAB-07D1-E0A3-10E2-AF8C2C131071}"/>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D6A7EFFE-E6B3-8463-48C9-D9EA1D585D33}"/>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E7E330D8-1F66-506E-3EDB-C7B107289F3C}"/>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B896BC11-3DF7-E7D6-5189-79B5E9C4C088}"/>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0A37203F-4EAC-CE0A-7C7B-118C0B11C75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33B75A6D-32D2-3ACF-9D1E-F5A6D0C28FFE}"/>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1F7803D1-55AB-432F-5BE9-B5433B2DE795}"/>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99EEB22C-662B-F668-9616-573DDAE5C013}"/>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38E4EA64-9EF5-C2D6-9F5F-B9390C2FA3C5}"/>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6609B99A-3F9A-925B-772B-AC6B11033870}"/>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837DE818-A45B-4ACC-57D3-0CAEE12F3DA6}"/>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C5CF8EE5-C2D4-7528-63F7-3F9BCFCD5752}"/>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B2F42DC1-C3F6-FF3D-37AF-6A8554FFF4E3}"/>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F4FFA04E-6E4A-39D2-DCF4-DB4E1EAC407F}"/>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BBD0ED63-57F0-130B-59D4-85E3A7A98A23}"/>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779D1D5B-0156-F377-558F-C9DF701017E5}"/>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95ACD241-0DE0-18EC-A948-B1625ACF68B7}"/>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B3D73034-9859-A884-4115-F48615FABDB7}"/>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A550244E-D6B7-A846-0EB3-519008EF7DFA}"/>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E5FFB168-5BDD-30A0-CC1E-C7AD43B90FD5}"/>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BB3F1FBA-0E19-B1A4-9566-69B8AB0A05E4}"/>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DBA90610-1F39-92CD-E520-E04552AAEE9D}"/>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B5EB64A4-1855-0A70-5272-D7B29CA2AC2B}"/>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A70BD53F-0120-0F6A-6DE7-B3194EC2752C}"/>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2D0EB9CF-D04A-753F-2656-CAD87C0E2EC2}"/>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E1CB46FB-0459-EC66-C31F-DB3DA1844308}"/>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F25D7B0D-CCD4-D078-D271-3FEC4FD519BD}"/>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D373544C-A4EE-151A-2B00-06DB0D5E6A9B}"/>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412BE776-BD4D-5B01-E0CD-A7D524EA188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9A8644B9-E3AB-7BF9-D179-7BC79E87F19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A30962EE-72E4-2D12-8E11-5243EA10C055}"/>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5D145E29-A5EC-2A5B-0C82-7F3E5E0D4662}"/>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33386345-F427-6893-8C8D-88831EBD4CD0}"/>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C093BBC6-F409-BCD4-D0BD-A5D263F4355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A0A3B75A-6153-00EA-52C6-FBBB903EA0D2}"/>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1716091C-D3F3-1700-7FC3-634D9ED35EE6}"/>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E11AAC87-5BAB-4835-6BE4-AC45C1C5E9F8}"/>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E01E6BFD-E911-3196-A00B-0D1DC11C664A}"/>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B53F3F1F-5E06-88CB-BB2F-0BBAA93AF53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48733BDD-B602-B45A-7E77-1876266B6A56}"/>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5A9599D9-15EE-EEB0-44AF-0A81C46B43B7}"/>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582006FE-382A-5C0C-FC93-4A84632BFE1C}"/>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F665D49E-0905-7D16-3488-0D195D7B32C8}"/>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80C16679-7A0D-CAD3-74B3-35ABD85787E7}"/>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298E0F52-F910-7854-8D8A-5A346B5D0B52}"/>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42973351-E438-E00B-CBBD-7B4D58835072}"/>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B7B6F98A-D581-FD99-C4F4-0F3F623572A5}"/>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65792174-BE80-5179-A372-ACF838781970}"/>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EA78FC40-DA12-90BD-0879-4FFA89324C4D}"/>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3F46EF3E-3A8B-6F0B-C0E4-20E4DD9F6860}"/>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205D90F2-0CFA-377C-1822-22EB56E91394}"/>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DEEE2BFA-6D44-004F-82E5-A367B173EFE4}"/>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08D601C1-5BDE-291C-D353-8F370AA95D79}"/>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A95BB8BE-D22D-DFE7-7376-21BCC5C91B1B}"/>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BC859451-E345-81B0-CE75-0BB03882BFCF}"/>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E94E958E-29E3-C805-79A4-A52A9E66FEC8}"/>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D61D8EB7-B18D-9E91-8B35-FD129F9FB5F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C4CA2BFC-B414-FC9C-AE4B-88F0AF37656C}"/>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DCCD1BD0-E48A-2F41-08BF-34484C41DC4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AF97EB31-3C1C-F94B-B41F-2D0C5222B1D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977C0423-8FAA-3A3B-BC95-2FF643B62461}"/>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3220A20A-657C-705E-CD06-45E40D2C9DA7}"/>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4DAFDF24-BC21-EEC8-4F3A-7A95BC84F3B6}"/>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05D18404-5B86-B202-FE77-9081B79F24E5}"/>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93B56121-88B4-0288-5106-58854A40BCE8}"/>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7419042A-3284-34F0-BDDF-0EB949688AA8}"/>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C65899CE-7418-0688-F2BB-3BB28F5B7C1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6FBEE254-3B80-C21C-DD9F-AF20D848B3B5}"/>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86188E6A-9FF8-639D-8F42-5DC4F8AC17FA}"/>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F5D586D6-9F4E-786B-BC57-961EB3F6E413}"/>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2017663E-05E6-ED27-FB77-CFDA1C36135A}"/>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B9787ACC-7481-4E56-9A2C-A10317143001}"/>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B6521297-6288-A9BB-3D3F-75CAC69AB1F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BF8D9153-4B97-D9B7-0256-27632679DF62}"/>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92A99832-A85B-CDE8-1AA7-88149C5D5248}"/>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93EFB135-AD95-79B7-7276-8CE4A5513AB9}"/>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B0826995-4E15-0606-926F-62C401AF67B4}"/>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C971B409-687F-FF7A-DE8F-61973A3232D4}"/>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7EA2908E-C4C1-5AF4-052E-8A2C73E9D50D}"/>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ED839542-7EAC-356F-31ED-6305869741CB}"/>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D99397B3-016C-2F17-30BC-D66462F013D5}"/>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4D5A8430-2694-1B96-77AD-51A78AF28796}"/>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1025A4A5-3490-7CAF-EB89-37C7D1BA4212}"/>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FC779158-2EBB-BF06-066B-2F3E38B7F6E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DF85DFD5-91BE-229E-4DC2-0B14EF90000E}"/>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E79C4367-3968-63D6-52E7-8C6D7A3DA376}"/>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CD6DC1DE-8FBD-1E55-EE4B-1E386F202055}"/>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242DF60D-C8F2-68BB-3EFC-F1C0E9B077AC}"/>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7CFEEC88-992F-D071-A414-83DC645A31E1}"/>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DBEC460E-07E7-8880-D1BC-ABE891F2BDCA}"/>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52D3D91C-0F2A-A4C8-4B7F-0040798D21D5}"/>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98D5CB6E-FB33-1CD0-C304-6AF1B7834175}"/>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1FCE586A-73DA-69B3-6C57-241773E85E5A}"/>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0144B7E3-FB52-F6F8-FF89-421C69A9C5A1}"/>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20FFAC73-C102-00D1-2AB6-51B006C92C2C}"/>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3151F2AE-DAB8-3C64-EC78-A4FB2EACF898}"/>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F2698075-9956-330C-BE6E-732EB280EBD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15B5F301-0FFA-0A4A-5838-C0052197A67F}"/>
              </a:ext>
            </a:extLst>
          </p:cNvPr>
          <p:cNvSpPr/>
          <p:nvPr/>
        </p:nvSpPr>
        <p:spPr>
          <a:xfrm>
            <a:off x="531415" y="1354666"/>
            <a:ext cx="7825590" cy="19112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AF66CA61-4A80-766A-6F62-173967FA2DDA}"/>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17" name="TextBox 16">
            <a:extLst>
              <a:ext uri="{FF2B5EF4-FFF2-40B4-BE49-F238E27FC236}">
                <a16:creationId xmlns:a16="http://schemas.microsoft.com/office/drawing/2014/main" id="{9FB92EAB-C319-BB63-41EE-910AAB2AB4B3}"/>
              </a:ext>
            </a:extLst>
          </p:cNvPr>
          <p:cNvSpPr txBox="1"/>
          <p:nvPr/>
        </p:nvSpPr>
        <p:spPr>
          <a:xfrm>
            <a:off x="988230" y="1880810"/>
            <a:ext cx="7825589" cy="769441"/>
          </a:xfrm>
          <a:prstGeom prst="rect">
            <a:avLst/>
          </a:prstGeom>
          <a:noFill/>
        </p:spPr>
        <p:txBody>
          <a:bodyPr wrap="square" rtlCol="0">
            <a:spAutoFit/>
          </a:bodyPr>
          <a:lstStyle/>
          <a:p>
            <a:r>
              <a:rPr lang="vi-VN" sz="4400" b="1"/>
              <a:t>Hoạt động 3: Đọc diễn cảm</a:t>
            </a:r>
            <a:endParaRPr lang="en-SG" sz="4400" b="1"/>
          </a:p>
        </p:txBody>
      </p:sp>
    </p:spTree>
    <p:extLst>
      <p:ext uri="{BB962C8B-B14F-4D97-AF65-F5344CB8AC3E}">
        <p14:creationId xmlns:p14="http://schemas.microsoft.com/office/powerpoint/2010/main" val="221508343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38F2923C-E08A-F4BA-D09E-1DDF119EE3D0}"/>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C50904D9-269B-D22C-E819-688B184A1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4FAC8401-9F86-B4E0-0C59-20F90336BD13}"/>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AE9E431C-3F92-9046-EFB4-3CDA32F24E30}"/>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F2119F11-4C76-7342-5C4F-69C59A010EB9}"/>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ABDBFADE-5867-126C-FBBE-3ECC7484E569}"/>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9D0EDA2D-F70B-4905-7578-11DF625AE66C}"/>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1A6B7D55-B9D9-3E7F-4E8E-39E7D6DFC933}"/>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7F4B19E2-8BD7-544C-AB1C-1718CF781166}"/>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06F19CDC-DEB8-E910-B208-A3BCE33867A3}"/>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9A446478-09CB-65DD-8A70-3B772DFAF0B2}"/>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5A10EA7A-87AF-5DD0-C0C4-DFAF4F5D2CDD}"/>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02BDA54-2A73-817B-ECFB-FF8D67CCC802}"/>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476A2C4E-CDED-2213-E859-563EDCBC6601}"/>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BE07FCA5-7FDE-AC1C-EBCD-57D6F64B9621}"/>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AFAEB86B-17CD-C577-40EB-2A0DFC4869C3}"/>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0DE39C38-1849-0175-6F1B-1D5D35A6B37D}"/>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967604E2-EDD0-3DE5-E2E8-695FDEFC4F99}"/>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28254CCB-EE26-5466-000F-760583F6D946}"/>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DF443F10-FDF1-4B6E-B2BD-8E98D866826E}"/>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A7145231-FDC9-2402-433C-55E2889CCB20}"/>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660B6A99-6C1D-1E79-304A-6AEE12180A59}"/>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2D6298F4-5997-3C6B-EE38-CDE05A6407D4}"/>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AA9FFD7C-B079-184B-C30F-B80A3D508F54}"/>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1A40F62B-E5EE-5FE3-ECA4-A0714896C425}"/>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FD173C65-8D98-4D24-99D9-98E25541C5F2}"/>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13A98D4B-7EAF-71CD-B141-D0302190B1C9}"/>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9E56AA59-8063-A036-758C-A41E26347C1F}"/>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32316756-090C-5015-69DE-F19726A1FB5C}"/>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FA79448E-3779-42ED-D591-8029D7762953}"/>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5E1BFB3D-63EE-DA2A-4D43-3CBF5859B06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15324467-BC28-D4C4-EEAD-277702A88DD4}"/>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1657CCF9-24F1-FDD9-A5CD-A61D11CAA1C8}"/>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130C6CF8-18EF-0767-D5DF-A71AC416D186}"/>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022AEEE2-03EF-B12C-39D7-F8EB160C8309}"/>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6402770A-0EF7-1958-2C62-8F53DC5405D0}"/>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8A48379D-D760-7D02-1C9A-5579758DFD6E}"/>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69686D88-4DD3-977C-378C-E7A0A4928AA0}"/>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92B27861-3AFF-10E9-A5B9-570B341A2995}"/>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0B02B688-7FE8-0DED-AD1F-EA346256962A}"/>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9861BC56-79E3-B870-EE8D-6E8106AE3DF8}"/>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7E0C23EE-C12E-3987-C126-104C7646418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4A2ACFB0-51D0-AF56-EAA0-1C81E50B31A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AB00AF24-5CA1-78BD-78DF-1958DB490819}"/>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F8EC903C-126F-D06E-5BB3-7AF5B51B1503}"/>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C876E06E-4882-A160-A5AD-90B1FE42734E}"/>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9CF84B4D-F72E-A2FE-90F3-4B1CFDFEC18C}"/>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8F26447E-485E-76EB-3AA5-A40E774C8AF8}"/>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7346945B-E3F3-E08B-89B4-660ECF9281B4}"/>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973020CD-5EAD-A703-5051-8FF63F0850EB}"/>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8B2AE33A-62B4-0974-E56B-8E571FAE9E21}"/>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E595A155-3914-FD4E-15D1-1D56E9EF42E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4002E44B-B69E-917F-B263-9BAAB365D716}"/>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E243B240-A8FB-9CAB-8727-D442DAD4E75D}"/>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40CAC92D-212D-07F0-7E0C-D9995EE8D05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FDB2ECB7-FA68-8E4D-D1C9-0C700F33D804}"/>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A5F48322-5783-22C3-3728-938BAEC0D9D6}"/>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9707E976-7BD3-7295-41F3-7119258D0410}"/>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29B45BCB-AE0F-BA5A-A393-17D38B20E20D}"/>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97E7A749-E642-EB2E-D607-342DA71CB9D6}"/>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BF0E35FF-A448-C39B-71D1-AE5FC46EA3AE}"/>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F32BF928-33EC-19B9-3F91-998296164F25}"/>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45B825EC-DE32-027F-B810-A0D855440C7E}"/>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C1A0B00D-9897-F92D-6145-332DA7487D5F}"/>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C4477FF1-4488-C1A2-6ACA-45F84245A3E0}"/>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755E48D7-530D-AD1B-D096-BF4353BB2476}"/>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6164C033-F5AE-5543-233F-47896A67C553}"/>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3D51BB7B-CCF9-99EE-964E-CEC979382A85}"/>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FADB1FB3-BD8B-4A01-D30A-DF78ADD206CD}"/>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84915160-6D19-44D1-5458-C611AA579DB3}"/>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67AE68C7-02F5-1D1D-30A2-458D3157613C}"/>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CA495132-233F-ED38-71B3-BA5A5DA083A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220AABDC-4276-0B38-9617-49A75BA19D83}"/>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6B0B9E1C-20F5-F287-B3F1-2ACB4C285C7B}"/>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A191EC3D-6621-DC5B-2DD3-802D828AA801}"/>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31B6C51A-1E72-BA57-EC67-EA7035B2C52E}"/>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3EACE4D9-5A98-CBA9-135A-D9D8061FD950}"/>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EDD4354D-AAC6-B86F-18D3-C8DB2CDEE14C}"/>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7E375561-90C4-4248-D1FF-36CDDE7F5919}"/>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37506BB7-9DD2-956D-3AFF-49AB76AC314E}"/>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166C8733-3335-8B54-E0EC-8097CCCA90A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414EFE17-117B-5C06-A5FD-DF90384A4C5D}"/>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4FEE21A7-A8EE-1E6A-C890-726B9C215DCE}"/>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495C18CD-C6CC-B098-CFAF-0CA4B0533A1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26ECD227-3FC9-F889-07BD-94E8F427C752}"/>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AC6F4460-F4CD-04AD-FA44-63E5BA0804EB}"/>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37A3F0EF-B2CC-3025-C286-4577000CD753}"/>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9DF63DF6-8EBA-F8EA-C444-548AB48AE31C}"/>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CEF90EE6-D027-AB43-68AD-0380FA5D8F17}"/>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A7EEE2F1-0AC4-6604-43FE-1D2AB00E7F4A}"/>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55E6BC20-5AC4-00FC-C7F8-3DF81C14E225}"/>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A4BFFCAA-D4D0-5E72-2753-131A239F0C56}"/>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1DDF5EF3-3011-3799-C8D8-F9629B4F0D3C}"/>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95D011DC-6499-A71F-8C08-93F22561FACA}"/>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7FB66310-8152-FAED-3628-D126EA43CDBB}"/>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8E24D320-062B-9CB3-9B39-74DDFA875634}"/>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57F0030B-31DA-1EE9-5D8F-542600ECA4D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94558142-9C60-85C0-3074-C6AA13C867C2}"/>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A64C3E68-C2B9-2AE3-B337-EA33589CA11E}"/>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0639B0F9-A6F8-C46D-518B-DE97E57A03AD}"/>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D4D82DB6-D391-F062-383B-7EB2EE703FF2}"/>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2FC343AF-69DE-CE43-CC31-661A822EB849}"/>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010E890E-3DA4-B3AA-7777-FD68F233CF81}"/>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28F9A583-6745-9225-EFEE-7FFD517B39F7}"/>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A9BBE8D5-F425-8472-03C4-815D66015558}"/>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3402F9D7-ACCA-71B3-D3A4-CA399C6AB6C3}"/>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71171D23-2478-3832-8840-DF22917420E7}"/>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8EC3CC4B-B08D-9564-64CD-831A41D013B4}"/>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2B1411AE-47A9-79E8-568C-E4EE64EDA834}"/>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B442E37E-0979-7431-B339-3757C7219E62}"/>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CAFAD9D4-7322-3C97-548C-FD42BEAFE90A}"/>
              </a:ext>
            </a:extLst>
          </p:cNvPr>
          <p:cNvSpPr/>
          <p:nvPr/>
        </p:nvSpPr>
        <p:spPr>
          <a:xfrm>
            <a:off x="1084056" y="1394431"/>
            <a:ext cx="7325954" cy="223968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EE211F52-2ED4-1D34-261E-3A26D34A5670}"/>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5" name="TextBox 4">
            <a:extLst>
              <a:ext uri="{FF2B5EF4-FFF2-40B4-BE49-F238E27FC236}">
                <a16:creationId xmlns:a16="http://schemas.microsoft.com/office/drawing/2014/main" id="{B71DAC04-2BC8-E71A-7ECF-0AA5F61D9060}"/>
              </a:ext>
            </a:extLst>
          </p:cNvPr>
          <p:cNvSpPr txBox="1"/>
          <p:nvPr/>
        </p:nvSpPr>
        <p:spPr>
          <a:xfrm>
            <a:off x="1593719" y="1525486"/>
            <a:ext cx="6503940" cy="1813573"/>
          </a:xfrm>
          <a:prstGeom prst="rect">
            <a:avLst/>
          </a:prstGeom>
          <a:noFill/>
        </p:spPr>
        <p:txBody>
          <a:bodyPr wrap="square">
            <a:spAutoFit/>
          </a:bodyPr>
          <a:lstStyle/>
          <a:p>
            <a:pPr algn="just">
              <a:lnSpc>
                <a:spcPct val="120000"/>
              </a:lnSpc>
            </a:pPr>
            <a:r>
              <a:rPr lang="vi-VN" sz="3200" b="1">
                <a:latin typeface="Times New Roman" panose="02020603050405020304" pitchFamily="18" charset="0"/>
                <a:ea typeface="Calibri" panose="020F0502020204030204" pitchFamily="34" charset="0"/>
              </a:rPr>
              <a:t>*T</a:t>
            </a:r>
            <a:r>
              <a:rPr lang="en-US" sz="3200" b="1">
                <a:effectLst/>
                <a:latin typeface="Times New Roman" panose="02020603050405020304" pitchFamily="18" charset="0"/>
                <a:ea typeface="Calibri" panose="020F0502020204030204" pitchFamily="34" charset="0"/>
              </a:rPr>
              <a:t>hi đọc diễn cảm trước lớp:</a:t>
            </a:r>
            <a:endParaRPr lang="en-SG" sz="3200">
              <a:effectLst/>
              <a:latin typeface="Times New Roman" panose="02020603050405020304" pitchFamily="18" charset="0"/>
              <a:ea typeface="Calibri" panose="020F0502020204030204" pitchFamily="34" charset="0"/>
            </a:endParaRPr>
          </a:p>
          <a:p>
            <a:pPr algn="just">
              <a:lnSpc>
                <a:spcPct val="120000"/>
              </a:lnSpc>
            </a:pPr>
            <a:r>
              <a:rPr lang="vi-VN" sz="3200">
                <a:latin typeface="Times New Roman" panose="02020603050405020304" pitchFamily="18" charset="0"/>
                <a:ea typeface="Calibri" panose="020F0502020204030204" pitchFamily="34" charset="0"/>
              </a:rPr>
              <a:t>- M</a:t>
            </a:r>
            <a:r>
              <a:rPr lang="en-US" sz="3200">
                <a:effectLst/>
                <a:latin typeface="Times New Roman" panose="02020603050405020304" pitchFamily="18" charset="0"/>
                <a:ea typeface="Calibri" panose="020F0502020204030204" pitchFamily="34" charset="0"/>
              </a:rPr>
              <a:t>ỗi tổ cử</a:t>
            </a:r>
            <a:r>
              <a:rPr lang="vi-VN" sz="3200">
                <a:effectLst/>
                <a:latin typeface="Times New Roman" panose="02020603050405020304" pitchFamily="18" charset="0"/>
                <a:ea typeface="Calibri" panose="020F0502020204030204" pitchFamily="34" charset="0"/>
              </a:rPr>
              <a:t> 1 bạn</a:t>
            </a:r>
            <a:r>
              <a:rPr lang="en-US" sz="3200">
                <a:effectLst/>
                <a:latin typeface="Times New Roman" panose="02020603050405020304" pitchFamily="18" charset="0"/>
                <a:ea typeface="Calibri" panose="020F0502020204030204" pitchFamily="34" charset="0"/>
              </a:rPr>
              <a:t> đại diện tham gia thi đọc diễn cảm trước lớp.</a:t>
            </a:r>
            <a:r>
              <a:rPr lang="vi-VN" sz="3200">
                <a:effectLst/>
                <a:latin typeface="Times New Roman" panose="02020603050405020304" pitchFamily="18" charset="0"/>
                <a:ea typeface="Calibri" panose="020F0502020204030204" pitchFamily="34" charset="0"/>
              </a:rPr>
              <a:t> ( 4 tổ 4 bạn)</a:t>
            </a:r>
            <a:endParaRPr lang="en-SG" sz="32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5233715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F9D88D69-9C3E-6620-9B29-792E4E9F1E05}"/>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614FCD22-1426-4619-6E0F-A83D879F008D}"/>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10F4C0C7-23AD-1EB0-C945-E04CA7FBE215}"/>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2134830" y="510089"/>
            <a:ext cx="5277906" cy="3123943"/>
          </a:xfrm>
          <a:prstGeom prst="rect">
            <a:avLst/>
          </a:prstGeom>
        </p:spPr>
      </p:pic>
      <p:sp>
        <p:nvSpPr>
          <p:cNvPr id="4" name="Rectangle 3"/>
          <p:cNvSpPr/>
          <p:nvPr/>
        </p:nvSpPr>
        <p:spPr>
          <a:xfrm>
            <a:off x="3206927" y="4138062"/>
            <a:ext cx="2730146" cy="830997"/>
          </a:xfrm>
          <a:prstGeom prst="rect">
            <a:avLst/>
          </a:prstGeom>
          <a:solidFill>
            <a:schemeClr val="accent4">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MÍT</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Rectangle 4"/>
          <p:cNvSpPr/>
          <p:nvPr/>
        </p:nvSpPr>
        <p:spPr>
          <a:xfrm>
            <a:off x="6097490" y="90686"/>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91879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A4E3DA60-0464-DF0B-AEBA-FC683ACE765C}"/>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D1EA3B61-1D32-2795-4B29-C8959C4AEA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98F10950-D187-686D-1459-2C8EB24C6C18}"/>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59BA7EF6-07EB-B007-80CA-1D40054BECDD}"/>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DD532907-ED74-06C7-4482-D95C20295850}"/>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FBC56D36-7449-253F-15E8-B269D918409A}"/>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220EA678-F5BA-CAE2-CE47-D4B62F19AE45}"/>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96DFFFB7-483D-24F2-2E06-3C3EB79EF394}"/>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C67FEC84-C96F-3422-4791-52512D766E48}"/>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F157F488-3E3D-A344-BBC3-80B7171B502A}"/>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E0A5DB14-AA7C-01DB-8625-2D447ACF7240}"/>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DE73B464-DAE7-25FB-2255-224E28E7094B}"/>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B627FD5E-AE22-0BA9-916F-B6E8300A0E2F}"/>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DD5C6DB9-451C-0D7A-CB26-34ACD93759C4}"/>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BBC87BBA-57FB-DB20-F077-2B3330E82AC0}"/>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181E4065-AE5C-660A-FB97-1F27C6C731F2}"/>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1C76FE80-6EFE-B0B3-C154-0D5111CB1168}"/>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099DF1EE-E248-BFE6-ED79-DA5305169BA8}"/>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4B9F2432-9940-AB27-68FF-EA9D3F86B731}"/>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B98DB159-7C9B-171B-A0EB-216C22B5AA48}"/>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E01D5631-3D62-296D-9D51-9853A4D19F38}"/>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A1202D44-6A48-628D-DC59-DE37919BECED}"/>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C94A8017-65BB-94D0-2568-1F4A80835F8C}"/>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62E18225-E3CE-D3C5-0B2C-7B9B6F49D241}"/>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749EA7B3-5422-8CAB-3116-279C0AE439E6}"/>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BA387024-9983-0F06-7C45-4FF7E2D9CDAF}"/>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AA837337-3554-A6FB-17D2-7F239AB6C3E2}"/>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15396695-49A9-C687-1256-36EC69E7F5A2}"/>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FEF0261E-28B3-A897-29ED-127332A90C47}"/>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28908B1B-FE24-AB12-8746-ABB878393D82}"/>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3564E416-E282-C5EF-BE4A-97748A4F7D8C}"/>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C756304C-5376-96B2-2D71-F3695AC41F0A}"/>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F40C127F-4182-20C3-4E44-E812115E4786}"/>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98681205-D471-3A3D-BE3E-9EBC34681C03}"/>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708B85C5-35C0-3A64-79AD-2029443719E1}"/>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56C296B4-0F06-D6CC-40F0-1D81BC5C1C1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998AC708-2D7F-D4BC-B9E0-16B7CABBF413}"/>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B59BC7A0-54C2-4F4B-EE60-39D48312F632}"/>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2A1EB529-E126-8D6C-1C4E-F2366749C39E}"/>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279BB713-777C-C992-19ED-44A91BA3754D}"/>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74C573EC-5A3B-A249-3314-1A857FA635FB}"/>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8A80714C-FF93-45CB-1D1B-EE77E6797928}"/>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A7EB652A-B8A9-6C6A-EF37-739EAE8C403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385A9EFA-9F56-1339-7A2C-F77D573B67CF}"/>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135F92A9-CFFF-9BC3-17A3-7635DB7EDF99}"/>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1D61B96C-F120-40BA-EAFC-068FCBCB25E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FC7A1F59-1742-3AF9-EBBF-D7D88A00D90B}"/>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D96087D6-13DC-873D-2DE9-F9657790FD7C}"/>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6D53813E-DE6E-CC5C-F5A2-FB464E706ECF}"/>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03AB2B53-4488-FDF1-EB15-B669998ABDCA}"/>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4DA8153D-BA11-08A5-4A1C-DCADCA8BD310}"/>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2F8D9ABA-EB10-7165-E80C-6EBF19BC034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58EDA8C4-C0AA-4D9F-A94E-F0D63288ECC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F4FF4B77-17AD-458B-160F-41712FF6521F}"/>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CF48780E-1312-FAC4-31C3-FD2410827995}"/>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96D0FC2C-3743-CAFB-AE62-3A6334CB85B3}"/>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AC04E7C5-D651-71A2-BFF1-82D62A8F25B2}"/>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08B0040C-B948-D830-20B1-2FF4E76AAEAE}"/>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D90241B0-6C01-6E54-23A3-B91919449639}"/>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CBF2D3CE-61D8-83E5-1600-7A7F72E80813}"/>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CF50D436-EA5D-77B1-CF3F-70C68FC1BA76}"/>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D7617B70-30C1-5056-30DB-2A596C27726A}"/>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7239619B-AB20-9F48-FEC9-32CAB2A27CD1}"/>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B40B5751-FAB8-DD98-C781-DEBA662DF367}"/>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95F9308C-B58F-0EA6-F139-9083F19E813E}"/>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DD07C04C-C7EE-191D-2E2C-10D66A5207FF}"/>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E99796E2-2CA1-0F2E-64AE-878BB8E00A31}"/>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48FDBFFB-D770-DABE-0CA8-36808BF419D0}"/>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F07E0991-9D5F-E96C-797E-C395BF226E1A}"/>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F331C167-4C5A-6518-D1C3-A8EA25735223}"/>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593D4A15-D473-C7A0-CCA9-3AC203E3E881}"/>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5BE7801C-22E3-F65A-DFCE-962C8544A608}"/>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DE9BDAB4-A5BF-AFF0-02BB-96F1A890E50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93AFED98-18EB-6F72-2D70-D56886F575D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AF3347B1-466B-FAF7-2FB8-0F65DA6E2D38}"/>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50EBD20C-41B5-75F4-444C-9C6B8B897D2B}"/>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40F1D159-57F6-9124-8081-75F60AD79E8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00F17C3D-305A-01AE-6E7E-F909D1D7AC6B}"/>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EFCF1936-DF0F-11C6-E3D5-217F2F726B73}"/>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5C1FCF39-4187-1001-F733-BA73111811AB}"/>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A20B473D-73B3-E846-6626-6D658A7BC70C}"/>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930ABEB7-A6B1-9D2A-F4AD-C11CE71A37EB}"/>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42D491C5-A9ED-7901-3361-F4067A0AAAC5}"/>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DB31920C-41B3-F40B-55C7-D3A45CE00EBD}"/>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5FE54DD3-4E32-A1B6-07D6-782B9C2934B7}"/>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E8212072-0A93-19CA-A5AD-EA59461FD144}"/>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CD0A235E-F523-604C-213C-8A2742232DC3}"/>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1D489FD8-FD6F-3AEC-9D7B-808DABCF4C2E}"/>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5A804E0F-1CB3-6D0F-FDE8-98BAC2AA9D6B}"/>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8270556D-DF2D-66D6-2491-1D3C0121492D}"/>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953C9DC8-F6D2-C3E8-FAF9-AA156DA5CBB6}"/>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53812CD8-4147-F685-F994-980B2E722331}"/>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3170D4EA-B861-6DCF-32F8-02F1DAE448AA}"/>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DD4E7B9E-3E9A-A580-C534-80E51F8B727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4202F26D-0F07-94BF-9EAC-9EC59913DC52}"/>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C36E485F-9CC3-5259-FB07-A010929213D7}"/>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D158FB4E-7C6D-21FB-7D29-5282510FDCE8}"/>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C7D07D25-C88B-F343-CA27-6D3370574397}"/>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65F8F696-ADF3-1BBD-E07E-CD9E20AD12D7}"/>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8FB34CAB-14F1-B416-9CFE-C1900D99C662}"/>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327D11BD-309F-CE55-74DB-B7EE10B9194C}"/>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9522AC72-F88B-AD81-EF05-E58FE9EB2E7B}"/>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FDCB3967-D3F1-F363-4EDF-69922A64D7B2}"/>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DB81F9CB-80C2-8A84-0151-0D5547355468}"/>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60FC2FC5-723A-C05B-AF26-9D0DCB2A7BEC}"/>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2945848F-2F7E-25D1-2CC1-E259DCABFF00}"/>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4A1C22B6-B0EF-E405-9AC4-3733E284061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3D58CA77-4850-FAC0-E6C0-302316B3BD7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174200CD-C8CF-633C-61F6-D5F8D73EDF77}"/>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7C5CD90D-8D3A-EEEA-12BC-AB259331417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4E94E1E9-893F-E257-3431-90C103721801}"/>
              </a:ext>
            </a:extLst>
          </p:cNvPr>
          <p:cNvSpPr/>
          <p:nvPr/>
        </p:nvSpPr>
        <p:spPr>
          <a:xfrm>
            <a:off x="746039" y="937205"/>
            <a:ext cx="7610965" cy="262640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6ECFB49A-9D9D-63E4-0992-CDEE71861B2B}"/>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4" name="TextBox 3">
            <a:extLst>
              <a:ext uri="{FF2B5EF4-FFF2-40B4-BE49-F238E27FC236}">
                <a16:creationId xmlns:a16="http://schemas.microsoft.com/office/drawing/2014/main" id="{3922C004-A04F-BC1F-C5B6-9ECD0FA879AA}"/>
              </a:ext>
            </a:extLst>
          </p:cNvPr>
          <p:cNvSpPr txBox="1"/>
          <p:nvPr/>
        </p:nvSpPr>
        <p:spPr>
          <a:xfrm>
            <a:off x="3658128" y="863941"/>
            <a:ext cx="3777087" cy="646331"/>
          </a:xfrm>
          <a:prstGeom prst="rect">
            <a:avLst/>
          </a:prstGeom>
          <a:noFill/>
        </p:spPr>
        <p:txBody>
          <a:bodyPr wrap="square" rtlCol="0">
            <a:spAutoFit/>
          </a:bodyPr>
          <a:lstStyle/>
          <a:p>
            <a:r>
              <a:rPr lang="vi-VN" sz="3600" b="1">
                <a:latin typeface="+mj-lt"/>
              </a:rPr>
              <a:t>Liên hệ</a:t>
            </a:r>
            <a:endParaRPr lang="en-SG" sz="3600" b="1">
              <a:latin typeface="+mj-lt"/>
            </a:endParaRPr>
          </a:p>
        </p:txBody>
      </p:sp>
      <p:sp>
        <p:nvSpPr>
          <p:cNvPr id="5" name="TextBox 4">
            <a:extLst>
              <a:ext uri="{FF2B5EF4-FFF2-40B4-BE49-F238E27FC236}">
                <a16:creationId xmlns:a16="http://schemas.microsoft.com/office/drawing/2014/main" id="{32947DA2-628D-2AEB-6FDB-F38D42F2C3E9}"/>
              </a:ext>
            </a:extLst>
          </p:cNvPr>
          <p:cNvSpPr txBox="1"/>
          <p:nvPr/>
        </p:nvSpPr>
        <p:spPr>
          <a:xfrm>
            <a:off x="1032257" y="1641338"/>
            <a:ext cx="6949270" cy="1569660"/>
          </a:xfrm>
          <a:prstGeom prst="rect">
            <a:avLst/>
          </a:prstGeom>
          <a:noFill/>
        </p:spPr>
        <p:txBody>
          <a:bodyPr wrap="square" rtlCol="0">
            <a:spAutoFit/>
          </a:bodyPr>
          <a:lstStyle/>
          <a:p>
            <a:pPr algn="just"/>
            <a:r>
              <a:rPr lang="vi-VN" sz="3200"/>
              <a:t>Nhà em có trồng cây gì không? Em đã trồng cây bao giờ chưa và em chăm sóc nó như thế nào?</a:t>
            </a:r>
            <a:endParaRPr lang="en-SG" sz="3200"/>
          </a:p>
        </p:txBody>
      </p:sp>
    </p:spTree>
    <p:extLst>
      <p:ext uri="{BB962C8B-B14F-4D97-AF65-F5344CB8AC3E}">
        <p14:creationId xmlns:p14="http://schemas.microsoft.com/office/powerpoint/2010/main" val="370905270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6F0F8905-6159-A794-1985-D5100A6696A5}"/>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010E4178-70B0-CBA2-D726-F6BD5F18A5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9BF5E7B8-D1A4-C183-1A3A-B275314B38C2}"/>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45CBA229-EEA3-B76D-E1BA-F37111B0550B}"/>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39CB4AC3-227E-42D5-C15A-4ECB09809B57}"/>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44B053BB-596C-98A2-699E-089EB7397A6E}"/>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DC5B6F03-A4DB-6F95-E291-D3654F1228A8}"/>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6D0EDB5E-0266-394D-4A86-0BF1B007A25D}"/>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DE2EE699-CBC8-B56A-8E88-DE62365805AD}"/>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4901A4D6-1636-3E30-7E05-E724B6E13418}"/>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314C95DA-3EF1-B93A-E19F-EEF97F2B8BB4}"/>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7FCAECBF-46F9-D52B-C5F1-83AA9B8098FA}"/>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29C435F1-33F7-7320-7D09-66C15DACEE90}"/>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56F964CB-6DB1-6B94-017E-485EC739FBA6}"/>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E311AEB1-92AC-74D9-3D57-23F82A5E9E5C}"/>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E9403893-4F52-F4AA-20FC-01684711FBDC}"/>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4C42ABDD-F7FA-C2DD-4ED7-1EBF6FCE6763}"/>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EBB5CC93-5CA8-DB85-D283-D84490E5D7E9}"/>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BBD62C6B-41B2-3CE7-9688-E163DC51B5B3}"/>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692A2BA7-E4C2-EB5A-8F9D-1EE5910D572B}"/>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13DCDC4C-EF02-90F3-436C-DB0AEF72668B}"/>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ECA78763-0362-2ED2-ACBF-31EBCA658B7D}"/>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B5D1919E-3E5D-8DE3-3E53-E51F27572D0B}"/>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05BBD83C-FB76-CD57-D721-F68E72A7FA3D}"/>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B776DC3A-CC34-18C7-FFC8-1A74EF1EADE7}"/>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9AE935EF-8A8A-5E47-1A20-9091B46BEBAE}"/>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F584DE47-E03A-9B78-DF86-5D6C90491994}"/>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FC1C7795-C699-DF1C-7894-CAF0F4C5FBCA}"/>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84DBE59C-49CB-E5EE-68D1-5EEEAF1B737B}"/>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FBE0D2CE-9D17-CECC-58BC-E14DA45E5469}"/>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3E19F3E9-B549-C1F9-4B2B-D7CA1584C91E}"/>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CDF8DEF9-77E8-83E5-C621-F9A89304348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63C423AE-BED4-6BFE-B981-FFAC9276A932}"/>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673451AF-C637-8032-AF7E-04B7CF2664CD}"/>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526A5EC2-7583-2DED-A71C-E093E048D74D}"/>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0069100D-9BE4-528D-1B3F-D9293A0335E0}"/>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75650553-FD00-9A17-73CC-882DDC261403}"/>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03E4715B-9E80-2307-3A5E-83BC4F5ACEB0}"/>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9FCB14E8-23C2-556D-D852-DA40EABEBD70}"/>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507D3D61-FB11-7E0C-E415-42CD94ABFF11}"/>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9A655476-287C-BA49-173D-72FD5595199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1624D71F-EFBC-2A5E-E78D-FCB4F4E7304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321C660B-018C-266F-6516-D0A08AC255B6}"/>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7C09CFF7-4651-8D94-A0A9-69A7E72CEDE1}"/>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38273213-A864-55A7-6EFA-68234ADA7C93}"/>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7B6BD807-7091-59ED-0F41-3F59EA87A6C7}"/>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2601CAB6-FD2E-BB32-7785-F3A1E5077118}"/>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C7BB3745-1E7D-3D9D-1E0E-A0944F7CBA97}"/>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8EB23177-0557-926A-DAFE-D17786D74065}"/>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D50FE154-1AA3-4A0D-6A76-FFA97B29E20A}"/>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A0E79064-F322-0A07-20BC-45647DF60731}"/>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B0CAC525-161F-BACD-C662-853CD08E3216}"/>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6E1E668F-98FC-B051-450D-1725B9369454}"/>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E97207E2-B983-E9B4-4D11-D6F3993C5379}"/>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7A61AB45-62D4-0B86-13D6-7E8E311A6DA3}"/>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406000B8-0C70-97A3-A026-36D1EA03E8B0}"/>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D023B67B-577A-78B4-0CAF-32FCEF416A39}"/>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B1C14A37-4821-35B5-C18E-04C322DF2C2B}"/>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BD175233-290F-12EC-871A-F1316C295DA9}"/>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A7D5F7CD-3FBD-3CA4-DB49-D64AB5289488}"/>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7B3C6F71-FC87-AB61-19D8-C848FCD5FB7B}"/>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65AE2B79-CACF-A6F9-9295-B944C42B4AF5}"/>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41BA7B8C-D95E-C0FD-E758-821AFF8ECE47}"/>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99A4A9AE-D3A3-BC99-A876-C806FC355EDD}"/>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3E130D6F-C2BF-C7E9-1776-12351C9D9272}"/>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3C711D79-8C87-5076-C21F-7967B4FDFD0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97F70F9A-4EBF-9CEC-871A-424BBE7DC475}"/>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C7B6D0B3-EE34-F6A6-155A-15BBDFAFB7A5}"/>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B8DB8DC5-F708-3C42-4C27-1A76DE9C5BA5}"/>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A31981DA-E1A6-7A9F-33DB-277EA4BB2C50}"/>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461877B4-4964-468C-6634-0AE0A3B69EC7}"/>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50EF5BE6-32BF-F71C-A5A6-AF060C76D166}"/>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41E8EE66-1735-7635-05CD-EFCDE2453D5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1B32DBEA-E72E-D81E-9470-BD5D4EC19973}"/>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52252A2-26D8-C642-2523-45F7177FD49E}"/>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FB9F9235-4FBD-DD89-9907-D36D5EE85EA0}"/>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F78F9247-D3F3-EBDC-ECCE-15A05F2A37D2}"/>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79B28175-F1EF-710E-B304-859C4B857AAB}"/>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796554CD-E447-16AE-2119-CC7F71EDF36D}"/>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7083E859-922E-6CEA-4FAC-F5656E94B409}"/>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EC9418B5-7B7D-F237-AF69-B01049983A65}"/>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A9C36A70-10F2-F51A-C1D1-78EAC8040426}"/>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BEF27B23-4B24-A090-5084-F564305E8FF0}"/>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9678F538-CAA5-849A-F8F3-75CD1F94C0A5}"/>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4CAF6025-C7E6-AEE1-EBCA-5B82AD0F3961}"/>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0C1EB520-C1D6-4A42-A36B-B1E0FB65C51C}"/>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BCBC254-6924-64B0-1F89-E8B47052121E}"/>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1E21AC71-F01D-BB9B-848D-C3AF9D2D05B0}"/>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F22A5CB0-2D91-763B-7FAA-1898AF5FD475}"/>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2BD25ADE-BA65-5637-7831-5307F1AD49A2}"/>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ECC91AD0-BB5C-C056-F2AA-6F91471D9EB6}"/>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D474B7EB-0FCB-FD75-7A8C-EF9B492EB1BB}"/>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C6946B89-B5A6-520F-0A01-1846CBCC905C}"/>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F3A01F3F-9FBF-5964-20BD-CEB25CE433BB}"/>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168877B6-BF82-E8DC-F17A-AD9D057E0231}"/>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F5E8D4C-5BB8-FF3D-FE1F-2236B8D0F636}"/>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E65E25A7-0FE5-A04E-555D-955A6E0AF666}"/>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A6DCD6AB-9220-C061-8A2B-C0E107FF006B}"/>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6540DD10-AE1B-E4AB-2408-B7D793925D36}"/>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FE397EED-D757-761B-DF23-3857CCC42480}"/>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6E950F4F-ECFC-256F-518C-365CB94BCFB8}"/>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31161926-C1D0-C4DB-E719-2BFA13E90055}"/>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C560755D-F9C9-55BE-828A-476990921FAD}"/>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B8BA82CE-2402-9F05-402C-5175192B2D3F}"/>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F8EE2532-8834-F536-8A3E-041E695ED1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F6A4C05C-A3E8-1643-0327-361C0A856CFE}"/>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336AC3F0-D482-E2EB-2ECF-86750743D82D}"/>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1EE25AD2-B811-0EE3-42C8-F5A1CA73400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E713CD19-A6DC-DBB0-284F-F7A89BBA4B7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E45BF634-CED3-E9B5-2F04-2754237010D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0DDBFA90-5661-BE04-D34D-2CF492DC51F9}"/>
              </a:ext>
            </a:extLst>
          </p:cNvPr>
          <p:cNvSpPr/>
          <p:nvPr/>
        </p:nvSpPr>
        <p:spPr>
          <a:xfrm>
            <a:off x="1533663" y="1253987"/>
            <a:ext cx="6086337" cy="176771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C8EC9723-818D-D1D7-E1CE-1CCAA302791E}"/>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4" name="TextBox 3">
            <a:extLst>
              <a:ext uri="{FF2B5EF4-FFF2-40B4-BE49-F238E27FC236}">
                <a16:creationId xmlns:a16="http://schemas.microsoft.com/office/drawing/2014/main" id="{0F791858-2433-78F6-FCFF-50D97C3BD2DD}"/>
              </a:ext>
            </a:extLst>
          </p:cNvPr>
          <p:cNvSpPr txBox="1"/>
          <p:nvPr/>
        </p:nvSpPr>
        <p:spPr>
          <a:xfrm>
            <a:off x="1921225" y="1753122"/>
            <a:ext cx="5407279" cy="769441"/>
          </a:xfrm>
          <a:prstGeom prst="rect">
            <a:avLst/>
          </a:prstGeom>
          <a:noFill/>
        </p:spPr>
        <p:txBody>
          <a:bodyPr wrap="square" rtlCol="0">
            <a:spAutoFit/>
          </a:bodyPr>
          <a:lstStyle/>
          <a:p>
            <a:r>
              <a:rPr lang="vi-VN" sz="4400" b="1">
                <a:latin typeface="+mj-lt"/>
              </a:rPr>
              <a:t>CỦNG CỐ, DẶN DÒ</a:t>
            </a:r>
            <a:endParaRPr lang="en-SG" sz="4400" b="1">
              <a:latin typeface="+mj-lt"/>
            </a:endParaRPr>
          </a:p>
        </p:txBody>
      </p:sp>
    </p:spTree>
    <p:extLst>
      <p:ext uri="{BB962C8B-B14F-4D97-AF65-F5344CB8AC3E}">
        <p14:creationId xmlns:p14="http://schemas.microsoft.com/office/powerpoint/2010/main" val="366903800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4" name="Oval 3">
            <a:extLst>
              <a:ext uri="{FF2B5EF4-FFF2-40B4-BE49-F238E27FC236}">
                <a16:creationId xmlns:a16="http://schemas.microsoft.com/office/drawing/2014/main" id="{5BB311C7-D4EE-1216-1732-DFF7289B61A8}"/>
              </a:ext>
            </a:extLst>
          </p:cNvPr>
          <p:cNvSpPr/>
          <p:nvPr/>
        </p:nvSpPr>
        <p:spPr>
          <a:xfrm>
            <a:off x="1922253" y="900476"/>
            <a:ext cx="5651963" cy="336363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SG"/>
          </a:p>
        </p:txBody>
      </p:sp>
      <p:sp>
        <p:nvSpPr>
          <p:cNvPr id="1438" name="Google Shape;1438;p24"/>
          <p:cNvSpPr/>
          <p:nvPr/>
        </p:nvSpPr>
        <p:spPr>
          <a:xfrm>
            <a:off x="7659809" y="1656722"/>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9" name="Google Shape;1439;p24"/>
          <p:cNvGrpSpPr/>
          <p:nvPr/>
        </p:nvGrpSpPr>
        <p:grpSpPr>
          <a:xfrm rot="-8100000">
            <a:off x="6750002" y="-995598"/>
            <a:ext cx="3980010" cy="2757335"/>
            <a:chOff x="7347666" y="149130"/>
            <a:chExt cx="1575751" cy="1091674"/>
          </a:xfrm>
        </p:grpSpPr>
        <p:sp>
          <p:nvSpPr>
            <p:cNvPr id="1440" name="Google Shape;1440;p24"/>
            <p:cNvSpPr/>
            <p:nvPr/>
          </p:nvSpPr>
          <p:spPr>
            <a:xfrm>
              <a:off x="7717445" y="556150"/>
              <a:ext cx="851344" cy="544344"/>
            </a:xfrm>
            <a:custGeom>
              <a:avLst/>
              <a:gdLst/>
              <a:ahLst/>
              <a:cxnLst/>
              <a:rect l="l" t="t" r="r" b="b"/>
              <a:pathLst>
                <a:path w="27659" h="17685" extrusionOk="0">
                  <a:moveTo>
                    <a:pt x="13672" y="1"/>
                  </a:moveTo>
                  <a:cubicBezTo>
                    <a:pt x="6599" y="1"/>
                    <a:pt x="607" y="6045"/>
                    <a:pt x="81" y="13932"/>
                  </a:cubicBezTo>
                  <a:cubicBezTo>
                    <a:pt x="0" y="15141"/>
                    <a:pt x="53" y="16328"/>
                    <a:pt x="227" y="17472"/>
                  </a:cubicBezTo>
                  <a:cubicBezTo>
                    <a:pt x="1001" y="17336"/>
                    <a:pt x="1794" y="17204"/>
                    <a:pt x="2599" y="17078"/>
                  </a:cubicBezTo>
                  <a:cubicBezTo>
                    <a:pt x="3236" y="16978"/>
                    <a:pt x="3881" y="16883"/>
                    <a:pt x="4532" y="16794"/>
                  </a:cubicBezTo>
                  <a:cubicBezTo>
                    <a:pt x="4398" y="15973"/>
                    <a:pt x="4353" y="15121"/>
                    <a:pt x="4412" y="14250"/>
                  </a:cubicBezTo>
                  <a:cubicBezTo>
                    <a:pt x="4609" y="11283"/>
                    <a:pt x="5944" y="8701"/>
                    <a:pt x="7914" y="6986"/>
                  </a:cubicBezTo>
                  <a:cubicBezTo>
                    <a:pt x="7915" y="6983"/>
                    <a:pt x="7918" y="6982"/>
                    <a:pt x="7919" y="6981"/>
                  </a:cubicBezTo>
                  <a:cubicBezTo>
                    <a:pt x="9507" y="5598"/>
                    <a:pt x="11506" y="4783"/>
                    <a:pt x="13652" y="4783"/>
                  </a:cubicBezTo>
                  <a:cubicBezTo>
                    <a:pt x="13857" y="4783"/>
                    <a:pt x="14064" y="4790"/>
                    <a:pt x="14271" y="4805"/>
                  </a:cubicBezTo>
                  <a:cubicBezTo>
                    <a:pt x="19342" y="5179"/>
                    <a:pt x="23152" y="10013"/>
                    <a:pt x="22781" y="15602"/>
                  </a:cubicBezTo>
                  <a:cubicBezTo>
                    <a:pt x="22754" y="16001"/>
                    <a:pt x="22707" y="16393"/>
                    <a:pt x="22640" y="16777"/>
                  </a:cubicBezTo>
                  <a:cubicBezTo>
                    <a:pt x="22728" y="16791"/>
                    <a:pt x="22818" y="16808"/>
                    <a:pt x="22907" y="16825"/>
                  </a:cubicBezTo>
                  <a:cubicBezTo>
                    <a:pt x="23460" y="16925"/>
                    <a:pt x="24010" y="17033"/>
                    <a:pt x="24554" y="17148"/>
                  </a:cubicBezTo>
                  <a:cubicBezTo>
                    <a:pt x="25349" y="17317"/>
                    <a:pt x="26131" y="17495"/>
                    <a:pt x="26899" y="17685"/>
                  </a:cubicBezTo>
                  <a:cubicBezTo>
                    <a:pt x="27000" y="17108"/>
                    <a:pt x="27071" y="16520"/>
                    <a:pt x="27111" y="15922"/>
                  </a:cubicBezTo>
                  <a:cubicBezTo>
                    <a:pt x="27659" y="7697"/>
                    <a:pt x="22052" y="585"/>
                    <a:pt x="14589" y="34"/>
                  </a:cubicBezTo>
                  <a:cubicBezTo>
                    <a:pt x="14281" y="12"/>
                    <a:pt x="13976" y="1"/>
                    <a:pt x="136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4"/>
            <p:cNvSpPr/>
            <p:nvPr/>
          </p:nvSpPr>
          <p:spPr>
            <a:xfrm>
              <a:off x="7347666" y="149130"/>
              <a:ext cx="1575751" cy="1091674"/>
            </a:xfrm>
            <a:custGeom>
              <a:avLst/>
              <a:gdLst/>
              <a:ahLst/>
              <a:cxnLst/>
              <a:rect l="l" t="t" r="r" b="b"/>
              <a:pathLst>
                <a:path w="51194" h="35467" extrusionOk="0">
                  <a:moveTo>
                    <a:pt x="25750" y="1"/>
                  </a:moveTo>
                  <a:cubicBezTo>
                    <a:pt x="24698" y="1"/>
                    <a:pt x="23649" y="71"/>
                    <a:pt x="22613" y="212"/>
                  </a:cubicBezTo>
                  <a:cubicBezTo>
                    <a:pt x="21047" y="423"/>
                    <a:pt x="19492" y="798"/>
                    <a:pt x="17989" y="1325"/>
                  </a:cubicBezTo>
                  <a:cubicBezTo>
                    <a:pt x="16515" y="1841"/>
                    <a:pt x="15073" y="2511"/>
                    <a:pt x="13704" y="3313"/>
                  </a:cubicBezTo>
                  <a:cubicBezTo>
                    <a:pt x="12351" y="4107"/>
                    <a:pt x="11053" y="5041"/>
                    <a:pt x="9848" y="6088"/>
                  </a:cubicBezTo>
                  <a:cubicBezTo>
                    <a:pt x="8484" y="7274"/>
                    <a:pt x="7224" y="8615"/>
                    <a:pt x="6106" y="10076"/>
                  </a:cubicBezTo>
                  <a:cubicBezTo>
                    <a:pt x="4979" y="11547"/>
                    <a:pt x="3986" y="13147"/>
                    <a:pt x="3157" y="14832"/>
                  </a:cubicBezTo>
                  <a:cubicBezTo>
                    <a:pt x="2313" y="16547"/>
                    <a:pt x="1631" y="18363"/>
                    <a:pt x="1131" y="20232"/>
                  </a:cubicBezTo>
                  <a:cubicBezTo>
                    <a:pt x="616" y="22149"/>
                    <a:pt x="288" y="24138"/>
                    <a:pt x="153" y="26147"/>
                  </a:cubicBezTo>
                  <a:cubicBezTo>
                    <a:pt x="0" y="28465"/>
                    <a:pt x="106" y="30788"/>
                    <a:pt x="467" y="33050"/>
                  </a:cubicBezTo>
                  <a:lnTo>
                    <a:pt x="636" y="34098"/>
                  </a:lnTo>
                  <a:lnTo>
                    <a:pt x="1663" y="33834"/>
                  </a:lnTo>
                  <a:cubicBezTo>
                    <a:pt x="2560" y="33603"/>
                    <a:pt x="3573" y="33356"/>
                    <a:pt x="4591" y="33119"/>
                  </a:cubicBezTo>
                  <a:lnTo>
                    <a:pt x="4593" y="33118"/>
                  </a:lnTo>
                  <a:cubicBezTo>
                    <a:pt x="4967" y="33029"/>
                    <a:pt x="5366" y="32938"/>
                    <a:pt x="5812" y="32838"/>
                  </a:cubicBezTo>
                  <a:lnTo>
                    <a:pt x="5814" y="32838"/>
                  </a:lnTo>
                  <a:cubicBezTo>
                    <a:pt x="6466" y="32691"/>
                    <a:pt x="7179" y="32535"/>
                    <a:pt x="7934" y="32376"/>
                  </a:cubicBezTo>
                  <a:cubicBezTo>
                    <a:pt x="8730" y="32210"/>
                    <a:pt x="9473" y="32061"/>
                    <a:pt x="10205" y="31920"/>
                  </a:cubicBezTo>
                  <a:cubicBezTo>
                    <a:pt x="10930" y="31780"/>
                    <a:pt x="11672" y="31643"/>
                    <a:pt x="12408" y="31514"/>
                  </a:cubicBezTo>
                  <a:cubicBezTo>
                    <a:pt x="13203" y="31374"/>
                    <a:pt x="13996" y="31242"/>
                    <a:pt x="14763" y="31122"/>
                  </a:cubicBezTo>
                  <a:cubicBezTo>
                    <a:pt x="15399" y="31023"/>
                    <a:pt x="16043" y="30928"/>
                    <a:pt x="16678" y="30841"/>
                  </a:cubicBezTo>
                  <a:lnTo>
                    <a:pt x="17660" y="30706"/>
                  </a:lnTo>
                  <a:lnTo>
                    <a:pt x="17501" y="29726"/>
                  </a:lnTo>
                  <a:cubicBezTo>
                    <a:pt x="17376" y="28963"/>
                    <a:pt x="17339" y="28181"/>
                    <a:pt x="17391" y="27403"/>
                  </a:cubicBezTo>
                  <a:cubicBezTo>
                    <a:pt x="17563" y="24815"/>
                    <a:pt x="18720" y="22409"/>
                    <a:pt x="20563" y="20804"/>
                  </a:cubicBezTo>
                  <a:lnTo>
                    <a:pt x="20602" y="20769"/>
                  </a:lnTo>
                  <a:cubicBezTo>
                    <a:pt x="22061" y="19514"/>
                    <a:pt x="23842" y="18839"/>
                    <a:pt x="25670" y="18839"/>
                  </a:cubicBezTo>
                  <a:cubicBezTo>
                    <a:pt x="25851" y="18839"/>
                    <a:pt x="26032" y="18846"/>
                    <a:pt x="26214" y="18859"/>
                  </a:cubicBezTo>
                  <a:cubicBezTo>
                    <a:pt x="30750" y="19193"/>
                    <a:pt x="34165" y="23575"/>
                    <a:pt x="33830" y="28626"/>
                  </a:cubicBezTo>
                  <a:cubicBezTo>
                    <a:pt x="33806" y="28990"/>
                    <a:pt x="33762" y="29351"/>
                    <a:pt x="33701" y="29699"/>
                  </a:cubicBezTo>
                  <a:lnTo>
                    <a:pt x="33533" y="30661"/>
                  </a:lnTo>
                  <a:lnTo>
                    <a:pt x="34496" y="30820"/>
                  </a:lnTo>
                  <a:cubicBezTo>
                    <a:pt x="34569" y="30831"/>
                    <a:pt x="34648" y="30846"/>
                    <a:pt x="34737" y="30863"/>
                  </a:cubicBezTo>
                  <a:lnTo>
                    <a:pt x="34749" y="30865"/>
                  </a:lnTo>
                  <a:cubicBezTo>
                    <a:pt x="35263" y="30959"/>
                    <a:pt x="35808" y="31066"/>
                    <a:pt x="36368" y="31184"/>
                  </a:cubicBezTo>
                  <a:cubicBezTo>
                    <a:pt x="37154" y="31350"/>
                    <a:pt x="37932" y="31527"/>
                    <a:pt x="38681" y="31713"/>
                  </a:cubicBezTo>
                  <a:cubicBezTo>
                    <a:pt x="39409" y="31894"/>
                    <a:pt x="40134" y="32084"/>
                    <a:pt x="40837" y="32279"/>
                  </a:cubicBezTo>
                  <a:cubicBezTo>
                    <a:pt x="41555" y="32479"/>
                    <a:pt x="42301" y="32698"/>
                    <a:pt x="43055" y="32931"/>
                  </a:cubicBezTo>
                  <a:cubicBezTo>
                    <a:pt x="43753" y="33145"/>
                    <a:pt x="44447" y="33370"/>
                    <a:pt x="45119" y="33596"/>
                  </a:cubicBezTo>
                  <a:lnTo>
                    <a:pt x="45121" y="33597"/>
                  </a:lnTo>
                  <a:cubicBezTo>
                    <a:pt x="45825" y="33833"/>
                    <a:pt x="46542" y="34083"/>
                    <a:pt x="47312" y="34363"/>
                  </a:cubicBezTo>
                  <a:cubicBezTo>
                    <a:pt x="47921" y="34585"/>
                    <a:pt x="48538" y="34819"/>
                    <a:pt x="49142" y="35055"/>
                  </a:cubicBezTo>
                  <a:lnTo>
                    <a:pt x="50199" y="35467"/>
                  </a:lnTo>
                  <a:lnTo>
                    <a:pt x="50440" y="34358"/>
                  </a:lnTo>
                  <a:cubicBezTo>
                    <a:pt x="50755" y="32903"/>
                    <a:pt x="50967" y="31396"/>
                    <a:pt x="51068" y="29883"/>
                  </a:cubicBezTo>
                  <a:cubicBezTo>
                    <a:pt x="51193" y="27992"/>
                    <a:pt x="51146" y="26091"/>
                    <a:pt x="50927" y="24231"/>
                  </a:cubicBezTo>
                  <a:cubicBezTo>
                    <a:pt x="50714" y="22416"/>
                    <a:pt x="50335" y="20618"/>
                    <a:pt x="49801" y="18887"/>
                  </a:cubicBezTo>
                  <a:cubicBezTo>
                    <a:pt x="49276" y="17187"/>
                    <a:pt x="48597" y="15534"/>
                    <a:pt x="47782" y="13974"/>
                  </a:cubicBezTo>
                  <a:cubicBezTo>
                    <a:pt x="46973" y="12427"/>
                    <a:pt x="46023" y="10959"/>
                    <a:pt x="44959" y="9609"/>
                  </a:cubicBezTo>
                  <a:cubicBezTo>
                    <a:pt x="43894" y="8258"/>
                    <a:pt x="42705" y="7014"/>
                    <a:pt x="41426" y="5913"/>
                  </a:cubicBezTo>
                  <a:cubicBezTo>
                    <a:pt x="40132" y="4799"/>
                    <a:pt x="38734" y="3821"/>
                    <a:pt x="37270" y="3007"/>
                  </a:cubicBezTo>
                  <a:cubicBezTo>
                    <a:pt x="35778" y="2175"/>
                    <a:pt x="34204" y="1506"/>
                    <a:pt x="32589" y="1015"/>
                  </a:cubicBezTo>
                  <a:cubicBezTo>
                    <a:pt x="30932" y="512"/>
                    <a:pt x="29213" y="192"/>
                    <a:pt x="27480" y="65"/>
                  </a:cubicBezTo>
                  <a:cubicBezTo>
                    <a:pt x="26904" y="22"/>
                    <a:pt x="26326" y="1"/>
                    <a:pt x="25750"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4"/>
            <p:cNvSpPr/>
            <p:nvPr/>
          </p:nvSpPr>
          <p:spPr>
            <a:xfrm>
              <a:off x="7377399" y="183049"/>
              <a:ext cx="1542971" cy="1021496"/>
            </a:xfrm>
            <a:custGeom>
              <a:avLst/>
              <a:gdLst/>
              <a:ahLst/>
              <a:cxnLst/>
              <a:rect l="l" t="t" r="r" b="b"/>
              <a:pathLst>
                <a:path w="50129" h="33187" extrusionOk="0">
                  <a:moveTo>
                    <a:pt x="24780" y="1"/>
                  </a:moveTo>
                  <a:cubicBezTo>
                    <a:pt x="11965" y="1"/>
                    <a:pt x="1104" y="10954"/>
                    <a:pt x="153" y="25245"/>
                  </a:cubicBezTo>
                  <a:cubicBezTo>
                    <a:pt x="1" y="27532"/>
                    <a:pt x="111" y="29773"/>
                    <a:pt x="456" y="31930"/>
                  </a:cubicBezTo>
                  <a:cubicBezTo>
                    <a:pt x="1232" y="31731"/>
                    <a:pt x="2232" y="31483"/>
                    <a:pt x="3405" y="31210"/>
                  </a:cubicBezTo>
                  <a:cubicBezTo>
                    <a:pt x="3795" y="31117"/>
                    <a:pt x="4206" y="31024"/>
                    <a:pt x="4634" y="30928"/>
                  </a:cubicBezTo>
                  <a:cubicBezTo>
                    <a:pt x="5306" y="30776"/>
                    <a:pt x="6020" y="30621"/>
                    <a:pt x="6769" y="30463"/>
                  </a:cubicBezTo>
                  <a:cubicBezTo>
                    <a:pt x="7501" y="30310"/>
                    <a:pt x="8264" y="30156"/>
                    <a:pt x="9056" y="30004"/>
                  </a:cubicBezTo>
                  <a:cubicBezTo>
                    <a:pt x="9774" y="29864"/>
                    <a:pt x="10516" y="29728"/>
                    <a:pt x="11274" y="29594"/>
                  </a:cubicBezTo>
                  <a:cubicBezTo>
                    <a:pt x="12049" y="29458"/>
                    <a:pt x="12842" y="29326"/>
                    <a:pt x="13647" y="29200"/>
                  </a:cubicBezTo>
                  <a:cubicBezTo>
                    <a:pt x="14284" y="29100"/>
                    <a:pt x="14929" y="29005"/>
                    <a:pt x="15580" y="28916"/>
                  </a:cubicBezTo>
                  <a:cubicBezTo>
                    <a:pt x="15446" y="28096"/>
                    <a:pt x="15401" y="27243"/>
                    <a:pt x="15460" y="26372"/>
                  </a:cubicBezTo>
                  <a:cubicBezTo>
                    <a:pt x="15657" y="23405"/>
                    <a:pt x="16992" y="20823"/>
                    <a:pt x="18960" y="19108"/>
                  </a:cubicBezTo>
                  <a:cubicBezTo>
                    <a:pt x="18963" y="19105"/>
                    <a:pt x="18966" y="19104"/>
                    <a:pt x="18967" y="19103"/>
                  </a:cubicBezTo>
                  <a:cubicBezTo>
                    <a:pt x="20555" y="17720"/>
                    <a:pt x="22554" y="16905"/>
                    <a:pt x="24699" y="16905"/>
                  </a:cubicBezTo>
                  <a:cubicBezTo>
                    <a:pt x="24904" y="16905"/>
                    <a:pt x="25111" y="16912"/>
                    <a:pt x="25318" y="16927"/>
                  </a:cubicBezTo>
                  <a:cubicBezTo>
                    <a:pt x="30390" y="17301"/>
                    <a:pt x="34200" y="22135"/>
                    <a:pt x="33829" y="27724"/>
                  </a:cubicBezTo>
                  <a:cubicBezTo>
                    <a:pt x="33802" y="28123"/>
                    <a:pt x="33755" y="28515"/>
                    <a:pt x="33688" y="28899"/>
                  </a:cubicBezTo>
                  <a:cubicBezTo>
                    <a:pt x="33776" y="28913"/>
                    <a:pt x="33866" y="28930"/>
                    <a:pt x="33955" y="28947"/>
                  </a:cubicBezTo>
                  <a:cubicBezTo>
                    <a:pt x="34508" y="29047"/>
                    <a:pt x="35058" y="29155"/>
                    <a:pt x="35602" y="29270"/>
                  </a:cubicBezTo>
                  <a:cubicBezTo>
                    <a:pt x="36397" y="29439"/>
                    <a:pt x="37179" y="29617"/>
                    <a:pt x="37947" y="29807"/>
                  </a:cubicBezTo>
                  <a:cubicBezTo>
                    <a:pt x="38691" y="29991"/>
                    <a:pt x="39420" y="30183"/>
                    <a:pt x="40130" y="30381"/>
                  </a:cubicBezTo>
                  <a:cubicBezTo>
                    <a:pt x="40902" y="30595"/>
                    <a:pt x="41652" y="30817"/>
                    <a:pt x="42373" y="31040"/>
                  </a:cubicBezTo>
                  <a:cubicBezTo>
                    <a:pt x="43100" y="31263"/>
                    <a:pt x="43798" y="31489"/>
                    <a:pt x="44462" y="31712"/>
                  </a:cubicBezTo>
                  <a:cubicBezTo>
                    <a:pt x="45253" y="31977"/>
                    <a:pt x="45995" y="32239"/>
                    <a:pt x="46677" y="32488"/>
                  </a:cubicBezTo>
                  <a:cubicBezTo>
                    <a:pt x="47355" y="32735"/>
                    <a:pt x="47976" y="32970"/>
                    <a:pt x="48527" y="33187"/>
                  </a:cubicBezTo>
                  <a:cubicBezTo>
                    <a:pt x="48832" y="31784"/>
                    <a:pt x="49037" y="30335"/>
                    <a:pt x="49136" y="28852"/>
                  </a:cubicBezTo>
                  <a:cubicBezTo>
                    <a:pt x="50128" y="13947"/>
                    <a:pt x="39968" y="1059"/>
                    <a:pt x="26441" y="62"/>
                  </a:cubicBezTo>
                  <a:lnTo>
                    <a:pt x="26442" y="62"/>
                  </a:lnTo>
                  <a:cubicBezTo>
                    <a:pt x="25885" y="21"/>
                    <a:pt x="25331" y="1"/>
                    <a:pt x="247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4"/>
            <p:cNvSpPr/>
            <p:nvPr/>
          </p:nvSpPr>
          <p:spPr>
            <a:xfrm>
              <a:off x="7467920" y="247746"/>
              <a:ext cx="1393595" cy="935312"/>
            </a:xfrm>
            <a:custGeom>
              <a:avLst/>
              <a:gdLst/>
              <a:ahLst/>
              <a:cxnLst/>
              <a:rect l="l" t="t" r="r" b="b"/>
              <a:pathLst>
                <a:path w="45276" h="30387" extrusionOk="0">
                  <a:moveTo>
                    <a:pt x="22383" y="1"/>
                  </a:moveTo>
                  <a:cubicBezTo>
                    <a:pt x="10810" y="1"/>
                    <a:pt x="1004" y="9893"/>
                    <a:pt x="144" y="22797"/>
                  </a:cubicBezTo>
                  <a:cubicBezTo>
                    <a:pt x="1" y="24960"/>
                    <a:pt x="116" y="27076"/>
                    <a:pt x="464" y="29108"/>
                  </a:cubicBezTo>
                  <a:cubicBezTo>
                    <a:pt x="854" y="29015"/>
                    <a:pt x="1265" y="28922"/>
                    <a:pt x="1693" y="28826"/>
                  </a:cubicBezTo>
                  <a:cubicBezTo>
                    <a:pt x="2365" y="28675"/>
                    <a:pt x="3079" y="28519"/>
                    <a:pt x="3828" y="28361"/>
                  </a:cubicBezTo>
                  <a:cubicBezTo>
                    <a:pt x="4560" y="28208"/>
                    <a:pt x="5323" y="28054"/>
                    <a:pt x="6115" y="27902"/>
                  </a:cubicBezTo>
                  <a:cubicBezTo>
                    <a:pt x="6833" y="27762"/>
                    <a:pt x="7575" y="27626"/>
                    <a:pt x="8333" y="27492"/>
                  </a:cubicBezTo>
                  <a:cubicBezTo>
                    <a:pt x="9108" y="27357"/>
                    <a:pt x="9901" y="27224"/>
                    <a:pt x="10706" y="27098"/>
                  </a:cubicBezTo>
                  <a:cubicBezTo>
                    <a:pt x="11343" y="26998"/>
                    <a:pt x="11988" y="26903"/>
                    <a:pt x="12639" y="26814"/>
                  </a:cubicBezTo>
                  <a:cubicBezTo>
                    <a:pt x="12505" y="25994"/>
                    <a:pt x="12460" y="25142"/>
                    <a:pt x="12519" y="24270"/>
                  </a:cubicBezTo>
                  <a:cubicBezTo>
                    <a:pt x="12716" y="21303"/>
                    <a:pt x="14051" y="18721"/>
                    <a:pt x="16019" y="17006"/>
                  </a:cubicBezTo>
                  <a:cubicBezTo>
                    <a:pt x="16022" y="17003"/>
                    <a:pt x="16025" y="17002"/>
                    <a:pt x="16026" y="17001"/>
                  </a:cubicBezTo>
                  <a:cubicBezTo>
                    <a:pt x="17661" y="15436"/>
                    <a:pt x="19791" y="14498"/>
                    <a:pt x="22087" y="14498"/>
                  </a:cubicBezTo>
                  <a:cubicBezTo>
                    <a:pt x="22294" y="14498"/>
                    <a:pt x="22503" y="14505"/>
                    <a:pt x="22713" y="14521"/>
                  </a:cubicBezTo>
                  <a:cubicBezTo>
                    <a:pt x="27784" y="14894"/>
                    <a:pt x="31594" y="19727"/>
                    <a:pt x="31222" y="25317"/>
                  </a:cubicBezTo>
                  <a:cubicBezTo>
                    <a:pt x="31188" y="25839"/>
                    <a:pt x="31116" y="26350"/>
                    <a:pt x="31014" y="26845"/>
                  </a:cubicBezTo>
                  <a:cubicBezTo>
                    <a:pt x="31567" y="26946"/>
                    <a:pt x="32117" y="27055"/>
                    <a:pt x="32661" y="27168"/>
                  </a:cubicBezTo>
                  <a:cubicBezTo>
                    <a:pt x="33456" y="27337"/>
                    <a:pt x="34238" y="27515"/>
                    <a:pt x="35006" y="27705"/>
                  </a:cubicBezTo>
                  <a:cubicBezTo>
                    <a:pt x="35750" y="27889"/>
                    <a:pt x="36479" y="28082"/>
                    <a:pt x="37189" y="28279"/>
                  </a:cubicBezTo>
                  <a:cubicBezTo>
                    <a:pt x="37961" y="28494"/>
                    <a:pt x="38711" y="28715"/>
                    <a:pt x="39432" y="28938"/>
                  </a:cubicBezTo>
                  <a:cubicBezTo>
                    <a:pt x="40159" y="29161"/>
                    <a:pt x="40857" y="29387"/>
                    <a:pt x="41521" y="29611"/>
                  </a:cubicBezTo>
                  <a:cubicBezTo>
                    <a:pt x="42312" y="29875"/>
                    <a:pt x="43054" y="30138"/>
                    <a:pt x="43736" y="30386"/>
                  </a:cubicBezTo>
                  <a:cubicBezTo>
                    <a:pt x="44062" y="28989"/>
                    <a:pt x="44280" y="27543"/>
                    <a:pt x="44379" y="26055"/>
                  </a:cubicBezTo>
                  <a:cubicBezTo>
                    <a:pt x="45276" y="12596"/>
                    <a:pt x="36100" y="957"/>
                    <a:pt x="23884" y="56"/>
                  </a:cubicBezTo>
                  <a:cubicBezTo>
                    <a:pt x="23381" y="19"/>
                    <a:pt x="22880" y="1"/>
                    <a:pt x="223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4"/>
            <p:cNvSpPr/>
            <p:nvPr/>
          </p:nvSpPr>
          <p:spPr>
            <a:xfrm>
              <a:off x="7509318" y="327740"/>
              <a:ext cx="1274754" cy="831429"/>
            </a:xfrm>
            <a:custGeom>
              <a:avLst/>
              <a:gdLst/>
              <a:ahLst/>
              <a:cxnLst/>
              <a:rect l="l" t="t" r="r" b="b"/>
              <a:pathLst>
                <a:path w="41415" h="27012" extrusionOk="0">
                  <a:moveTo>
                    <a:pt x="20470" y="0"/>
                  </a:moveTo>
                  <a:cubicBezTo>
                    <a:pt x="9881" y="0"/>
                    <a:pt x="909" y="9051"/>
                    <a:pt x="123" y="20858"/>
                  </a:cubicBezTo>
                  <a:cubicBezTo>
                    <a:pt x="0" y="22693"/>
                    <a:pt x="83" y="24492"/>
                    <a:pt x="348" y="26227"/>
                  </a:cubicBezTo>
                  <a:cubicBezTo>
                    <a:pt x="1020" y="26075"/>
                    <a:pt x="1734" y="25920"/>
                    <a:pt x="2483" y="25762"/>
                  </a:cubicBezTo>
                  <a:cubicBezTo>
                    <a:pt x="3215" y="25609"/>
                    <a:pt x="3978" y="25455"/>
                    <a:pt x="4770" y="25303"/>
                  </a:cubicBezTo>
                  <a:cubicBezTo>
                    <a:pt x="5488" y="25163"/>
                    <a:pt x="6230" y="25027"/>
                    <a:pt x="6988" y="24893"/>
                  </a:cubicBezTo>
                  <a:cubicBezTo>
                    <a:pt x="7763" y="24757"/>
                    <a:pt x="8556" y="24625"/>
                    <a:pt x="9361" y="24499"/>
                  </a:cubicBezTo>
                  <a:cubicBezTo>
                    <a:pt x="9998" y="24399"/>
                    <a:pt x="10643" y="24304"/>
                    <a:pt x="11294" y="24215"/>
                  </a:cubicBezTo>
                  <a:cubicBezTo>
                    <a:pt x="11160" y="23395"/>
                    <a:pt x="11115" y="22542"/>
                    <a:pt x="11174" y="21671"/>
                  </a:cubicBezTo>
                  <a:cubicBezTo>
                    <a:pt x="11371" y="18704"/>
                    <a:pt x="12706" y="16122"/>
                    <a:pt x="14674" y="14407"/>
                  </a:cubicBezTo>
                  <a:cubicBezTo>
                    <a:pt x="14677" y="14404"/>
                    <a:pt x="14680" y="14403"/>
                    <a:pt x="14681" y="14402"/>
                  </a:cubicBezTo>
                  <a:cubicBezTo>
                    <a:pt x="16269" y="13019"/>
                    <a:pt x="18268" y="12204"/>
                    <a:pt x="20413" y="12204"/>
                  </a:cubicBezTo>
                  <a:cubicBezTo>
                    <a:pt x="20618" y="12204"/>
                    <a:pt x="20825" y="12211"/>
                    <a:pt x="21032" y="12226"/>
                  </a:cubicBezTo>
                  <a:cubicBezTo>
                    <a:pt x="26104" y="12600"/>
                    <a:pt x="29914" y="17434"/>
                    <a:pt x="29543" y="23023"/>
                  </a:cubicBezTo>
                  <a:cubicBezTo>
                    <a:pt x="29516" y="23422"/>
                    <a:pt x="29469" y="23814"/>
                    <a:pt x="29402" y="24198"/>
                  </a:cubicBezTo>
                  <a:cubicBezTo>
                    <a:pt x="29490" y="24212"/>
                    <a:pt x="29580" y="24229"/>
                    <a:pt x="29669" y="24246"/>
                  </a:cubicBezTo>
                  <a:cubicBezTo>
                    <a:pt x="30222" y="24346"/>
                    <a:pt x="30772" y="24454"/>
                    <a:pt x="31316" y="24569"/>
                  </a:cubicBezTo>
                  <a:cubicBezTo>
                    <a:pt x="32111" y="24738"/>
                    <a:pt x="32893" y="24916"/>
                    <a:pt x="33661" y="25106"/>
                  </a:cubicBezTo>
                  <a:cubicBezTo>
                    <a:pt x="34405" y="25290"/>
                    <a:pt x="35134" y="25482"/>
                    <a:pt x="35844" y="25680"/>
                  </a:cubicBezTo>
                  <a:cubicBezTo>
                    <a:pt x="36616" y="25894"/>
                    <a:pt x="37366" y="26116"/>
                    <a:pt x="38087" y="26339"/>
                  </a:cubicBezTo>
                  <a:cubicBezTo>
                    <a:pt x="38814" y="26562"/>
                    <a:pt x="39512" y="26788"/>
                    <a:pt x="40176" y="27011"/>
                  </a:cubicBezTo>
                  <a:cubicBezTo>
                    <a:pt x="40380" y="25979"/>
                    <a:pt x="40521" y="24920"/>
                    <a:pt x="40594" y="23838"/>
                  </a:cubicBezTo>
                  <a:cubicBezTo>
                    <a:pt x="41414" y="11524"/>
                    <a:pt x="33019" y="874"/>
                    <a:pt x="21843" y="51"/>
                  </a:cubicBezTo>
                  <a:lnTo>
                    <a:pt x="21845" y="51"/>
                  </a:lnTo>
                  <a:cubicBezTo>
                    <a:pt x="21384" y="17"/>
                    <a:pt x="20925" y="0"/>
                    <a:pt x="20470" y="0"/>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4"/>
            <p:cNvSpPr/>
            <p:nvPr/>
          </p:nvSpPr>
          <p:spPr>
            <a:xfrm>
              <a:off x="7576416" y="401363"/>
              <a:ext cx="1138275" cy="737089"/>
            </a:xfrm>
            <a:custGeom>
              <a:avLst/>
              <a:gdLst/>
              <a:ahLst/>
              <a:cxnLst/>
              <a:rect l="l" t="t" r="r" b="b"/>
              <a:pathLst>
                <a:path w="36981" h="23947" extrusionOk="0">
                  <a:moveTo>
                    <a:pt x="18278" y="0"/>
                  </a:moveTo>
                  <a:cubicBezTo>
                    <a:pt x="8822" y="0"/>
                    <a:pt x="811" y="8081"/>
                    <a:pt x="109" y="18624"/>
                  </a:cubicBezTo>
                  <a:cubicBezTo>
                    <a:pt x="0" y="20247"/>
                    <a:pt x="70" y="21837"/>
                    <a:pt x="303" y="23370"/>
                  </a:cubicBezTo>
                  <a:cubicBezTo>
                    <a:pt x="1035" y="23217"/>
                    <a:pt x="1798" y="23063"/>
                    <a:pt x="2590" y="22911"/>
                  </a:cubicBezTo>
                  <a:cubicBezTo>
                    <a:pt x="3308" y="22771"/>
                    <a:pt x="4050" y="22635"/>
                    <a:pt x="4808" y="22501"/>
                  </a:cubicBezTo>
                  <a:cubicBezTo>
                    <a:pt x="5583" y="22365"/>
                    <a:pt x="6376" y="22233"/>
                    <a:pt x="7181" y="22107"/>
                  </a:cubicBezTo>
                  <a:cubicBezTo>
                    <a:pt x="7818" y="22007"/>
                    <a:pt x="8463" y="21912"/>
                    <a:pt x="9114" y="21823"/>
                  </a:cubicBezTo>
                  <a:cubicBezTo>
                    <a:pt x="8980" y="21002"/>
                    <a:pt x="8935" y="20150"/>
                    <a:pt x="8994" y="19279"/>
                  </a:cubicBezTo>
                  <a:cubicBezTo>
                    <a:pt x="9191" y="16312"/>
                    <a:pt x="10526" y="13730"/>
                    <a:pt x="12494" y="12015"/>
                  </a:cubicBezTo>
                  <a:cubicBezTo>
                    <a:pt x="12497" y="12012"/>
                    <a:pt x="12500" y="12011"/>
                    <a:pt x="12501" y="12010"/>
                  </a:cubicBezTo>
                  <a:cubicBezTo>
                    <a:pt x="14089" y="10627"/>
                    <a:pt x="16088" y="9812"/>
                    <a:pt x="18233" y="9812"/>
                  </a:cubicBezTo>
                  <a:cubicBezTo>
                    <a:pt x="18438" y="9812"/>
                    <a:pt x="18645" y="9819"/>
                    <a:pt x="18852" y="9834"/>
                  </a:cubicBezTo>
                  <a:cubicBezTo>
                    <a:pt x="23924" y="10208"/>
                    <a:pt x="27734" y="15042"/>
                    <a:pt x="27363" y="20631"/>
                  </a:cubicBezTo>
                  <a:cubicBezTo>
                    <a:pt x="27336" y="21030"/>
                    <a:pt x="27289" y="21422"/>
                    <a:pt x="27222" y="21806"/>
                  </a:cubicBezTo>
                  <a:cubicBezTo>
                    <a:pt x="27310" y="21820"/>
                    <a:pt x="27400" y="21837"/>
                    <a:pt x="27489" y="21854"/>
                  </a:cubicBezTo>
                  <a:cubicBezTo>
                    <a:pt x="28042" y="21954"/>
                    <a:pt x="28592" y="22062"/>
                    <a:pt x="29136" y="22177"/>
                  </a:cubicBezTo>
                  <a:cubicBezTo>
                    <a:pt x="29931" y="22346"/>
                    <a:pt x="30713" y="22524"/>
                    <a:pt x="31481" y="22714"/>
                  </a:cubicBezTo>
                  <a:cubicBezTo>
                    <a:pt x="32225" y="22898"/>
                    <a:pt x="32954" y="23090"/>
                    <a:pt x="33664" y="23288"/>
                  </a:cubicBezTo>
                  <a:cubicBezTo>
                    <a:pt x="34436" y="23502"/>
                    <a:pt x="35186" y="23724"/>
                    <a:pt x="35907" y="23947"/>
                  </a:cubicBezTo>
                  <a:cubicBezTo>
                    <a:pt x="36073" y="23080"/>
                    <a:pt x="36188" y="22192"/>
                    <a:pt x="36247" y="21285"/>
                  </a:cubicBezTo>
                  <a:cubicBezTo>
                    <a:pt x="36981" y="10290"/>
                    <a:pt x="29484" y="780"/>
                    <a:pt x="19505" y="45"/>
                  </a:cubicBezTo>
                  <a:lnTo>
                    <a:pt x="19505" y="46"/>
                  </a:lnTo>
                  <a:cubicBezTo>
                    <a:pt x="19093" y="15"/>
                    <a:pt x="18684" y="0"/>
                    <a:pt x="1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4"/>
            <p:cNvSpPr/>
            <p:nvPr/>
          </p:nvSpPr>
          <p:spPr>
            <a:xfrm>
              <a:off x="7648100" y="480034"/>
              <a:ext cx="992440" cy="638131"/>
            </a:xfrm>
            <a:custGeom>
              <a:avLst/>
              <a:gdLst/>
              <a:ahLst/>
              <a:cxnLst/>
              <a:rect l="l" t="t" r="r" b="b"/>
              <a:pathLst>
                <a:path w="32243" h="20732" extrusionOk="0">
                  <a:moveTo>
                    <a:pt x="15935" y="0"/>
                  </a:moveTo>
                  <a:cubicBezTo>
                    <a:pt x="7691" y="0"/>
                    <a:pt x="706" y="7047"/>
                    <a:pt x="94" y="16239"/>
                  </a:cubicBezTo>
                  <a:cubicBezTo>
                    <a:pt x="0" y="17645"/>
                    <a:pt x="62" y="19024"/>
                    <a:pt x="261" y="20355"/>
                  </a:cubicBezTo>
                  <a:cubicBezTo>
                    <a:pt x="979" y="20215"/>
                    <a:pt x="1721" y="20079"/>
                    <a:pt x="2479" y="19945"/>
                  </a:cubicBezTo>
                  <a:cubicBezTo>
                    <a:pt x="3254" y="19809"/>
                    <a:pt x="4047" y="19677"/>
                    <a:pt x="4852" y="19551"/>
                  </a:cubicBezTo>
                  <a:cubicBezTo>
                    <a:pt x="5489" y="19451"/>
                    <a:pt x="6134" y="19356"/>
                    <a:pt x="6785" y="19267"/>
                  </a:cubicBezTo>
                  <a:cubicBezTo>
                    <a:pt x="6651" y="18446"/>
                    <a:pt x="6606" y="17594"/>
                    <a:pt x="6665" y="16723"/>
                  </a:cubicBezTo>
                  <a:cubicBezTo>
                    <a:pt x="6862" y="13756"/>
                    <a:pt x="8197" y="11174"/>
                    <a:pt x="10165" y="9459"/>
                  </a:cubicBezTo>
                  <a:cubicBezTo>
                    <a:pt x="10168" y="9456"/>
                    <a:pt x="10171" y="9455"/>
                    <a:pt x="10172" y="9454"/>
                  </a:cubicBezTo>
                  <a:cubicBezTo>
                    <a:pt x="11760" y="8071"/>
                    <a:pt x="13759" y="7256"/>
                    <a:pt x="15904" y="7256"/>
                  </a:cubicBezTo>
                  <a:cubicBezTo>
                    <a:pt x="16109" y="7256"/>
                    <a:pt x="16316" y="7263"/>
                    <a:pt x="16523" y="7278"/>
                  </a:cubicBezTo>
                  <a:cubicBezTo>
                    <a:pt x="21595" y="7652"/>
                    <a:pt x="25405" y="12486"/>
                    <a:pt x="25034" y="18075"/>
                  </a:cubicBezTo>
                  <a:cubicBezTo>
                    <a:pt x="25007" y="18474"/>
                    <a:pt x="24960" y="18866"/>
                    <a:pt x="24893" y="19250"/>
                  </a:cubicBezTo>
                  <a:cubicBezTo>
                    <a:pt x="24981" y="19264"/>
                    <a:pt x="25071" y="19281"/>
                    <a:pt x="25160" y="19298"/>
                  </a:cubicBezTo>
                  <a:cubicBezTo>
                    <a:pt x="25713" y="19398"/>
                    <a:pt x="26263" y="19506"/>
                    <a:pt x="26807" y="19621"/>
                  </a:cubicBezTo>
                  <a:cubicBezTo>
                    <a:pt x="27602" y="19790"/>
                    <a:pt x="28384" y="19968"/>
                    <a:pt x="29152" y="20158"/>
                  </a:cubicBezTo>
                  <a:cubicBezTo>
                    <a:pt x="29896" y="20342"/>
                    <a:pt x="30625" y="20534"/>
                    <a:pt x="31335" y="20732"/>
                  </a:cubicBezTo>
                  <a:cubicBezTo>
                    <a:pt x="31465" y="20024"/>
                    <a:pt x="31554" y="19299"/>
                    <a:pt x="31604" y="18559"/>
                  </a:cubicBezTo>
                  <a:cubicBezTo>
                    <a:pt x="32243" y="8972"/>
                    <a:pt x="25706" y="681"/>
                    <a:pt x="17006" y="39"/>
                  </a:cubicBezTo>
                  <a:lnTo>
                    <a:pt x="17006" y="40"/>
                  </a:lnTo>
                  <a:cubicBezTo>
                    <a:pt x="16647" y="14"/>
                    <a:pt x="16290" y="0"/>
                    <a:pt x="15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4"/>
            <p:cNvSpPr/>
            <p:nvPr/>
          </p:nvSpPr>
          <p:spPr>
            <a:xfrm>
              <a:off x="7717445" y="556150"/>
              <a:ext cx="851344" cy="544344"/>
            </a:xfrm>
            <a:custGeom>
              <a:avLst/>
              <a:gdLst/>
              <a:ahLst/>
              <a:cxnLst/>
              <a:rect l="l" t="t" r="r" b="b"/>
              <a:pathLst>
                <a:path w="27659" h="17685" extrusionOk="0">
                  <a:moveTo>
                    <a:pt x="13672" y="1"/>
                  </a:moveTo>
                  <a:cubicBezTo>
                    <a:pt x="6599" y="1"/>
                    <a:pt x="607" y="6045"/>
                    <a:pt x="81" y="13932"/>
                  </a:cubicBezTo>
                  <a:cubicBezTo>
                    <a:pt x="0" y="15141"/>
                    <a:pt x="53" y="16328"/>
                    <a:pt x="227" y="17472"/>
                  </a:cubicBezTo>
                  <a:cubicBezTo>
                    <a:pt x="1001" y="17336"/>
                    <a:pt x="1794" y="17204"/>
                    <a:pt x="2599" y="17078"/>
                  </a:cubicBezTo>
                  <a:cubicBezTo>
                    <a:pt x="3236" y="16978"/>
                    <a:pt x="3881" y="16883"/>
                    <a:pt x="4532" y="16794"/>
                  </a:cubicBezTo>
                  <a:cubicBezTo>
                    <a:pt x="4398" y="15973"/>
                    <a:pt x="4353" y="15121"/>
                    <a:pt x="4412" y="14250"/>
                  </a:cubicBezTo>
                  <a:cubicBezTo>
                    <a:pt x="4609" y="11283"/>
                    <a:pt x="5944" y="8701"/>
                    <a:pt x="7914" y="6986"/>
                  </a:cubicBezTo>
                  <a:cubicBezTo>
                    <a:pt x="7915" y="6983"/>
                    <a:pt x="7918" y="6982"/>
                    <a:pt x="7919" y="6981"/>
                  </a:cubicBezTo>
                  <a:cubicBezTo>
                    <a:pt x="9507" y="5598"/>
                    <a:pt x="11506" y="4783"/>
                    <a:pt x="13652" y="4783"/>
                  </a:cubicBezTo>
                  <a:cubicBezTo>
                    <a:pt x="13857" y="4783"/>
                    <a:pt x="14064" y="4790"/>
                    <a:pt x="14271" y="4805"/>
                  </a:cubicBezTo>
                  <a:cubicBezTo>
                    <a:pt x="19342" y="5179"/>
                    <a:pt x="23152" y="10013"/>
                    <a:pt x="22781" y="15602"/>
                  </a:cubicBezTo>
                  <a:cubicBezTo>
                    <a:pt x="22754" y="16001"/>
                    <a:pt x="22707" y="16393"/>
                    <a:pt x="22640" y="16777"/>
                  </a:cubicBezTo>
                  <a:cubicBezTo>
                    <a:pt x="22728" y="16791"/>
                    <a:pt x="22818" y="16808"/>
                    <a:pt x="22907" y="16825"/>
                  </a:cubicBezTo>
                  <a:cubicBezTo>
                    <a:pt x="23460" y="16925"/>
                    <a:pt x="24010" y="17033"/>
                    <a:pt x="24554" y="17148"/>
                  </a:cubicBezTo>
                  <a:cubicBezTo>
                    <a:pt x="25349" y="17317"/>
                    <a:pt x="26131" y="17495"/>
                    <a:pt x="26899" y="17685"/>
                  </a:cubicBezTo>
                  <a:cubicBezTo>
                    <a:pt x="27000" y="17108"/>
                    <a:pt x="27071" y="16520"/>
                    <a:pt x="27111" y="15922"/>
                  </a:cubicBezTo>
                  <a:cubicBezTo>
                    <a:pt x="27659" y="7697"/>
                    <a:pt x="22052" y="585"/>
                    <a:pt x="14589" y="34"/>
                  </a:cubicBezTo>
                  <a:cubicBezTo>
                    <a:pt x="14281" y="12"/>
                    <a:pt x="13976" y="1"/>
                    <a:pt x="13672"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4"/>
            <p:cNvSpPr/>
            <p:nvPr/>
          </p:nvSpPr>
          <p:spPr>
            <a:xfrm>
              <a:off x="7791376" y="637376"/>
              <a:ext cx="700891" cy="446618"/>
            </a:xfrm>
            <a:custGeom>
              <a:avLst/>
              <a:gdLst/>
              <a:ahLst/>
              <a:cxnLst/>
              <a:rect l="l" t="t" r="r" b="b"/>
              <a:pathLst>
                <a:path w="22771" h="14510" extrusionOk="0">
                  <a:moveTo>
                    <a:pt x="11258" y="0"/>
                  </a:moveTo>
                  <a:cubicBezTo>
                    <a:pt x="5435" y="0"/>
                    <a:pt x="501" y="4976"/>
                    <a:pt x="69" y="11467"/>
                  </a:cubicBezTo>
                  <a:cubicBezTo>
                    <a:pt x="1" y="12484"/>
                    <a:pt x="48" y="13479"/>
                    <a:pt x="197" y="14439"/>
                  </a:cubicBezTo>
                  <a:cubicBezTo>
                    <a:pt x="834" y="14339"/>
                    <a:pt x="1479" y="14244"/>
                    <a:pt x="2130" y="14155"/>
                  </a:cubicBezTo>
                  <a:cubicBezTo>
                    <a:pt x="1996" y="13334"/>
                    <a:pt x="1951" y="12482"/>
                    <a:pt x="2010" y="11611"/>
                  </a:cubicBezTo>
                  <a:cubicBezTo>
                    <a:pt x="2207" y="8644"/>
                    <a:pt x="3542" y="6062"/>
                    <a:pt x="5512" y="4347"/>
                  </a:cubicBezTo>
                  <a:cubicBezTo>
                    <a:pt x="5513" y="4344"/>
                    <a:pt x="5516" y="4343"/>
                    <a:pt x="5517" y="4342"/>
                  </a:cubicBezTo>
                  <a:cubicBezTo>
                    <a:pt x="7105" y="2959"/>
                    <a:pt x="9104" y="2144"/>
                    <a:pt x="11250" y="2144"/>
                  </a:cubicBezTo>
                  <a:cubicBezTo>
                    <a:pt x="11455" y="2144"/>
                    <a:pt x="11662" y="2151"/>
                    <a:pt x="11869" y="2166"/>
                  </a:cubicBezTo>
                  <a:cubicBezTo>
                    <a:pt x="16940" y="2540"/>
                    <a:pt x="20750" y="7374"/>
                    <a:pt x="20379" y="12963"/>
                  </a:cubicBezTo>
                  <a:cubicBezTo>
                    <a:pt x="20352" y="13362"/>
                    <a:pt x="20305" y="13754"/>
                    <a:pt x="20238" y="14138"/>
                  </a:cubicBezTo>
                  <a:cubicBezTo>
                    <a:pt x="20326" y="14152"/>
                    <a:pt x="20416" y="14169"/>
                    <a:pt x="20505" y="14186"/>
                  </a:cubicBezTo>
                  <a:cubicBezTo>
                    <a:pt x="21058" y="14286"/>
                    <a:pt x="21608" y="14394"/>
                    <a:pt x="22152" y="14509"/>
                  </a:cubicBezTo>
                  <a:cubicBezTo>
                    <a:pt x="22232" y="14051"/>
                    <a:pt x="22287" y="13582"/>
                    <a:pt x="22320" y="13107"/>
                  </a:cubicBezTo>
                  <a:cubicBezTo>
                    <a:pt x="22770" y="6337"/>
                    <a:pt x="18155" y="481"/>
                    <a:pt x="12011" y="28"/>
                  </a:cubicBezTo>
                  <a:cubicBezTo>
                    <a:pt x="11758" y="9"/>
                    <a:pt x="11507" y="0"/>
                    <a:pt x="11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4"/>
            <p:cNvSpPr/>
            <p:nvPr/>
          </p:nvSpPr>
          <p:spPr>
            <a:xfrm>
              <a:off x="7791376" y="637376"/>
              <a:ext cx="700891" cy="446618"/>
            </a:xfrm>
            <a:custGeom>
              <a:avLst/>
              <a:gdLst/>
              <a:ahLst/>
              <a:cxnLst/>
              <a:rect l="l" t="t" r="r" b="b"/>
              <a:pathLst>
                <a:path w="22771" h="14510" extrusionOk="0">
                  <a:moveTo>
                    <a:pt x="11258" y="0"/>
                  </a:moveTo>
                  <a:cubicBezTo>
                    <a:pt x="5435" y="0"/>
                    <a:pt x="501" y="4976"/>
                    <a:pt x="69" y="11467"/>
                  </a:cubicBezTo>
                  <a:cubicBezTo>
                    <a:pt x="1" y="12484"/>
                    <a:pt x="48" y="13479"/>
                    <a:pt x="197" y="14439"/>
                  </a:cubicBezTo>
                  <a:cubicBezTo>
                    <a:pt x="834" y="14339"/>
                    <a:pt x="1479" y="14244"/>
                    <a:pt x="2130" y="14155"/>
                  </a:cubicBezTo>
                  <a:cubicBezTo>
                    <a:pt x="1996" y="13334"/>
                    <a:pt x="1951" y="12482"/>
                    <a:pt x="2010" y="11611"/>
                  </a:cubicBezTo>
                  <a:cubicBezTo>
                    <a:pt x="2207" y="8644"/>
                    <a:pt x="3542" y="6062"/>
                    <a:pt x="5512" y="4347"/>
                  </a:cubicBezTo>
                  <a:cubicBezTo>
                    <a:pt x="5513" y="4344"/>
                    <a:pt x="5516" y="4343"/>
                    <a:pt x="5517" y="4342"/>
                  </a:cubicBezTo>
                  <a:cubicBezTo>
                    <a:pt x="7105" y="2959"/>
                    <a:pt x="9104" y="2144"/>
                    <a:pt x="11250" y="2144"/>
                  </a:cubicBezTo>
                  <a:cubicBezTo>
                    <a:pt x="11455" y="2144"/>
                    <a:pt x="11662" y="2151"/>
                    <a:pt x="11869" y="2166"/>
                  </a:cubicBezTo>
                  <a:cubicBezTo>
                    <a:pt x="16940" y="2540"/>
                    <a:pt x="20750" y="7374"/>
                    <a:pt x="20379" y="12963"/>
                  </a:cubicBezTo>
                  <a:cubicBezTo>
                    <a:pt x="20352" y="13362"/>
                    <a:pt x="20305" y="13754"/>
                    <a:pt x="20238" y="14138"/>
                  </a:cubicBezTo>
                  <a:cubicBezTo>
                    <a:pt x="20326" y="14152"/>
                    <a:pt x="20416" y="14169"/>
                    <a:pt x="20505" y="14186"/>
                  </a:cubicBezTo>
                  <a:cubicBezTo>
                    <a:pt x="21058" y="14286"/>
                    <a:pt x="21608" y="14394"/>
                    <a:pt x="22152" y="14509"/>
                  </a:cubicBezTo>
                  <a:cubicBezTo>
                    <a:pt x="22232" y="14051"/>
                    <a:pt x="22287" y="13582"/>
                    <a:pt x="22320" y="13107"/>
                  </a:cubicBezTo>
                  <a:cubicBezTo>
                    <a:pt x="22770" y="6337"/>
                    <a:pt x="18155" y="481"/>
                    <a:pt x="12011" y="28"/>
                  </a:cubicBezTo>
                  <a:cubicBezTo>
                    <a:pt x="11758" y="9"/>
                    <a:pt x="11507" y="0"/>
                    <a:pt x="11258" y="0"/>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4"/>
          <p:cNvGrpSpPr/>
          <p:nvPr/>
        </p:nvGrpSpPr>
        <p:grpSpPr>
          <a:xfrm>
            <a:off x="7469446" y="3811223"/>
            <a:ext cx="309961" cy="121968"/>
            <a:chOff x="8097558" y="4729373"/>
            <a:chExt cx="309961" cy="121968"/>
          </a:xfrm>
        </p:grpSpPr>
        <p:sp>
          <p:nvSpPr>
            <p:cNvPr id="1451" name="Google Shape;1451;p24"/>
            <p:cNvSpPr/>
            <p:nvPr/>
          </p:nvSpPr>
          <p:spPr>
            <a:xfrm>
              <a:off x="8198705" y="4729373"/>
              <a:ext cx="126140" cy="35850"/>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4"/>
            <p:cNvSpPr/>
            <p:nvPr/>
          </p:nvSpPr>
          <p:spPr>
            <a:xfrm>
              <a:off x="8097558" y="4815491"/>
              <a:ext cx="126140" cy="35850"/>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4"/>
            <p:cNvSpPr/>
            <p:nvPr/>
          </p:nvSpPr>
          <p:spPr>
            <a:xfrm>
              <a:off x="8281380" y="4795291"/>
              <a:ext cx="126140" cy="35850"/>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4" name="Google Shape;1454;p24"/>
          <p:cNvGrpSpPr/>
          <p:nvPr/>
        </p:nvGrpSpPr>
        <p:grpSpPr>
          <a:xfrm>
            <a:off x="3105614" y="3654737"/>
            <a:ext cx="309961" cy="121891"/>
            <a:chOff x="1806876" y="4888425"/>
            <a:chExt cx="309961" cy="121891"/>
          </a:xfrm>
        </p:grpSpPr>
        <p:sp>
          <p:nvSpPr>
            <p:cNvPr id="1455" name="Google Shape;1455;p24"/>
            <p:cNvSpPr/>
            <p:nvPr/>
          </p:nvSpPr>
          <p:spPr>
            <a:xfrm>
              <a:off x="1908023" y="4888425"/>
              <a:ext cx="126140" cy="35850"/>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1806876" y="4974388"/>
              <a:ext cx="126140" cy="35927"/>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1990698" y="4954343"/>
              <a:ext cx="126140" cy="35850"/>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4"/>
          <p:cNvGrpSpPr/>
          <p:nvPr/>
        </p:nvGrpSpPr>
        <p:grpSpPr>
          <a:xfrm>
            <a:off x="490967" y="4447504"/>
            <a:ext cx="310052" cy="121968"/>
            <a:chOff x="490967" y="4447504"/>
            <a:chExt cx="310052" cy="121968"/>
          </a:xfrm>
        </p:grpSpPr>
        <p:sp>
          <p:nvSpPr>
            <p:cNvPr id="1459" name="Google Shape;1459;p24"/>
            <p:cNvSpPr/>
            <p:nvPr/>
          </p:nvSpPr>
          <p:spPr>
            <a:xfrm>
              <a:off x="592114" y="4447504"/>
              <a:ext cx="126230" cy="35850"/>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90967" y="4533545"/>
              <a:ext cx="126230" cy="35927"/>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674879" y="4513423"/>
              <a:ext cx="126140" cy="35850"/>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2" name="Google Shape;1462;p24"/>
          <p:cNvSpPr txBox="1">
            <a:spLocks noGrp="1"/>
          </p:cNvSpPr>
          <p:nvPr>
            <p:ph type="ctrTitle"/>
          </p:nvPr>
        </p:nvSpPr>
        <p:spPr>
          <a:xfrm>
            <a:off x="2800274" y="1612001"/>
            <a:ext cx="3879190" cy="10263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vi-VN" b="1">
                <a:ln w="13462">
                  <a:solidFill>
                    <a:schemeClr val="bg1"/>
                  </a:solidFill>
                  <a:prstDash val="solid"/>
                </a:ln>
                <a:solidFill>
                  <a:schemeClr val="tx1">
                    <a:lumMod val="85000"/>
                    <a:lumOff val="15000"/>
                  </a:schemeClr>
                </a:solidFill>
                <a:effectLst>
                  <a:outerShdw dist="38100" dir="2700000" algn="bl" rotWithShape="0">
                    <a:schemeClr val="accent5"/>
                  </a:outerShdw>
                </a:effectLst>
              </a:rPr>
              <a:t>CẢM ƠN CÔ VÀ CÁC EM ĐÃ LẮNG NGHE</a:t>
            </a:r>
            <a:endParaRPr sz="28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465" name="Google Shape;1465;p24"/>
          <p:cNvSpPr/>
          <p:nvPr/>
        </p:nvSpPr>
        <p:spPr>
          <a:xfrm>
            <a:off x="3386955" y="7244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109637" y="4759043"/>
            <a:ext cx="2037900" cy="277800"/>
          </a:xfrm>
          <a:prstGeom prst="ellipse">
            <a:avLst/>
          </a:prstGeom>
          <a:solidFill>
            <a:srgbClr val="2D9537">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7" name="Google Shape;1467;p24"/>
          <p:cNvGrpSpPr/>
          <p:nvPr/>
        </p:nvGrpSpPr>
        <p:grpSpPr>
          <a:xfrm rot="-3045910">
            <a:off x="7860653" y="2622449"/>
            <a:ext cx="459674" cy="327877"/>
            <a:chOff x="4879302" y="1958088"/>
            <a:chExt cx="715237" cy="510165"/>
          </a:xfrm>
        </p:grpSpPr>
        <p:sp>
          <p:nvSpPr>
            <p:cNvPr id="1468" name="Google Shape;1468;p2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1" name="Google Shape;1471;p24"/>
            <p:cNvGrpSpPr/>
            <p:nvPr/>
          </p:nvGrpSpPr>
          <p:grpSpPr>
            <a:xfrm>
              <a:off x="4937962" y="2055352"/>
              <a:ext cx="566907" cy="373034"/>
              <a:chOff x="5290896" y="3020653"/>
              <a:chExt cx="865243" cy="569344"/>
            </a:xfrm>
          </p:grpSpPr>
          <p:sp>
            <p:nvSpPr>
              <p:cNvPr id="1472" name="Google Shape;1472;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4" name="Google Shape;1494;p2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8" name="Google Shape;1498;p24"/>
          <p:cNvGrpSpPr/>
          <p:nvPr/>
        </p:nvGrpSpPr>
        <p:grpSpPr>
          <a:xfrm rot="-3288692">
            <a:off x="1799292" y="348124"/>
            <a:ext cx="459724" cy="327912"/>
            <a:chOff x="4879302" y="1958088"/>
            <a:chExt cx="715237" cy="510165"/>
          </a:xfrm>
        </p:grpSpPr>
        <p:sp>
          <p:nvSpPr>
            <p:cNvPr id="1499" name="Google Shape;1499;p2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2" name="Google Shape;1502;p24"/>
            <p:cNvGrpSpPr/>
            <p:nvPr/>
          </p:nvGrpSpPr>
          <p:grpSpPr>
            <a:xfrm>
              <a:off x="4937962" y="2055352"/>
              <a:ext cx="566907" cy="373034"/>
              <a:chOff x="5290896" y="3020653"/>
              <a:chExt cx="865243" cy="569344"/>
            </a:xfrm>
          </p:grpSpPr>
          <p:sp>
            <p:nvSpPr>
              <p:cNvPr id="1503" name="Google Shape;1503;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5" name="Google Shape;1525;p2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24"/>
          <p:cNvGrpSpPr/>
          <p:nvPr/>
        </p:nvGrpSpPr>
        <p:grpSpPr>
          <a:xfrm>
            <a:off x="5648046" y="526541"/>
            <a:ext cx="364861" cy="363915"/>
            <a:chOff x="2789668" y="759261"/>
            <a:chExt cx="440069" cy="438928"/>
          </a:xfrm>
        </p:grpSpPr>
        <p:sp>
          <p:nvSpPr>
            <p:cNvPr id="1530" name="Google Shape;1530;p2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0" name="Google Shape;1540;p24"/>
          <p:cNvGrpSpPr/>
          <p:nvPr/>
        </p:nvGrpSpPr>
        <p:grpSpPr>
          <a:xfrm>
            <a:off x="38942" y="3067655"/>
            <a:ext cx="2178965" cy="1933962"/>
            <a:chOff x="7681900" y="3702436"/>
            <a:chExt cx="1297621" cy="1151716"/>
          </a:xfrm>
        </p:grpSpPr>
        <p:sp>
          <p:nvSpPr>
            <p:cNvPr id="1541" name="Google Shape;1541;p24"/>
            <p:cNvSpPr/>
            <p:nvPr/>
          </p:nvSpPr>
          <p:spPr>
            <a:xfrm>
              <a:off x="7681900" y="3702613"/>
              <a:ext cx="1297621" cy="1151540"/>
            </a:xfrm>
            <a:custGeom>
              <a:avLst/>
              <a:gdLst/>
              <a:ahLst/>
              <a:cxnLst/>
              <a:rect l="l" t="t" r="r" b="b"/>
              <a:pathLst>
                <a:path w="46191" h="40991" extrusionOk="0">
                  <a:moveTo>
                    <a:pt x="43224" y="13488"/>
                  </a:moveTo>
                  <a:cubicBezTo>
                    <a:pt x="43461" y="13488"/>
                    <a:pt x="43650" y="13535"/>
                    <a:pt x="43746" y="13628"/>
                  </a:cubicBezTo>
                  <a:cubicBezTo>
                    <a:pt x="43900" y="13777"/>
                    <a:pt x="43900" y="14114"/>
                    <a:pt x="43811" y="14354"/>
                  </a:cubicBezTo>
                  <a:cubicBezTo>
                    <a:pt x="43680" y="14704"/>
                    <a:pt x="43379" y="15053"/>
                    <a:pt x="42888" y="15418"/>
                  </a:cubicBezTo>
                  <a:cubicBezTo>
                    <a:pt x="42496" y="15712"/>
                    <a:pt x="42065" y="15960"/>
                    <a:pt x="41610" y="16154"/>
                  </a:cubicBezTo>
                  <a:cubicBezTo>
                    <a:pt x="41594" y="16076"/>
                    <a:pt x="41575" y="16000"/>
                    <a:pt x="41554" y="15925"/>
                  </a:cubicBezTo>
                  <a:cubicBezTo>
                    <a:pt x="41395" y="15376"/>
                    <a:pt x="41108" y="14902"/>
                    <a:pt x="40700" y="14518"/>
                  </a:cubicBezTo>
                  <a:cubicBezTo>
                    <a:pt x="41241" y="14104"/>
                    <a:pt x="41858" y="13787"/>
                    <a:pt x="42506" y="13599"/>
                  </a:cubicBezTo>
                  <a:cubicBezTo>
                    <a:pt x="42764" y="13525"/>
                    <a:pt x="43013" y="13488"/>
                    <a:pt x="43224" y="13488"/>
                  </a:cubicBezTo>
                  <a:close/>
                  <a:moveTo>
                    <a:pt x="3397" y="14401"/>
                  </a:moveTo>
                  <a:cubicBezTo>
                    <a:pt x="3642" y="14401"/>
                    <a:pt x="3920" y="14439"/>
                    <a:pt x="4237" y="14515"/>
                  </a:cubicBezTo>
                  <a:cubicBezTo>
                    <a:pt x="4647" y="14612"/>
                    <a:pt x="5052" y="14755"/>
                    <a:pt x="5437" y="14937"/>
                  </a:cubicBezTo>
                  <a:cubicBezTo>
                    <a:pt x="5428" y="14951"/>
                    <a:pt x="5417" y="14966"/>
                    <a:pt x="5406" y="14980"/>
                  </a:cubicBezTo>
                  <a:cubicBezTo>
                    <a:pt x="5027" y="15509"/>
                    <a:pt x="4829" y="16112"/>
                    <a:pt x="4816" y="16741"/>
                  </a:cubicBezTo>
                  <a:cubicBezTo>
                    <a:pt x="4197" y="16586"/>
                    <a:pt x="3606" y="16326"/>
                    <a:pt x="3084" y="15974"/>
                  </a:cubicBezTo>
                  <a:cubicBezTo>
                    <a:pt x="2610" y="15655"/>
                    <a:pt x="2293" y="15255"/>
                    <a:pt x="2312" y="15003"/>
                  </a:cubicBezTo>
                  <a:cubicBezTo>
                    <a:pt x="2328" y="14789"/>
                    <a:pt x="2587" y="14573"/>
                    <a:pt x="2827" y="14489"/>
                  </a:cubicBezTo>
                  <a:cubicBezTo>
                    <a:pt x="2993" y="14430"/>
                    <a:pt x="3182" y="14401"/>
                    <a:pt x="3397" y="14401"/>
                  </a:cubicBezTo>
                  <a:close/>
                  <a:moveTo>
                    <a:pt x="24113" y="1"/>
                  </a:moveTo>
                  <a:cubicBezTo>
                    <a:pt x="23597" y="1"/>
                    <a:pt x="23087" y="79"/>
                    <a:pt x="22596" y="235"/>
                  </a:cubicBezTo>
                  <a:cubicBezTo>
                    <a:pt x="22104" y="390"/>
                    <a:pt x="21644" y="619"/>
                    <a:pt x="21230" y="914"/>
                  </a:cubicBezTo>
                  <a:cubicBezTo>
                    <a:pt x="20904" y="1146"/>
                    <a:pt x="20612" y="1416"/>
                    <a:pt x="20362" y="1712"/>
                  </a:cubicBezTo>
                  <a:cubicBezTo>
                    <a:pt x="19880" y="1274"/>
                    <a:pt x="19287" y="945"/>
                    <a:pt x="18635" y="756"/>
                  </a:cubicBezTo>
                  <a:cubicBezTo>
                    <a:pt x="18224" y="636"/>
                    <a:pt x="17795" y="575"/>
                    <a:pt x="17360" y="570"/>
                  </a:cubicBezTo>
                  <a:lnTo>
                    <a:pt x="17311" y="570"/>
                  </a:lnTo>
                  <a:cubicBezTo>
                    <a:pt x="14955" y="570"/>
                    <a:pt x="12943" y="2255"/>
                    <a:pt x="12715" y="4426"/>
                  </a:cubicBezTo>
                  <a:cubicBezTo>
                    <a:pt x="12708" y="4479"/>
                    <a:pt x="12704" y="4536"/>
                    <a:pt x="12700" y="4598"/>
                  </a:cubicBezTo>
                  <a:cubicBezTo>
                    <a:pt x="12699" y="4623"/>
                    <a:pt x="12697" y="4648"/>
                    <a:pt x="12696" y="4674"/>
                  </a:cubicBezTo>
                  <a:cubicBezTo>
                    <a:pt x="12626" y="4680"/>
                    <a:pt x="12558" y="4689"/>
                    <a:pt x="12489" y="4698"/>
                  </a:cubicBezTo>
                  <a:cubicBezTo>
                    <a:pt x="12069" y="4756"/>
                    <a:pt x="11666" y="4867"/>
                    <a:pt x="11295" y="5030"/>
                  </a:cubicBezTo>
                  <a:cubicBezTo>
                    <a:pt x="10896" y="5205"/>
                    <a:pt x="10539" y="5437"/>
                    <a:pt x="10236" y="5719"/>
                  </a:cubicBezTo>
                  <a:cubicBezTo>
                    <a:pt x="10125" y="5823"/>
                    <a:pt x="9874" y="6084"/>
                    <a:pt x="9872" y="6086"/>
                  </a:cubicBezTo>
                  <a:cubicBezTo>
                    <a:pt x="9525" y="6447"/>
                    <a:pt x="9408" y="6600"/>
                    <a:pt x="9333" y="6730"/>
                  </a:cubicBezTo>
                  <a:lnTo>
                    <a:pt x="9308" y="6775"/>
                  </a:lnTo>
                  <a:cubicBezTo>
                    <a:pt x="9254" y="6868"/>
                    <a:pt x="9213" y="6955"/>
                    <a:pt x="9179" y="7026"/>
                  </a:cubicBezTo>
                  <a:lnTo>
                    <a:pt x="9171" y="7043"/>
                  </a:lnTo>
                  <a:cubicBezTo>
                    <a:pt x="9131" y="7133"/>
                    <a:pt x="9094" y="7228"/>
                    <a:pt x="9061" y="7326"/>
                  </a:cubicBezTo>
                  <a:cubicBezTo>
                    <a:pt x="9046" y="7366"/>
                    <a:pt x="9034" y="7402"/>
                    <a:pt x="9027" y="7431"/>
                  </a:cubicBezTo>
                  <a:cubicBezTo>
                    <a:pt x="8991" y="7539"/>
                    <a:pt x="8963" y="7648"/>
                    <a:pt x="8940" y="7756"/>
                  </a:cubicBezTo>
                  <a:lnTo>
                    <a:pt x="8611" y="9001"/>
                  </a:lnTo>
                  <a:cubicBezTo>
                    <a:pt x="8315" y="9260"/>
                    <a:pt x="7924" y="9670"/>
                    <a:pt x="7629" y="10222"/>
                  </a:cubicBezTo>
                  <a:cubicBezTo>
                    <a:pt x="7607" y="10264"/>
                    <a:pt x="7578" y="10320"/>
                    <a:pt x="7549" y="10382"/>
                  </a:cubicBezTo>
                  <a:cubicBezTo>
                    <a:pt x="7268" y="10976"/>
                    <a:pt x="7161" y="11600"/>
                    <a:pt x="7231" y="12238"/>
                  </a:cubicBezTo>
                  <a:cubicBezTo>
                    <a:pt x="7282" y="12699"/>
                    <a:pt x="7426" y="13158"/>
                    <a:pt x="7661" y="13614"/>
                  </a:cubicBezTo>
                  <a:cubicBezTo>
                    <a:pt x="6788" y="13003"/>
                    <a:pt x="5795" y="12556"/>
                    <a:pt x="4762" y="12309"/>
                  </a:cubicBezTo>
                  <a:cubicBezTo>
                    <a:pt x="4274" y="12192"/>
                    <a:pt x="3819" y="12134"/>
                    <a:pt x="3393" y="12134"/>
                  </a:cubicBezTo>
                  <a:cubicBezTo>
                    <a:pt x="2919" y="12134"/>
                    <a:pt x="2482" y="12206"/>
                    <a:pt x="2073" y="12351"/>
                  </a:cubicBezTo>
                  <a:cubicBezTo>
                    <a:pt x="1531" y="12542"/>
                    <a:pt x="1055" y="12869"/>
                    <a:pt x="695" y="13297"/>
                  </a:cubicBezTo>
                  <a:cubicBezTo>
                    <a:pt x="315" y="13750"/>
                    <a:pt x="92" y="14282"/>
                    <a:pt x="51" y="14835"/>
                  </a:cubicBezTo>
                  <a:cubicBezTo>
                    <a:pt x="0" y="15521"/>
                    <a:pt x="223" y="16209"/>
                    <a:pt x="693" y="16821"/>
                  </a:cubicBezTo>
                  <a:cubicBezTo>
                    <a:pt x="1055" y="17292"/>
                    <a:pt x="1504" y="17642"/>
                    <a:pt x="1817" y="17853"/>
                  </a:cubicBezTo>
                  <a:cubicBezTo>
                    <a:pt x="2450" y="18279"/>
                    <a:pt x="3147" y="18610"/>
                    <a:pt x="3885" y="18836"/>
                  </a:cubicBezTo>
                  <a:cubicBezTo>
                    <a:pt x="4272" y="18953"/>
                    <a:pt x="4663" y="19041"/>
                    <a:pt x="5059" y="19097"/>
                  </a:cubicBezTo>
                  <a:cubicBezTo>
                    <a:pt x="5039" y="19150"/>
                    <a:pt x="5019" y="19203"/>
                    <a:pt x="5000" y="19257"/>
                  </a:cubicBezTo>
                  <a:cubicBezTo>
                    <a:pt x="4195" y="21422"/>
                    <a:pt x="3816" y="23558"/>
                    <a:pt x="3871" y="25603"/>
                  </a:cubicBezTo>
                  <a:cubicBezTo>
                    <a:pt x="3941" y="28202"/>
                    <a:pt x="4714" y="30643"/>
                    <a:pt x="6169" y="32859"/>
                  </a:cubicBezTo>
                  <a:cubicBezTo>
                    <a:pt x="6258" y="32994"/>
                    <a:pt x="6349" y="33131"/>
                    <a:pt x="6444" y="33266"/>
                  </a:cubicBezTo>
                  <a:lnTo>
                    <a:pt x="6262" y="36860"/>
                  </a:lnTo>
                  <a:cubicBezTo>
                    <a:pt x="6247" y="37141"/>
                    <a:pt x="6310" y="37419"/>
                    <a:pt x="6441" y="37665"/>
                  </a:cubicBezTo>
                  <a:cubicBezTo>
                    <a:pt x="6564" y="37895"/>
                    <a:pt x="6745" y="38091"/>
                    <a:pt x="6966" y="38233"/>
                  </a:cubicBezTo>
                  <a:cubicBezTo>
                    <a:pt x="7186" y="38375"/>
                    <a:pt x="7441" y="38459"/>
                    <a:pt x="7701" y="38476"/>
                  </a:cubicBezTo>
                  <a:cubicBezTo>
                    <a:pt x="7734" y="38478"/>
                    <a:pt x="7767" y="38479"/>
                    <a:pt x="7800" y="38479"/>
                  </a:cubicBezTo>
                  <a:cubicBezTo>
                    <a:pt x="8045" y="38479"/>
                    <a:pt x="8288" y="38420"/>
                    <a:pt x="8508" y="38307"/>
                  </a:cubicBezTo>
                  <a:lnTo>
                    <a:pt x="10407" y="37325"/>
                  </a:lnTo>
                  <a:cubicBezTo>
                    <a:pt x="12254" y="38671"/>
                    <a:pt x="14395" y="39665"/>
                    <a:pt x="16779" y="40281"/>
                  </a:cubicBezTo>
                  <a:cubicBezTo>
                    <a:pt x="18985" y="40853"/>
                    <a:pt x="20960" y="40982"/>
                    <a:pt x="22227" y="40990"/>
                  </a:cubicBezTo>
                  <a:lnTo>
                    <a:pt x="22487" y="40990"/>
                  </a:lnTo>
                  <a:lnTo>
                    <a:pt x="22656" y="40988"/>
                  </a:lnTo>
                  <a:cubicBezTo>
                    <a:pt x="22675" y="40988"/>
                    <a:pt x="22693" y="40987"/>
                    <a:pt x="22711" y="40987"/>
                  </a:cubicBezTo>
                  <a:lnTo>
                    <a:pt x="22917" y="40983"/>
                  </a:lnTo>
                  <a:cubicBezTo>
                    <a:pt x="22933" y="40982"/>
                    <a:pt x="22949" y="40982"/>
                    <a:pt x="22966" y="40981"/>
                  </a:cubicBezTo>
                  <a:lnTo>
                    <a:pt x="22979" y="40981"/>
                  </a:lnTo>
                  <a:cubicBezTo>
                    <a:pt x="22999" y="40980"/>
                    <a:pt x="23020" y="40980"/>
                    <a:pt x="23039" y="40979"/>
                  </a:cubicBezTo>
                  <a:lnTo>
                    <a:pt x="23176" y="40973"/>
                  </a:lnTo>
                  <a:cubicBezTo>
                    <a:pt x="23179" y="40973"/>
                    <a:pt x="23181" y="40973"/>
                    <a:pt x="23184" y="40972"/>
                  </a:cubicBezTo>
                  <a:cubicBezTo>
                    <a:pt x="23410" y="40982"/>
                    <a:pt x="23687" y="40990"/>
                    <a:pt x="24008" y="40990"/>
                  </a:cubicBezTo>
                  <a:cubicBezTo>
                    <a:pt x="25899" y="40990"/>
                    <a:pt x="29299" y="40728"/>
                    <a:pt x="32764" y="39173"/>
                  </a:cubicBezTo>
                  <a:cubicBezTo>
                    <a:pt x="33742" y="38734"/>
                    <a:pt x="34674" y="38212"/>
                    <a:pt x="35545" y="37616"/>
                  </a:cubicBezTo>
                  <a:lnTo>
                    <a:pt x="37551" y="38653"/>
                  </a:lnTo>
                  <a:cubicBezTo>
                    <a:pt x="37771" y="38766"/>
                    <a:pt x="38014" y="38825"/>
                    <a:pt x="38259" y="38825"/>
                  </a:cubicBezTo>
                  <a:cubicBezTo>
                    <a:pt x="38292" y="38825"/>
                    <a:pt x="38325" y="38824"/>
                    <a:pt x="38358" y="38822"/>
                  </a:cubicBezTo>
                  <a:cubicBezTo>
                    <a:pt x="38618" y="38805"/>
                    <a:pt x="38872" y="38722"/>
                    <a:pt x="39093" y="38579"/>
                  </a:cubicBezTo>
                  <a:cubicBezTo>
                    <a:pt x="39313" y="38438"/>
                    <a:pt x="39494" y="38241"/>
                    <a:pt x="39617" y="38011"/>
                  </a:cubicBezTo>
                  <a:cubicBezTo>
                    <a:pt x="39749" y="37765"/>
                    <a:pt x="39811" y="37487"/>
                    <a:pt x="39797" y="37206"/>
                  </a:cubicBezTo>
                  <a:lnTo>
                    <a:pt x="39619" y="33689"/>
                  </a:lnTo>
                  <a:cubicBezTo>
                    <a:pt x="39819" y="33419"/>
                    <a:pt x="40012" y="33141"/>
                    <a:pt x="40198" y="32859"/>
                  </a:cubicBezTo>
                  <a:cubicBezTo>
                    <a:pt x="41562" y="30780"/>
                    <a:pt x="42329" y="28499"/>
                    <a:pt x="42474" y="26080"/>
                  </a:cubicBezTo>
                  <a:cubicBezTo>
                    <a:pt x="42593" y="24133"/>
                    <a:pt x="42310" y="22094"/>
                    <a:pt x="41635" y="20022"/>
                  </a:cubicBezTo>
                  <a:cubicBezTo>
                    <a:pt x="41491" y="19578"/>
                    <a:pt x="41327" y="19131"/>
                    <a:pt x="41147" y="18686"/>
                  </a:cubicBezTo>
                  <a:cubicBezTo>
                    <a:pt x="42264" y="18417"/>
                    <a:pt x="43326" y="17921"/>
                    <a:pt x="44246" y="17234"/>
                  </a:cubicBezTo>
                  <a:cubicBezTo>
                    <a:pt x="45096" y="16600"/>
                    <a:pt x="45650" y="15914"/>
                    <a:pt x="45937" y="15141"/>
                  </a:cubicBezTo>
                  <a:cubicBezTo>
                    <a:pt x="46136" y="14604"/>
                    <a:pt x="46190" y="14028"/>
                    <a:pt x="46091" y="13478"/>
                  </a:cubicBezTo>
                  <a:lnTo>
                    <a:pt x="46091" y="13478"/>
                  </a:lnTo>
                  <a:lnTo>
                    <a:pt x="46091" y="13479"/>
                  </a:lnTo>
                  <a:cubicBezTo>
                    <a:pt x="45987" y="12897"/>
                    <a:pt x="45722" y="12385"/>
                    <a:pt x="45323" y="11999"/>
                  </a:cubicBezTo>
                  <a:cubicBezTo>
                    <a:pt x="44828" y="11520"/>
                    <a:pt x="44158" y="11251"/>
                    <a:pt x="43387" y="11220"/>
                  </a:cubicBezTo>
                  <a:cubicBezTo>
                    <a:pt x="43336" y="11218"/>
                    <a:pt x="43285" y="11217"/>
                    <a:pt x="43235" y="11217"/>
                  </a:cubicBezTo>
                  <a:cubicBezTo>
                    <a:pt x="42700" y="11217"/>
                    <a:pt x="42206" y="11326"/>
                    <a:pt x="41875" y="11422"/>
                  </a:cubicBezTo>
                  <a:cubicBezTo>
                    <a:pt x="40807" y="11732"/>
                    <a:pt x="39807" y="12281"/>
                    <a:pt x="38964" y="13009"/>
                  </a:cubicBezTo>
                  <a:cubicBezTo>
                    <a:pt x="39085" y="12649"/>
                    <a:pt x="39149" y="12286"/>
                    <a:pt x="39155" y="11922"/>
                  </a:cubicBezTo>
                  <a:cubicBezTo>
                    <a:pt x="39168" y="11202"/>
                    <a:pt x="38957" y="10514"/>
                    <a:pt x="38529" y="9876"/>
                  </a:cubicBezTo>
                  <a:cubicBezTo>
                    <a:pt x="38501" y="9834"/>
                    <a:pt x="38465" y="9780"/>
                    <a:pt x="38421" y="9723"/>
                  </a:cubicBezTo>
                  <a:cubicBezTo>
                    <a:pt x="38239" y="9477"/>
                    <a:pt x="38046" y="9271"/>
                    <a:pt x="37875" y="9110"/>
                  </a:cubicBezTo>
                  <a:cubicBezTo>
                    <a:pt x="37876" y="9106"/>
                    <a:pt x="37877" y="9102"/>
                    <a:pt x="37879" y="9098"/>
                  </a:cubicBezTo>
                  <a:cubicBezTo>
                    <a:pt x="37931" y="8941"/>
                    <a:pt x="37972" y="8697"/>
                    <a:pt x="37940" y="8030"/>
                  </a:cubicBezTo>
                  <a:cubicBezTo>
                    <a:pt x="37929" y="7819"/>
                    <a:pt x="37896" y="7292"/>
                    <a:pt x="37815" y="6952"/>
                  </a:cubicBezTo>
                  <a:cubicBezTo>
                    <a:pt x="37789" y="6838"/>
                    <a:pt x="37728" y="6628"/>
                    <a:pt x="37516" y="6115"/>
                  </a:cubicBezTo>
                  <a:cubicBezTo>
                    <a:pt x="37282" y="5548"/>
                    <a:pt x="37258" y="5517"/>
                    <a:pt x="37185" y="5423"/>
                  </a:cubicBezTo>
                  <a:lnTo>
                    <a:pt x="37184" y="5422"/>
                  </a:lnTo>
                  <a:cubicBezTo>
                    <a:pt x="37027" y="5218"/>
                    <a:pt x="36847" y="5086"/>
                    <a:pt x="36708" y="4989"/>
                  </a:cubicBezTo>
                  <a:cubicBezTo>
                    <a:pt x="36415" y="4724"/>
                    <a:pt x="36073" y="4506"/>
                    <a:pt x="35692" y="4338"/>
                  </a:cubicBezTo>
                  <a:cubicBezTo>
                    <a:pt x="35663" y="4326"/>
                    <a:pt x="35634" y="4314"/>
                    <a:pt x="35605" y="4301"/>
                  </a:cubicBezTo>
                  <a:cubicBezTo>
                    <a:pt x="35587" y="4186"/>
                    <a:pt x="35565" y="4071"/>
                    <a:pt x="35539" y="3958"/>
                  </a:cubicBezTo>
                  <a:cubicBezTo>
                    <a:pt x="35531" y="3924"/>
                    <a:pt x="35523" y="3891"/>
                    <a:pt x="35513" y="3859"/>
                  </a:cubicBezTo>
                  <a:cubicBezTo>
                    <a:pt x="35471" y="3702"/>
                    <a:pt x="35418" y="3544"/>
                    <a:pt x="35354" y="3391"/>
                  </a:cubicBezTo>
                  <a:cubicBezTo>
                    <a:pt x="35327" y="3301"/>
                    <a:pt x="35294" y="3209"/>
                    <a:pt x="35253" y="3110"/>
                  </a:cubicBezTo>
                  <a:cubicBezTo>
                    <a:pt x="35058" y="2627"/>
                    <a:pt x="34769" y="2189"/>
                    <a:pt x="34392" y="1810"/>
                  </a:cubicBezTo>
                  <a:cubicBezTo>
                    <a:pt x="33885" y="1303"/>
                    <a:pt x="33238" y="924"/>
                    <a:pt x="32519" y="715"/>
                  </a:cubicBezTo>
                  <a:cubicBezTo>
                    <a:pt x="32109" y="596"/>
                    <a:pt x="31679" y="534"/>
                    <a:pt x="31244" y="530"/>
                  </a:cubicBezTo>
                  <a:cubicBezTo>
                    <a:pt x="31229" y="530"/>
                    <a:pt x="31214" y="530"/>
                    <a:pt x="31199" y="530"/>
                  </a:cubicBezTo>
                  <a:cubicBezTo>
                    <a:pt x="30184" y="530"/>
                    <a:pt x="29180" y="850"/>
                    <a:pt x="28368" y="1435"/>
                  </a:cubicBezTo>
                  <a:cubicBezTo>
                    <a:pt x="28186" y="1566"/>
                    <a:pt x="28016" y="1708"/>
                    <a:pt x="27858" y="1862"/>
                  </a:cubicBezTo>
                  <a:cubicBezTo>
                    <a:pt x="27723" y="1670"/>
                    <a:pt x="27571" y="1488"/>
                    <a:pt x="27402" y="1318"/>
                  </a:cubicBezTo>
                  <a:cubicBezTo>
                    <a:pt x="26881" y="795"/>
                    <a:pt x="26216" y="405"/>
                    <a:pt x="25476" y="191"/>
                  </a:cubicBezTo>
                  <a:cubicBezTo>
                    <a:pt x="25054" y="69"/>
                    <a:pt x="24612" y="5"/>
                    <a:pt x="24164" y="1"/>
                  </a:cubicBezTo>
                  <a:cubicBezTo>
                    <a:pt x="24147" y="1"/>
                    <a:pt x="24130" y="1"/>
                    <a:pt x="24113"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4"/>
            <p:cNvSpPr/>
            <p:nvPr/>
          </p:nvSpPr>
          <p:spPr>
            <a:xfrm>
              <a:off x="8569500" y="4092320"/>
              <a:ext cx="255417" cy="179146"/>
            </a:xfrm>
            <a:custGeom>
              <a:avLst/>
              <a:gdLst/>
              <a:ahLst/>
              <a:cxnLst/>
              <a:rect l="l" t="t" r="r" b="b"/>
              <a:pathLst>
                <a:path w="9092" h="6377" extrusionOk="0">
                  <a:moveTo>
                    <a:pt x="5690" y="1"/>
                  </a:moveTo>
                  <a:cubicBezTo>
                    <a:pt x="4605" y="403"/>
                    <a:pt x="2103" y="1277"/>
                    <a:pt x="1" y="1593"/>
                  </a:cubicBezTo>
                  <a:cubicBezTo>
                    <a:pt x="1" y="1593"/>
                    <a:pt x="6246" y="2798"/>
                    <a:pt x="9091" y="6377"/>
                  </a:cubicBezTo>
                  <a:cubicBezTo>
                    <a:pt x="7884" y="2670"/>
                    <a:pt x="5757" y="80"/>
                    <a:pt x="5690"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4"/>
            <p:cNvSpPr/>
            <p:nvPr/>
          </p:nvSpPr>
          <p:spPr>
            <a:xfrm>
              <a:off x="8744829" y="4109007"/>
              <a:ext cx="82592" cy="111752"/>
            </a:xfrm>
            <a:custGeom>
              <a:avLst/>
              <a:gdLst/>
              <a:ahLst/>
              <a:cxnLst/>
              <a:rect l="l" t="t" r="r" b="b"/>
              <a:pathLst>
                <a:path w="2940" h="3978" extrusionOk="0">
                  <a:moveTo>
                    <a:pt x="239" y="0"/>
                  </a:moveTo>
                  <a:cubicBezTo>
                    <a:pt x="160" y="0"/>
                    <a:pt x="80" y="3"/>
                    <a:pt x="1" y="8"/>
                  </a:cubicBezTo>
                  <a:cubicBezTo>
                    <a:pt x="78" y="1473"/>
                    <a:pt x="735" y="3032"/>
                    <a:pt x="1926" y="3967"/>
                  </a:cubicBezTo>
                  <a:lnTo>
                    <a:pt x="1926" y="3968"/>
                  </a:lnTo>
                  <a:cubicBezTo>
                    <a:pt x="1935" y="3975"/>
                    <a:pt x="1946" y="3978"/>
                    <a:pt x="1958" y="3978"/>
                  </a:cubicBezTo>
                  <a:cubicBezTo>
                    <a:pt x="2089" y="3978"/>
                    <a:pt x="2405" y="3631"/>
                    <a:pt x="2451" y="3571"/>
                  </a:cubicBezTo>
                  <a:cubicBezTo>
                    <a:pt x="2844" y="3044"/>
                    <a:pt x="2940" y="2276"/>
                    <a:pt x="2759" y="1654"/>
                  </a:cubicBezTo>
                  <a:cubicBezTo>
                    <a:pt x="2430" y="515"/>
                    <a:pt x="1344" y="0"/>
                    <a:pt x="239" y="0"/>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4"/>
            <p:cNvSpPr/>
            <p:nvPr/>
          </p:nvSpPr>
          <p:spPr>
            <a:xfrm>
              <a:off x="8768568" y="4043438"/>
              <a:ext cx="185439" cy="158835"/>
            </a:xfrm>
            <a:custGeom>
              <a:avLst/>
              <a:gdLst/>
              <a:ahLst/>
              <a:cxnLst/>
              <a:rect l="l" t="t" r="r" b="b"/>
              <a:pathLst>
                <a:path w="6601" h="5654" extrusionOk="0">
                  <a:moveTo>
                    <a:pt x="4552" y="0"/>
                  </a:moveTo>
                  <a:cubicBezTo>
                    <a:pt x="4142" y="0"/>
                    <a:pt x="3752" y="85"/>
                    <a:pt x="3472" y="166"/>
                  </a:cubicBezTo>
                  <a:cubicBezTo>
                    <a:pt x="2102" y="563"/>
                    <a:pt x="869" y="1406"/>
                    <a:pt x="1" y="2538"/>
                  </a:cubicBezTo>
                  <a:lnTo>
                    <a:pt x="217" y="2703"/>
                  </a:lnTo>
                  <a:cubicBezTo>
                    <a:pt x="1049" y="1617"/>
                    <a:pt x="2233" y="808"/>
                    <a:pt x="3548" y="426"/>
                  </a:cubicBezTo>
                  <a:cubicBezTo>
                    <a:pt x="3766" y="363"/>
                    <a:pt x="4141" y="275"/>
                    <a:pt x="4545" y="275"/>
                  </a:cubicBezTo>
                  <a:cubicBezTo>
                    <a:pt x="4969" y="275"/>
                    <a:pt x="5424" y="372"/>
                    <a:pt x="5759" y="696"/>
                  </a:cubicBezTo>
                  <a:cubicBezTo>
                    <a:pt x="6252" y="1173"/>
                    <a:pt x="6268" y="1940"/>
                    <a:pt x="6066" y="2486"/>
                  </a:cubicBezTo>
                  <a:cubicBezTo>
                    <a:pt x="5867" y="3023"/>
                    <a:pt x="5454" y="3519"/>
                    <a:pt x="4805" y="4004"/>
                  </a:cubicBezTo>
                  <a:cubicBezTo>
                    <a:pt x="3799" y="4755"/>
                    <a:pt x="2607" y="5232"/>
                    <a:pt x="1360" y="5384"/>
                  </a:cubicBezTo>
                  <a:lnTo>
                    <a:pt x="1392" y="5654"/>
                  </a:lnTo>
                  <a:cubicBezTo>
                    <a:pt x="2686" y="5496"/>
                    <a:pt x="3923" y="5001"/>
                    <a:pt x="4967" y="4221"/>
                  </a:cubicBezTo>
                  <a:cubicBezTo>
                    <a:pt x="5659" y="3705"/>
                    <a:pt x="6102" y="3168"/>
                    <a:pt x="6320" y="2580"/>
                  </a:cubicBezTo>
                  <a:cubicBezTo>
                    <a:pt x="6600" y="1824"/>
                    <a:pt x="6451" y="988"/>
                    <a:pt x="5948" y="502"/>
                  </a:cubicBezTo>
                  <a:cubicBezTo>
                    <a:pt x="5552" y="119"/>
                    <a:pt x="5038" y="0"/>
                    <a:pt x="4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4"/>
            <p:cNvSpPr/>
            <p:nvPr/>
          </p:nvSpPr>
          <p:spPr>
            <a:xfrm>
              <a:off x="7835737" y="4110945"/>
              <a:ext cx="86413" cy="116022"/>
            </a:xfrm>
            <a:custGeom>
              <a:avLst/>
              <a:gdLst/>
              <a:ahLst/>
              <a:cxnLst/>
              <a:rect l="l" t="t" r="r" b="b"/>
              <a:pathLst>
                <a:path w="3076" h="4130" extrusionOk="0">
                  <a:moveTo>
                    <a:pt x="2445" y="1"/>
                  </a:moveTo>
                  <a:cubicBezTo>
                    <a:pt x="2442" y="1"/>
                    <a:pt x="2440" y="1"/>
                    <a:pt x="2438" y="1"/>
                  </a:cubicBezTo>
                  <a:cubicBezTo>
                    <a:pt x="1780" y="18"/>
                    <a:pt x="1119" y="417"/>
                    <a:pt x="741" y="944"/>
                  </a:cubicBezTo>
                  <a:cubicBezTo>
                    <a:pt x="1" y="1977"/>
                    <a:pt x="360" y="3247"/>
                    <a:pt x="1154" y="4130"/>
                  </a:cubicBezTo>
                  <a:cubicBezTo>
                    <a:pt x="2257" y="3162"/>
                    <a:pt x="3076" y="1682"/>
                    <a:pt x="3075" y="168"/>
                  </a:cubicBezTo>
                  <a:cubicBezTo>
                    <a:pt x="3075" y="43"/>
                    <a:pt x="2547" y="1"/>
                    <a:pt x="2445"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4"/>
            <p:cNvSpPr/>
            <p:nvPr/>
          </p:nvSpPr>
          <p:spPr>
            <a:xfrm>
              <a:off x="7709178" y="4069199"/>
              <a:ext cx="195243" cy="141755"/>
            </a:xfrm>
            <a:custGeom>
              <a:avLst/>
              <a:gdLst/>
              <a:ahLst/>
              <a:cxnLst/>
              <a:rect l="l" t="t" r="r" b="b"/>
              <a:pathLst>
                <a:path w="6950" h="5046" extrusionOk="0">
                  <a:moveTo>
                    <a:pt x="2424" y="1"/>
                  </a:moveTo>
                  <a:cubicBezTo>
                    <a:pt x="2063" y="1"/>
                    <a:pt x="1735" y="54"/>
                    <a:pt x="1434" y="161"/>
                  </a:cubicBezTo>
                  <a:cubicBezTo>
                    <a:pt x="674" y="430"/>
                    <a:pt x="128" y="1079"/>
                    <a:pt x="75" y="1777"/>
                  </a:cubicBezTo>
                  <a:cubicBezTo>
                    <a:pt x="1" y="2790"/>
                    <a:pt x="876" y="3538"/>
                    <a:pt x="1404" y="3895"/>
                  </a:cubicBezTo>
                  <a:cubicBezTo>
                    <a:pt x="2512" y="4641"/>
                    <a:pt x="3842" y="5045"/>
                    <a:pt x="5178" y="5045"/>
                  </a:cubicBezTo>
                  <a:cubicBezTo>
                    <a:pt x="5268" y="5045"/>
                    <a:pt x="5358" y="5044"/>
                    <a:pt x="5449" y="5040"/>
                  </a:cubicBezTo>
                  <a:lnTo>
                    <a:pt x="5437" y="4768"/>
                  </a:lnTo>
                  <a:cubicBezTo>
                    <a:pt x="5351" y="4772"/>
                    <a:pt x="5266" y="4774"/>
                    <a:pt x="5180" y="4774"/>
                  </a:cubicBezTo>
                  <a:cubicBezTo>
                    <a:pt x="3895" y="4774"/>
                    <a:pt x="2620" y="4386"/>
                    <a:pt x="1555" y="3669"/>
                  </a:cubicBezTo>
                  <a:cubicBezTo>
                    <a:pt x="1170" y="3409"/>
                    <a:pt x="279" y="2706"/>
                    <a:pt x="346" y="1798"/>
                  </a:cubicBezTo>
                  <a:cubicBezTo>
                    <a:pt x="397" y="1113"/>
                    <a:pt x="975" y="611"/>
                    <a:pt x="1524" y="416"/>
                  </a:cubicBezTo>
                  <a:cubicBezTo>
                    <a:pt x="1795" y="320"/>
                    <a:pt x="2093" y="272"/>
                    <a:pt x="2423" y="272"/>
                  </a:cubicBezTo>
                  <a:cubicBezTo>
                    <a:pt x="2749" y="272"/>
                    <a:pt x="3105" y="319"/>
                    <a:pt x="3497" y="413"/>
                  </a:cubicBezTo>
                  <a:cubicBezTo>
                    <a:pt x="4719" y="704"/>
                    <a:pt x="5849" y="1313"/>
                    <a:pt x="6764" y="2173"/>
                  </a:cubicBezTo>
                  <a:lnTo>
                    <a:pt x="6950" y="1976"/>
                  </a:lnTo>
                  <a:cubicBezTo>
                    <a:pt x="6000" y="1083"/>
                    <a:pt x="4828" y="451"/>
                    <a:pt x="3560" y="149"/>
                  </a:cubicBezTo>
                  <a:cubicBezTo>
                    <a:pt x="3148" y="50"/>
                    <a:pt x="2771"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4"/>
            <p:cNvSpPr/>
            <p:nvPr/>
          </p:nvSpPr>
          <p:spPr>
            <a:xfrm>
              <a:off x="7795637" y="3965760"/>
              <a:ext cx="1070156" cy="858057"/>
            </a:xfrm>
            <a:custGeom>
              <a:avLst/>
              <a:gdLst/>
              <a:ahLst/>
              <a:cxnLst/>
              <a:rect l="l" t="t" r="r" b="b"/>
              <a:pathLst>
                <a:path w="38094" h="30544" extrusionOk="0">
                  <a:moveTo>
                    <a:pt x="5808" y="1"/>
                  </a:moveTo>
                  <a:lnTo>
                    <a:pt x="5531" y="70"/>
                  </a:lnTo>
                  <a:cubicBezTo>
                    <a:pt x="5531" y="70"/>
                    <a:pt x="4873" y="493"/>
                    <a:pt x="4473" y="1244"/>
                  </a:cubicBezTo>
                  <a:cubicBezTo>
                    <a:pt x="4454" y="1279"/>
                    <a:pt x="4435" y="1316"/>
                    <a:pt x="4419" y="1353"/>
                  </a:cubicBezTo>
                  <a:cubicBezTo>
                    <a:pt x="4053" y="2119"/>
                    <a:pt x="3974" y="3199"/>
                    <a:pt x="5046" y="4504"/>
                  </a:cubicBezTo>
                  <a:cubicBezTo>
                    <a:pt x="5046" y="4504"/>
                    <a:pt x="3147" y="6785"/>
                    <a:pt x="1899" y="10155"/>
                  </a:cubicBezTo>
                  <a:cubicBezTo>
                    <a:pt x="599" y="13659"/>
                    <a:pt x="0" y="18342"/>
                    <a:pt x="2967" y="22862"/>
                  </a:cubicBezTo>
                  <a:cubicBezTo>
                    <a:pt x="3115" y="23089"/>
                    <a:pt x="3267" y="23308"/>
                    <a:pt x="3423" y="23521"/>
                  </a:cubicBezTo>
                  <a:lnTo>
                    <a:pt x="3223" y="27461"/>
                  </a:lnTo>
                  <a:cubicBezTo>
                    <a:pt x="3206" y="27788"/>
                    <a:pt x="3471" y="28032"/>
                    <a:pt x="3765" y="28032"/>
                  </a:cubicBezTo>
                  <a:cubicBezTo>
                    <a:pt x="3847" y="28032"/>
                    <a:pt x="3932" y="28013"/>
                    <a:pt x="4013" y="27971"/>
                  </a:cubicBezTo>
                  <a:lnTo>
                    <a:pt x="6472" y="26700"/>
                  </a:lnTo>
                  <a:cubicBezTo>
                    <a:pt x="10772" y="30091"/>
                    <a:pt x="15893" y="30543"/>
                    <a:pt x="18321" y="30543"/>
                  </a:cubicBezTo>
                  <a:cubicBezTo>
                    <a:pt x="18648" y="30543"/>
                    <a:pt x="18927" y="30535"/>
                    <a:pt x="19148" y="30525"/>
                  </a:cubicBezTo>
                  <a:cubicBezTo>
                    <a:pt x="19367" y="30535"/>
                    <a:pt x="19644" y="30543"/>
                    <a:pt x="19970" y="30543"/>
                  </a:cubicBezTo>
                  <a:cubicBezTo>
                    <a:pt x="21757" y="30543"/>
                    <a:pt x="25009" y="30299"/>
                    <a:pt x="28319" y="28814"/>
                  </a:cubicBezTo>
                  <a:cubicBezTo>
                    <a:pt x="29364" y="28345"/>
                    <a:pt x="30414" y="27750"/>
                    <a:pt x="31426" y="27002"/>
                  </a:cubicBezTo>
                  <a:lnTo>
                    <a:pt x="33973" y="28317"/>
                  </a:lnTo>
                  <a:cubicBezTo>
                    <a:pt x="34055" y="28359"/>
                    <a:pt x="34139" y="28379"/>
                    <a:pt x="34222" y="28379"/>
                  </a:cubicBezTo>
                  <a:cubicBezTo>
                    <a:pt x="34516" y="28379"/>
                    <a:pt x="34781" y="28134"/>
                    <a:pt x="34764" y="27808"/>
                  </a:cubicBezTo>
                  <a:lnTo>
                    <a:pt x="34568" y="23927"/>
                  </a:lnTo>
                  <a:cubicBezTo>
                    <a:pt x="34829" y="23590"/>
                    <a:pt x="35082" y="23234"/>
                    <a:pt x="35327" y="22862"/>
                  </a:cubicBezTo>
                  <a:cubicBezTo>
                    <a:pt x="38094" y="18647"/>
                    <a:pt x="37761" y="14292"/>
                    <a:pt x="36650" y="10882"/>
                  </a:cubicBezTo>
                  <a:cubicBezTo>
                    <a:pt x="35443" y="7175"/>
                    <a:pt x="33316" y="4585"/>
                    <a:pt x="33249" y="4506"/>
                  </a:cubicBezTo>
                  <a:lnTo>
                    <a:pt x="33249" y="4504"/>
                  </a:lnTo>
                  <a:cubicBezTo>
                    <a:pt x="34510" y="2970"/>
                    <a:pt x="34180" y="1748"/>
                    <a:pt x="33661" y="978"/>
                  </a:cubicBezTo>
                  <a:cubicBezTo>
                    <a:pt x="33639" y="943"/>
                    <a:pt x="33615" y="909"/>
                    <a:pt x="33590" y="876"/>
                  </a:cubicBezTo>
                  <a:cubicBezTo>
                    <a:pt x="33210" y="356"/>
                    <a:pt x="32765" y="70"/>
                    <a:pt x="32765" y="70"/>
                  </a:cubicBezTo>
                  <a:lnTo>
                    <a:pt x="32488" y="1"/>
                  </a:lnTo>
                  <a:lnTo>
                    <a:pt x="19148" y="989"/>
                  </a:lnTo>
                  <a:lnTo>
                    <a:pt x="5808" y="1"/>
                  </a:lnTo>
                  <a:close/>
                </a:path>
              </a:pathLst>
            </a:custGeom>
            <a:solidFill>
              <a:srgbClr val="042613">
                <a:alpha val="8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4"/>
            <p:cNvSpPr/>
            <p:nvPr/>
          </p:nvSpPr>
          <p:spPr>
            <a:xfrm>
              <a:off x="7919951" y="3990342"/>
              <a:ext cx="821537" cy="53432"/>
            </a:xfrm>
            <a:custGeom>
              <a:avLst/>
              <a:gdLst/>
              <a:ahLst/>
              <a:cxnLst/>
              <a:rect l="l" t="t" r="r" b="b"/>
              <a:pathLst>
                <a:path w="29244" h="1902" extrusionOk="0">
                  <a:moveTo>
                    <a:pt x="29172" y="1"/>
                  </a:moveTo>
                  <a:cubicBezTo>
                    <a:pt x="27279" y="691"/>
                    <a:pt x="25155" y="1071"/>
                    <a:pt x="22686" y="1387"/>
                  </a:cubicBezTo>
                  <a:cubicBezTo>
                    <a:pt x="20038" y="1726"/>
                    <a:pt x="17314" y="1782"/>
                    <a:pt x="14706" y="1782"/>
                  </a:cubicBezTo>
                  <a:cubicBezTo>
                    <a:pt x="14348" y="1782"/>
                    <a:pt x="13993" y="1781"/>
                    <a:pt x="13641" y="1780"/>
                  </a:cubicBezTo>
                  <a:cubicBezTo>
                    <a:pt x="9069" y="1760"/>
                    <a:pt x="4291" y="1626"/>
                    <a:pt x="55" y="369"/>
                  </a:cubicBezTo>
                  <a:cubicBezTo>
                    <a:pt x="36" y="404"/>
                    <a:pt x="17" y="441"/>
                    <a:pt x="1" y="478"/>
                  </a:cubicBezTo>
                  <a:cubicBezTo>
                    <a:pt x="4255" y="1744"/>
                    <a:pt x="9052" y="1880"/>
                    <a:pt x="13641" y="1899"/>
                  </a:cubicBezTo>
                  <a:cubicBezTo>
                    <a:pt x="13981" y="1901"/>
                    <a:pt x="14323" y="1902"/>
                    <a:pt x="14668" y="1902"/>
                  </a:cubicBezTo>
                  <a:cubicBezTo>
                    <a:pt x="17292" y="1902"/>
                    <a:pt x="20033" y="1847"/>
                    <a:pt x="22701" y="1505"/>
                  </a:cubicBezTo>
                  <a:cubicBezTo>
                    <a:pt x="25191" y="1187"/>
                    <a:pt x="27331" y="803"/>
                    <a:pt x="29243" y="103"/>
                  </a:cubicBezTo>
                  <a:cubicBezTo>
                    <a:pt x="29220" y="68"/>
                    <a:pt x="29197" y="34"/>
                    <a:pt x="29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4"/>
            <p:cNvSpPr/>
            <p:nvPr/>
          </p:nvSpPr>
          <p:spPr>
            <a:xfrm>
              <a:off x="8569500" y="4092320"/>
              <a:ext cx="255417" cy="179146"/>
            </a:xfrm>
            <a:custGeom>
              <a:avLst/>
              <a:gdLst/>
              <a:ahLst/>
              <a:cxnLst/>
              <a:rect l="l" t="t" r="r" b="b"/>
              <a:pathLst>
                <a:path w="9092" h="6377" extrusionOk="0">
                  <a:moveTo>
                    <a:pt x="5690" y="1"/>
                  </a:moveTo>
                  <a:cubicBezTo>
                    <a:pt x="4605" y="403"/>
                    <a:pt x="2103" y="1277"/>
                    <a:pt x="1" y="1593"/>
                  </a:cubicBezTo>
                  <a:cubicBezTo>
                    <a:pt x="1" y="1593"/>
                    <a:pt x="6246" y="2798"/>
                    <a:pt x="9091" y="6377"/>
                  </a:cubicBezTo>
                  <a:cubicBezTo>
                    <a:pt x="7884" y="2670"/>
                    <a:pt x="5757" y="80"/>
                    <a:pt x="5690"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4"/>
            <p:cNvSpPr/>
            <p:nvPr/>
          </p:nvSpPr>
          <p:spPr>
            <a:xfrm>
              <a:off x="7795283" y="4251017"/>
              <a:ext cx="795552" cy="572806"/>
            </a:xfrm>
            <a:custGeom>
              <a:avLst/>
              <a:gdLst/>
              <a:ahLst/>
              <a:cxnLst/>
              <a:rect l="l" t="t" r="r" b="b"/>
              <a:pathLst>
                <a:path w="28319" h="20390" extrusionOk="0">
                  <a:moveTo>
                    <a:pt x="1899" y="1"/>
                  </a:moveTo>
                  <a:lnTo>
                    <a:pt x="1899" y="1"/>
                  </a:lnTo>
                  <a:cubicBezTo>
                    <a:pt x="599" y="3505"/>
                    <a:pt x="0" y="8188"/>
                    <a:pt x="2967" y="12708"/>
                  </a:cubicBezTo>
                  <a:cubicBezTo>
                    <a:pt x="7510" y="19631"/>
                    <a:pt x="15176" y="20389"/>
                    <a:pt x="18321" y="20389"/>
                  </a:cubicBezTo>
                  <a:cubicBezTo>
                    <a:pt x="18648" y="20389"/>
                    <a:pt x="18927" y="20381"/>
                    <a:pt x="19148" y="20371"/>
                  </a:cubicBezTo>
                  <a:cubicBezTo>
                    <a:pt x="19367" y="20381"/>
                    <a:pt x="19644" y="20389"/>
                    <a:pt x="19970" y="20389"/>
                  </a:cubicBezTo>
                  <a:cubicBezTo>
                    <a:pt x="21757" y="20389"/>
                    <a:pt x="25009" y="20145"/>
                    <a:pt x="28319" y="18660"/>
                  </a:cubicBezTo>
                  <a:cubicBezTo>
                    <a:pt x="27333" y="16799"/>
                    <a:pt x="25714" y="15275"/>
                    <a:pt x="23790" y="14415"/>
                  </a:cubicBezTo>
                  <a:cubicBezTo>
                    <a:pt x="20301" y="12856"/>
                    <a:pt x="16236" y="13517"/>
                    <a:pt x="12518" y="12639"/>
                  </a:cubicBezTo>
                  <a:cubicBezTo>
                    <a:pt x="9271" y="11872"/>
                    <a:pt x="6325" y="9884"/>
                    <a:pt x="4400" y="7158"/>
                  </a:cubicBezTo>
                  <a:cubicBezTo>
                    <a:pt x="2922" y="5067"/>
                    <a:pt x="2057" y="2555"/>
                    <a:pt x="1899"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4"/>
            <p:cNvSpPr/>
            <p:nvPr/>
          </p:nvSpPr>
          <p:spPr>
            <a:xfrm>
              <a:off x="8706173" y="4172413"/>
              <a:ext cx="80541" cy="130939"/>
            </a:xfrm>
            <a:custGeom>
              <a:avLst/>
              <a:gdLst/>
              <a:ahLst/>
              <a:cxnLst/>
              <a:rect l="l" t="t" r="r" b="b"/>
              <a:pathLst>
                <a:path w="2867" h="4661" extrusionOk="0">
                  <a:moveTo>
                    <a:pt x="815" y="0"/>
                  </a:moveTo>
                  <a:cubicBezTo>
                    <a:pt x="0" y="0"/>
                    <a:pt x="126" y="1306"/>
                    <a:pt x="372" y="1994"/>
                  </a:cubicBezTo>
                  <a:cubicBezTo>
                    <a:pt x="533" y="2441"/>
                    <a:pt x="716" y="2877"/>
                    <a:pt x="921" y="3302"/>
                  </a:cubicBezTo>
                  <a:cubicBezTo>
                    <a:pt x="1108" y="3692"/>
                    <a:pt x="1319" y="4075"/>
                    <a:pt x="1611" y="4379"/>
                  </a:cubicBezTo>
                  <a:cubicBezTo>
                    <a:pt x="1728" y="4501"/>
                    <a:pt x="1864" y="4612"/>
                    <a:pt x="2021" y="4649"/>
                  </a:cubicBezTo>
                  <a:cubicBezTo>
                    <a:pt x="2055" y="4656"/>
                    <a:pt x="2090" y="4660"/>
                    <a:pt x="2124" y="4660"/>
                  </a:cubicBezTo>
                  <a:cubicBezTo>
                    <a:pt x="2403" y="4660"/>
                    <a:pt x="2660" y="4415"/>
                    <a:pt x="2757" y="4122"/>
                  </a:cubicBezTo>
                  <a:cubicBezTo>
                    <a:pt x="2867" y="3793"/>
                    <a:pt x="2822" y="3423"/>
                    <a:pt x="2755" y="3076"/>
                  </a:cubicBezTo>
                  <a:cubicBezTo>
                    <a:pt x="2567" y="2098"/>
                    <a:pt x="2176" y="397"/>
                    <a:pt x="1155" y="62"/>
                  </a:cubicBezTo>
                  <a:cubicBezTo>
                    <a:pt x="1027" y="20"/>
                    <a:pt x="914" y="0"/>
                    <a:pt x="8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4"/>
            <p:cNvSpPr/>
            <p:nvPr/>
          </p:nvSpPr>
          <p:spPr>
            <a:xfrm>
              <a:off x="8763342" y="4325155"/>
              <a:ext cx="56634" cy="48797"/>
            </a:xfrm>
            <a:custGeom>
              <a:avLst/>
              <a:gdLst/>
              <a:ahLst/>
              <a:cxnLst/>
              <a:rect l="l" t="t" r="r" b="b"/>
              <a:pathLst>
                <a:path w="2016" h="1737" extrusionOk="0">
                  <a:moveTo>
                    <a:pt x="1003" y="0"/>
                  </a:moveTo>
                  <a:cubicBezTo>
                    <a:pt x="243" y="0"/>
                    <a:pt x="0" y="1012"/>
                    <a:pt x="456" y="1540"/>
                  </a:cubicBezTo>
                  <a:cubicBezTo>
                    <a:pt x="574" y="1676"/>
                    <a:pt x="743" y="1736"/>
                    <a:pt x="920" y="1736"/>
                  </a:cubicBezTo>
                  <a:cubicBezTo>
                    <a:pt x="1150" y="1736"/>
                    <a:pt x="1393" y="1633"/>
                    <a:pt x="1548" y="1459"/>
                  </a:cubicBezTo>
                  <a:cubicBezTo>
                    <a:pt x="2016" y="932"/>
                    <a:pt x="1792" y="18"/>
                    <a:pt x="1023" y="0"/>
                  </a:cubicBezTo>
                  <a:cubicBezTo>
                    <a:pt x="1017" y="0"/>
                    <a:pt x="1010" y="0"/>
                    <a:pt x="1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4"/>
            <p:cNvSpPr/>
            <p:nvPr/>
          </p:nvSpPr>
          <p:spPr>
            <a:xfrm>
              <a:off x="7879731" y="4534196"/>
              <a:ext cx="68855" cy="90402"/>
            </a:xfrm>
            <a:custGeom>
              <a:avLst/>
              <a:gdLst/>
              <a:ahLst/>
              <a:cxnLst/>
              <a:rect l="l" t="t" r="r" b="b"/>
              <a:pathLst>
                <a:path w="2451" h="3218" extrusionOk="0">
                  <a:moveTo>
                    <a:pt x="458" y="1"/>
                  </a:moveTo>
                  <a:cubicBezTo>
                    <a:pt x="1" y="1"/>
                    <a:pt x="162" y="904"/>
                    <a:pt x="352" y="1367"/>
                  </a:cubicBezTo>
                  <a:cubicBezTo>
                    <a:pt x="533" y="1808"/>
                    <a:pt x="809" y="2204"/>
                    <a:pt x="1111" y="2575"/>
                  </a:cubicBezTo>
                  <a:cubicBezTo>
                    <a:pt x="1353" y="2874"/>
                    <a:pt x="1650" y="3178"/>
                    <a:pt x="2032" y="3214"/>
                  </a:cubicBezTo>
                  <a:cubicBezTo>
                    <a:pt x="2051" y="3216"/>
                    <a:pt x="2070" y="3217"/>
                    <a:pt x="2088" y="3217"/>
                  </a:cubicBezTo>
                  <a:cubicBezTo>
                    <a:pt x="2198" y="3217"/>
                    <a:pt x="2310" y="3186"/>
                    <a:pt x="2377" y="3102"/>
                  </a:cubicBezTo>
                  <a:cubicBezTo>
                    <a:pt x="2450" y="3011"/>
                    <a:pt x="2451" y="2883"/>
                    <a:pt x="2440" y="2768"/>
                  </a:cubicBezTo>
                  <a:cubicBezTo>
                    <a:pt x="2369" y="1990"/>
                    <a:pt x="1926" y="1297"/>
                    <a:pt x="1433" y="692"/>
                  </a:cubicBezTo>
                  <a:cubicBezTo>
                    <a:pt x="1279" y="502"/>
                    <a:pt x="1116" y="315"/>
                    <a:pt x="912" y="182"/>
                  </a:cubicBezTo>
                  <a:cubicBezTo>
                    <a:pt x="718" y="55"/>
                    <a:pt x="569" y="1"/>
                    <a:pt x="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4"/>
            <p:cNvSpPr/>
            <p:nvPr/>
          </p:nvSpPr>
          <p:spPr>
            <a:xfrm>
              <a:off x="7957767" y="3924004"/>
              <a:ext cx="758554" cy="73996"/>
            </a:xfrm>
            <a:custGeom>
              <a:avLst/>
              <a:gdLst/>
              <a:ahLst/>
              <a:cxnLst/>
              <a:rect l="l" t="t" r="r" b="b"/>
              <a:pathLst>
                <a:path w="27002" h="2634" extrusionOk="0">
                  <a:moveTo>
                    <a:pt x="13501" y="1"/>
                  </a:moveTo>
                  <a:cubicBezTo>
                    <a:pt x="9921" y="1"/>
                    <a:pt x="6487" y="139"/>
                    <a:pt x="3955" y="386"/>
                  </a:cubicBezTo>
                  <a:cubicBezTo>
                    <a:pt x="1424" y="633"/>
                    <a:pt x="1" y="968"/>
                    <a:pt x="1" y="1317"/>
                  </a:cubicBezTo>
                  <a:cubicBezTo>
                    <a:pt x="1" y="1666"/>
                    <a:pt x="1424" y="2001"/>
                    <a:pt x="3955" y="2248"/>
                  </a:cubicBezTo>
                  <a:cubicBezTo>
                    <a:pt x="6487" y="2495"/>
                    <a:pt x="9921" y="2633"/>
                    <a:pt x="13501" y="2633"/>
                  </a:cubicBezTo>
                  <a:cubicBezTo>
                    <a:pt x="17082" y="2633"/>
                    <a:pt x="20515" y="2495"/>
                    <a:pt x="23047" y="2248"/>
                  </a:cubicBezTo>
                  <a:cubicBezTo>
                    <a:pt x="25579" y="2001"/>
                    <a:pt x="27001" y="1666"/>
                    <a:pt x="27001" y="1317"/>
                  </a:cubicBezTo>
                  <a:cubicBezTo>
                    <a:pt x="27001" y="968"/>
                    <a:pt x="25579" y="633"/>
                    <a:pt x="23047" y="386"/>
                  </a:cubicBezTo>
                  <a:cubicBezTo>
                    <a:pt x="20515" y="139"/>
                    <a:pt x="17082" y="1"/>
                    <a:pt x="13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5" name="Google Shape;1555;p24"/>
            <p:cNvGrpSpPr/>
            <p:nvPr/>
          </p:nvGrpSpPr>
          <p:grpSpPr>
            <a:xfrm>
              <a:off x="7956146" y="3702436"/>
              <a:ext cx="795280" cy="354628"/>
              <a:chOff x="632724" y="384760"/>
              <a:chExt cx="1144288" cy="510256"/>
            </a:xfrm>
          </p:grpSpPr>
          <p:grpSp>
            <p:nvGrpSpPr>
              <p:cNvPr id="1556" name="Google Shape;1556;p24"/>
              <p:cNvGrpSpPr/>
              <p:nvPr/>
            </p:nvGrpSpPr>
            <p:grpSpPr>
              <a:xfrm rot="-1965397">
                <a:off x="1414181" y="584694"/>
                <a:ext cx="329550" cy="219875"/>
                <a:chOff x="3090284" y="384241"/>
                <a:chExt cx="620425" cy="413946"/>
              </a:xfrm>
            </p:grpSpPr>
            <p:sp>
              <p:nvSpPr>
                <p:cNvPr id="1557" name="Google Shape;1557;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9" name="Google Shape;1559;p24"/>
                <p:cNvGrpSpPr/>
                <p:nvPr/>
              </p:nvGrpSpPr>
              <p:grpSpPr>
                <a:xfrm>
                  <a:off x="3118057" y="439601"/>
                  <a:ext cx="544584" cy="358288"/>
                  <a:chOff x="5290896" y="3020653"/>
                  <a:chExt cx="865243" cy="569344"/>
                </a:xfrm>
              </p:grpSpPr>
              <p:sp>
                <p:nvSpPr>
                  <p:cNvPr id="1560" name="Google Shape;1560;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2" name="Google Shape;1582;p24"/>
                <p:cNvSpPr/>
                <p:nvPr/>
              </p:nvSpPr>
              <p:spPr>
                <a:xfrm>
                  <a:off x="3090284" y="384241"/>
                  <a:ext cx="606452" cy="388822"/>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4"/>
                <p:cNvSpPr/>
                <p:nvPr/>
              </p:nvSpPr>
              <p:spPr>
                <a:xfrm>
                  <a:off x="3116159" y="396314"/>
                  <a:ext cx="559245" cy="361915"/>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4"/>
                <p:cNvSpPr/>
                <p:nvPr/>
              </p:nvSpPr>
              <p:spPr>
                <a:xfrm>
                  <a:off x="3280207" y="483873"/>
                  <a:ext cx="410320" cy="311552"/>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4"/>
                <p:cNvSpPr/>
                <p:nvPr/>
              </p:nvSpPr>
              <p:spPr>
                <a:xfrm>
                  <a:off x="3135019" y="398499"/>
                  <a:ext cx="433320" cy="330754"/>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24"/>
              <p:cNvGrpSpPr/>
              <p:nvPr/>
            </p:nvGrpSpPr>
            <p:grpSpPr>
              <a:xfrm rot="-2970731">
                <a:off x="805015" y="459423"/>
                <a:ext cx="285660" cy="270491"/>
                <a:chOff x="2521858" y="843423"/>
                <a:chExt cx="322005" cy="304907"/>
              </a:xfrm>
            </p:grpSpPr>
            <p:sp>
              <p:nvSpPr>
                <p:cNvPr id="1587" name="Google Shape;1587;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8" name="Google Shape;1588;p24"/>
                <p:cNvGrpSpPr/>
                <p:nvPr/>
              </p:nvGrpSpPr>
              <p:grpSpPr>
                <a:xfrm>
                  <a:off x="2521858" y="928875"/>
                  <a:ext cx="308943" cy="219208"/>
                  <a:chOff x="2614233" y="697175"/>
                  <a:chExt cx="308943" cy="219208"/>
                </a:xfrm>
              </p:grpSpPr>
              <p:sp>
                <p:nvSpPr>
                  <p:cNvPr id="1589" name="Google Shape;1589;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1" name="Google Shape;1611;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5" name="Google Shape;1615;p24"/>
              <p:cNvGrpSpPr/>
              <p:nvPr/>
            </p:nvGrpSpPr>
            <p:grpSpPr>
              <a:xfrm rot="-2970731">
                <a:off x="1067158" y="461558"/>
                <a:ext cx="285660" cy="270491"/>
                <a:chOff x="2521858" y="843423"/>
                <a:chExt cx="322005" cy="304907"/>
              </a:xfrm>
            </p:grpSpPr>
            <p:sp>
              <p:nvSpPr>
                <p:cNvPr id="1616" name="Google Shape;1616;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7" name="Google Shape;1617;p24"/>
                <p:cNvGrpSpPr/>
                <p:nvPr/>
              </p:nvGrpSpPr>
              <p:grpSpPr>
                <a:xfrm>
                  <a:off x="2521858" y="928875"/>
                  <a:ext cx="308943" cy="219208"/>
                  <a:chOff x="2614233" y="697175"/>
                  <a:chExt cx="308943" cy="219208"/>
                </a:xfrm>
              </p:grpSpPr>
              <p:sp>
                <p:nvSpPr>
                  <p:cNvPr id="1618" name="Google Shape;1618;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0" name="Google Shape;1640;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4" name="Google Shape;1644;p24"/>
              <p:cNvGrpSpPr/>
              <p:nvPr/>
            </p:nvGrpSpPr>
            <p:grpSpPr>
              <a:xfrm rot="-2970731">
                <a:off x="1312356" y="445956"/>
                <a:ext cx="285660" cy="270491"/>
                <a:chOff x="2521858" y="843423"/>
                <a:chExt cx="322005" cy="304907"/>
              </a:xfrm>
            </p:grpSpPr>
            <p:sp>
              <p:nvSpPr>
                <p:cNvPr id="1645" name="Google Shape;1645;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6" name="Google Shape;1646;p24"/>
                <p:cNvGrpSpPr/>
                <p:nvPr/>
              </p:nvGrpSpPr>
              <p:grpSpPr>
                <a:xfrm>
                  <a:off x="2521858" y="928875"/>
                  <a:ext cx="308943" cy="219208"/>
                  <a:chOff x="2614233" y="697175"/>
                  <a:chExt cx="308943" cy="219208"/>
                </a:xfrm>
              </p:grpSpPr>
              <p:sp>
                <p:nvSpPr>
                  <p:cNvPr id="1647" name="Google Shape;1647;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9" name="Google Shape;1669;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3" name="Google Shape;1673;p24"/>
              <p:cNvGrpSpPr/>
              <p:nvPr/>
            </p:nvGrpSpPr>
            <p:grpSpPr>
              <a:xfrm rot="-1275547">
                <a:off x="658755" y="598002"/>
                <a:ext cx="299444" cy="199788"/>
                <a:chOff x="3090284" y="384241"/>
                <a:chExt cx="620425" cy="413946"/>
              </a:xfrm>
            </p:grpSpPr>
            <p:sp>
              <p:nvSpPr>
                <p:cNvPr id="1674" name="Google Shape;1674;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6" name="Google Shape;1676;p24"/>
                <p:cNvGrpSpPr/>
                <p:nvPr/>
              </p:nvGrpSpPr>
              <p:grpSpPr>
                <a:xfrm>
                  <a:off x="3118057" y="439601"/>
                  <a:ext cx="544584" cy="358288"/>
                  <a:chOff x="5290896" y="3020653"/>
                  <a:chExt cx="865243" cy="569344"/>
                </a:xfrm>
              </p:grpSpPr>
              <p:sp>
                <p:nvSpPr>
                  <p:cNvPr id="1677" name="Google Shape;1677;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9" name="Google Shape;1699;p24"/>
                <p:cNvSpPr/>
                <p:nvPr/>
              </p:nvSpPr>
              <p:spPr>
                <a:xfrm>
                  <a:off x="3090284" y="384241"/>
                  <a:ext cx="606452" cy="388822"/>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4"/>
                <p:cNvSpPr/>
                <p:nvPr/>
              </p:nvSpPr>
              <p:spPr>
                <a:xfrm>
                  <a:off x="3116159" y="396314"/>
                  <a:ext cx="559245" cy="361915"/>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4"/>
                <p:cNvSpPr/>
                <p:nvPr/>
              </p:nvSpPr>
              <p:spPr>
                <a:xfrm>
                  <a:off x="3280207" y="483873"/>
                  <a:ext cx="410320" cy="311552"/>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4"/>
                <p:cNvSpPr/>
                <p:nvPr/>
              </p:nvSpPr>
              <p:spPr>
                <a:xfrm>
                  <a:off x="3135019" y="398499"/>
                  <a:ext cx="433320" cy="330754"/>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3" name="Google Shape;1703;p24"/>
              <p:cNvGrpSpPr/>
              <p:nvPr/>
            </p:nvGrpSpPr>
            <p:grpSpPr>
              <a:xfrm rot="-3132811">
                <a:off x="1130442" y="601439"/>
                <a:ext cx="299418" cy="199771"/>
                <a:chOff x="3090284" y="384241"/>
                <a:chExt cx="620425" cy="413946"/>
              </a:xfrm>
            </p:grpSpPr>
            <p:sp>
              <p:nvSpPr>
                <p:cNvPr id="1704" name="Google Shape;1704;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6" name="Google Shape;1706;p24"/>
                <p:cNvGrpSpPr/>
                <p:nvPr/>
              </p:nvGrpSpPr>
              <p:grpSpPr>
                <a:xfrm>
                  <a:off x="3118057" y="439601"/>
                  <a:ext cx="544584" cy="358288"/>
                  <a:chOff x="5290896" y="3020653"/>
                  <a:chExt cx="865243" cy="569344"/>
                </a:xfrm>
              </p:grpSpPr>
              <p:sp>
                <p:nvSpPr>
                  <p:cNvPr id="1707" name="Google Shape;1707;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9" name="Google Shape;1729;p24"/>
                <p:cNvSpPr/>
                <p:nvPr/>
              </p:nvSpPr>
              <p:spPr>
                <a:xfrm>
                  <a:off x="3090284" y="384241"/>
                  <a:ext cx="606452" cy="388822"/>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4"/>
                <p:cNvSpPr/>
                <p:nvPr/>
              </p:nvSpPr>
              <p:spPr>
                <a:xfrm>
                  <a:off x="3116159" y="396314"/>
                  <a:ext cx="559245" cy="361915"/>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4"/>
                <p:cNvSpPr/>
                <p:nvPr/>
              </p:nvSpPr>
              <p:spPr>
                <a:xfrm>
                  <a:off x="3280207" y="483873"/>
                  <a:ext cx="410320" cy="311552"/>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4"/>
                <p:cNvSpPr/>
                <p:nvPr/>
              </p:nvSpPr>
              <p:spPr>
                <a:xfrm>
                  <a:off x="3135019" y="398499"/>
                  <a:ext cx="433320" cy="330754"/>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3" name="Google Shape;1733;p24"/>
              <p:cNvGrpSpPr/>
              <p:nvPr/>
            </p:nvGrpSpPr>
            <p:grpSpPr>
              <a:xfrm rot="-3940964">
                <a:off x="903554" y="573928"/>
                <a:ext cx="285653" cy="270484"/>
                <a:chOff x="2521858" y="843423"/>
                <a:chExt cx="322005" cy="304907"/>
              </a:xfrm>
            </p:grpSpPr>
            <p:sp>
              <p:nvSpPr>
                <p:cNvPr id="1734" name="Google Shape;1734;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5" name="Google Shape;1735;p24"/>
                <p:cNvGrpSpPr/>
                <p:nvPr/>
              </p:nvGrpSpPr>
              <p:grpSpPr>
                <a:xfrm>
                  <a:off x="2521858" y="928875"/>
                  <a:ext cx="308943" cy="219208"/>
                  <a:chOff x="2614233" y="697175"/>
                  <a:chExt cx="308943" cy="219208"/>
                </a:xfrm>
              </p:grpSpPr>
              <p:sp>
                <p:nvSpPr>
                  <p:cNvPr id="1736" name="Google Shape;1736;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8" name="Google Shape;1758;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2" name="Google Shape;1762;p24"/>
              <p:cNvGrpSpPr/>
              <p:nvPr/>
            </p:nvGrpSpPr>
            <p:grpSpPr>
              <a:xfrm rot="-3940964">
                <a:off x="1318167" y="564828"/>
                <a:ext cx="285653" cy="270484"/>
                <a:chOff x="2521858" y="843423"/>
                <a:chExt cx="322005" cy="304907"/>
              </a:xfrm>
            </p:grpSpPr>
            <p:sp>
              <p:nvSpPr>
                <p:cNvPr id="1763" name="Google Shape;1763;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4" name="Google Shape;1764;p24"/>
                <p:cNvGrpSpPr/>
                <p:nvPr/>
              </p:nvGrpSpPr>
              <p:grpSpPr>
                <a:xfrm>
                  <a:off x="2521858" y="928875"/>
                  <a:ext cx="308943" cy="219208"/>
                  <a:chOff x="2614233" y="697175"/>
                  <a:chExt cx="308943" cy="219208"/>
                </a:xfrm>
              </p:grpSpPr>
              <p:sp>
                <p:nvSpPr>
                  <p:cNvPr id="1765" name="Google Shape;1765;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7" name="Google Shape;1787;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791" name="Google Shape;1791;p24"/>
          <p:cNvGrpSpPr/>
          <p:nvPr/>
        </p:nvGrpSpPr>
        <p:grpSpPr>
          <a:xfrm flipH="1">
            <a:off x="356529" y="1805373"/>
            <a:ext cx="1678390" cy="2225085"/>
            <a:chOff x="5522050" y="279775"/>
            <a:chExt cx="1249825" cy="1656925"/>
          </a:xfrm>
        </p:grpSpPr>
        <p:sp>
          <p:nvSpPr>
            <p:cNvPr id="1792" name="Google Shape;1792;p24"/>
            <p:cNvSpPr/>
            <p:nvPr/>
          </p:nvSpPr>
          <p:spPr>
            <a:xfrm>
              <a:off x="6691075" y="948850"/>
              <a:ext cx="37375" cy="29975"/>
            </a:xfrm>
            <a:custGeom>
              <a:avLst/>
              <a:gdLst/>
              <a:ahLst/>
              <a:cxnLst/>
              <a:rect l="l" t="t" r="r" b="b"/>
              <a:pathLst>
                <a:path w="1495" h="1199" extrusionOk="0">
                  <a:moveTo>
                    <a:pt x="1431" y="1"/>
                  </a:moveTo>
                  <a:cubicBezTo>
                    <a:pt x="1415" y="1"/>
                    <a:pt x="1398" y="8"/>
                    <a:pt x="1387" y="21"/>
                  </a:cubicBezTo>
                  <a:cubicBezTo>
                    <a:pt x="1067" y="409"/>
                    <a:pt x="524" y="781"/>
                    <a:pt x="34" y="1093"/>
                  </a:cubicBezTo>
                  <a:cubicBezTo>
                    <a:pt x="7" y="1110"/>
                    <a:pt x="0" y="1145"/>
                    <a:pt x="17" y="1172"/>
                  </a:cubicBezTo>
                  <a:cubicBezTo>
                    <a:pt x="28" y="1189"/>
                    <a:pt x="46" y="1199"/>
                    <a:pt x="65" y="1199"/>
                  </a:cubicBezTo>
                  <a:cubicBezTo>
                    <a:pt x="76" y="1199"/>
                    <a:pt x="86" y="1196"/>
                    <a:pt x="96" y="1190"/>
                  </a:cubicBezTo>
                  <a:cubicBezTo>
                    <a:pt x="592" y="872"/>
                    <a:pt x="1144" y="494"/>
                    <a:pt x="1474" y="94"/>
                  </a:cubicBezTo>
                  <a:cubicBezTo>
                    <a:pt x="1494" y="69"/>
                    <a:pt x="1491" y="33"/>
                    <a:pt x="1467" y="13"/>
                  </a:cubicBezTo>
                  <a:cubicBezTo>
                    <a:pt x="1456" y="5"/>
                    <a:pt x="1444" y="1"/>
                    <a:pt x="1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4"/>
            <p:cNvSpPr/>
            <p:nvPr/>
          </p:nvSpPr>
          <p:spPr>
            <a:xfrm>
              <a:off x="6677650" y="908225"/>
              <a:ext cx="44875" cy="49075"/>
            </a:xfrm>
            <a:custGeom>
              <a:avLst/>
              <a:gdLst/>
              <a:ahLst/>
              <a:cxnLst/>
              <a:rect l="l" t="t" r="r" b="b"/>
              <a:pathLst>
                <a:path w="1795" h="1963" extrusionOk="0">
                  <a:moveTo>
                    <a:pt x="1730" y="1"/>
                  </a:moveTo>
                  <a:cubicBezTo>
                    <a:pt x="1713" y="1"/>
                    <a:pt x="1696" y="9"/>
                    <a:pt x="1684" y="23"/>
                  </a:cubicBezTo>
                  <a:cubicBezTo>
                    <a:pt x="1627" y="99"/>
                    <a:pt x="1567" y="171"/>
                    <a:pt x="1508" y="244"/>
                  </a:cubicBezTo>
                  <a:cubicBezTo>
                    <a:pt x="943" y="922"/>
                    <a:pt x="620" y="1302"/>
                    <a:pt x="25" y="1864"/>
                  </a:cubicBezTo>
                  <a:cubicBezTo>
                    <a:pt x="2" y="1886"/>
                    <a:pt x="1" y="1922"/>
                    <a:pt x="23" y="1944"/>
                  </a:cubicBezTo>
                  <a:cubicBezTo>
                    <a:pt x="34" y="1956"/>
                    <a:pt x="48" y="1963"/>
                    <a:pt x="64" y="1963"/>
                  </a:cubicBezTo>
                  <a:cubicBezTo>
                    <a:pt x="78" y="1963"/>
                    <a:pt x="92" y="1957"/>
                    <a:pt x="103" y="1947"/>
                  </a:cubicBezTo>
                  <a:cubicBezTo>
                    <a:pt x="702" y="1381"/>
                    <a:pt x="1043" y="979"/>
                    <a:pt x="1595" y="317"/>
                  </a:cubicBezTo>
                  <a:cubicBezTo>
                    <a:pt x="1656" y="242"/>
                    <a:pt x="1717" y="169"/>
                    <a:pt x="1775" y="92"/>
                  </a:cubicBezTo>
                  <a:cubicBezTo>
                    <a:pt x="1794" y="67"/>
                    <a:pt x="1789" y="31"/>
                    <a:pt x="1763" y="13"/>
                  </a:cubicBezTo>
                  <a:cubicBezTo>
                    <a:pt x="1753" y="5"/>
                    <a:pt x="1741" y="1"/>
                    <a:pt x="1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4"/>
            <p:cNvSpPr/>
            <p:nvPr/>
          </p:nvSpPr>
          <p:spPr>
            <a:xfrm>
              <a:off x="6657550" y="900250"/>
              <a:ext cx="30400" cy="38050"/>
            </a:xfrm>
            <a:custGeom>
              <a:avLst/>
              <a:gdLst/>
              <a:ahLst/>
              <a:cxnLst/>
              <a:rect l="l" t="t" r="r" b="b"/>
              <a:pathLst>
                <a:path w="1216" h="1522" extrusionOk="0">
                  <a:moveTo>
                    <a:pt x="1151" y="1"/>
                  </a:moveTo>
                  <a:cubicBezTo>
                    <a:pt x="1131" y="1"/>
                    <a:pt x="1111" y="11"/>
                    <a:pt x="1100" y="30"/>
                  </a:cubicBezTo>
                  <a:cubicBezTo>
                    <a:pt x="1015" y="184"/>
                    <a:pt x="940" y="300"/>
                    <a:pt x="821" y="460"/>
                  </a:cubicBezTo>
                  <a:cubicBezTo>
                    <a:pt x="572" y="793"/>
                    <a:pt x="303" y="1118"/>
                    <a:pt x="22" y="1426"/>
                  </a:cubicBezTo>
                  <a:cubicBezTo>
                    <a:pt x="1" y="1449"/>
                    <a:pt x="2" y="1485"/>
                    <a:pt x="25" y="1507"/>
                  </a:cubicBezTo>
                  <a:cubicBezTo>
                    <a:pt x="36" y="1516"/>
                    <a:pt x="50" y="1522"/>
                    <a:pt x="64" y="1522"/>
                  </a:cubicBezTo>
                  <a:cubicBezTo>
                    <a:pt x="80" y="1522"/>
                    <a:pt x="95" y="1515"/>
                    <a:pt x="106" y="1502"/>
                  </a:cubicBezTo>
                  <a:cubicBezTo>
                    <a:pt x="389" y="1193"/>
                    <a:pt x="661" y="865"/>
                    <a:pt x="912" y="527"/>
                  </a:cubicBezTo>
                  <a:cubicBezTo>
                    <a:pt x="1034" y="363"/>
                    <a:pt x="1112" y="243"/>
                    <a:pt x="1201" y="86"/>
                  </a:cubicBezTo>
                  <a:cubicBezTo>
                    <a:pt x="1215" y="58"/>
                    <a:pt x="1206" y="24"/>
                    <a:pt x="1178" y="8"/>
                  </a:cubicBezTo>
                  <a:cubicBezTo>
                    <a:pt x="1170" y="3"/>
                    <a:pt x="1160" y="1"/>
                    <a:pt x="11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4"/>
            <p:cNvSpPr/>
            <p:nvPr/>
          </p:nvSpPr>
          <p:spPr>
            <a:xfrm>
              <a:off x="6650200" y="933925"/>
              <a:ext cx="45475" cy="51300"/>
            </a:xfrm>
            <a:custGeom>
              <a:avLst/>
              <a:gdLst/>
              <a:ahLst/>
              <a:cxnLst/>
              <a:rect l="l" t="t" r="r" b="b"/>
              <a:pathLst>
                <a:path w="1819" h="2052" extrusionOk="0">
                  <a:moveTo>
                    <a:pt x="64" y="0"/>
                  </a:moveTo>
                  <a:cubicBezTo>
                    <a:pt x="43" y="0"/>
                    <a:pt x="22" y="13"/>
                    <a:pt x="13" y="33"/>
                  </a:cubicBezTo>
                  <a:cubicBezTo>
                    <a:pt x="0" y="62"/>
                    <a:pt x="13" y="96"/>
                    <a:pt x="40" y="109"/>
                  </a:cubicBezTo>
                  <a:cubicBezTo>
                    <a:pt x="832" y="467"/>
                    <a:pt x="1453" y="1177"/>
                    <a:pt x="1700" y="2011"/>
                  </a:cubicBezTo>
                  <a:cubicBezTo>
                    <a:pt x="1707" y="2035"/>
                    <a:pt x="1730" y="2051"/>
                    <a:pt x="1754" y="2051"/>
                  </a:cubicBezTo>
                  <a:cubicBezTo>
                    <a:pt x="1760" y="2051"/>
                    <a:pt x="1765" y="2050"/>
                    <a:pt x="1770" y="2049"/>
                  </a:cubicBezTo>
                  <a:cubicBezTo>
                    <a:pt x="1801" y="2039"/>
                    <a:pt x="1818" y="2008"/>
                    <a:pt x="1809" y="1978"/>
                  </a:cubicBezTo>
                  <a:cubicBezTo>
                    <a:pt x="1552" y="1114"/>
                    <a:pt x="909" y="377"/>
                    <a:pt x="87" y="5"/>
                  </a:cubicBezTo>
                  <a:cubicBezTo>
                    <a:pt x="80" y="2"/>
                    <a:pt x="72" y="0"/>
                    <a:pt x="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4"/>
            <p:cNvSpPr/>
            <p:nvPr/>
          </p:nvSpPr>
          <p:spPr>
            <a:xfrm>
              <a:off x="5754700" y="633075"/>
              <a:ext cx="211700" cy="380400"/>
            </a:xfrm>
            <a:custGeom>
              <a:avLst/>
              <a:gdLst/>
              <a:ahLst/>
              <a:cxnLst/>
              <a:rect l="l" t="t" r="r" b="b"/>
              <a:pathLst>
                <a:path w="8468" h="15216" extrusionOk="0">
                  <a:moveTo>
                    <a:pt x="4260" y="1"/>
                  </a:moveTo>
                  <a:cubicBezTo>
                    <a:pt x="3887" y="1"/>
                    <a:pt x="3531" y="153"/>
                    <a:pt x="3279" y="432"/>
                  </a:cubicBezTo>
                  <a:cubicBezTo>
                    <a:pt x="3244" y="471"/>
                    <a:pt x="3210" y="513"/>
                    <a:pt x="3178" y="556"/>
                  </a:cubicBezTo>
                  <a:cubicBezTo>
                    <a:pt x="3171" y="553"/>
                    <a:pt x="3162" y="550"/>
                    <a:pt x="3153" y="548"/>
                  </a:cubicBezTo>
                  <a:cubicBezTo>
                    <a:pt x="2999" y="495"/>
                    <a:pt x="2838" y="469"/>
                    <a:pt x="2679" y="469"/>
                  </a:cubicBezTo>
                  <a:cubicBezTo>
                    <a:pt x="2317" y="469"/>
                    <a:pt x="1963" y="601"/>
                    <a:pt x="1703" y="847"/>
                  </a:cubicBezTo>
                  <a:cubicBezTo>
                    <a:pt x="1371" y="1159"/>
                    <a:pt x="1247" y="1615"/>
                    <a:pt x="1371" y="2067"/>
                  </a:cubicBezTo>
                  <a:cubicBezTo>
                    <a:pt x="1434" y="2300"/>
                    <a:pt x="1540" y="2575"/>
                    <a:pt x="1669" y="2757"/>
                  </a:cubicBezTo>
                  <a:lnTo>
                    <a:pt x="1308" y="2798"/>
                  </a:lnTo>
                  <a:cubicBezTo>
                    <a:pt x="1095" y="2824"/>
                    <a:pt x="909" y="2883"/>
                    <a:pt x="745" y="2973"/>
                  </a:cubicBezTo>
                  <a:cubicBezTo>
                    <a:pt x="436" y="3143"/>
                    <a:pt x="224" y="3415"/>
                    <a:pt x="133" y="3763"/>
                  </a:cubicBezTo>
                  <a:cubicBezTo>
                    <a:pt x="1" y="4256"/>
                    <a:pt x="148" y="4770"/>
                    <a:pt x="516" y="5104"/>
                  </a:cubicBezTo>
                  <a:cubicBezTo>
                    <a:pt x="555" y="5140"/>
                    <a:pt x="597" y="5174"/>
                    <a:pt x="640" y="5206"/>
                  </a:cubicBezTo>
                  <a:cubicBezTo>
                    <a:pt x="637" y="5213"/>
                    <a:pt x="634" y="5222"/>
                    <a:pt x="632" y="5229"/>
                  </a:cubicBezTo>
                  <a:cubicBezTo>
                    <a:pt x="460" y="5737"/>
                    <a:pt x="578" y="6306"/>
                    <a:pt x="931" y="6681"/>
                  </a:cubicBezTo>
                  <a:cubicBezTo>
                    <a:pt x="1163" y="6928"/>
                    <a:pt x="1476" y="7060"/>
                    <a:pt x="1808" y="7060"/>
                  </a:cubicBezTo>
                  <a:cubicBezTo>
                    <a:pt x="1826" y="7060"/>
                    <a:pt x="1843" y="7060"/>
                    <a:pt x="1861" y="7059"/>
                  </a:cubicBezTo>
                  <a:lnTo>
                    <a:pt x="1861" y="7059"/>
                  </a:lnTo>
                  <a:cubicBezTo>
                    <a:pt x="1690" y="7657"/>
                    <a:pt x="1606" y="8258"/>
                    <a:pt x="1541" y="8786"/>
                  </a:cubicBezTo>
                  <a:cubicBezTo>
                    <a:pt x="1319" y="10582"/>
                    <a:pt x="1173" y="12692"/>
                    <a:pt x="1773" y="14729"/>
                  </a:cubicBezTo>
                  <a:cubicBezTo>
                    <a:pt x="1857" y="15016"/>
                    <a:pt x="2125" y="15216"/>
                    <a:pt x="2424" y="15216"/>
                  </a:cubicBezTo>
                  <a:cubicBezTo>
                    <a:pt x="2490" y="15216"/>
                    <a:pt x="2556" y="15207"/>
                    <a:pt x="2619" y="15188"/>
                  </a:cubicBezTo>
                  <a:cubicBezTo>
                    <a:pt x="2976" y="15080"/>
                    <a:pt x="3181" y="14705"/>
                    <a:pt x="3077" y="14346"/>
                  </a:cubicBezTo>
                  <a:lnTo>
                    <a:pt x="3077" y="14344"/>
                  </a:lnTo>
                  <a:cubicBezTo>
                    <a:pt x="2547" y="12546"/>
                    <a:pt x="2685" y="10610"/>
                    <a:pt x="2891" y="8952"/>
                  </a:cubicBezTo>
                  <a:cubicBezTo>
                    <a:pt x="2938" y="8563"/>
                    <a:pt x="2997" y="8129"/>
                    <a:pt x="3097" y="7706"/>
                  </a:cubicBezTo>
                  <a:cubicBezTo>
                    <a:pt x="3268" y="7977"/>
                    <a:pt x="3526" y="8166"/>
                    <a:pt x="3847" y="8251"/>
                  </a:cubicBezTo>
                  <a:cubicBezTo>
                    <a:pt x="3967" y="8283"/>
                    <a:pt x="4087" y="8298"/>
                    <a:pt x="4206" y="8298"/>
                  </a:cubicBezTo>
                  <a:cubicBezTo>
                    <a:pt x="4579" y="8298"/>
                    <a:pt x="4935" y="8146"/>
                    <a:pt x="5189" y="7867"/>
                  </a:cubicBezTo>
                  <a:cubicBezTo>
                    <a:pt x="5225" y="7828"/>
                    <a:pt x="5258" y="7787"/>
                    <a:pt x="5290" y="7743"/>
                  </a:cubicBezTo>
                  <a:cubicBezTo>
                    <a:pt x="5298" y="7746"/>
                    <a:pt x="5306" y="7749"/>
                    <a:pt x="5314" y="7752"/>
                  </a:cubicBezTo>
                  <a:cubicBezTo>
                    <a:pt x="5469" y="7804"/>
                    <a:pt x="5630" y="7830"/>
                    <a:pt x="5789" y="7830"/>
                  </a:cubicBezTo>
                  <a:cubicBezTo>
                    <a:pt x="6151" y="7830"/>
                    <a:pt x="6505" y="7698"/>
                    <a:pt x="6765" y="7453"/>
                  </a:cubicBezTo>
                  <a:cubicBezTo>
                    <a:pt x="7097" y="7140"/>
                    <a:pt x="7221" y="6683"/>
                    <a:pt x="7097" y="6232"/>
                  </a:cubicBezTo>
                  <a:cubicBezTo>
                    <a:pt x="7033" y="5999"/>
                    <a:pt x="6916" y="5729"/>
                    <a:pt x="6787" y="5547"/>
                  </a:cubicBezTo>
                  <a:lnTo>
                    <a:pt x="7161" y="5502"/>
                  </a:lnTo>
                  <a:cubicBezTo>
                    <a:pt x="7373" y="5474"/>
                    <a:pt x="7559" y="5415"/>
                    <a:pt x="7723" y="5326"/>
                  </a:cubicBezTo>
                  <a:cubicBezTo>
                    <a:pt x="8032" y="5157"/>
                    <a:pt x="8244" y="4883"/>
                    <a:pt x="8336" y="4536"/>
                  </a:cubicBezTo>
                  <a:cubicBezTo>
                    <a:pt x="8467" y="4042"/>
                    <a:pt x="8320" y="3528"/>
                    <a:pt x="7952" y="3195"/>
                  </a:cubicBezTo>
                  <a:cubicBezTo>
                    <a:pt x="7913" y="3159"/>
                    <a:pt x="7871" y="3126"/>
                    <a:pt x="7827" y="3094"/>
                  </a:cubicBezTo>
                  <a:cubicBezTo>
                    <a:pt x="7831" y="3085"/>
                    <a:pt x="7834" y="3078"/>
                    <a:pt x="7836" y="3069"/>
                  </a:cubicBezTo>
                  <a:cubicBezTo>
                    <a:pt x="8007" y="2563"/>
                    <a:pt x="7890" y="1993"/>
                    <a:pt x="7537" y="1618"/>
                  </a:cubicBezTo>
                  <a:cubicBezTo>
                    <a:pt x="7305" y="1371"/>
                    <a:pt x="6992" y="1239"/>
                    <a:pt x="6661" y="1239"/>
                  </a:cubicBezTo>
                  <a:cubicBezTo>
                    <a:pt x="6548" y="1239"/>
                    <a:pt x="6432" y="1255"/>
                    <a:pt x="6317" y="1286"/>
                  </a:cubicBezTo>
                  <a:cubicBezTo>
                    <a:pt x="6136" y="1335"/>
                    <a:pt x="5792" y="1447"/>
                    <a:pt x="5643" y="1541"/>
                  </a:cubicBezTo>
                  <a:lnTo>
                    <a:pt x="5588" y="1236"/>
                  </a:lnTo>
                  <a:cubicBezTo>
                    <a:pt x="5561" y="1019"/>
                    <a:pt x="5503" y="828"/>
                    <a:pt x="5410" y="660"/>
                  </a:cubicBezTo>
                  <a:cubicBezTo>
                    <a:pt x="5241" y="352"/>
                    <a:pt x="4968" y="140"/>
                    <a:pt x="4620" y="48"/>
                  </a:cubicBezTo>
                  <a:cubicBezTo>
                    <a:pt x="4500" y="16"/>
                    <a:pt x="4379" y="1"/>
                    <a:pt x="4260" y="1"/>
                  </a:cubicBezTo>
                  <a:close/>
                </a:path>
              </a:pathLst>
            </a:custGeom>
            <a:solidFill>
              <a:srgbClr val="FFFFFF"/>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4"/>
            <p:cNvSpPr/>
            <p:nvPr/>
          </p:nvSpPr>
          <p:spPr>
            <a:xfrm>
              <a:off x="6346525" y="556725"/>
              <a:ext cx="331100" cy="281725"/>
            </a:xfrm>
            <a:custGeom>
              <a:avLst/>
              <a:gdLst/>
              <a:ahLst/>
              <a:cxnLst/>
              <a:rect l="l" t="t" r="r" b="b"/>
              <a:pathLst>
                <a:path w="13244" h="11269" extrusionOk="0">
                  <a:moveTo>
                    <a:pt x="9471" y="0"/>
                  </a:moveTo>
                  <a:cubicBezTo>
                    <a:pt x="9464" y="0"/>
                    <a:pt x="9458" y="1"/>
                    <a:pt x="9452" y="1"/>
                  </a:cubicBezTo>
                  <a:cubicBezTo>
                    <a:pt x="8996" y="7"/>
                    <a:pt x="8597" y="260"/>
                    <a:pt x="8383" y="678"/>
                  </a:cubicBezTo>
                  <a:cubicBezTo>
                    <a:pt x="8272" y="892"/>
                    <a:pt x="8164" y="1166"/>
                    <a:pt x="8137" y="1388"/>
                  </a:cubicBezTo>
                  <a:lnTo>
                    <a:pt x="7844" y="1174"/>
                  </a:lnTo>
                  <a:cubicBezTo>
                    <a:pt x="7668" y="1050"/>
                    <a:pt x="7491" y="967"/>
                    <a:pt x="7309" y="923"/>
                  </a:cubicBezTo>
                  <a:cubicBezTo>
                    <a:pt x="7208" y="899"/>
                    <a:pt x="7106" y="886"/>
                    <a:pt x="7006" y="886"/>
                  </a:cubicBezTo>
                  <a:cubicBezTo>
                    <a:pt x="6769" y="886"/>
                    <a:pt x="6537" y="956"/>
                    <a:pt x="6325" y="1093"/>
                  </a:cubicBezTo>
                  <a:cubicBezTo>
                    <a:pt x="5895" y="1368"/>
                    <a:pt x="5656" y="1846"/>
                    <a:pt x="5702" y="2341"/>
                  </a:cubicBezTo>
                  <a:cubicBezTo>
                    <a:pt x="5707" y="2393"/>
                    <a:pt x="5715" y="2447"/>
                    <a:pt x="5725" y="2499"/>
                  </a:cubicBezTo>
                  <a:cubicBezTo>
                    <a:pt x="5718" y="2503"/>
                    <a:pt x="5710" y="2507"/>
                    <a:pt x="5703" y="2512"/>
                  </a:cubicBezTo>
                  <a:cubicBezTo>
                    <a:pt x="5234" y="2770"/>
                    <a:pt x="4935" y="3270"/>
                    <a:pt x="4944" y="3785"/>
                  </a:cubicBezTo>
                  <a:cubicBezTo>
                    <a:pt x="4949" y="4142"/>
                    <a:pt x="5106" y="4465"/>
                    <a:pt x="5375" y="4692"/>
                  </a:cubicBezTo>
                  <a:cubicBezTo>
                    <a:pt x="4845" y="5016"/>
                    <a:pt x="4377" y="5405"/>
                    <a:pt x="3973" y="5750"/>
                  </a:cubicBezTo>
                  <a:cubicBezTo>
                    <a:pt x="2597" y="6925"/>
                    <a:pt x="1064" y="8383"/>
                    <a:pt x="131" y="10291"/>
                  </a:cubicBezTo>
                  <a:cubicBezTo>
                    <a:pt x="1" y="10560"/>
                    <a:pt x="62" y="10888"/>
                    <a:pt x="284" y="11090"/>
                  </a:cubicBezTo>
                  <a:cubicBezTo>
                    <a:pt x="332" y="11135"/>
                    <a:pt x="387" y="11172"/>
                    <a:pt x="447" y="11201"/>
                  </a:cubicBezTo>
                  <a:cubicBezTo>
                    <a:pt x="542" y="11246"/>
                    <a:pt x="642" y="11268"/>
                    <a:pt x="741" y="11268"/>
                  </a:cubicBezTo>
                  <a:cubicBezTo>
                    <a:pt x="992" y="11268"/>
                    <a:pt x="1234" y="11129"/>
                    <a:pt x="1353" y="10889"/>
                  </a:cubicBezTo>
                  <a:lnTo>
                    <a:pt x="1354" y="10887"/>
                  </a:lnTo>
                  <a:cubicBezTo>
                    <a:pt x="2176" y="9203"/>
                    <a:pt x="3586" y="7868"/>
                    <a:pt x="4856" y="6784"/>
                  </a:cubicBezTo>
                  <a:cubicBezTo>
                    <a:pt x="5155" y="6529"/>
                    <a:pt x="5490" y="6248"/>
                    <a:pt x="5850" y="6004"/>
                  </a:cubicBezTo>
                  <a:lnTo>
                    <a:pt x="5850" y="6004"/>
                  </a:lnTo>
                  <a:cubicBezTo>
                    <a:pt x="5792" y="6319"/>
                    <a:pt x="5855" y="6632"/>
                    <a:pt x="6035" y="6912"/>
                  </a:cubicBezTo>
                  <a:cubicBezTo>
                    <a:pt x="6102" y="7015"/>
                    <a:pt x="6180" y="7109"/>
                    <a:pt x="6268" y="7189"/>
                  </a:cubicBezTo>
                  <a:cubicBezTo>
                    <a:pt x="6514" y="7414"/>
                    <a:pt x="6832" y="7540"/>
                    <a:pt x="7164" y="7540"/>
                  </a:cubicBezTo>
                  <a:cubicBezTo>
                    <a:pt x="7204" y="7540"/>
                    <a:pt x="7244" y="7538"/>
                    <a:pt x="7284" y="7535"/>
                  </a:cubicBezTo>
                  <a:cubicBezTo>
                    <a:pt x="7337" y="7529"/>
                    <a:pt x="7389" y="7521"/>
                    <a:pt x="7442" y="7510"/>
                  </a:cubicBezTo>
                  <a:cubicBezTo>
                    <a:pt x="7446" y="7519"/>
                    <a:pt x="7451" y="7526"/>
                    <a:pt x="7454" y="7534"/>
                  </a:cubicBezTo>
                  <a:cubicBezTo>
                    <a:pt x="7709" y="7996"/>
                    <a:pt x="8200" y="8293"/>
                    <a:pt x="8708" y="8293"/>
                  </a:cubicBezTo>
                  <a:cubicBezTo>
                    <a:pt x="8714" y="8293"/>
                    <a:pt x="8721" y="8293"/>
                    <a:pt x="8727" y="8293"/>
                  </a:cubicBezTo>
                  <a:cubicBezTo>
                    <a:pt x="9183" y="8286"/>
                    <a:pt x="9582" y="8033"/>
                    <a:pt x="9796" y="7616"/>
                  </a:cubicBezTo>
                  <a:cubicBezTo>
                    <a:pt x="9906" y="7402"/>
                    <a:pt x="10001" y="7124"/>
                    <a:pt x="10029" y="6902"/>
                  </a:cubicBezTo>
                  <a:lnTo>
                    <a:pt x="10335" y="7120"/>
                  </a:lnTo>
                  <a:cubicBezTo>
                    <a:pt x="10511" y="7243"/>
                    <a:pt x="10688" y="7326"/>
                    <a:pt x="10870" y="7370"/>
                  </a:cubicBezTo>
                  <a:cubicBezTo>
                    <a:pt x="10971" y="7395"/>
                    <a:pt x="11072" y="7407"/>
                    <a:pt x="11171" y="7407"/>
                  </a:cubicBezTo>
                  <a:cubicBezTo>
                    <a:pt x="11409" y="7407"/>
                    <a:pt x="11641" y="7337"/>
                    <a:pt x="11854" y="7201"/>
                  </a:cubicBezTo>
                  <a:cubicBezTo>
                    <a:pt x="12284" y="6925"/>
                    <a:pt x="12523" y="6447"/>
                    <a:pt x="12477" y="5952"/>
                  </a:cubicBezTo>
                  <a:cubicBezTo>
                    <a:pt x="12472" y="5900"/>
                    <a:pt x="12464" y="5847"/>
                    <a:pt x="12454" y="5793"/>
                  </a:cubicBezTo>
                  <a:cubicBezTo>
                    <a:pt x="12461" y="5790"/>
                    <a:pt x="12469" y="5786"/>
                    <a:pt x="12476" y="5782"/>
                  </a:cubicBezTo>
                  <a:cubicBezTo>
                    <a:pt x="12945" y="5523"/>
                    <a:pt x="13243" y="5024"/>
                    <a:pt x="13235" y="4509"/>
                  </a:cubicBezTo>
                  <a:cubicBezTo>
                    <a:pt x="13229" y="4053"/>
                    <a:pt x="12975" y="3654"/>
                    <a:pt x="12559" y="3440"/>
                  </a:cubicBezTo>
                  <a:cubicBezTo>
                    <a:pt x="12392" y="3355"/>
                    <a:pt x="12063" y="3205"/>
                    <a:pt x="11891" y="3174"/>
                  </a:cubicBezTo>
                  <a:lnTo>
                    <a:pt x="12054" y="2911"/>
                  </a:lnTo>
                  <a:cubicBezTo>
                    <a:pt x="12182" y="2733"/>
                    <a:pt x="12267" y="2552"/>
                    <a:pt x="12313" y="2367"/>
                  </a:cubicBezTo>
                  <a:cubicBezTo>
                    <a:pt x="12396" y="2024"/>
                    <a:pt x="12338" y="1685"/>
                    <a:pt x="12144" y="1381"/>
                  </a:cubicBezTo>
                  <a:cubicBezTo>
                    <a:pt x="11891" y="986"/>
                    <a:pt x="11466" y="753"/>
                    <a:pt x="11016" y="753"/>
                  </a:cubicBezTo>
                  <a:cubicBezTo>
                    <a:pt x="10976" y="753"/>
                    <a:pt x="10936" y="755"/>
                    <a:pt x="10895" y="759"/>
                  </a:cubicBezTo>
                  <a:cubicBezTo>
                    <a:pt x="10842" y="764"/>
                    <a:pt x="10790" y="771"/>
                    <a:pt x="10737" y="783"/>
                  </a:cubicBezTo>
                  <a:cubicBezTo>
                    <a:pt x="10732" y="774"/>
                    <a:pt x="10728" y="767"/>
                    <a:pt x="10725" y="760"/>
                  </a:cubicBezTo>
                  <a:cubicBezTo>
                    <a:pt x="10469" y="297"/>
                    <a:pt x="9979" y="0"/>
                    <a:pt x="9471" y="0"/>
                  </a:cubicBezTo>
                  <a:close/>
                </a:path>
              </a:pathLst>
            </a:custGeom>
            <a:solidFill>
              <a:srgbClr val="FFFFFF"/>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4"/>
            <p:cNvSpPr/>
            <p:nvPr/>
          </p:nvSpPr>
          <p:spPr>
            <a:xfrm>
              <a:off x="5541250" y="302300"/>
              <a:ext cx="1208500" cy="1611900"/>
            </a:xfrm>
            <a:custGeom>
              <a:avLst/>
              <a:gdLst/>
              <a:ahLst/>
              <a:cxnLst/>
              <a:rect l="l" t="t" r="r" b="b"/>
              <a:pathLst>
                <a:path w="48340" h="64476" extrusionOk="0">
                  <a:moveTo>
                    <a:pt x="23052" y="40367"/>
                  </a:moveTo>
                  <a:lnTo>
                    <a:pt x="23052" y="40367"/>
                  </a:lnTo>
                  <a:cubicBezTo>
                    <a:pt x="23048" y="40446"/>
                    <a:pt x="23045" y="40520"/>
                    <a:pt x="23042" y="40587"/>
                  </a:cubicBezTo>
                  <a:cubicBezTo>
                    <a:pt x="22958" y="40589"/>
                    <a:pt x="22874" y="40592"/>
                    <a:pt x="22790" y="40596"/>
                  </a:cubicBezTo>
                  <a:cubicBezTo>
                    <a:pt x="22796" y="40560"/>
                    <a:pt x="22801" y="40520"/>
                    <a:pt x="22807" y="40473"/>
                  </a:cubicBezTo>
                  <a:lnTo>
                    <a:pt x="23052" y="40367"/>
                  </a:lnTo>
                  <a:close/>
                  <a:moveTo>
                    <a:pt x="30254" y="1"/>
                  </a:moveTo>
                  <a:cubicBezTo>
                    <a:pt x="30209" y="1"/>
                    <a:pt x="30164" y="1"/>
                    <a:pt x="30121" y="2"/>
                  </a:cubicBezTo>
                  <a:cubicBezTo>
                    <a:pt x="29660" y="6"/>
                    <a:pt x="29237" y="200"/>
                    <a:pt x="28932" y="514"/>
                  </a:cubicBezTo>
                  <a:cubicBezTo>
                    <a:pt x="28899" y="549"/>
                    <a:pt x="28865" y="585"/>
                    <a:pt x="28835" y="625"/>
                  </a:cubicBezTo>
                  <a:cubicBezTo>
                    <a:pt x="28663" y="838"/>
                    <a:pt x="28540" y="1097"/>
                    <a:pt x="28490" y="1384"/>
                  </a:cubicBezTo>
                  <a:cubicBezTo>
                    <a:pt x="28085" y="3718"/>
                    <a:pt x="27089" y="6668"/>
                    <a:pt x="26334" y="8711"/>
                  </a:cubicBezTo>
                  <a:cubicBezTo>
                    <a:pt x="26041" y="9501"/>
                    <a:pt x="25785" y="10155"/>
                    <a:pt x="25611" y="10586"/>
                  </a:cubicBezTo>
                  <a:cubicBezTo>
                    <a:pt x="25480" y="10589"/>
                    <a:pt x="25349" y="10600"/>
                    <a:pt x="25220" y="10621"/>
                  </a:cubicBezTo>
                  <a:cubicBezTo>
                    <a:pt x="23879" y="10454"/>
                    <a:pt x="22688" y="10403"/>
                    <a:pt x="21805" y="10395"/>
                  </a:cubicBezTo>
                  <a:cubicBezTo>
                    <a:pt x="21638" y="10389"/>
                    <a:pt x="21477" y="10385"/>
                    <a:pt x="21321" y="10385"/>
                  </a:cubicBezTo>
                  <a:cubicBezTo>
                    <a:pt x="21051" y="10385"/>
                    <a:pt x="20797" y="10395"/>
                    <a:pt x="20559" y="10413"/>
                  </a:cubicBezTo>
                  <a:cubicBezTo>
                    <a:pt x="20339" y="10422"/>
                    <a:pt x="20219" y="10431"/>
                    <a:pt x="20219" y="10431"/>
                  </a:cubicBezTo>
                  <a:lnTo>
                    <a:pt x="20240" y="10444"/>
                  </a:lnTo>
                  <a:cubicBezTo>
                    <a:pt x="19322" y="10553"/>
                    <a:pt x="18720" y="10812"/>
                    <a:pt x="18579" y="11190"/>
                  </a:cubicBezTo>
                  <a:cubicBezTo>
                    <a:pt x="18166" y="12298"/>
                    <a:pt x="19003" y="14037"/>
                    <a:pt x="20807" y="15972"/>
                  </a:cubicBezTo>
                  <a:cubicBezTo>
                    <a:pt x="20853" y="16027"/>
                    <a:pt x="20901" y="16078"/>
                    <a:pt x="20952" y="16126"/>
                  </a:cubicBezTo>
                  <a:cubicBezTo>
                    <a:pt x="21379" y="16573"/>
                    <a:pt x="21857" y="17029"/>
                    <a:pt x="22382" y="17490"/>
                  </a:cubicBezTo>
                  <a:cubicBezTo>
                    <a:pt x="22367" y="17524"/>
                    <a:pt x="22352" y="17560"/>
                    <a:pt x="22337" y="17594"/>
                  </a:cubicBezTo>
                  <a:cubicBezTo>
                    <a:pt x="21957" y="18467"/>
                    <a:pt x="21661" y="19354"/>
                    <a:pt x="21517" y="20217"/>
                  </a:cubicBezTo>
                  <a:cubicBezTo>
                    <a:pt x="21515" y="20152"/>
                    <a:pt x="21513" y="20088"/>
                    <a:pt x="21511" y="20024"/>
                  </a:cubicBezTo>
                  <a:cubicBezTo>
                    <a:pt x="21510" y="20030"/>
                    <a:pt x="21508" y="20036"/>
                    <a:pt x="21508" y="20040"/>
                  </a:cubicBezTo>
                  <a:cubicBezTo>
                    <a:pt x="21354" y="20918"/>
                    <a:pt x="21109" y="21935"/>
                    <a:pt x="21342" y="22813"/>
                  </a:cubicBezTo>
                  <a:cubicBezTo>
                    <a:pt x="21630" y="23904"/>
                    <a:pt x="22442" y="24760"/>
                    <a:pt x="23367" y="25364"/>
                  </a:cubicBezTo>
                  <a:cubicBezTo>
                    <a:pt x="24068" y="25821"/>
                    <a:pt x="24828" y="26168"/>
                    <a:pt x="25618" y="26397"/>
                  </a:cubicBezTo>
                  <a:cubicBezTo>
                    <a:pt x="25605" y="26440"/>
                    <a:pt x="25590" y="26486"/>
                    <a:pt x="25573" y="26531"/>
                  </a:cubicBezTo>
                  <a:cubicBezTo>
                    <a:pt x="25526" y="26665"/>
                    <a:pt x="25461" y="26799"/>
                    <a:pt x="25370" y="26917"/>
                  </a:cubicBezTo>
                  <a:lnTo>
                    <a:pt x="25279" y="26912"/>
                  </a:lnTo>
                  <a:cubicBezTo>
                    <a:pt x="24625" y="26384"/>
                    <a:pt x="23808" y="25835"/>
                    <a:pt x="23244" y="25835"/>
                  </a:cubicBezTo>
                  <a:cubicBezTo>
                    <a:pt x="23100" y="25835"/>
                    <a:pt x="22972" y="25870"/>
                    <a:pt x="22868" y="25952"/>
                  </a:cubicBezTo>
                  <a:cubicBezTo>
                    <a:pt x="22316" y="26383"/>
                    <a:pt x="22557" y="27039"/>
                    <a:pt x="22819" y="27474"/>
                  </a:cubicBezTo>
                  <a:cubicBezTo>
                    <a:pt x="22361" y="27587"/>
                    <a:pt x="21946" y="27706"/>
                    <a:pt x="21637" y="27799"/>
                  </a:cubicBezTo>
                  <a:lnTo>
                    <a:pt x="21638" y="27797"/>
                  </a:lnTo>
                  <a:lnTo>
                    <a:pt x="21638" y="27797"/>
                  </a:lnTo>
                  <a:cubicBezTo>
                    <a:pt x="21637" y="27797"/>
                    <a:pt x="21196" y="27870"/>
                    <a:pt x="20499" y="27870"/>
                  </a:cubicBezTo>
                  <a:cubicBezTo>
                    <a:pt x="19307" y="27870"/>
                    <a:pt x="17369" y="27658"/>
                    <a:pt x="15626" y="26509"/>
                  </a:cubicBezTo>
                  <a:cubicBezTo>
                    <a:pt x="15596" y="26490"/>
                    <a:pt x="15566" y="26471"/>
                    <a:pt x="15536" y="26450"/>
                  </a:cubicBezTo>
                  <a:cubicBezTo>
                    <a:pt x="15198" y="26220"/>
                    <a:pt x="14867" y="25953"/>
                    <a:pt x="14551" y="25645"/>
                  </a:cubicBezTo>
                  <a:lnTo>
                    <a:pt x="14406" y="25765"/>
                  </a:lnTo>
                  <a:lnTo>
                    <a:pt x="14164" y="25281"/>
                  </a:lnTo>
                  <a:cubicBezTo>
                    <a:pt x="14164" y="25281"/>
                    <a:pt x="13015" y="21250"/>
                    <a:pt x="11516" y="21125"/>
                  </a:cubicBezTo>
                  <a:cubicBezTo>
                    <a:pt x="11516" y="21125"/>
                    <a:pt x="11501" y="21124"/>
                    <a:pt x="11475" y="21124"/>
                  </a:cubicBezTo>
                  <a:cubicBezTo>
                    <a:pt x="11314" y="21124"/>
                    <a:pt x="10748" y="21172"/>
                    <a:pt x="11010" y="21862"/>
                  </a:cubicBezTo>
                  <a:cubicBezTo>
                    <a:pt x="11315" y="22664"/>
                    <a:pt x="11676" y="23090"/>
                    <a:pt x="11236" y="23113"/>
                  </a:cubicBezTo>
                  <a:cubicBezTo>
                    <a:pt x="11235" y="23113"/>
                    <a:pt x="11234" y="23113"/>
                    <a:pt x="11233" y="23113"/>
                  </a:cubicBezTo>
                  <a:cubicBezTo>
                    <a:pt x="10953" y="23113"/>
                    <a:pt x="10783" y="21086"/>
                    <a:pt x="10360" y="20808"/>
                  </a:cubicBezTo>
                  <a:cubicBezTo>
                    <a:pt x="10299" y="20768"/>
                    <a:pt x="10240" y="20750"/>
                    <a:pt x="10182" y="20750"/>
                  </a:cubicBezTo>
                  <a:cubicBezTo>
                    <a:pt x="9810" y="20750"/>
                    <a:pt x="9534" y="21532"/>
                    <a:pt x="9557" y="22126"/>
                  </a:cubicBezTo>
                  <a:cubicBezTo>
                    <a:pt x="9553" y="22125"/>
                    <a:pt x="9548" y="22124"/>
                    <a:pt x="9544" y="22124"/>
                  </a:cubicBezTo>
                  <a:cubicBezTo>
                    <a:pt x="9540" y="22124"/>
                    <a:pt x="9537" y="22124"/>
                    <a:pt x="9534" y="22125"/>
                  </a:cubicBezTo>
                  <a:cubicBezTo>
                    <a:pt x="9430" y="21952"/>
                    <a:pt x="9020" y="21313"/>
                    <a:pt x="8616" y="21313"/>
                  </a:cubicBezTo>
                  <a:cubicBezTo>
                    <a:pt x="8565" y="21313"/>
                    <a:pt x="8514" y="21323"/>
                    <a:pt x="8464" y="21346"/>
                  </a:cubicBezTo>
                  <a:cubicBezTo>
                    <a:pt x="8125" y="21499"/>
                    <a:pt x="8184" y="22028"/>
                    <a:pt x="8218" y="22222"/>
                  </a:cubicBezTo>
                  <a:cubicBezTo>
                    <a:pt x="8209" y="22214"/>
                    <a:pt x="8196" y="22210"/>
                    <a:pt x="8184" y="22210"/>
                  </a:cubicBezTo>
                  <a:cubicBezTo>
                    <a:pt x="8175" y="22210"/>
                    <a:pt x="8166" y="22212"/>
                    <a:pt x="8159" y="22216"/>
                  </a:cubicBezTo>
                  <a:cubicBezTo>
                    <a:pt x="8148" y="22222"/>
                    <a:pt x="8139" y="22231"/>
                    <a:pt x="8134" y="22242"/>
                  </a:cubicBezTo>
                  <a:cubicBezTo>
                    <a:pt x="8065" y="22211"/>
                    <a:pt x="7966" y="22177"/>
                    <a:pt x="7862" y="22177"/>
                  </a:cubicBezTo>
                  <a:cubicBezTo>
                    <a:pt x="7734" y="22177"/>
                    <a:pt x="7597" y="22229"/>
                    <a:pt x="7500" y="22401"/>
                  </a:cubicBezTo>
                  <a:cubicBezTo>
                    <a:pt x="7292" y="22765"/>
                    <a:pt x="7586" y="23500"/>
                    <a:pt x="7681" y="23717"/>
                  </a:cubicBezTo>
                  <a:cubicBezTo>
                    <a:pt x="7680" y="23717"/>
                    <a:pt x="7679" y="23718"/>
                    <a:pt x="7677" y="23718"/>
                  </a:cubicBezTo>
                  <a:cubicBezTo>
                    <a:pt x="7670" y="23723"/>
                    <a:pt x="7665" y="23728"/>
                    <a:pt x="7660" y="23734"/>
                  </a:cubicBezTo>
                  <a:cubicBezTo>
                    <a:pt x="7572" y="23657"/>
                    <a:pt x="7378" y="23507"/>
                    <a:pt x="7201" y="23507"/>
                  </a:cubicBezTo>
                  <a:cubicBezTo>
                    <a:pt x="7084" y="23507"/>
                    <a:pt x="6974" y="23573"/>
                    <a:pt x="6908" y="23768"/>
                  </a:cubicBezTo>
                  <a:cubicBezTo>
                    <a:pt x="6705" y="24363"/>
                    <a:pt x="10063" y="27815"/>
                    <a:pt x="10063" y="27815"/>
                  </a:cubicBezTo>
                  <a:cubicBezTo>
                    <a:pt x="10063" y="27815"/>
                    <a:pt x="10479" y="28295"/>
                    <a:pt x="10870" y="28740"/>
                  </a:cubicBezTo>
                  <a:lnTo>
                    <a:pt x="10711" y="28873"/>
                  </a:lnTo>
                  <a:cubicBezTo>
                    <a:pt x="10711" y="28873"/>
                    <a:pt x="11032" y="29294"/>
                    <a:pt x="11624" y="29894"/>
                  </a:cubicBezTo>
                  <a:lnTo>
                    <a:pt x="11700" y="29970"/>
                  </a:lnTo>
                  <a:cubicBezTo>
                    <a:pt x="12385" y="30657"/>
                    <a:pt x="13409" y="31555"/>
                    <a:pt x="14700" y="32327"/>
                  </a:cubicBezTo>
                  <a:cubicBezTo>
                    <a:pt x="14732" y="32348"/>
                    <a:pt x="14762" y="32367"/>
                    <a:pt x="14794" y="32386"/>
                  </a:cubicBezTo>
                  <a:cubicBezTo>
                    <a:pt x="15766" y="32957"/>
                    <a:pt x="16888" y="33457"/>
                    <a:pt x="18127" y="33739"/>
                  </a:cubicBezTo>
                  <a:lnTo>
                    <a:pt x="18127" y="33752"/>
                  </a:lnTo>
                  <a:cubicBezTo>
                    <a:pt x="18127" y="33782"/>
                    <a:pt x="18150" y="33804"/>
                    <a:pt x="18180" y="33806"/>
                  </a:cubicBezTo>
                  <a:cubicBezTo>
                    <a:pt x="18205" y="33806"/>
                    <a:pt x="18226" y="33790"/>
                    <a:pt x="18230" y="33765"/>
                  </a:cubicBezTo>
                  <a:cubicBezTo>
                    <a:pt x="18892" y="33910"/>
                    <a:pt x="19588" y="33993"/>
                    <a:pt x="20314" y="33993"/>
                  </a:cubicBezTo>
                  <a:cubicBezTo>
                    <a:pt x="20414" y="33993"/>
                    <a:pt x="20515" y="33991"/>
                    <a:pt x="20616" y="33988"/>
                  </a:cubicBezTo>
                  <a:lnTo>
                    <a:pt x="20616" y="33988"/>
                  </a:lnTo>
                  <a:lnTo>
                    <a:pt x="20131" y="40991"/>
                  </a:lnTo>
                  <a:cubicBezTo>
                    <a:pt x="16528" y="41893"/>
                    <a:pt x="13409" y="44199"/>
                    <a:pt x="10958" y="47117"/>
                  </a:cubicBezTo>
                  <a:cubicBezTo>
                    <a:pt x="10777" y="47333"/>
                    <a:pt x="8034" y="50917"/>
                    <a:pt x="8073" y="50940"/>
                  </a:cubicBezTo>
                  <a:cubicBezTo>
                    <a:pt x="8073" y="50940"/>
                    <a:pt x="8182" y="51005"/>
                    <a:pt x="8365" y="51115"/>
                  </a:cubicBezTo>
                  <a:lnTo>
                    <a:pt x="8245" y="51278"/>
                  </a:lnTo>
                  <a:lnTo>
                    <a:pt x="7991" y="51615"/>
                  </a:lnTo>
                  <a:lnTo>
                    <a:pt x="7657" y="52068"/>
                  </a:lnTo>
                  <a:lnTo>
                    <a:pt x="7406" y="52405"/>
                  </a:lnTo>
                  <a:lnTo>
                    <a:pt x="7392" y="52424"/>
                  </a:lnTo>
                  <a:lnTo>
                    <a:pt x="7107" y="52207"/>
                  </a:lnTo>
                  <a:cubicBezTo>
                    <a:pt x="7079" y="52243"/>
                    <a:pt x="6824" y="52605"/>
                    <a:pt x="6485" y="53035"/>
                  </a:cubicBezTo>
                  <a:cubicBezTo>
                    <a:pt x="6441" y="53091"/>
                    <a:pt x="6394" y="53149"/>
                    <a:pt x="6346" y="53207"/>
                  </a:cubicBezTo>
                  <a:cubicBezTo>
                    <a:pt x="6105" y="53504"/>
                    <a:pt x="5834" y="53818"/>
                    <a:pt x="5576" y="54065"/>
                  </a:cubicBezTo>
                  <a:cubicBezTo>
                    <a:pt x="5519" y="54119"/>
                    <a:pt x="5462" y="54170"/>
                    <a:pt x="5407" y="54216"/>
                  </a:cubicBezTo>
                  <a:cubicBezTo>
                    <a:pt x="5228" y="54372"/>
                    <a:pt x="5062" y="54482"/>
                    <a:pt x="4925" y="54519"/>
                  </a:cubicBezTo>
                  <a:cubicBezTo>
                    <a:pt x="4891" y="54528"/>
                    <a:pt x="4851" y="54532"/>
                    <a:pt x="4804" y="54532"/>
                  </a:cubicBezTo>
                  <a:cubicBezTo>
                    <a:pt x="3981" y="54532"/>
                    <a:pt x="1213" y="53228"/>
                    <a:pt x="420" y="53228"/>
                  </a:cubicBezTo>
                  <a:cubicBezTo>
                    <a:pt x="312" y="53228"/>
                    <a:pt x="240" y="53252"/>
                    <a:pt x="216" y="53308"/>
                  </a:cubicBezTo>
                  <a:cubicBezTo>
                    <a:pt x="1" y="53792"/>
                    <a:pt x="1992" y="55299"/>
                    <a:pt x="3579" y="56456"/>
                  </a:cubicBezTo>
                  <a:cubicBezTo>
                    <a:pt x="5140" y="57594"/>
                    <a:pt x="7402" y="59795"/>
                    <a:pt x="8016" y="59795"/>
                  </a:cubicBezTo>
                  <a:cubicBezTo>
                    <a:pt x="8027" y="59795"/>
                    <a:pt x="8037" y="59795"/>
                    <a:pt x="8047" y="59793"/>
                  </a:cubicBezTo>
                  <a:cubicBezTo>
                    <a:pt x="8612" y="59713"/>
                    <a:pt x="8827" y="59121"/>
                    <a:pt x="9849" y="57776"/>
                  </a:cubicBezTo>
                  <a:cubicBezTo>
                    <a:pt x="10872" y="56429"/>
                    <a:pt x="11706" y="55704"/>
                    <a:pt x="11706" y="55704"/>
                  </a:cubicBezTo>
                  <a:lnTo>
                    <a:pt x="11269" y="55372"/>
                  </a:lnTo>
                  <a:lnTo>
                    <a:pt x="11515" y="55063"/>
                  </a:lnTo>
                  <a:lnTo>
                    <a:pt x="11778" y="54732"/>
                  </a:lnTo>
                  <a:lnTo>
                    <a:pt x="12128" y="54291"/>
                  </a:lnTo>
                  <a:lnTo>
                    <a:pt x="12391" y="53959"/>
                  </a:lnTo>
                  <a:lnTo>
                    <a:pt x="12627" y="53661"/>
                  </a:lnTo>
                  <a:cubicBezTo>
                    <a:pt x="12710" y="53711"/>
                    <a:pt x="12756" y="53739"/>
                    <a:pt x="12756" y="53739"/>
                  </a:cubicBezTo>
                  <a:cubicBezTo>
                    <a:pt x="12758" y="53740"/>
                    <a:pt x="12760" y="53741"/>
                    <a:pt x="12764" y="53741"/>
                  </a:cubicBezTo>
                  <a:cubicBezTo>
                    <a:pt x="12873" y="53741"/>
                    <a:pt x="13696" y="53101"/>
                    <a:pt x="13771" y="53051"/>
                  </a:cubicBezTo>
                  <a:cubicBezTo>
                    <a:pt x="14578" y="52522"/>
                    <a:pt x="15399" y="52014"/>
                    <a:pt x="16236" y="51536"/>
                  </a:cubicBezTo>
                  <a:cubicBezTo>
                    <a:pt x="16583" y="51338"/>
                    <a:pt x="16933" y="51142"/>
                    <a:pt x="17287" y="50951"/>
                  </a:cubicBezTo>
                  <a:cubicBezTo>
                    <a:pt x="17287" y="50952"/>
                    <a:pt x="17287" y="50952"/>
                    <a:pt x="17287" y="50952"/>
                  </a:cubicBezTo>
                  <a:cubicBezTo>
                    <a:pt x="17298" y="50967"/>
                    <a:pt x="17314" y="50974"/>
                    <a:pt x="17331" y="50974"/>
                  </a:cubicBezTo>
                  <a:cubicBezTo>
                    <a:pt x="17337" y="50974"/>
                    <a:pt x="17344" y="50973"/>
                    <a:pt x="17350" y="50971"/>
                  </a:cubicBezTo>
                  <a:lnTo>
                    <a:pt x="18784" y="57641"/>
                  </a:lnTo>
                  <a:lnTo>
                    <a:pt x="19064" y="57613"/>
                  </a:lnTo>
                  <a:lnTo>
                    <a:pt x="19070" y="57827"/>
                  </a:lnTo>
                  <a:lnTo>
                    <a:pt x="19080" y="58226"/>
                  </a:lnTo>
                  <a:lnTo>
                    <a:pt x="19097" y="58760"/>
                  </a:lnTo>
                  <a:lnTo>
                    <a:pt x="19108" y="59158"/>
                  </a:lnTo>
                  <a:lnTo>
                    <a:pt x="19108" y="59180"/>
                  </a:lnTo>
                  <a:lnTo>
                    <a:pt x="18769" y="59187"/>
                  </a:lnTo>
                  <a:cubicBezTo>
                    <a:pt x="18770" y="59229"/>
                    <a:pt x="18792" y="59649"/>
                    <a:pt x="18792" y="60168"/>
                  </a:cubicBezTo>
                  <a:cubicBezTo>
                    <a:pt x="18792" y="60234"/>
                    <a:pt x="18792" y="60305"/>
                    <a:pt x="18789" y="60377"/>
                  </a:cubicBezTo>
                  <a:cubicBezTo>
                    <a:pt x="18785" y="60739"/>
                    <a:pt x="18767" y="61131"/>
                    <a:pt x="18720" y="61466"/>
                  </a:cubicBezTo>
                  <a:cubicBezTo>
                    <a:pt x="18710" y="61540"/>
                    <a:pt x="18698" y="61611"/>
                    <a:pt x="18684" y="61677"/>
                  </a:cubicBezTo>
                  <a:cubicBezTo>
                    <a:pt x="18642" y="61899"/>
                    <a:pt x="18583" y="62079"/>
                    <a:pt x="18503" y="62187"/>
                  </a:cubicBezTo>
                  <a:cubicBezTo>
                    <a:pt x="18093" y="62737"/>
                    <a:pt x="14165" y="63564"/>
                    <a:pt x="14289" y="64049"/>
                  </a:cubicBezTo>
                  <a:cubicBezTo>
                    <a:pt x="14372" y="64375"/>
                    <a:pt x="15464" y="64461"/>
                    <a:pt x="16735" y="64461"/>
                  </a:cubicBezTo>
                  <a:cubicBezTo>
                    <a:pt x="17359" y="64461"/>
                    <a:pt x="18027" y="64440"/>
                    <a:pt x="18639" y="64417"/>
                  </a:cubicBezTo>
                  <a:cubicBezTo>
                    <a:pt x="18834" y="64410"/>
                    <a:pt x="19043" y="64407"/>
                    <a:pt x="19260" y="64407"/>
                  </a:cubicBezTo>
                  <a:cubicBezTo>
                    <a:pt x="20293" y="64407"/>
                    <a:pt x="21521" y="64476"/>
                    <a:pt x="22462" y="64476"/>
                  </a:cubicBezTo>
                  <a:cubicBezTo>
                    <a:pt x="23207" y="64476"/>
                    <a:pt x="23772" y="64433"/>
                    <a:pt x="23920" y="64278"/>
                  </a:cubicBezTo>
                  <a:cubicBezTo>
                    <a:pt x="24293" y="63887"/>
                    <a:pt x="24106" y="63321"/>
                    <a:pt x="24077" y="61720"/>
                  </a:cubicBezTo>
                  <a:cubicBezTo>
                    <a:pt x="24047" y="60118"/>
                    <a:pt x="24242" y="59089"/>
                    <a:pt x="24242" y="59089"/>
                  </a:cubicBezTo>
                  <a:lnTo>
                    <a:pt x="24242" y="59089"/>
                  </a:lnTo>
                  <a:lnTo>
                    <a:pt x="23723" y="59098"/>
                  </a:lnTo>
                  <a:lnTo>
                    <a:pt x="23724" y="58725"/>
                  </a:lnTo>
                  <a:lnTo>
                    <a:pt x="23726" y="58324"/>
                  </a:lnTo>
                  <a:lnTo>
                    <a:pt x="23728" y="57791"/>
                  </a:lnTo>
                  <a:lnTo>
                    <a:pt x="23728" y="57389"/>
                  </a:lnTo>
                  <a:lnTo>
                    <a:pt x="23729" y="57155"/>
                  </a:lnTo>
                  <a:lnTo>
                    <a:pt x="23977" y="57130"/>
                  </a:lnTo>
                  <a:cubicBezTo>
                    <a:pt x="23977" y="57130"/>
                    <a:pt x="24185" y="51861"/>
                    <a:pt x="25033" y="49354"/>
                  </a:cubicBezTo>
                  <a:cubicBezTo>
                    <a:pt x="25048" y="49347"/>
                    <a:pt x="25060" y="49332"/>
                    <a:pt x="25062" y="49314"/>
                  </a:cubicBezTo>
                  <a:cubicBezTo>
                    <a:pt x="25063" y="49303"/>
                    <a:pt x="25061" y="49294"/>
                    <a:pt x="25057" y="49285"/>
                  </a:cubicBezTo>
                  <a:cubicBezTo>
                    <a:pt x="25058" y="49282"/>
                    <a:pt x="25059" y="49279"/>
                    <a:pt x="25060" y="49276"/>
                  </a:cubicBezTo>
                  <a:cubicBezTo>
                    <a:pt x="25459" y="49292"/>
                    <a:pt x="25859" y="49306"/>
                    <a:pt x="26257" y="49306"/>
                  </a:cubicBezTo>
                  <a:cubicBezTo>
                    <a:pt x="26450" y="49306"/>
                    <a:pt x="26644" y="49302"/>
                    <a:pt x="26836" y="49295"/>
                  </a:cubicBezTo>
                  <a:cubicBezTo>
                    <a:pt x="27968" y="49250"/>
                    <a:pt x="29239" y="48895"/>
                    <a:pt x="30267" y="48255"/>
                  </a:cubicBezTo>
                  <a:cubicBezTo>
                    <a:pt x="31120" y="48218"/>
                    <a:pt x="31968" y="48051"/>
                    <a:pt x="32771" y="47758"/>
                  </a:cubicBezTo>
                  <a:cubicBezTo>
                    <a:pt x="33003" y="47673"/>
                    <a:pt x="33273" y="47505"/>
                    <a:pt x="33281" y="47276"/>
                  </a:cubicBezTo>
                  <a:cubicBezTo>
                    <a:pt x="33304" y="47326"/>
                    <a:pt x="33316" y="47353"/>
                    <a:pt x="33316" y="47353"/>
                  </a:cubicBezTo>
                  <a:lnTo>
                    <a:pt x="33338" y="47008"/>
                  </a:lnTo>
                  <a:cubicBezTo>
                    <a:pt x="33341" y="47009"/>
                    <a:pt x="33344" y="47010"/>
                    <a:pt x="33349" y="47010"/>
                  </a:cubicBezTo>
                  <a:lnTo>
                    <a:pt x="33352" y="47010"/>
                  </a:lnTo>
                  <a:cubicBezTo>
                    <a:pt x="33379" y="47010"/>
                    <a:pt x="33403" y="46989"/>
                    <a:pt x="33404" y="46960"/>
                  </a:cubicBezTo>
                  <a:lnTo>
                    <a:pt x="34069" y="36226"/>
                  </a:lnTo>
                  <a:cubicBezTo>
                    <a:pt x="34335" y="36197"/>
                    <a:pt x="36064" y="35994"/>
                    <a:pt x="37892" y="35320"/>
                  </a:cubicBezTo>
                  <a:cubicBezTo>
                    <a:pt x="37928" y="35310"/>
                    <a:pt x="37962" y="35295"/>
                    <a:pt x="37997" y="35282"/>
                  </a:cubicBezTo>
                  <a:cubicBezTo>
                    <a:pt x="38560" y="35072"/>
                    <a:pt x="39130" y="34814"/>
                    <a:pt x="39667" y="34506"/>
                  </a:cubicBezTo>
                  <a:cubicBezTo>
                    <a:pt x="40136" y="34237"/>
                    <a:pt x="40579" y="33924"/>
                    <a:pt x="40992" y="33592"/>
                  </a:cubicBezTo>
                  <a:cubicBezTo>
                    <a:pt x="41020" y="33571"/>
                    <a:pt x="41048" y="33550"/>
                    <a:pt x="41073" y="33526"/>
                  </a:cubicBezTo>
                  <a:cubicBezTo>
                    <a:pt x="42135" y="32655"/>
                    <a:pt x="42993" y="31653"/>
                    <a:pt x="43577" y="30881"/>
                  </a:cubicBezTo>
                  <a:cubicBezTo>
                    <a:pt x="43600" y="30851"/>
                    <a:pt x="43621" y="30824"/>
                    <a:pt x="43641" y="30797"/>
                  </a:cubicBezTo>
                  <a:cubicBezTo>
                    <a:pt x="44155" y="30109"/>
                    <a:pt x="44439" y="29626"/>
                    <a:pt x="44439" y="29626"/>
                  </a:cubicBezTo>
                  <a:lnTo>
                    <a:pt x="44417" y="29605"/>
                  </a:lnTo>
                  <a:cubicBezTo>
                    <a:pt x="45046" y="29134"/>
                    <a:pt x="48339" y="26641"/>
                    <a:pt x="48242" y="26057"/>
                  </a:cubicBezTo>
                  <a:cubicBezTo>
                    <a:pt x="48201" y="25810"/>
                    <a:pt x="48070" y="25733"/>
                    <a:pt x="47925" y="25733"/>
                  </a:cubicBezTo>
                  <a:cubicBezTo>
                    <a:pt x="47756" y="25733"/>
                    <a:pt x="47567" y="25836"/>
                    <a:pt x="47475" y="25894"/>
                  </a:cubicBezTo>
                  <a:cubicBezTo>
                    <a:pt x="47472" y="25887"/>
                    <a:pt x="47466" y="25880"/>
                    <a:pt x="47460" y="25875"/>
                  </a:cubicBezTo>
                  <a:cubicBezTo>
                    <a:pt x="47459" y="25874"/>
                    <a:pt x="47458" y="25874"/>
                    <a:pt x="47457" y="25873"/>
                  </a:cubicBezTo>
                  <a:cubicBezTo>
                    <a:pt x="47591" y="25666"/>
                    <a:pt x="48018" y="24961"/>
                    <a:pt x="47865" y="24551"/>
                  </a:cubicBezTo>
                  <a:cubicBezTo>
                    <a:pt x="47777" y="24312"/>
                    <a:pt x="47598" y="24252"/>
                    <a:pt x="47439" y="24252"/>
                  </a:cubicBezTo>
                  <a:cubicBezTo>
                    <a:pt x="47365" y="24252"/>
                    <a:pt x="47295" y="24265"/>
                    <a:pt x="47241" y="24279"/>
                  </a:cubicBezTo>
                  <a:cubicBezTo>
                    <a:pt x="47237" y="24268"/>
                    <a:pt x="47230" y="24257"/>
                    <a:pt x="47219" y="24250"/>
                  </a:cubicBezTo>
                  <a:cubicBezTo>
                    <a:pt x="47209" y="24241"/>
                    <a:pt x="47198" y="24238"/>
                    <a:pt x="47186" y="24238"/>
                  </a:cubicBezTo>
                  <a:cubicBezTo>
                    <a:pt x="47176" y="24238"/>
                    <a:pt x="47166" y="24240"/>
                    <a:pt x="47158" y="24245"/>
                  </a:cubicBezTo>
                  <a:cubicBezTo>
                    <a:pt x="47226" y="24052"/>
                    <a:pt x="47376" y="23518"/>
                    <a:pt x="47053" y="23303"/>
                  </a:cubicBezTo>
                  <a:cubicBezTo>
                    <a:pt x="46985" y="23258"/>
                    <a:pt x="46911" y="23238"/>
                    <a:pt x="46834" y="23238"/>
                  </a:cubicBezTo>
                  <a:cubicBezTo>
                    <a:pt x="46431" y="23238"/>
                    <a:pt x="45950" y="23771"/>
                    <a:pt x="45822" y="23923"/>
                  </a:cubicBezTo>
                  <a:cubicBezTo>
                    <a:pt x="45816" y="23920"/>
                    <a:pt x="45810" y="23919"/>
                    <a:pt x="45804" y="23919"/>
                  </a:cubicBezTo>
                  <a:cubicBezTo>
                    <a:pt x="45802" y="23919"/>
                    <a:pt x="45800" y="23919"/>
                    <a:pt x="45798" y="23920"/>
                  </a:cubicBezTo>
                  <a:cubicBezTo>
                    <a:pt x="45927" y="23289"/>
                    <a:pt x="45760" y="22395"/>
                    <a:pt x="45342" y="22395"/>
                  </a:cubicBezTo>
                  <a:cubicBezTo>
                    <a:pt x="45297" y="22395"/>
                    <a:pt x="45248" y="22405"/>
                    <a:pt x="45197" y="22428"/>
                  </a:cubicBezTo>
                  <a:cubicBezTo>
                    <a:pt x="44720" y="22641"/>
                    <a:pt x="44208" y="24650"/>
                    <a:pt x="43918" y="24650"/>
                  </a:cubicBezTo>
                  <a:cubicBezTo>
                    <a:pt x="43913" y="24650"/>
                    <a:pt x="43909" y="24650"/>
                    <a:pt x="43905" y="24649"/>
                  </a:cubicBezTo>
                  <a:cubicBezTo>
                    <a:pt x="43458" y="24551"/>
                    <a:pt x="43900" y="24174"/>
                    <a:pt x="44350" y="23402"/>
                  </a:cubicBezTo>
                  <a:cubicBezTo>
                    <a:pt x="44798" y="22631"/>
                    <a:pt x="43955" y="22559"/>
                    <a:pt x="43955" y="22559"/>
                  </a:cubicBezTo>
                  <a:cubicBezTo>
                    <a:pt x="43930" y="22557"/>
                    <a:pt x="43905" y="22556"/>
                    <a:pt x="43881" y="22556"/>
                  </a:cubicBezTo>
                  <a:cubicBezTo>
                    <a:pt x="42634" y="22556"/>
                    <a:pt x="41216" y="25047"/>
                    <a:pt x="40716" y="26008"/>
                  </a:cubicBezTo>
                  <a:lnTo>
                    <a:pt x="40637" y="25931"/>
                  </a:lnTo>
                  <a:cubicBezTo>
                    <a:pt x="40637" y="25931"/>
                    <a:pt x="40253" y="26315"/>
                    <a:pt x="39719" y="26811"/>
                  </a:cubicBezTo>
                  <a:cubicBezTo>
                    <a:pt x="39695" y="26836"/>
                    <a:pt x="39669" y="26858"/>
                    <a:pt x="39642" y="26884"/>
                  </a:cubicBezTo>
                  <a:cubicBezTo>
                    <a:pt x="38769" y="27692"/>
                    <a:pt x="37547" y="28752"/>
                    <a:pt x="36939" y="28946"/>
                  </a:cubicBezTo>
                  <a:cubicBezTo>
                    <a:pt x="36579" y="29062"/>
                    <a:pt x="36154" y="29122"/>
                    <a:pt x="35678" y="29122"/>
                  </a:cubicBezTo>
                  <a:cubicBezTo>
                    <a:pt x="34827" y="29122"/>
                    <a:pt x="33811" y="28929"/>
                    <a:pt x="32707" y="28516"/>
                  </a:cubicBezTo>
                  <a:cubicBezTo>
                    <a:pt x="32169" y="28315"/>
                    <a:pt x="31591" y="28068"/>
                    <a:pt x="31064" y="27830"/>
                  </a:cubicBezTo>
                  <a:cubicBezTo>
                    <a:pt x="31225" y="27490"/>
                    <a:pt x="31269" y="27098"/>
                    <a:pt x="30938" y="26759"/>
                  </a:cubicBezTo>
                  <a:cubicBezTo>
                    <a:pt x="30817" y="26636"/>
                    <a:pt x="30647" y="26583"/>
                    <a:pt x="30444" y="26583"/>
                  </a:cubicBezTo>
                  <a:cubicBezTo>
                    <a:pt x="30100" y="26583"/>
                    <a:pt x="29663" y="26735"/>
                    <a:pt x="29223" y="26945"/>
                  </a:cubicBezTo>
                  <a:lnTo>
                    <a:pt x="29271" y="26609"/>
                  </a:lnTo>
                  <a:cubicBezTo>
                    <a:pt x="29687" y="26538"/>
                    <a:pt x="30100" y="26434"/>
                    <a:pt x="30507" y="26295"/>
                  </a:cubicBezTo>
                  <a:cubicBezTo>
                    <a:pt x="31457" y="25972"/>
                    <a:pt x="32622" y="25410"/>
                    <a:pt x="32883" y="24344"/>
                  </a:cubicBezTo>
                  <a:cubicBezTo>
                    <a:pt x="32956" y="24220"/>
                    <a:pt x="33015" y="24092"/>
                    <a:pt x="33059" y="23961"/>
                  </a:cubicBezTo>
                  <a:cubicBezTo>
                    <a:pt x="34554" y="24540"/>
                    <a:pt x="35840" y="24855"/>
                    <a:pt x="36817" y="24855"/>
                  </a:cubicBezTo>
                  <a:cubicBezTo>
                    <a:pt x="37667" y="24855"/>
                    <a:pt x="38282" y="24617"/>
                    <a:pt x="38597" y="24108"/>
                  </a:cubicBezTo>
                  <a:cubicBezTo>
                    <a:pt x="38889" y="23636"/>
                    <a:pt x="38936" y="22914"/>
                    <a:pt x="38750" y="22044"/>
                  </a:cubicBezTo>
                  <a:lnTo>
                    <a:pt x="38750" y="22044"/>
                  </a:lnTo>
                  <a:lnTo>
                    <a:pt x="38770" y="22057"/>
                  </a:lnTo>
                  <a:cubicBezTo>
                    <a:pt x="38770" y="22057"/>
                    <a:pt x="38505" y="19642"/>
                    <a:pt x="37021" y="17125"/>
                  </a:cubicBezTo>
                  <a:cubicBezTo>
                    <a:pt x="37024" y="17121"/>
                    <a:pt x="37028" y="17118"/>
                    <a:pt x="37032" y="17114"/>
                  </a:cubicBezTo>
                  <a:cubicBezTo>
                    <a:pt x="37487" y="16643"/>
                    <a:pt x="38038" y="16207"/>
                    <a:pt x="38635" y="15807"/>
                  </a:cubicBezTo>
                  <a:cubicBezTo>
                    <a:pt x="38636" y="15809"/>
                    <a:pt x="38637" y="15810"/>
                    <a:pt x="38638" y="15811"/>
                  </a:cubicBezTo>
                  <a:lnTo>
                    <a:pt x="38680" y="15780"/>
                  </a:lnTo>
                  <a:lnTo>
                    <a:pt x="38678" y="15779"/>
                  </a:lnTo>
                  <a:cubicBezTo>
                    <a:pt x="38720" y="15751"/>
                    <a:pt x="38761" y="15724"/>
                    <a:pt x="38803" y="15697"/>
                  </a:cubicBezTo>
                  <a:cubicBezTo>
                    <a:pt x="40491" y="14597"/>
                    <a:pt x="42497" y="13783"/>
                    <a:pt x="43737" y="13336"/>
                  </a:cubicBezTo>
                  <a:cubicBezTo>
                    <a:pt x="43750" y="13332"/>
                    <a:pt x="43763" y="13327"/>
                    <a:pt x="43775" y="13322"/>
                  </a:cubicBezTo>
                  <a:cubicBezTo>
                    <a:pt x="43778" y="13321"/>
                    <a:pt x="43780" y="13320"/>
                    <a:pt x="43782" y="13319"/>
                  </a:cubicBezTo>
                  <a:cubicBezTo>
                    <a:pt x="43792" y="13316"/>
                    <a:pt x="43802" y="13311"/>
                    <a:pt x="43812" y="13307"/>
                  </a:cubicBezTo>
                  <a:cubicBezTo>
                    <a:pt x="43815" y="13306"/>
                    <a:pt x="43818" y="13304"/>
                    <a:pt x="43822" y="13303"/>
                  </a:cubicBezTo>
                  <a:cubicBezTo>
                    <a:pt x="43831" y="13299"/>
                    <a:pt x="43840" y="13295"/>
                    <a:pt x="43848" y="13291"/>
                  </a:cubicBezTo>
                  <a:cubicBezTo>
                    <a:pt x="43852" y="13290"/>
                    <a:pt x="43857" y="13288"/>
                    <a:pt x="43860" y="13286"/>
                  </a:cubicBezTo>
                  <a:cubicBezTo>
                    <a:pt x="43868" y="13283"/>
                    <a:pt x="43876" y="13278"/>
                    <a:pt x="43883" y="13275"/>
                  </a:cubicBezTo>
                  <a:cubicBezTo>
                    <a:pt x="43889" y="13273"/>
                    <a:pt x="43893" y="13271"/>
                    <a:pt x="43897" y="13269"/>
                  </a:cubicBezTo>
                  <a:cubicBezTo>
                    <a:pt x="43905" y="13266"/>
                    <a:pt x="43911" y="13261"/>
                    <a:pt x="43918" y="13258"/>
                  </a:cubicBezTo>
                  <a:cubicBezTo>
                    <a:pt x="43924" y="13256"/>
                    <a:pt x="43929" y="13253"/>
                    <a:pt x="43934" y="13251"/>
                  </a:cubicBezTo>
                  <a:cubicBezTo>
                    <a:pt x="43940" y="13247"/>
                    <a:pt x="43945" y="13244"/>
                    <a:pt x="43951" y="13241"/>
                  </a:cubicBezTo>
                  <a:cubicBezTo>
                    <a:pt x="43957" y="13238"/>
                    <a:pt x="43963" y="13235"/>
                    <a:pt x="43970" y="13232"/>
                  </a:cubicBezTo>
                  <a:cubicBezTo>
                    <a:pt x="43974" y="13229"/>
                    <a:pt x="43978" y="13227"/>
                    <a:pt x="43982" y="13224"/>
                  </a:cubicBezTo>
                  <a:cubicBezTo>
                    <a:pt x="43990" y="13220"/>
                    <a:pt x="43997" y="13216"/>
                    <a:pt x="44005" y="13211"/>
                  </a:cubicBezTo>
                  <a:cubicBezTo>
                    <a:pt x="44007" y="13211"/>
                    <a:pt x="44008" y="13210"/>
                    <a:pt x="44010" y="13209"/>
                  </a:cubicBezTo>
                  <a:cubicBezTo>
                    <a:pt x="44298" y="13042"/>
                    <a:pt x="44527" y="12797"/>
                    <a:pt x="44673" y="12508"/>
                  </a:cubicBezTo>
                  <a:cubicBezTo>
                    <a:pt x="44699" y="12458"/>
                    <a:pt x="44721" y="12404"/>
                    <a:pt x="44742" y="12350"/>
                  </a:cubicBezTo>
                  <a:cubicBezTo>
                    <a:pt x="44746" y="12342"/>
                    <a:pt x="44749" y="12333"/>
                    <a:pt x="44752" y="12325"/>
                  </a:cubicBezTo>
                  <a:cubicBezTo>
                    <a:pt x="44752" y="12325"/>
                    <a:pt x="44752" y="12324"/>
                    <a:pt x="44753" y="12322"/>
                  </a:cubicBezTo>
                  <a:cubicBezTo>
                    <a:pt x="44776" y="12256"/>
                    <a:pt x="44797" y="12188"/>
                    <a:pt x="44811" y="12119"/>
                  </a:cubicBezTo>
                  <a:cubicBezTo>
                    <a:pt x="44813" y="12118"/>
                    <a:pt x="44813" y="12118"/>
                    <a:pt x="44813" y="12117"/>
                  </a:cubicBezTo>
                  <a:cubicBezTo>
                    <a:pt x="44819" y="12086"/>
                    <a:pt x="44825" y="12056"/>
                    <a:pt x="44830" y="12025"/>
                  </a:cubicBezTo>
                  <a:cubicBezTo>
                    <a:pt x="44832" y="12018"/>
                    <a:pt x="44833" y="12010"/>
                    <a:pt x="44834" y="12002"/>
                  </a:cubicBezTo>
                  <a:cubicBezTo>
                    <a:pt x="44835" y="11996"/>
                    <a:pt x="44836" y="11989"/>
                    <a:pt x="44836" y="11983"/>
                  </a:cubicBezTo>
                  <a:cubicBezTo>
                    <a:pt x="44838" y="11968"/>
                    <a:pt x="44840" y="11953"/>
                    <a:pt x="44842" y="11938"/>
                  </a:cubicBezTo>
                  <a:cubicBezTo>
                    <a:pt x="44842" y="11936"/>
                    <a:pt x="44842" y="11935"/>
                    <a:pt x="44842" y="11934"/>
                  </a:cubicBezTo>
                  <a:cubicBezTo>
                    <a:pt x="44844" y="11917"/>
                    <a:pt x="44846" y="11901"/>
                    <a:pt x="44847" y="11885"/>
                  </a:cubicBezTo>
                  <a:cubicBezTo>
                    <a:pt x="44847" y="11884"/>
                    <a:pt x="44847" y="11883"/>
                    <a:pt x="44847" y="11882"/>
                  </a:cubicBezTo>
                  <a:cubicBezTo>
                    <a:pt x="44856" y="11756"/>
                    <a:pt x="44852" y="11628"/>
                    <a:pt x="44831" y="11500"/>
                  </a:cubicBezTo>
                  <a:cubicBezTo>
                    <a:pt x="44738" y="10921"/>
                    <a:pt x="44557" y="10191"/>
                    <a:pt x="44213" y="9362"/>
                  </a:cubicBezTo>
                  <a:cubicBezTo>
                    <a:pt x="43551" y="7767"/>
                    <a:pt x="42285" y="5796"/>
                    <a:pt x="39881" y="3793"/>
                  </a:cubicBezTo>
                  <a:cubicBezTo>
                    <a:pt x="35978" y="541"/>
                    <a:pt x="32280" y="1"/>
                    <a:pt x="302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4"/>
            <p:cNvSpPr/>
            <p:nvPr/>
          </p:nvSpPr>
          <p:spPr>
            <a:xfrm>
              <a:off x="5522050" y="279775"/>
              <a:ext cx="1249825" cy="1656925"/>
            </a:xfrm>
            <a:custGeom>
              <a:avLst/>
              <a:gdLst/>
              <a:ahLst/>
              <a:cxnLst/>
              <a:rect l="l" t="t" r="r" b="b"/>
              <a:pathLst>
                <a:path w="49993" h="66277" extrusionOk="0">
                  <a:moveTo>
                    <a:pt x="24792" y="39865"/>
                  </a:moveTo>
                  <a:lnTo>
                    <a:pt x="22752" y="40750"/>
                  </a:lnTo>
                  <a:lnTo>
                    <a:pt x="22683" y="41252"/>
                  </a:lnTo>
                  <a:lnTo>
                    <a:pt x="22519" y="42450"/>
                  </a:lnTo>
                  <a:lnTo>
                    <a:pt x="22519" y="42450"/>
                  </a:lnTo>
                  <a:lnTo>
                    <a:pt x="23602" y="42397"/>
                  </a:lnTo>
                  <a:cubicBezTo>
                    <a:pt x="23680" y="42393"/>
                    <a:pt x="23758" y="42390"/>
                    <a:pt x="23836" y="42388"/>
                  </a:cubicBezTo>
                  <a:lnTo>
                    <a:pt x="24669" y="42363"/>
                  </a:lnTo>
                  <a:lnTo>
                    <a:pt x="24709" y="41531"/>
                  </a:lnTo>
                  <a:cubicBezTo>
                    <a:pt x="24712" y="41464"/>
                    <a:pt x="24715" y="41391"/>
                    <a:pt x="24720" y="41313"/>
                  </a:cubicBezTo>
                  <a:lnTo>
                    <a:pt x="24792" y="39865"/>
                  </a:lnTo>
                  <a:close/>
                  <a:moveTo>
                    <a:pt x="13983" y="53865"/>
                  </a:moveTo>
                  <a:cubicBezTo>
                    <a:pt x="13985" y="53866"/>
                    <a:pt x="13987" y="53867"/>
                    <a:pt x="13988" y="53868"/>
                  </a:cubicBezTo>
                  <a:lnTo>
                    <a:pt x="13983" y="53865"/>
                  </a:lnTo>
                  <a:close/>
                  <a:moveTo>
                    <a:pt x="31016" y="1801"/>
                  </a:moveTo>
                  <a:cubicBezTo>
                    <a:pt x="32846" y="1801"/>
                    <a:pt x="36353" y="2286"/>
                    <a:pt x="40074" y="5386"/>
                  </a:cubicBezTo>
                  <a:cubicBezTo>
                    <a:pt x="42011" y="7001"/>
                    <a:pt x="43384" y="8757"/>
                    <a:pt x="44151" y="10608"/>
                  </a:cubicBezTo>
                  <a:cubicBezTo>
                    <a:pt x="44421" y="11262"/>
                    <a:pt x="44610" y="11912"/>
                    <a:pt x="44711" y="12543"/>
                  </a:cubicBezTo>
                  <a:cubicBezTo>
                    <a:pt x="44720" y="12600"/>
                    <a:pt x="44723" y="12657"/>
                    <a:pt x="44718" y="12714"/>
                  </a:cubicBezTo>
                  <a:lnTo>
                    <a:pt x="44718" y="12718"/>
                  </a:lnTo>
                  <a:cubicBezTo>
                    <a:pt x="44717" y="12724"/>
                    <a:pt x="44717" y="12732"/>
                    <a:pt x="44716" y="12739"/>
                  </a:cubicBezTo>
                  <a:lnTo>
                    <a:pt x="44716" y="12743"/>
                  </a:lnTo>
                  <a:cubicBezTo>
                    <a:pt x="44715" y="12750"/>
                    <a:pt x="44714" y="12755"/>
                    <a:pt x="44713" y="12762"/>
                  </a:cubicBezTo>
                  <a:lnTo>
                    <a:pt x="44710" y="12782"/>
                  </a:lnTo>
                  <a:cubicBezTo>
                    <a:pt x="44709" y="12795"/>
                    <a:pt x="44706" y="12807"/>
                    <a:pt x="44702" y="12821"/>
                  </a:cubicBezTo>
                  <a:lnTo>
                    <a:pt x="44702" y="12825"/>
                  </a:lnTo>
                  <a:cubicBezTo>
                    <a:pt x="44695" y="12855"/>
                    <a:pt x="44686" y="12886"/>
                    <a:pt x="44676" y="12916"/>
                  </a:cubicBezTo>
                  <a:lnTo>
                    <a:pt x="44669" y="12931"/>
                  </a:lnTo>
                  <a:cubicBezTo>
                    <a:pt x="44660" y="12956"/>
                    <a:pt x="44649" y="12982"/>
                    <a:pt x="44637" y="13004"/>
                  </a:cubicBezTo>
                  <a:cubicBezTo>
                    <a:pt x="44568" y="13139"/>
                    <a:pt x="44462" y="13252"/>
                    <a:pt x="44330" y="13329"/>
                  </a:cubicBezTo>
                  <a:lnTo>
                    <a:pt x="44329" y="13329"/>
                  </a:lnTo>
                  <a:lnTo>
                    <a:pt x="44328" y="13330"/>
                  </a:lnTo>
                  <a:lnTo>
                    <a:pt x="44325" y="13332"/>
                  </a:lnTo>
                  <a:cubicBezTo>
                    <a:pt x="44321" y="13334"/>
                    <a:pt x="44318" y="13335"/>
                    <a:pt x="44314" y="13337"/>
                  </a:cubicBezTo>
                  <a:lnTo>
                    <a:pt x="44267" y="13362"/>
                  </a:lnTo>
                  <a:cubicBezTo>
                    <a:pt x="44264" y="13364"/>
                    <a:pt x="44261" y="13365"/>
                    <a:pt x="44257" y="13366"/>
                  </a:cubicBezTo>
                  <a:lnTo>
                    <a:pt x="44251" y="13369"/>
                  </a:lnTo>
                  <a:cubicBezTo>
                    <a:pt x="44247" y="13371"/>
                    <a:pt x="44243" y="13372"/>
                    <a:pt x="44240" y="13374"/>
                  </a:cubicBezTo>
                  <a:lnTo>
                    <a:pt x="44233" y="13377"/>
                  </a:lnTo>
                  <a:cubicBezTo>
                    <a:pt x="44229" y="13379"/>
                    <a:pt x="44224" y="13381"/>
                    <a:pt x="44219" y="13383"/>
                  </a:cubicBezTo>
                  <a:lnTo>
                    <a:pt x="44214" y="13385"/>
                  </a:lnTo>
                  <a:cubicBezTo>
                    <a:pt x="44208" y="13386"/>
                    <a:pt x="44204" y="13388"/>
                    <a:pt x="44199" y="13391"/>
                  </a:cubicBezTo>
                  <a:cubicBezTo>
                    <a:pt x="42958" y="13838"/>
                    <a:pt x="41214" y="14551"/>
                    <a:pt x="39626" y="15502"/>
                  </a:cubicBezTo>
                  <a:lnTo>
                    <a:pt x="39612" y="15485"/>
                  </a:lnTo>
                  <a:lnTo>
                    <a:pt x="38963" y="15920"/>
                  </a:lnTo>
                  <a:cubicBezTo>
                    <a:pt x="38959" y="15923"/>
                    <a:pt x="38954" y="15926"/>
                    <a:pt x="38950" y="15928"/>
                  </a:cubicBezTo>
                  <a:lnTo>
                    <a:pt x="38155" y="16455"/>
                  </a:lnTo>
                  <a:lnTo>
                    <a:pt x="38175" y="16483"/>
                  </a:lnTo>
                  <a:cubicBezTo>
                    <a:pt x="37792" y="16780"/>
                    <a:pt x="37450" y="17081"/>
                    <a:pt x="37157" y="17384"/>
                  </a:cubicBezTo>
                  <a:lnTo>
                    <a:pt x="36661" y="17884"/>
                  </a:lnTo>
                  <a:lnTo>
                    <a:pt x="37014" y="18483"/>
                  </a:lnTo>
                  <a:cubicBezTo>
                    <a:pt x="37617" y="19507"/>
                    <a:pt x="38006" y="20519"/>
                    <a:pt x="38251" y="21330"/>
                  </a:cubicBezTo>
                  <a:lnTo>
                    <a:pt x="38637" y="23133"/>
                  </a:lnTo>
                  <a:cubicBezTo>
                    <a:pt x="38835" y="24058"/>
                    <a:pt x="38659" y="24439"/>
                    <a:pt x="38600" y="24534"/>
                  </a:cubicBezTo>
                  <a:cubicBezTo>
                    <a:pt x="38435" y="24802"/>
                    <a:pt x="37946" y="24855"/>
                    <a:pt x="37586" y="24855"/>
                  </a:cubicBezTo>
                  <a:cubicBezTo>
                    <a:pt x="37529" y="24855"/>
                    <a:pt x="37476" y="24853"/>
                    <a:pt x="37427" y="24851"/>
                  </a:cubicBezTo>
                  <a:cubicBezTo>
                    <a:pt x="36601" y="24818"/>
                    <a:pt x="35469" y="24531"/>
                    <a:pt x="34154" y="24022"/>
                  </a:cubicBezTo>
                  <a:lnTo>
                    <a:pt x="33276" y="23682"/>
                  </a:lnTo>
                  <a:lnTo>
                    <a:pt x="32974" y="24574"/>
                  </a:lnTo>
                  <a:cubicBezTo>
                    <a:pt x="32951" y="24645"/>
                    <a:pt x="32917" y="24718"/>
                    <a:pt x="32874" y="24791"/>
                  </a:cubicBezTo>
                  <a:lnTo>
                    <a:pt x="32808" y="24904"/>
                  </a:lnTo>
                  <a:lnTo>
                    <a:pt x="32777" y="25030"/>
                  </a:lnTo>
                  <a:cubicBezTo>
                    <a:pt x="32652" y="25539"/>
                    <a:pt x="32048" y="25982"/>
                    <a:pt x="30985" y="26344"/>
                  </a:cubicBezTo>
                  <a:cubicBezTo>
                    <a:pt x="30629" y="26465"/>
                    <a:pt x="30260" y="26559"/>
                    <a:pt x="29889" y="26622"/>
                  </a:cubicBezTo>
                  <a:lnTo>
                    <a:pt x="29241" y="26732"/>
                  </a:lnTo>
                  <a:lnTo>
                    <a:pt x="28860" y="29383"/>
                  </a:lnTo>
                  <a:lnTo>
                    <a:pt x="30379" y="28659"/>
                  </a:lnTo>
                  <a:cubicBezTo>
                    <a:pt x="30652" y="28528"/>
                    <a:pt x="30848" y="28460"/>
                    <a:pt x="30983" y="28424"/>
                  </a:cubicBezTo>
                  <a:lnTo>
                    <a:pt x="30983" y="28424"/>
                  </a:lnTo>
                  <a:lnTo>
                    <a:pt x="30627" y="29176"/>
                  </a:lnTo>
                  <a:lnTo>
                    <a:pt x="31464" y="29553"/>
                  </a:lnTo>
                  <a:cubicBezTo>
                    <a:pt x="32097" y="29838"/>
                    <a:pt x="32668" y="30076"/>
                    <a:pt x="33159" y="30260"/>
                  </a:cubicBezTo>
                  <a:cubicBezTo>
                    <a:pt x="34336" y="30701"/>
                    <a:pt x="35458" y="30925"/>
                    <a:pt x="36443" y="30925"/>
                  </a:cubicBezTo>
                  <a:cubicBezTo>
                    <a:pt x="37005" y="30925"/>
                    <a:pt x="37524" y="30852"/>
                    <a:pt x="37982" y="30705"/>
                  </a:cubicBezTo>
                  <a:cubicBezTo>
                    <a:pt x="38374" y="30579"/>
                    <a:pt x="39117" y="30209"/>
                    <a:pt x="41022" y="28447"/>
                  </a:cubicBezTo>
                  <a:lnTo>
                    <a:pt x="41027" y="28441"/>
                  </a:lnTo>
                  <a:cubicBezTo>
                    <a:pt x="41052" y="28417"/>
                    <a:pt x="41081" y="28392"/>
                    <a:pt x="41112" y="28361"/>
                  </a:cubicBezTo>
                  <a:cubicBezTo>
                    <a:pt x="41215" y="28265"/>
                    <a:pt x="41313" y="28172"/>
                    <a:pt x="41404" y="28087"/>
                  </a:cubicBezTo>
                  <a:lnTo>
                    <a:pt x="41723" y="28397"/>
                  </a:lnTo>
                  <a:lnTo>
                    <a:pt x="42283" y="27325"/>
                  </a:lnTo>
                  <a:cubicBezTo>
                    <a:pt x="42513" y="26882"/>
                    <a:pt x="42981" y="26035"/>
                    <a:pt x="43530" y="25333"/>
                  </a:cubicBezTo>
                  <a:cubicBezTo>
                    <a:pt x="43553" y="25305"/>
                    <a:pt x="43574" y="25277"/>
                    <a:pt x="43595" y="25251"/>
                  </a:cubicBezTo>
                  <a:lnTo>
                    <a:pt x="43595" y="25251"/>
                  </a:lnTo>
                  <a:cubicBezTo>
                    <a:pt x="43572" y="25433"/>
                    <a:pt x="43593" y="25608"/>
                    <a:pt x="43661" y="25776"/>
                  </a:cubicBezTo>
                  <a:cubicBezTo>
                    <a:pt x="43739" y="25970"/>
                    <a:pt x="43950" y="26313"/>
                    <a:pt x="44481" y="26430"/>
                  </a:cubicBezTo>
                  <a:cubicBezTo>
                    <a:pt x="44549" y="26445"/>
                    <a:pt x="44617" y="26452"/>
                    <a:pt x="44685" y="26452"/>
                  </a:cubicBezTo>
                  <a:cubicBezTo>
                    <a:pt x="44972" y="26452"/>
                    <a:pt x="45251" y="26323"/>
                    <a:pt x="45460" y="26085"/>
                  </a:cubicBezTo>
                  <a:cubicBezTo>
                    <a:pt x="45531" y="26004"/>
                    <a:pt x="45597" y="25911"/>
                    <a:pt x="45664" y="25793"/>
                  </a:cubicBezTo>
                  <a:lnTo>
                    <a:pt x="46449" y="25733"/>
                  </a:lnTo>
                  <a:lnTo>
                    <a:pt x="46727" y="25837"/>
                  </a:lnTo>
                  <a:lnTo>
                    <a:pt x="46271" y="27126"/>
                  </a:lnTo>
                  <a:lnTo>
                    <a:pt x="47304" y="26537"/>
                  </a:lnTo>
                  <a:lnTo>
                    <a:pt x="46992" y="27019"/>
                  </a:lnTo>
                  <a:lnTo>
                    <a:pt x="47534" y="27392"/>
                  </a:lnTo>
                  <a:lnTo>
                    <a:pt x="47546" y="27415"/>
                  </a:lnTo>
                  <a:cubicBezTo>
                    <a:pt x="47310" y="27637"/>
                    <a:pt x="46987" y="27924"/>
                    <a:pt x="46543" y="28294"/>
                  </a:cubicBezTo>
                  <a:cubicBezTo>
                    <a:pt x="45753" y="28950"/>
                    <a:pt x="44953" y="29554"/>
                    <a:pt x="44646" y="29784"/>
                  </a:cubicBezTo>
                  <a:lnTo>
                    <a:pt x="43800" y="30415"/>
                  </a:lnTo>
                  <a:lnTo>
                    <a:pt x="44049" y="30657"/>
                  </a:lnTo>
                  <a:cubicBezTo>
                    <a:pt x="43947" y="30804"/>
                    <a:pt x="43826" y="30973"/>
                    <a:pt x="43688" y="31158"/>
                  </a:cubicBezTo>
                  <a:lnTo>
                    <a:pt x="43668" y="31185"/>
                  </a:lnTo>
                  <a:cubicBezTo>
                    <a:pt x="43664" y="31191"/>
                    <a:pt x="43653" y="31205"/>
                    <a:pt x="43637" y="31225"/>
                  </a:cubicBezTo>
                  <a:lnTo>
                    <a:pt x="43627" y="31238"/>
                  </a:lnTo>
                  <a:cubicBezTo>
                    <a:pt x="43117" y="31912"/>
                    <a:pt x="42295" y="32891"/>
                    <a:pt x="41271" y="33731"/>
                  </a:cubicBezTo>
                  <a:lnTo>
                    <a:pt x="41251" y="33747"/>
                  </a:lnTo>
                  <a:lnTo>
                    <a:pt x="41238" y="33760"/>
                  </a:lnTo>
                  <a:cubicBezTo>
                    <a:pt x="41231" y="33764"/>
                    <a:pt x="41220" y="33772"/>
                    <a:pt x="41212" y="33779"/>
                  </a:cubicBezTo>
                  <a:lnTo>
                    <a:pt x="41196" y="33792"/>
                  </a:lnTo>
                  <a:cubicBezTo>
                    <a:pt x="40793" y="34116"/>
                    <a:pt x="40386" y="34397"/>
                    <a:pt x="39988" y="34626"/>
                  </a:cubicBezTo>
                  <a:cubicBezTo>
                    <a:pt x="39527" y="34890"/>
                    <a:pt x="39012" y="35129"/>
                    <a:pt x="38456" y="35337"/>
                  </a:cubicBezTo>
                  <a:cubicBezTo>
                    <a:pt x="38439" y="35344"/>
                    <a:pt x="38422" y="35350"/>
                    <a:pt x="38405" y="35356"/>
                  </a:cubicBezTo>
                  <a:cubicBezTo>
                    <a:pt x="38401" y="35359"/>
                    <a:pt x="38398" y="35360"/>
                    <a:pt x="38395" y="35361"/>
                  </a:cubicBezTo>
                  <a:lnTo>
                    <a:pt x="38378" y="35366"/>
                  </a:lnTo>
                  <a:lnTo>
                    <a:pt x="38349" y="35377"/>
                  </a:lnTo>
                  <a:cubicBezTo>
                    <a:pt x="36602" y="36020"/>
                    <a:pt x="34928" y="36211"/>
                    <a:pt x="34742" y="36231"/>
                  </a:cubicBezTo>
                  <a:lnTo>
                    <a:pt x="33986" y="36311"/>
                  </a:lnTo>
                  <a:lnTo>
                    <a:pt x="33464" y="44743"/>
                  </a:lnTo>
                  <a:lnTo>
                    <a:pt x="33289" y="44363"/>
                  </a:lnTo>
                  <a:lnTo>
                    <a:pt x="33162" y="47837"/>
                  </a:lnTo>
                  <a:cubicBezTo>
                    <a:pt x="32469" y="48083"/>
                    <a:pt x="31741" y="48224"/>
                    <a:pt x="30997" y="48255"/>
                  </a:cubicBezTo>
                  <a:lnTo>
                    <a:pt x="30760" y="48266"/>
                  </a:lnTo>
                  <a:lnTo>
                    <a:pt x="30559" y="48392"/>
                  </a:lnTo>
                  <a:cubicBezTo>
                    <a:pt x="29715" y="48917"/>
                    <a:pt x="28597" y="49255"/>
                    <a:pt x="27569" y="49296"/>
                  </a:cubicBezTo>
                  <a:cubicBezTo>
                    <a:pt x="27388" y="49303"/>
                    <a:pt x="27206" y="49306"/>
                    <a:pt x="27025" y="49306"/>
                  </a:cubicBezTo>
                  <a:cubicBezTo>
                    <a:pt x="26631" y="49306"/>
                    <a:pt x="26240" y="49292"/>
                    <a:pt x="25865" y="49277"/>
                  </a:cubicBezTo>
                  <a:lnTo>
                    <a:pt x="25199" y="49251"/>
                  </a:lnTo>
                  <a:lnTo>
                    <a:pt x="25069" y="49622"/>
                  </a:lnTo>
                  <a:lnTo>
                    <a:pt x="25065" y="49624"/>
                  </a:lnTo>
                  <a:lnTo>
                    <a:pt x="24960" y="49931"/>
                  </a:lnTo>
                  <a:lnTo>
                    <a:pt x="24853" y="50239"/>
                  </a:lnTo>
                  <a:lnTo>
                    <a:pt x="24858" y="50250"/>
                  </a:lnTo>
                  <a:cubicBezTo>
                    <a:pt x="24237" y="52318"/>
                    <a:pt x="23977" y="55687"/>
                    <a:pt x="23886" y="57210"/>
                  </a:cubicBezTo>
                  <a:lnTo>
                    <a:pt x="23599" y="57239"/>
                  </a:lnTo>
                  <a:lnTo>
                    <a:pt x="23597" y="58053"/>
                  </a:lnTo>
                  <a:lnTo>
                    <a:pt x="23596" y="58689"/>
                  </a:lnTo>
                  <a:lnTo>
                    <a:pt x="23594" y="59221"/>
                  </a:lnTo>
                  <a:lnTo>
                    <a:pt x="23586" y="60917"/>
                  </a:lnTo>
                  <a:lnTo>
                    <a:pt x="23996" y="60909"/>
                  </a:lnTo>
                  <a:lnTo>
                    <a:pt x="23996" y="60909"/>
                  </a:lnTo>
                  <a:cubicBezTo>
                    <a:pt x="23959" y="61367"/>
                    <a:pt x="23933" y="61955"/>
                    <a:pt x="23946" y="62638"/>
                  </a:cubicBezTo>
                  <a:cubicBezTo>
                    <a:pt x="23954" y="63107"/>
                    <a:pt x="23976" y="63492"/>
                    <a:pt x="23993" y="63800"/>
                  </a:cubicBezTo>
                  <a:cubicBezTo>
                    <a:pt x="24005" y="64030"/>
                    <a:pt x="24020" y="64281"/>
                    <a:pt x="24017" y="64449"/>
                  </a:cubicBezTo>
                  <a:cubicBezTo>
                    <a:pt x="23886" y="64461"/>
                    <a:pt x="23686" y="64473"/>
                    <a:pt x="23386" y="64476"/>
                  </a:cubicBezTo>
                  <a:cubicBezTo>
                    <a:pt x="23338" y="64477"/>
                    <a:pt x="23289" y="64477"/>
                    <a:pt x="23240" y="64477"/>
                  </a:cubicBezTo>
                  <a:cubicBezTo>
                    <a:pt x="22794" y="64477"/>
                    <a:pt x="22277" y="64461"/>
                    <a:pt x="21734" y="64443"/>
                  </a:cubicBezTo>
                  <a:cubicBezTo>
                    <a:pt x="21160" y="64426"/>
                    <a:pt x="20573" y="64407"/>
                    <a:pt x="20031" y="64407"/>
                  </a:cubicBezTo>
                  <a:lnTo>
                    <a:pt x="20032" y="64408"/>
                  </a:lnTo>
                  <a:cubicBezTo>
                    <a:pt x="19804" y="64408"/>
                    <a:pt x="19584" y="64411"/>
                    <a:pt x="19375" y="64419"/>
                  </a:cubicBezTo>
                  <a:cubicBezTo>
                    <a:pt x="19130" y="64428"/>
                    <a:pt x="18861" y="64438"/>
                    <a:pt x="18582" y="64445"/>
                  </a:cubicBezTo>
                  <a:cubicBezTo>
                    <a:pt x="19368" y="64158"/>
                    <a:pt x="19758" y="63944"/>
                    <a:pt x="19996" y="63627"/>
                  </a:cubicBezTo>
                  <a:lnTo>
                    <a:pt x="20000" y="63622"/>
                  </a:lnTo>
                  <a:cubicBezTo>
                    <a:pt x="20156" y="63407"/>
                    <a:pt x="20268" y="63122"/>
                    <a:pt x="20338" y="62753"/>
                  </a:cubicBezTo>
                  <a:cubicBezTo>
                    <a:pt x="20357" y="62661"/>
                    <a:pt x="20371" y="62576"/>
                    <a:pt x="20383" y="62492"/>
                  </a:cubicBezTo>
                  <a:cubicBezTo>
                    <a:pt x="20428" y="62166"/>
                    <a:pt x="20454" y="61765"/>
                    <a:pt x="20460" y="61300"/>
                  </a:cubicBezTo>
                  <a:cubicBezTo>
                    <a:pt x="20462" y="61238"/>
                    <a:pt x="20463" y="61180"/>
                    <a:pt x="20463" y="61128"/>
                  </a:cubicBezTo>
                  <a:lnTo>
                    <a:pt x="20464" y="61070"/>
                  </a:lnTo>
                  <a:cubicBezTo>
                    <a:pt x="20464" y="61037"/>
                    <a:pt x="20463" y="61004"/>
                    <a:pt x="20463" y="60972"/>
                  </a:cubicBezTo>
                  <a:lnTo>
                    <a:pt x="20804" y="60967"/>
                  </a:lnTo>
                  <a:lnTo>
                    <a:pt x="20779" y="60058"/>
                  </a:lnTo>
                  <a:lnTo>
                    <a:pt x="20767" y="59636"/>
                  </a:lnTo>
                  <a:lnTo>
                    <a:pt x="20750" y="59102"/>
                  </a:lnTo>
                  <a:lnTo>
                    <a:pt x="20741" y="58707"/>
                  </a:lnTo>
                  <a:lnTo>
                    <a:pt x="20704" y="57524"/>
                  </a:lnTo>
                  <a:lnTo>
                    <a:pt x="20266" y="57567"/>
                  </a:lnTo>
                  <a:lnTo>
                    <a:pt x="18776" y="50634"/>
                  </a:lnTo>
                  <a:lnTo>
                    <a:pt x="18422" y="50778"/>
                  </a:lnTo>
                  <a:lnTo>
                    <a:pt x="18352" y="50672"/>
                  </a:lnTo>
                  <a:lnTo>
                    <a:pt x="17631" y="51060"/>
                  </a:lnTo>
                  <a:cubicBezTo>
                    <a:pt x="17314" y="51230"/>
                    <a:pt x="16983" y="51413"/>
                    <a:pt x="16560" y="51656"/>
                  </a:cubicBezTo>
                  <a:cubicBezTo>
                    <a:pt x="15743" y="52122"/>
                    <a:pt x="14898" y="52642"/>
                    <a:pt x="14048" y="53201"/>
                  </a:cubicBezTo>
                  <a:cubicBezTo>
                    <a:pt x="14009" y="53225"/>
                    <a:pt x="13973" y="53252"/>
                    <a:pt x="13854" y="53341"/>
                  </a:cubicBezTo>
                  <a:cubicBezTo>
                    <a:pt x="13726" y="53437"/>
                    <a:pt x="13614" y="53520"/>
                    <a:pt x="13521" y="53588"/>
                  </a:cubicBezTo>
                  <a:lnTo>
                    <a:pt x="13181" y="53386"/>
                  </a:lnTo>
                  <a:lnTo>
                    <a:pt x="12692" y="54004"/>
                  </a:lnTo>
                  <a:lnTo>
                    <a:pt x="12192" y="54633"/>
                  </a:lnTo>
                  <a:lnTo>
                    <a:pt x="11843" y="55073"/>
                  </a:lnTo>
                  <a:lnTo>
                    <a:pt x="10761" y="56433"/>
                  </a:lnTo>
                  <a:lnTo>
                    <a:pt x="11108" y="56696"/>
                  </a:lnTo>
                  <a:cubicBezTo>
                    <a:pt x="10772" y="57056"/>
                    <a:pt x="10354" y="57537"/>
                    <a:pt x="9902" y="58133"/>
                  </a:cubicBezTo>
                  <a:cubicBezTo>
                    <a:pt x="9603" y="58527"/>
                    <a:pt x="9369" y="58859"/>
                    <a:pt x="9182" y="59126"/>
                  </a:cubicBezTo>
                  <a:cubicBezTo>
                    <a:pt x="9031" y="59342"/>
                    <a:pt x="8864" y="59580"/>
                    <a:pt x="8749" y="59717"/>
                  </a:cubicBezTo>
                  <a:cubicBezTo>
                    <a:pt x="8632" y="59644"/>
                    <a:pt x="8449" y="59518"/>
                    <a:pt x="8173" y="59305"/>
                  </a:cubicBezTo>
                  <a:cubicBezTo>
                    <a:pt x="7773" y="58995"/>
                    <a:pt x="7309" y="58606"/>
                    <a:pt x="6817" y="58192"/>
                  </a:cubicBezTo>
                  <a:cubicBezTo>
                    <a:pt x="6159" y="57639"/>
                    <a:pt x="5479" y="57067"/>
                    <a:pt x="4881" y="56630"/>
                  </a:cubicBezTo>
                  <a:cubicBezTo>
                    <a:pt x="4598" y="56425"/>
                    <a:pt x="4278" y="56191"/>
                    <a:pt x="3956" y="55947"/>
                  </a:cubicBezTo>
                  <a:lnTo>
                    <a:pt x="3956" y="55947"/>
                  </a:lnTo>
                  <a:cubicBezTo>
                    <a:pt x="4707" y="56205"/>
                    <a:pt x="5197" y="56334"/>
                    <a:pt x="5577" y="56334"/>
                  </a:cubicBezTo>
                  <a:cubicBezTo>
                    <a:pt x="5704" y="56334"/>
                    <a:pt x="5820" y="56320"/>
                    <a:pt x="5928" y="56291"/>
                  </a:cubicBezTo>
                  <a:lnTo>
                    <a:pt x="5936" y="56289"/>
                  </a:lnTo>
                  <a:cubicBezTo>
                    <a:pt x="6198" y="56216"/>
                    <a:pt x="6470" y="56057"/>
                    <a:pt x="6764" y="55801"/>
                  </a:cubicBezTo>
                  <a:cubicBezTo>
                    <a:pt x="6838" y="55738"/>
                    <a:pt x="6906" y="55677"/>
                    <a:pt x="6971" y="55615"/>
                  </a:cubicBezTo>
                  <a:cubicBezTo>
                    <a:pt x="7219" y="55375"/>
                    <a:pt x="7501" y="55062"/>
                    <a:pt x="7809" y="54682"/>
                  </a:cubicBezTo>
                  <a:cubicBezTo>
                    <a:pt x="7850" y="54633"/>
                    <a:pt x="7890" y="54584"/>
                    <a:pt x="7924" y="54542"/>
                  </a:cubicBezTo>
                  <a:lnTo>
                    <a:pt x="7961" y="54495"/>
                  </a:lnTo>
                  <a:cubicBezTo>
                    <a:pt x="7993" y="54455"/>
                    <a:pt x="8024" y="54415"/>
                    <a:pt x="8055" y="54376"/>
                  </a:cubicBezTo>
                  <a:lnTo>
                    <a:pt x="8340" y="54593"/>
                  </a:lnTo>
                  <a:lnTo>
                    <a:pt x="9149" y="53507"/>
                  </a:lnTo>
                  <a:lnTo>
                    <a:pt x="9484" y="53054"/>
                  </a:lnTo>
                  <a:lnTo>
                    <a:pt x="9735" y="52720"/>
                  </a:lnTo>
                  <a:lnTo>
                    <a:pt x="10450" y="51753"/>
                  </a:lnTo>
                  <a:lnTo>
                    <a:pt x="10145" y="51571"/>
                  </a:lnTo>
                  <a:cubicBezTo>
                    <a:pt x="10917" y="50542"/>
                    <a:pt x="12259" y="48787"/>
                    <a:pt x="12417" y="48598"/>
                  </a:cubicBezTo>
                  <a:cubicBezTo>
                    <a:pt x="14960" y="45572"/>
                    <a:pt x="17969" y="43555"/>
                    <a:pt x="21120" y="42766"/>
                  </a:cubicBezTo>
                  <a:lnTo>
                    <a:pt x="21754" y="42607"/>
                  </a:lnTo>
                  <a:lnTo>
                    <a:pt x="22351" y="33958"/>
                  </a:lnTo>
                  <a:lnTo>
                    <a:pt x="22351" y="33958"/>
                  </a:lnTo>
                  <a:lnTo>
                    <a:pt x="21356" y="33990"/>
                  </a:lnTo>
                  <a:cubicBezTo>
                    <a:pt x="21267" y="33992"/>
                    <a:pt x="21177" y="33994"/>
                    <a:pt x="21088" y="33994"/>
                  </a:cubicBezTo>
                  <a:cubicBezTo>
                    <a:pt x="20497" y="33994"/>
                    <a:pt x="19901" y="33933"/>
                    <a:pt x="19309" y="33811"/>
                  </a:cubicBezTo>
                  <a:lnTo>
                    <a:pt x="19096" y="33763"/>
                  </a:lnTo>
                  <a:cubicBezTo>
                    <a:pt x="18071" y="33529"/>
                    <a:pt x="17038" y="33108"/>
                    <a:pt x="16023" y="32513"/>
                  </a:cubicBezTo>
                  <a:cubicBezTo>
                    <a:pt x="16002" y="32499"/>
                    <a:pt x="15982" y="32488"/>
                    <a:pt x="15969" y="32479"/>
                  </a:cubicBezTo>
                  <a:lnTo>
                    <a:pt x="15951" y="32466"/>
                  </a:lnTo>
                  <a:lnTo>
                    <a:pt x="15932" y="32456"/>
                  </a:lnTo>
                  <a:cubicBezTo>
                    <a:pt x="14680" y="31707"/>
                    <a:pt x="13705" y="30836"/>
                    <a:pt x="13107" y="30234"/>
                  </a:cubicBezTo>
                  <a:lnTo>
                    <a:pt x="13033" y="30161"/>
                  </a:lnTo>
                  <a:cubicBezTo>
                    <a:pt x="12933" y="30061"/>
                    <a:pt x="12843" y="29965"/>
                    <a:pt x="12760" y="29877"/>
                  </a:cubicBezTo>
                  <a:lnTo>
                    <a:pt x="12924" y="29739"/>
                  </a:lnTo>
                  <a:lnTo>
                    <a:pt x="12317" y="29047"/>
                  </a:lnTo>
                  <a:cubicBezTo>
                    <a:pt x="11932" y="28609"/>
                    <a:pt x="11515" y="28131"/>
                    <a:pt x="11512" y="28127"/>
                  </a:cubicBezTo>
                  <a:lnTo>
                    <a:pt x="11495" y="28108"/>
                  </a:lnTo>
                  <a:lnTo>
                    <a:pt x="11478" y="28089"/>
                  </a:lnTo>
                  <a:cubicBezTo>
                    <a:pt x="11471" y="28082"/>
                    <a:pt x="10780" y="27371"/>
                    <a:pt x="10061" y="26558"/>
                  </a:cubicBezTo>
                  <a:cubicBezTo>
                    <a:pt x="9590" y="26024"/>
                    <a:pt x="9265" y="25627"/>
                    <a:pt x="9041" y="25335"/>
                  </a:cubicBezTo>
                  <a:lnTo>
                    <a:pt x="9625" y="25055"/>
                  </a:lnTo>
                  <a:lnTo>
                    <a:pt x="9450" y="24658"/>
                  </a:lnTo>
                  <a:lnTo>
                    <a:pt x="10297" y="25343"/>
                  </a:lnTo>
                  <a:lnTo>
                    <a:pt x="10057" y="23991"/>
                  </a:lnTo>
                  <a:lnTo>
                    <a:pt x="10292" y="23946"/>
                  </a:lnTo>
                  <a:lnTo>
                    <a:pt x="11001" y="24118"/>
                  </a:lnTo>
                  <a:cubicBezTo>
                    <a:pt x="11046" y="24235"/>
                    <a:pt x="11093" y="24332"/>
                    <a:pt x="11146" y="24417"/>
                  </a:cubicBezTo>
                  <a:cubicBezTo>
                    <a:pt x="11342" y="24732"/>
                    <a:pt x="11659" y="24915"/>
                    <a:pt x="12001" y="24915"/>
                  </a:cubicBezTo>
                  <a:cubicBezTo>
                    <a:pt x="12018" y="24915"/>
                    <a:pt x="12035" y="24914"/>
                    <a:pt x="12052" y="24913"/>
                  </a:cubicBezTo>
                  <a:cubicBezTo>
                    <a:pt x="12590" y="24885"/>
                    <a:pt x="12852" y="24583"/>
                    <a:pt x="12960" y="24405"/>
                  </a:cubicBezTo>
                  <a:cubicBezTo>
                    <a:pt x="13032" y="24285"/>
                    <a:pt x="13079" y="24156"/>
                    <a:pt x="13099" y="24019"/>
                  </a:cubicBezTo>
                  <a:cubicBezTo>
                    <a:pt x="13189" y="24184"/>
                    <a:pt x="13278" y="24364"/>
                    <a:pt x="13367" y="24559"/>
                  </a:cubicBezTo>
                  <a:cubicBezTo>
                    <a:pt x="13797" y="25491"/>
                    <a:pt x="14065" y="26420"/>
                    <a:pt x="14068" y="26429"/>
                  </a:cubicBezTo>
                  <a:lnTo>
                    <a:pt x="14090" y="26509"/>
                  </a:lnTo>
                  <a:lnTo>
                    <a:pt x="14879" y="28094"/>
                  </a:lnTo>
                  <a:lnTo>
                    <a:pt x="15307" y="27734"/>
                  </a:lnTo>
                  <a:cubicBezTo>
                    <a:pt x="15464" y="27860"/>
                    <a:pt x="15627" y="27979"/>
                    <a:pt x="15792" y="28092"/>
                  </a:cubicBezTo>
                  <a:cubicBezTo>
                    <a:pt x="15835" y="28120"/>
                    <a:pt x="15872" y="28145"/>
                    <a:pt x="15903" y="28165"/>
                  </a:cubicBezTo>
                  <a:cubicBezTo>
                    <a:pt x="17833" y="29435"/>
                    <a:pt x="19951" y="29672"/>
                    <a:pt x="21267" y="29672"/>
                  </a:cubicBezTo>
                  <a:cubicBezTo>
                    <a:pt x="21313" y="29672"/>
                    <a:pt x="21357" y="29672"/>
                    <a:pt x="21401" y="29671"/>
                  </a:cubicBezTo>
                  <a:lnTo>
                    <a:pt x="21401" y="29671"/>
                  </a:lnTo>
                  <a:lnTo>
                    <a:pt x="21372" y="29955"/>
                  </a:lnTo>
                  <a:lnTo>
                    <a:pt x="22667" y="29563"/>
                  </a:lnTo>
                  <a:cubicBezTo>
                    <a:pt x="23053" y="29446"/>
                    <a:pt x="23435" y="29340"/>
                    <a:pt x="23803" y="29250"/>
                  </a:cubicBezTo>
                  <a:lnTo>
                    <a:pt x="24989" y="28958"/>
                  </a:lnTo>
                  <a:lnTo>
                    <a:pt x="24360" y="27911"/>
                  </a:lnTo>
                  <a:cubicBezTo>
                    <a:pt x="24313" y="27833"/>
                    <a:pt x="24280" y="27766"/>
                    <a:pt x="24256" y="27711"/>
                  </a:cubicBezTo>
                  <a:lnTo>
                    <a:pt x="24256" y="27711"/>
                  </a:lnTo>
                  <a:cubicBezTo>
                    <a:pt x="24480" y="27805"/>
                    <a:pt x="24872" y="28021"/>
                    <a:pt x="25483" y="28513"/>
                  </a:cubicBezTo>
                  <a:lnTo>
                    <a:pt x="25706" y="28694"/>
                  </a:lnTo>
                  <a:lnTo>
                    <a:pt x="26561" y="28745"/>
                  </a:lnTo>
                  <a:lnTo>
                    <a:pt x="26853" y="28368"/>
                  </a:lnTo>
                  <a:cubicBezTo>
                    <a:pt x="26994" y="28184"/>
                    <a:pt x="27107" y="27971"/>
                    <a:pt x="27190" y="27736"/>
                  </a:cubicBezTo>
                  <a:cubicBezTo>
                    <a:pt x="27213" y="27675"/>
                    <a:pt x="27233" y="27613"/>
                    <a:pt x="27251" y="27549"/>
                  </a:cubicBezTo>
                  <a:lnTo>
                    <a:pt x="27503" y="26683"/>
                  </a:lnTo>
                  <a:lnTo>
                    <a:pt x="26637" y="26432"/>
                  </a:lnTo>
                  <a:cubicBezTo>
                    <a:pt x="25926" y="26226"/>
                    <a:pt x="25250" y="25916"/>
                    <a:pt x="24628" y="25510"/>
                  </a:cubicBezTo>
                  <a:cubicBezTo>
                    <a:pt x="24016" y="25111"/>
                    <a:pt x="23234" y="24435"/>
                    <a:pt x="22981" y="23483"/>
                  </a:cubicBezTo>
                  <a:cubicBezTo>
                    <a:pt x="22830" y="22914"/>
                    <a:pt x="22967" y="22171"/>
                    <a:pt x="23100" y="21453"/>
                  </a:cubicBezTo>
                  <a:cubicBezTo>
                    <a:pt x="23111" y="21390"/>
                    <a:pt x="23123" y="21327"/>
                    <a:pt x="23134" y="21263"/>
                  </a:cubicBezTo>
                  <a:lnTo>
                    <a:pt x="23174" y="21266"/>
                  </a:lnTo>
                  <a:cubicBezTo>
                    <a:pt x="23294" y="20547"/>
                    <a:pt x="23550" y="19735"/>
                    <a:pt x="23932" y="18853"/>
                  </a:cubicBezTo>
                  <a:cubicBezTo>
                    <a:pt x="23946" y="18821"/>
                    <a:pt x="23960" y="18789"/>
                    <a:pt x="23975" y="18759"/>
                  </a:cubicBezTo>
                  <a:lnTo>
                    <a:pt x="24244" y="18153"/>
                  </a:lnTo>
                  <a:lnTo>
                    <a:pt x="23746" y="17715"/>
                  </a:lnTo>
                  <a:cubicBezTo>
                    <a:pt x="23247" y="17276"/>
                    <a:pt x="22785" y="16835"/>
                    <a:pt x="22374" y="16405"/>
                  </a:cubicBezTo>
                  <a:lnTo>
                    <a:pt x="22356" y="16386"/>
                  </a:lnTo>
                  <a:lnTo>
                    <a:pt x="22337" y="16369"/>
                  </a:lnTo>
                  <a:cubicBezTo>
                    <a:pt x="22313" y="16345"/>
                    <a:pt x="22291" y="16322"/>
                    <a:pt x="22270" y="16299"/>
                  </a:cubicBezTo>
                  <a:lnTo>
                    <a:pt x="22253" y="16278"/>
                  </a:lnTo>
                  <a:lnTo>
                    <a:pt x="22235" y="16258"/>
                  </a:lnTo>
                  <a:cubicBezTo>
                    <a:pt x="21407" y="15370"/>
                    <a:pt x="20789" y="14517"/>
                    <a:pt x="20447" y="13789"/>
                  </a:cubicBezTo>
                  <a:cubicBezTo>
                    <a:pt x="20193" y="13247"/>
                    <a:pt x="20096" y="12788"/>
                    <a:pt x="20169" y="12483"/>
                  </a:cubicBezTo>
                  <a:cubicBezTo>
                    <a:pt x="20275" y="12420"/>
                    <a:pt x="20562" y="12306"/>
                    <a:pt x="21115" y="12240"/>
                  </a:cubicBezTo>
                  <a:lnTo>
                    <a:pt x="21309" y="12217"/>
                  </a:lnTo>
                  <a:cubicBezTo>
                    <a:pt x="21327" y="12215"/>
                    <a:pt x="21346" y="12214"/>
                    <a:pt x="21367" y="12214"/>
                  </a:cubicBezTo>
                  <a:lnTo>
                    <a:pt x="21398" y="12212"/>
                  </a:lnTo>
                  <a:cubicBezTo>
                    <a:pt x="21613" y="12196"/>
                    <a:pt x="21844" y="12187"/>
                    <a:pt x="22088" y="12187"/>
                  </a:cubicBezTo>
                  <a:cubicBezTo>
                    <a:pt x="22234" y="12187"/>
                    <a:pt x="22385" y="12190"/>
                    <a:pt x="22540" y="12196"/>
                  </a:cubicBezTo>
                  <a:lnTo>
                    <a:pt x="22566" y="12196"/>
                  </a:lnTo>
                  <a:cubicBezTo>
                    <a:pt x="23673" y="12207"/>
                    <a:pt x="24788" y="12280"/>
                    <a:pt x="25879" y="12417"/>
                  </a:cubicBezTo>
                  <a:lnTo>
                    <a:pt x="26008" y="12433"/>
                  </a:lnTo>
                  <a:lnTo>
                    <a:pt x="26138" y="12411"/>
                  </a:lnTo>
                  <a:cubicBezTo>
                    <a:pt x="26219" y="12397"/>
                    <a:pt x="26306" y="12390"/>
                    <a:pt x="26395" y="12388"/>
                  </a:cubicBezTo>
                  <a:lnTo>
                    <a:pt x="26993" y="12378"/>
                  </a:lnTo>
                  <a:lnTo>
                    <a:pt x="27217" y="11823"/>
                  </a:lnTo>
                  <a:cubicBezTo>
                    <a:pt x="27382" y="11412"/>
                    <a:pt x="27643" y="10749"/>
                    <a:pt x="27948" y="9924"/>
                  </a:cubicBezTo>
                  <a:cubicBezTo>
                    <a:pt x="28722" y="7828"/>
                    <a:pt x="29732" y="4828"/>
                    <a:pt x="30146" y="2440"/>
                  </a:cubicBezTo>
                  <a:cubicBezTo>
                    <a:pt x="30170" y="2312"/>
                    <a:pt x="30224" y="2193"/>
                    <a:pt x="30304" y="2094"/>
                  </a:cubicBezTo>
                  <a:lnTo>
                    <a:pt x="30318" y="2078"/>
                  </a:lnTo>
                  <a:lnTo>
                    <a:pt x="30326" y="2066"/>
                  </a:lnTo>
                  <a:cubicBezTo>
                    <a:pt x="30331" y="2060"/>
                    <a:pt x="30343" y="2047"/>
                    <a:pt x="30353" y="2036"/>
                  </a:cubicBezTo>
                  <a:cubicBezTo>
                    <a:pt x="30499" y="1887"/>
                    <a:pt x="30692" y="1804"/>
                    <a:pt x="30899" y="1802"/>
                  </a:cubicBezTo>
                  <a:lnTo>
                    <a:pt x="30901" y="1802"/>
                  </a:lnTo>
                  <a:cubicBezTo>
                    <a:pt x="30939" y="1802"/>
                    <a:pt x="30977" y="1801"/>
                    <a:pt x="31016" y="1801"/>
                  </a:cubicBezTo>
                  <a:close/>
                  <a:moveTo>
                    <a:pt x="31017" y="0"/>
                  </a:moveTo>
                  <a:cubicBezTo>
                    <a:pt x="30970" y="0"/>
                    <a:pt x="30923" y="0"/>
                    <a:pt x="30879" y="1"/>
                  </a:cubicBezTo>
                  <a:cubicBezTo>
                    <a:pt x="30195" y="7"/>
                    <a:pt x="29530" y="295"/>
                    <a:pt x="29053" y="788"/>
                  </a:cubicBezTo>
                  <a:lnTo>
                    <a:pt x="29045" y="796"/>
                  </a:lnTo>
                  <a:cubicBezTo>
                    <a:pt x="29004" y="840"/>
                    <a:pt x="28950" y="897"/>
                    <a:pt x="28892" y="973"/>
                  </a:cubicBezTo>
                  <a:cubicBezTo>
                    <a:pt x="28626" y="1306"/>
                    <a:pt x="28445" y="1705"/>
                    <a:pt x="28371" y="2128"/>
                  </a:cubicBezTo>
                  <a:lnTo>
                    <a:pt x="28371" y="2131"/>
                  </a:lnTo>
                  <a:cubicBezTo>
                    <a:pt x="27979" y="4385"/>
                    <a:pt x="27005" y="7273"/>
                    <a:pt x="26257" y="9299"/>
                  </a:cubicBezTo>
                  <a:cubicBezTo>
                    <a:pt x="26073" y="9796"/>
                    <a:pt x="25905" y="10232"/>
                    <a:pt x="25766" y="10589"/>
                  </a:cubicBezTo>
                  <a:cubicBezTo>
                    <a:pt x="24719" y="10470"/>
                    <a:pt x="23653" y="10405"/>
                    <a:pt x="22593" y="10395"/>
                  </a:cubicBezTo>
                  <a:cubicBezTo>
                    <a:pt x="22422" y="10389"/>
                    <a:pt x="22255" y="10385"/>
                    <a:pt x="22093" y="10385"/>
                  </a:cubicBezTo>
                  <a:cubicBezTo>
                    <a:pt x="21806" y="10385"/>
                    <a:pt x="21532" y="10395"/>
                    <a:pt x="21274" y="10414"/>
                  </a:cubicBezTo>
                  <a:cubicBezTo>
                    <a:pt x="21052" y="10424"/>
                    <a:pt x="20663" y="10490"/>
                    <a:pt x="20658" y="10491"/>
                  </a:cubicBezTo>
                  <a:cubicBezTo>
                    <a:pt x="20658" y="10491"/>
                    <a:pt x="19445" y="10723"/>
                    <a:pt x="18970" y="11131"/>
                  </a:cubicBezTo>
                  <a:cubicBezTo>
                    <a:pt x="18754" y="11316"/>
                    <a:pt x="18595" y="11528"/>
                    <a:pt x="18503" y="11776"/>
                  </a:cubicBezTo>
                  <a:cubicBezTo>
                    <a:pt x="18212" y="12559"/>
                    <a:pt x="18316" y="13494"/>
                    <a:pt x="18815" y="14554"/>
                  </a:cubicBezTo>
                  <a:cubicBezTo>
                    <a:pt x="19239" y="15458"/>
                    <a:pt x="19940" y="16438"/>
                    <a:pt x="20900" y="17470"/>
                  </a:cubicBezTo>
                  <a:cubicBezTo>
                    <a:pt x="20958" y="17537"/>
                    <a:pt x="21020" y="17603"/>
                    <a:pt x="21085" y="17664"/>
                  </a:cubicBezTo>
                  <a:cubicBezTo>
                    <a:pt x="21391" y="17985"/>
                    <a:pt x="21721" y="18308"/>
                    <a:pt x="22072" y="18632"/>
                  </a:cubicBezTo>
                  <a:cubicBezTo>
                    <a:pt x="21768" y="19398"/>
                    <a:pt x="21394" y="20748"/>
                    <a:pt x="21388" y="20784"/>
                  </a:cubicBezTo>
                  <a:lnTo>
                    <a:pt x="21388" y="20786"/>
                  </a:lnTo>
                  <a:cubicBezTo>
                    <a:pt x="21369" y="20896"/>
                    <a:pt x="21349" y="21008"/>
                    <a:pt x="21326" y="21126"/>
                  </a:cubicBezTo>
                  <a:cubicBezTo>
                    <a:pt x="21166" y="21998"/>
                    <a:pt x="20985" y="22985"/>
                    <a:pt x="21239" y="23945"/>
                  </a:cubicBezTo>
                  <a:cubicBezTo>
                    <a:pt x="21480" y="24851"/>
                    <a:pt x="22019" y="25685"/>
                    <a:pt x="22818" y="26393"/>
                  </a:cubicBezTo>
                  <a:cubicBezTo>
                    <a:pt x="22509" y="26747"/>
                    <a:pt x="22365" y="27197"/>
                    <a:pt x="22409" y="27691"/>
                  </a:cubicBezTo>
                  <a:cubicBezTo>
                    <a:pt x="22411" y="27713"/>
                    <a:pt x="22413" y="27735"/>
                    <a:pt x="22416" y="27757"/>
                  </a:cubicBezTo>
                  <a:cubicBezTo>
                    <a:pt x="22352" y="27775"/>
                    <a:pt x="22287" y="27795"/>
                    <a:pt x="22224" y="27814"/>
                  </a:cubicBezTo>
                  <a:cubicBezTo>
                    <a:pt x="22115" y="27828"/>
                    <a:pt x="21764" y="27869"/>
                    <a:pt x="21265" y="27869"/>
                  </a:cubicBezTo>
                  <a:cubicBezTo>
                    <a:pt x="21040" y="27869"/>
                    <a:pt x="20785" y="27861"/>
                    <a:pt x="20508" y="27838"/>
                  </a:cubicBezTo>
                  <a:cubicBezTo>
                    <a:pt x="19556" y="27761"/>
                    <a:pt x="18156" y="27492"/>
                    <a:pt x="16889" y="26658"/>
                  </a:cubicBezTo>
                  <a:lnTo>
                    <a:pt x="16878" y="26650"/>
                  </a:lnTo>
                  <a:cubicBezTo>
                    <a:pt x="16858" y="26638"/>
                    <a:pt x="16840" y="26626"/>
                    <a:pt x="16828" y="26618"/>
                  </a:cubicBezTo>
                  <a:lnTo>
                    <a:pt x="16810" y="26605"/>
                  </a:lnTo>
                  <a:cubicBezTo>
                    <a:pt x="16506" y="26400"/>
                    <a:pt x="16216" y="26163"/>
                    <a:pt x="15947" y="25900"/>
                  </a:cubicBezTo>
                  <a:lnTo>
                    <a:pt x="15722" y="25682"/>
                  </a:lnTo>
                  <a:cubicBezTo>
                    <a:pt x="15602" y="25301"/>
                    <a:pt x="15345" y="24544"/>
                    <a:pt x="14986" y="23771"/>
                  </a:cubicBezTo>
                  <a:cubicBezTo>
                    <a:pt x="14200" y="22075"/>
                    <a:pt x="13340" y="21210"/>
                    <a:pt x="12358" y="21128"/>
                  </a:cubicBezTo>
                  <a:lnTo>
                    <a:pt x="12355" y="21128"/>
                  </a:lnTo>
                  <a:cubicBezTo>
                    <a:pt x="12316" y="21125"/>
                    <a:pt x="12275" y="21123"/>
                    <a:pt x="12233" y="21123"/>
                  </a:cubicBezTo>
                  <a:cubicBezTo>
                    <a:pt x="12115" y="21123"/>
                    <a:pt x="11989" y="21136"/>
                    <a:pt x="11862" y="21165"/>
                  </a:cubicBezTo>
                  <a:cubicBezTo>
                    <a:pt x="11791" y="21085"/>
                    <a:pt x="11712" y="21015"/>
                    <a:pt x="11623" y="20957"/>
                  </a:cubicBezTo>
                  <a:cubicBezTo>
                    <a:pt x="11413" y="20819"/>
                    <a:pt x="11181" y="20750"/>
                    <a:pt x="10949" y="20750"/>
                  </a:cubicBezTo>
                  <a:cubicBezTo>
                    <a:pt x="10748" y="20750"/>
                    <a:pt x="10548" y="20802"/>
                    <a:pt x="10363" y="20907"/>
                  </a:cubicBezTo>
                  <a:cubicBezTo>
                    <a:pt x="10167" y="21016"/>
                    <a:pt x="9995" y="21183"/>
                    <a:pt x="9853" y="21399"/>
                  </a:cubicBezTo>
                  <a:cubicBezTo>
                    <a:pt x="9684" y="21337"/>
                    <a:pt x="9526" y="21314"/>
                    <a:pt x="9386" y="21314"/>
                  </a:cubicBezTo>
                  <a:cubicBezTo>
                    <a:pt x="9154" y="21314"/>
                    <a:pt x="8970" y="21377"/>
                    <a:pt x="8861" y="21426"/>
                  </a:cubicBezTo>
                  <a:cubicBezTo>
                    <a:pt x="8511" y="21584"/>
                    <a:pt x="8257" y="21885"/>
                    <a:pt x="8137" y="22272"/>
                  </a:cubicBezTo>
                  <a:cubicBezTo>
                    <a:pt x="7867" y="22383"/>
                    <a:pt x="7640" y="22583"/>
                    <a:pt x="7485" y="22855"/>
                  </a:cubicBezTo>
                  <a:cubicBezTo>
                    <a:pt x="7335" y="23117"/>
                    <a:pt x="7286" y="23415"/>
                    <a:pt x="7298" y="23718"/>
                  </a:cubicBezTo>
                  <a:cubicBezTo>
                    <a:pt x="7119" y="23843"/>
                    <a:pt x="6936" y="24048"/>
                    <a:pt x="6823" y="24379"/>
                  </a:cubicBezTo>
                  <a:cubicBezTo>
                    <a:pt x="6642" y="24908"/>
                    <a:pt x="6901" y="25438"/>
                    <a:pt x="7346" y="26070"/>
                  </a:cubicBezTo>
                  <a:cubicBezTo>
                    <a:pt x="7617" y="26456"/>
                    <a:pt x="8004" y="26939"/>
                    <a:pt x="8497" y="27506"/>
                  </a:cubicBezTo>
                  <a:cubicBezTo>
                    <a:pt x="9262" y="28387"/>
                    <a:pt x="10037" y="29191"/>
                    <a:pt x="10167" y="29326"/>
                  </a:cubicBezTo>
                  <a:cubicBezTo>
                    <a:pt x="10196" y="29359"/>
                    <a:pt x="10265" y="29438"/>
                    <a:pt x="10356" y="29542"/>
                  </a:cubicBezTo>
                  <a:lnTo>
                    <a:pt x="10242" y="29638"/>
                  </a:lnTo>
                  <a:lnTo>
                    <a:pt x="10764" y="30322"/>
                  </a:lnTo>
                  <a:cubicBezTo>
                    <a:pt x="10778" y="30341"/>
                    <a:pt x="11126" y="30793"/>
                    <a:pt x="11751" y="31428"/>
                  </a:cubicBezTo>
                  <a:lnTo>
                    <a:pt x="11830" y="31506"/>
                  </a:lnTo>
                  <a:cubicBezTo>
                    <a:pt x="12498" y="32176"/>
                    <a:pt x="13586" y="33149"/>
                    <a:pt x="14989" y="33991"/>
                  </a:cubicBezTo>
                  <a:cubicBezTo>
                    <a:pt x="15029" y="34017"/>
                    <a:pt x="15067" y="34040"/>
                    <a:pt x="15099" y="34059"/>
                  </a:cubicBezTo>
                  <a:lnTo>
                    <a:pt x="15106" y="34063"/>
                  </a:lnTo>
                  <a:cubicBezTo>
                    <a:pt x="16196" y="34704"/>
                    <a:pt x="17314" y="35171"/>
                    <a:pt x="18434" y="35455"/>
                  </a:cubicBezTo>
                  <a:cubicBezTo>
                    <a:pt x="18565" y="35541"/>
                    <a:pt x="18718" y="35594"/>
                    <a:pt x="18883" y="35605"/>
                  </a:cubicBezTo>
                  <a:lnTo>
                    <a:pt x="18915" y="35609"/>
                  </a:lnTo>
                  <a:lnTo>
                    <a:pt x="18948" y="35609"/>
                  </a:lnTo>
                  <a:cubicBezTo>
                    <a:pt x="18990" y="35609"/>
                    <a:pt x="19031" y="35605"/>
                    <a:pt x="19073" y="35600"/>
                  </a:cubicBezTo>
                  <a:cubicBezTo>
                    <a:pt x="19520" y="35687"/>
                    <a:pt x="19970" y="35745"/>
                    <a:pt x="20419" y="35774"/>
                  </a:cubicBezTo>
                  <a:lnTo>
                    <a:pt x="20045" y="41193"/>
                  </a:lnTo>
                  <a:cubicBezTo>
                    <a:pt x="16759" y="42172"/>
                    <a:pt x="13657" y="44320"/>
                    <a:pt x="11036" y="47439"/>
                  </a:cubicBezTo>
                  <a:cubicBezTo>
                    <a:pt x="10921" y="47576"/>
                    <a:pt x="10127" y="48610"/>
                    <a:pt x="9495" y="49442"/>
                  </a:cubicBezTo>
                  <a:cubicBezTo>
                    <a:pt x="9105" y="49955"/>
                    <a:pt x="8774" y="50394"/>
                    <a:pt x="8539" y="50711"/>
                  </a:cubicBezTo>
                  <a:cubicBezTo>
                    <a:pt x="8402" y="50896"/>
                    <a:pt x="8295" y="51042"/>
                    <a:pt x="8221" y="51145"/>
                  </a:cubicBezTo>
                  <a:cubicBezTo>
                    <a:pt x="8065" y="51363"/>
                    <a:pt x="7889" y="51611"/>
                    <a:pt x="7953" y="51990"/>
                  </a:cubicBezTo>
                  <a:lnTo>
                    <a:pt x="7962" y="52044"/>
                  </a:lnTo>
                  <a:lnTo>
                    <a:pt x="7705" y="51848"/>
                  </a:lnTo>
                  <a:lnTo>
                    <a:pt x="7159" y="52562"/>
                  </a:lnTo>
                  <a:cubicBezTo>
                    <a:pt x="7147" y="52578"/>
                    <a:pt x="7134" y="52595"/>
                    <a:pt x="7106" y="52633"/>
                  </a:cubicBezTo>
                  <a:cubicBezTo>
                    <a:pt x="7026" y="52745"/>
                    <a:pt x="6812" y="53042"/>
                    <a:pt x="6549" y="53375"/>
                  </a:cubicBezTo>
                  <a:cubicBezTo>
                    <a:pt x="6538" y="53388"/>
                    <a:pt x="6527" y="53402"/>
                    <a:pt x="6517" y="53416"/>
                  </a:cubicBezTo>
                  <a:cubicBezTo>
                    <a:pt x="6486" y="53454"/>
                    <a:pt x="6456" y="53491"/>
                    <a:pt x="6428" y="53523"/>
                  </a:cubicBezTo>
                  <a:lnTo>
                    <a:pt x="6413" y="53541"/>
                  </a:lnTo>
                  <a:cubicBezTo>
                    <a:pt x="6151" y="53867"/>
                    <a:pt x="5917" y="54127"/>
                    <a:pt x="5721" y="54315"/>
                  </a:cubicBezTo>
                  <a:lnTo>
                    <a:pt x="5719" y="54317"/>
                  </a:lnTo>
                  <a:cubicBezTo>
                    <a:pt x="5681" y="54353"/>
                    <a:pt x="5641" y="54391"/>
                    <a:pt x="5594" y="54430"/>
                  </a:cubicBezTo>
                  <a:lnTo>
                    <a:pt x="5584" y="54439"/>
                  </a:lnTo>
                  <a:cubicBezTo>
                    <a:pt x="5543" y="54475"/>
                    <a:pt x="5509" y="54501"/>
                    <a:pt x="5482" y="54522"/>
                  </a:cubicBezTo>
                  <a:cubicBezTo>
                    <a:pt x="5386" y="54504"/>
                    <a:pt x="5207" y="54462"/>
                    <a:pt x="4893" y="54362"/>
                  </a:cubicBezTo>
                  <a:cubicBezTo>
                    <a:pt x="4524" y="54244"/>
                    <a:pt x="4082" y="54083"/>
                    <a:pt x="3654" y="53927"/>
                  </a:cubicBezTo>
                  <a:cubicBezTo>
                    <a:pt x="3084" y="53719"/>
                    <a:pt x="2494" y="53504"/>
                    <a:pt x="2026" y="53373"/>
                  </a:cubicBezTo>
                  <a:cubicBezTo>
                    <a:pt x="1727" y="53289"/>
                    <a:pt x="1496" y="53245"/>
                    <a:pt x="1299" y="53233"/>
                  </a:cubicBezTo>
                  <a:cubicBezTo>
                    <a:pt x="1262" y="53230"/>
                    <a:pt x="1225" y="53229"/>
                    <a:pt x="1190" y="53229"/>
                  </a:cubicBezTo>
                  <a:cubicBezTo>
                    <a:pt x="511" y="53229"/>
                    <a:pt x="246" y="53653"/>
                    <a:pt x="161" y="53844"/>
                  </a:cubicBezTo>
                  <a:cubicBezTo>
                    <a:pt x="72" y="54045"/>
                    <a:pt x="0" y="54370"/>
                    <a:pt x="168" y="54779"/>
                  </a:cubicBezTo>
                  <a:cubicBezTo>
                    <a:pt x="238" y="54946"/>
                    <a:pt x="343" y="55119"/>
                    <a:pt x="491" y="55304"/>
                  </a:cubicBezTo>
                  <a:cubicBezTo>
                    <a:pt x="696" y="55562"/>
                    <a:pt x="993" y="55859"/>
                    <a:pt x="1399" y="56211"/>
                  </a:cubicBezTo>
                  <a:cubicBezTo>
                    <a:pt x="2101" y="56821"/>
                    <a:pt x="3016" y="57501"/>
                    <a:pt x="3817" y="58086"/>
                  </a:cubicBezTo>
                  <a:cubicBezTo>
                    <a:pt x="4365" y="58486"/>
                    <a:pt x="5021" y="59037"/>
                    <a:pt x="5656" y="59570"/>
                  </a:cubicBezTo>
                  <a:cubicBezTo>
                    <a:pt x="7415" y="61049"/>
                    <a:pt x="8127" y="61599"/>
                    <a:pt x="8776" y="61599"/>
                  </a:cubicBezTo>
                  <a:cubicBezTo>
                    <a:pt x="8831" y="61599"/>
                    <a:pt x="8886" y="61595"/>
                    <a:pt x="8942" y="61587"/>
                  </a:cubicBezTo>
                  <a:cubicBezTo>
                    <a:pt x="9335" y="61531"/>
                    <a:pt x="9678" y="61348"/>
                    <a:pt x="9989" y="61026"/>
                  </a:cubicBezTo>
                  <a:cubicBezTo>
                    <a:pt x="10204" y="60804"/>
                    <a:pt x="10403" y="60520"/>
                    <a:pt x="10655" y="60161"/>
                  </a:cubicBezTo>
                  <a:cubicBezTo>
                    <a:pt x="10843" y="59893"/>
                    <a:pt x="11055" y="59589"/>
                    <a:pt x="11334" y="59222"/>
                  </a:cubicBezTo>
                  <a:cubicBezTo>
                    <a:pt x="12280" y="57978"/>
                    <a:pt x="13059" y="57291"/>
                    <a:pt x="13065" y="57286"/>
                  </a:cubicBezTo>
                  <a:lnTo>
                    <a:pt x="13901" y="56559"/>
                  </a:lnTo>
                  <a:lnTo>
                    <a:pt x="13315" y="56113"/>
                  </a:lnTo>
                  <a:lnTo>
                    <a:pt x="13799" y="55504"/>
                  </a:lnTo>
                  <a:cubicBezTo>
                    <a:pt x="13837" y="55493"/>
                    <a:pt x="13874" y="55480"/>
                    <a:pt x="13910" y="55465"/>
                  </a:cubicBezTo>
                  <a:cubicBezTo>
                    <a:pt x="13970" y="55440"/>
                    <a:pt x="14031" y="55409"/>
                    <a:pt x="14101" y="55368"/>
                  </a:cubicBezTo>
                  <a:cubicBezTo>
                    <a:pt x="14179" y="55322"/>
                    <a:pt x="14273" y="55259"/>
                    <a:pt x="14391" y="55177"/>
                  </a:cubicBezTo>
                  <a:cubicBezTo>
                    <a:pt x="14580" y="55046"/>
                    <a:pt x="14792" y="54888"/>
                    <a:pt x="14931" y="54783"/>
                  </a:cubicBezTo>
                  <a:cubicBezTo>
                    <a:pt x="14974" y="54752"/>
                    <a:pt x="15025" y="54713"/>
                    <a:pt x="15045" y="54698"/>
                  </a:cubicBezTo>
                  <a:cubicBezTo>
                    <a:pt x="15860" y="54163"/>
                    <a:pt x="16670" y="53666"/>
                    <a:pt x="17452" y="53220"/>
                  </a:cubicBezTo>
                  <a:cubicBezTo>
                    <a:pt x="17462" y="53213"/>
                    <a:pt x="17473" y="53208"/>
                    <a:pt x="17484" y="53202"/>
                  </a:cubicBezTo>
                  <a:lnTo>
                    <a:pt x="18773" y="59201"/>
                  </a:lnTo>
                  <a:lnTo>
                    <a:pt x="18624" y="59203"/>
                  </a:lnTo>
                  <a:lnTo>
                    <a:pt x="18637" y="60101"/>
                  </a:lnTo>
                  <a:cubicBezTo>
                    <a:pt x="18637" y="60112"/>
                    <a:pt x="18639" y="60142"/>
                    <a:pt x="18641" y="60188"/>
                  </a:cubicBezTo>
                  <a:cubicBezTo>
                    <a:pt x="18646" y="60318"/>
                    <a:pt x="18661" y="60662"/>
                    <a:pt x="18661" y="61064"/>
                  </a:cubicBezTo>
                  <a:cubicBezTo>
                    <a:pt x="18661" y="61080"/>
                    <a:pt x="18660" y="61097"/>
                    <a:pt x="18660" y="61113"/>
                  </a:cubicBezTo>
                  <a:cubicBezTo>
                    <a:pt x="18660" y="61159"/>
                    <a:pt x="18660" y="61204"/>
                    <a:pt x="18658" y="61244"/>
                  </a:cubicBezTo>
                  <a:lnTo>
                    <a:pt x="18658" y="61267"/>
                  </a:lnTo>
                  <a:cubicBezTo>
                    <a:pt x="18652" y="61661"/>
                    <a:pt x="18632" y="61990"/>
                    <a:pt x="18597" y="62244"/>
                  </a:cubicBezTo>
                  <a:cubicBezTo>
                    <a:pt x="18590" y="62294"/>
                    <a:pt x="18581" y="62344"/>
                    <a:pt x="18570" y="62400"/>
                  </a:cubicBezTo>
                  <a:lnTo>
                    <a:pt x="18567" y="62412"/>
                  </a:lnTo>
                  <a:cubicBezTo>
                    <a:pt x="18560" y="62452"/>
                    <a:pt x="18552" y="62485"/>
                    <a:pt x="18546" y="62510"/>
                  </a:cubicBezTo>
                  <a:cubicBezTo>
                    <a:pt x="18462" y="62554"/>
                    <a:pt x="18306" y="62625"/>
                    <a:pt x="18032" y="62727"/>
                  </a:cubicBezTo>
                  <a:cubicBezTo>
                    <a:pt x="17690" y="62856"/>
                    <a:pt x="17270" y="62995"/>
                    <a:pt x="16863" y="63129"/>
                  </a:cubicBezTo>
                  <a:cubicBezTo>
                    <a:pt x="16317" y="63309"/>
                    <a:pt x="15751" y="63495"/>
                    <a:pt x="15324" y="63673"/>
                  </a:cubicBezTo>
                  <a:cubicBezTo>
                    <a:pt x="15049" y="63788"/>
                    <a:pt x="14848" y="63892"/>
                    <a:pt x="14692" y="63999"/>
                  </a:cubicBezTo>
                  <a:cubicBezTo>
                    <a:pt x="14056" y="64439"/>
                    <a:pt x="14142" y="65007"/>
                    <a:pt x="14185" y="65172"/>
                  </a:cubicBezTo>
                  <a:cubicBezTo>
                    <a:pt x="14304" y="65639"/>
                    <a:pt x="14687" y="65951"/>
                    <a:pt x="15323" y="66100"/>
                  </a:cubicBezTo>
                  <a:cubicBezTo>
                    <a:pt x="15629" y="66172"/>
                    <a:pt x="16027" y="66219"/>
                    <a:pt x="16539" y="66243"/>
                  </a:cubicBezTo>
                  <a:cubicBezTo>
                    <a:pt x="16841" y="66257"/>
                    <a:pt x="17165" y="66263"/>
                    <a:pt x="17499" y="66263"/>
                  </a:cubicBezTo>
                  <a:cubicBezTo>
                    <a:pt x="18143" y="66263"/>
                    <a:pt x="18823" y="66242"/>
                    <a:pt x="19442" y="66219"/>
                  </a:cubicBezTo>
                  <a:cubicBezTo>
                    <a:pt x="19626" y="66212"/>
                    <a:pt x="19823" y="66209"/>
                    <a:pt x="20030" y="66209"/>
                  </a:cubicBezTo>
                  <a:cubicBezTo>
                    <a:pt x="20545" y="66209"/>
                    <a:pt x="21118" y="66227"/>
                    <a:pt x="21678" y="66244"/>
                  </a:cubicBezTo>
                  <a:cubicBezTo>
                    <a:pt x="22296" y="66263"/>
                    <a:pt x="22809" y="66276"/>
                    <a:pt x="23237" y="66276"/>
                  </a:cubicBezTo>
                  <a:cubicBezTo>
                    <a:pt x="24454" y="66276"/>
                    <a:pt x="24988" y="66170"/>
                    <a:pt x="25340" y="65800"/>
                  </a:cubicBezTo>
                  <a:cubicBezTo>
                    <a:pt x="25607" y="65521"/>
                    <a:pt x="25760" y="65173"/>
                    <a:pt x="25803" y="64741"/>
                  </a:cubicBezTo>
                  <a:cubicBezTo>
                    <a:pt x="25833" y="64445"/>
                    <a:pt x="25814" y="64117"/>
                    <a:pt x="25791" y="63699"/>
                  </a:cubicBezTo>
                  <a:cubicBezTo>
                    <a:pt x="25773" y="63389"/>
                    <a:pt x="25754" y="63039"/>
                    <a:pt x="25746" y="62604"/>
                  </a:cubicBezTo>
                  <a:cubicBezTo>
                    <a:pt x="25718" y="61130"/>
                    <a:pt x="25895" y="60165"/>
                    <a:pt x="25896" y="60158"/>
                  </a:cubicBezTo>
                  <a:lnTo>
                    <a:pt x="26102" y="59069"/>
                  </a:lnTo>
                  <a:lnTo>
                    <a:pt x="25396" y="59082"/>
                  </a:lnTo>
                  <a:lnTo>
                    <a:pt x="25396" y="58871"/>
                  </a:lnTo>
                  <a:lnTo>
                    <a:pt x="25615" y="58850"/>
                  </a:lnTo>
                  <a:lnTo>
                    <a:pt x="25646" y="58066"/>
                  </a:lnTo>
                  <a:cubicBezTo>
                    <a:pt x="25648" y="58018"/>
                    <a:pt x="25829" y="53617"/>
                    <a:pt x="26489" y="51099"/>
                  </a:cubicBezTo>
                  <a:cubicBezTo>
                    <a:pt x="26667" y="51104"/>
                    <a:pt x="26850" y="51107"/>
                    <a:pt x="27034" y="51107"/>
                  </a:cubicBezTo>
                  <a:cubicBezTo>
                    <a:pt x="27235" y="51107"/>
                    <a:pt x="27438" y="51104"/>
                    <a:pt x="27641" y="51095"/>
                  </a:cubicBezTo>
                  <a:cubicBezTo>
                    <a:pt x="28905" y="51045"/>
                    <a:pt x="30227" y="50663"/>
                    <a:pt x="31306" y="50041"/>
                  </a:cubicBezTo>
                  <a:cubicBezTo>
                    <a:pt x="31474" y="50031"/>
                    <a:pt x="31640" y="50015"/>
                    <a:pt x="31805" y="49995"/>
                  </a:cubicBezTo>
                  <a:cubicBezTo>
                    <a:pt x="32853" y="49867"/>
                    <a:pt x="33827" y="49390"/>
                    <a:pt x="34582" y="48651"/>
                  </a:cubicBezTo>
                  <a:lnTo>
                    <a:pt x="34800" y="48382"/>
                  </a:lnTo>
                  <a:cubicBezTo>
                    <a:pt x="34848" y="48279"/>
                    <a:pt x="35013" y="47986"/>
                    <a:pt x="35020" y="47867"/>
                  </a:cubicBezTo>
                  <a:lnTo>
                    <a:pt x="35691" y="37916"/>
                  </a:lnTo>
                  <a:cubicBezTo>
                    <a:pt x="36457" y="37791"/>
                    <a:pt x="37676" y="37541"/>
                    <a:pt x="38949" y="37073"/>
                  </a:cubicBezTo>
                  <a:cubicBezTo>
                    <a:pt x="38991" y="37061"/>
                    <a:pt x="39025" y="37048"/>
                    <a:pt x="39048" y="37038"/>
                  </a:cubicBezTo>
                  <a:cubicBezTo>
                    <a:pt x="39053" y="37036"/>
                    <a:pt x="39060" y="37034"/>
                    <a:pt x="39065" y="37032"/>
                  </a:cubicBezTo>
                  <a:lnTo>
                    <a:pt x="39081" y="37026"/>
                  </a:lnTo>
                  <a:cubicBezTo>
                    <a:pt x="39730" y="36783"/>
                    <a:pt x="40336" y="36502"/>
                    <a:pt x="40883" y="36188"/>
                  </a:cubicBezTo>
                  <a:cubicBezTo>
                    <a:pt x="41361" y="35913"/>
                    <a:pt x="41844" y="35581"/>
                    <a:pt x="42317" y="35200"/>
                  </a:cubicBezTo>
                  <a:cubicBezTo>
                    <a:pt x="42348" y="35176"/>
                    <a:pt x="42385" y="35148"/>
                    <a:pt x="42427" y="35110"/>
                  </a:cubicBezTo>
                  <a:cubicBezTo>
                    <a:pt x="43577" y="34165"/>
                    <a:pt x="44492" y="33080"/>
                    <a:pt x="45058" y="32331"/>
                  </a:cubicBezTo>
                  <a:cubicBezTo>
                    <a:pt x="45083" y="32299"/>
                    <a:pt x="45110" y="32264"/>
                    <a:pt x="45138" y="32225"/>
                  </a:cubicBezTo>
                  <a:cubicBezTo>
                    <a:pt x="45550" y="31673"/>
                    <a:pt x="45822" y="31246"/>
                    <a:pt x="45931" y="31070"/>
                  </a:cubicBezTo>
                  <a:cubicBezTo>
                    <a:pt x="46386" y="30726"/>
                    <a:pt x="47195" y="30103"/>
                    <a:pt x="47952" y="29460"/>
                  </a:cubicBezTo>
                  <a:cubicBezTo>
                    <a:pt x="48481" y="29012"/>
                    <a:pt x="48901" y="28625"/>
                    <a:pt x="49196" y="28310"/>
                  </a:cubicBezTo>
                  <a:cubicBezTo>
                    <a:pt x="49617" y="27865"/>
                    <a:pt x="49993" y="27375"/>
                    <a:pt x="49898" y="26810"/>
                  </a:cubicBezTo>
                  <a:cubicBezTo>
                    <a:pt x="49838" y="26449"/>
                    <a:pt x="49682" y="26212"/>
                    <a:pt x="49519" y="26057"/>
                  </a:cubicBezTo>
                  <a:cubicBezTo>
                    <a:pt x="49585" y="25748"/>
                    <a:pt x="49587" y="25433"/>
                    <a:pt x="49477" y="25138"/>
                  </a:cubicBezTo>
                  <a:cubicBezTo>
                    <a:pt x="49363" y="24827"/>
                    <a:pt x="49162" y="24587"/>
                    <a:pt x="48908" y="24437"/>
                  </a:cubicBezTo>
                  <a:cubicBezTo>
                    <a:pt x="48842" y="23885"/>
                    <a:pt x="48524" y="23589"/>
                    <a:pt x="48320" y="23455"/>
                  </a:cubicBezTo>
                  <a:cubicBezTo>
                    <a:pt x="48191" y="23369"/>
                    <a:pt x="47941" y="23239"/>
                    <a:pt x="47600" y="23239"/>
                  </a:cubicBezTo>
                  <a:cubicBezTo>
                    <a:pt x="47508" y="23239"/>
                    <a:pt x="47409" y="23249"/>
                    <a:pt x="47305" y="23271"/>
                  </a:cubicBezTo>
                  <a:cubicBezTo>
                    <a:pt x="47196" y="23017"/>
                    <a:pt x="47047" y="22812"/>
                    <a:pt x="46863" y="22663"/>
                  </a:cubicBezTo>
                  <a:cubicBezTo>
                    <a:pt x="46643" y="22486"/>
                    <a:pt x="46380" y="22395"/>
                    <a:pt x="46111" y="22395"/>
                  </a:cubicBezTo>
                  <a:cubicBezTo>
                    <a:pt x="45940" y="22395"/>
                    <a:pt x="45766" y="22432"/>
                    <a:pt x="45599" y="22506"/>
                  </a:cubicBezTo>
                  <a:cubicBezTo>
                    <a:pt x="45493" y="22553"/>
                    <a:pt x="45396" y="22615"/>
                    <a:pt x="45308" y="22688"/>
                  </a:cubicBezTo>
                  <a:cubicBezTo>
                    <a:pt x="45136" y="22616"/>
                    <a:pt x="44958" y="22576"/>
                    <a:pt x="44798" y="22562"/>
                  </a:cubicBezTo>
                  <a:lnTo>
                    <a:pt x="44794" y="22562"/>
                  </a:lnTo>
                  <a:cubicBezTo>
                    <a:pt x="44743" y="22558"/>
                    <a:pt x="44693" y="22556"/>
                    <a:pt x="44642" y="22556"/>
                  </a:cubicBezTo>
                  <a:cubicBezTo>
                    <a:pt x="43816" y="22556"/>
                    <a:pt x="42986" y="23103"/>
                    <a:pt x="42110" y="24223"/>
                  </a:cubicBezTo>
                  <a:cubicBezTo>
                    <a:pt x="41637" y="24829"/>
                    <a:pt x="41223" y="25512"/>
                    <a:pt x="40935" y="26028"/>
                  </a:cubicBezTo>
                  <a:lnTo>
                    <a:pt x="40767" y="26195"/>
                  </a:lnTo>
                  <a:cubicBezTo>
                    <a:pt x="40764" y="26199"/>
                    <a:pt x="40388" y="26574"/>
                    <a:pt x="39874" y="27051"/>
                  </a:cubicBezTo>
                  <a:lnTo>
                    <a:pt x="39851" y="27074"/>
                  </a:lnTo>
                  <a:cubicBezTo>
                    <a:pt x="39840" y="27085"/>
                    <a:pt x="39824" y="27100"/>
                    <a:pt x="39805" y="27117"/>
                  </a:cubicBezTo>
                  <a:lnTo>
                    <a:pt x="39797" y="27123"/>
                  </a:lnTo>
                  <a:cubicBezTo>
                    <a:pt x="38018" y="28771"/>
                    <a:pt x="37488" y="28971"/>
                    <a:pt x="37431" y="28989"/>
                  </a:cubicBezTo>
                  <a:cubicBezTo>
                    <a:pt x="37154" y="29078"/>
                    <a:pt x="36823" y="29121"/>
                    <a:pt x="36454" y="29121"/>
                  </a:cubicBezTo>
                  <a:cubicBezTo>
                    <a:pt x="35687" y="29121"/>
                    <a:pt x="34753" y="28933"/>
                    <a:pt x="33790" y="28573"/>
                  </a:cubicBezTo>
                  <a:cubicBezTo>
                    <a:pt x="33508" y="28467"/>
                    <a:pt x="33195" y="28341"/>
                    <a:pt x="32855" y="28196"/>
                  </a:cubicBezTo>
                  <a:cubicBezTo>
                    <a:pt x="32850" y="27974"/>
                    <a:pt x="32802" y="27761"/>
                    <a:pt x="32713" y="27559"/>
                  </a:cubicBezTo>
                  <a:cubicBezTo>
                    <a:pt x="32904" y="27456"/>
                    <a:pt x="33080" y="27348"/>
                    <a:pt x="33243" y="27233"/>
                  </a:cubicBezTo>
                  <a:cubicBezTo>
                    <a:pt x="33739" y="26880"/>
                    <a:pt x="34103" y="26468"/>
                    <a:pt x="34329" y="26002"/>
                  </a:cubicBezTo>
                  <a:cubicBezTo>
                    <a:pt x="35496" y="26399"/>
                    <a:pt x="36510" y="26617"/>
                    <a:pt x="37354" y="26651"/>
                  </a:cubicBezTo>
                  <a:cubicBezTo>
                    <a:pt x="37431" y="26655"/>
                    <a:pt x="37506" y="26656"/>
                    <a:pt x="37580" y="26656"/>
                  </a:cubicBezTo>
                  <a:cubicBezTo>
                    <a:pt x="39080" y="26656"/>
                    <a:pt x="39794" y="26026"/>
                    <a:pt x="40131" y="25482"/>
                  </a:cubicBezTo>
                  <a:cubicBezTo>
                    <a:pt x="40289" y="25226"/>
                    <a:pt x="40400" y="24930"/>
                    <a:pt x="40464" y="24600"/>
                  </a:cubicBezTo>
                  <a:lnTo>
                    <a:pt x="40522" y="23674"/>
                  </a:lnTo>
                  <a:cubicBezTo>
                    <a:pt x="40512" y="23473"/>
                    <a:pt x="40489" y="23263"/>
                    <a:pt x="40453" y="23046"/>
                  </a:cubicBezTo>
                  <a:lnTo>
                    <a:pt x="40433" y="22859"/>
                  </a:lnTo>
                  <a:cubicBezTo>
                    <a:pt x="40421" y="22761"/>
                    <a:pt x="40173" y="20610"/>
                    <a:pt x="38915" y="18201"/>
                  </a:cubicBezTo>
                  <a:cubicBezTo>
                    <a:pt x="39008" y="18121"/>
                    <a:pt x="39103" y="18042"/>
                    <a:pt x="39205" y="17962"/>
                  </a:cubicBezTo>
                  <a:lnTo>
                    <a:pt x="39212" y="17973"/>
                  </a:lnTo>
                  <a:lnTo>
                    <a:pt x="39994" y="17396"/>
                  </a:lnTo>
                  <a:cubicBezTo>
                    <a:pt x="40016" y="17381"/>
                    <a:pt x="40038" y="17367"/>
                    <a:pt x="40060" y="17354"/>
                  </a:cubicBezTo>
                  <a:lnTo>
                    <a:pt x="40061" y="17352"/>
                  </a:lnTo>
                  <a:cubicBezTo>
                    <a:pt x="41724" y="16269"/>
                    <a:pt x="43751" y="15466"/>
                    <a:pt x="44810" y="15084"/>
                  </a:cubicBezTo>
                  <a:lnTo>
                    <a:pt x="44812" y="15083"/>
                  </a:lnTo>
                  <a:cubicBezTo>
                    <a:pt x="44831" y="15076"/>
                    <a:pt x="44850" y="15069"/>
                    <a:pt x="44871" y="15061"/>
                  </a:cubicBezTo>
                  <a:cubicBezTo>
                    <a:pt x="44875" y="15060"/>
                    <a:pt x="44879" y="15058"/>
                    <a:pt x="44883" y="15056"/>
                  </a:cubicBezTo>
                  <a:cubicBezTo>
                    <a:pt x="44898" y="15050"/>
                    <a:pt x="44912" y="15045"/>
                    <a:pt x="44927" y="15038"/>
                  </a:cubicBezTo>
                  <a:cubicBezTo>
                    <a:pt x="44931" y="15036"/>
                    <a:pt x="44937" y="15034"/>
                    <a:pt x="44942" y="15032"/>
                  </a:cubicBezTo>
                  <a:cubicBezTo>
                    <a:pt x="44955" y="15027"/>
                    <a:pt x="44969" y="15020"/>
                    <a:pt x="44982" y="15014"/>
                  </a:cubicBezTo>
                  <a:lnTo>
                    <a:pt x="45000" y="15006"/>
                  </a:lnTo>
                  <a:cubicBezTo>
                    <a:pt x="45012" y="15001"/>
                    <a:pt x="45025" y="14995"/>
                    <a:pt x="45036" y="14990"/>
                  </a:cubicBezTo>
                  <a:cubicBezTo>
                    <a:pt x="45043" y="14986"/>
                    <a:pt x="45050" y="14983"/>
                    <a:pt x="45058" y="14979"/>
                  </a:cubicBezTo>
                  <a:cubicBezTo>
                    <a:pt x="45068" y="14974"/>
                    <a:pt x="45078" y="14969"/>
                    <a:pt x="45089" y="14964"/>
                  </a:cubicBezTo>
                  <a:cubicBezTo>
                    <a:pt x="45096" y="14961"/>
                    <a:pt x="45104" y="14956"/>
                    <a:pt x="45113" y="14952"/>
                  </a:cubicBezTo>
                  <a:cubicBezTo>
                    <a:pt x="45122" y="14947"/>
                    <a:pt x="45130" y="14943"/>
                    <a:pt x="45139" y="14938"/>
                  </a:cubicBezTo>
                  <a:cubicBezTo>
                    <a:pt x="45148" y="14933"/>
                    <a:pt x="45158" y="14929"/>
                    <a:pt x="45168" y="14922"/>
                  </a:cubicBezTo>
                  <a:lnTo>
                    <a:pt x="45186" y="14913"/>
                  </a:lnTo>
                  <a:cubicBezTo>
                    <a:pt x="45197" y="14906"/>
                    <a:pt x="45209" y="14900"/>
                    <a:pt x="45222" y="14893"/>
                  </a:cubicBezTo>
                  <a:lnTo>
                    <a:pt x="45228" y="14888"/>
                  </a:lnTo>
                  <a:cubicBezTo>
                    <a:pt x="45666" y="14636"/>
                    <a:pt x="46017" y="14264"/>
                    <a:pt x="46245" y="13814"/>
                  </a:cubicBezTo>
                  <a:lnTo>
                    <a:pt x="46246" y="13811"/>
                  </a:lnTo>
                  <a:cubicBezTo>
                    <a:pt x="46284" y="13735"/>
                    <a:pt x="46319" y="13655"/>
                    <a:pt x="46351" y="13573"/>
                  </a:cubicBezTo>
                  <a:cubicBezTo>
                    <a:pt x="46355" y="13562"/>
                    <a:pt x="46360" y="13550"/>
                    <a:pt x="46364" y="13539"/>
                  </a:cubicBezTo>
                  <a:lnTo>
                    <a:pt x="46368" y="13527"/>
                  </a:lnTo>
                  <a:cubicBezTo>
                    <a:pt x="46404" y="13426"/>
                    <a:pt x="46435" y="13322"/>
                    <a:pt x="46459" y="13217"/>
                  </a:cubicBezTo>
                  <a:lnTo>
                    <a:pt x="46460" y="13212"/>
                  </a:lnTo>
                  <a:cubicBezTo>
                    <a:pt x="46470" y="13165"/>
                    <a:pt x="46479" y="13117"/>
                    <a:pt x="46486" y="13071"/>
                  </a:cubicBezTo>
                  <a:cubicBezTo>
                    <a:pt x="46489" y="13060"/>
                    <a:pt x="46491" y="13048"/>
                    <a:pt x="46492" y="13036"/>
                  </a:cubicBezTo>
                  <a:cubicBezTo>
                    <a:pt x="46494" y="13025"/>
                    <a:pt x="46495" y="13015"/>
                    <a:pt x="46497" y="13005"/>
                  </a:cubicBezTo>
                  <a:cubicBezTo>
                    <a:pt x="46499" y="12983"/>
                    <a:pt x="46502" y="12959"/>
                    <a:pt x="46504" y="12937"/>
                  </a:cubicBezTo>
                  <a:lnTo>
                    <a:pt x="46506" y="12926"/>
                  </a:lnTo>
                  <a:cubicBezTo>
                    <a:pt x="46509" y="12903"/>
                    <a:pt x="46511" y="12880"/>
                    <a:pt x="46512" y="12856"/>
                  </a:cubicBezTo>
                  <a:lnTo>
                    <a:pt x="46513" y="12846"/>
                  </a:lnTo>
                  <a:cubicBezTo>
                    <a:pt x="46528" y="12650"/>
                    <a:pt x="46519" y="12453"/>
                    <a:pt x="46489" y="12258"/>
                  </a:cubicBezTo>
                  <a:cubicBezTo>
                    <a:pt x="46365" y="11488"/>
                    <a:pt x="46138" y="10701"/>
                    <a:pt x="45813" y="9918"/>
                  </a:cubicBezTo>
                  <a:cubicBezTo>
                    <a:pt x="44932" y="7795"/>
                    <a:pt x="43389" y="5804"/>
                    <a:pt x="41226" y="4002"/>
                  </a:cubicBezTo>
                  <a:cubicBezTo>
                    <a:pt x="39376" y="2461"/>
                    <a:pt x="37379" y="1344"/>
                    <a:pt x="35293" y="683"/>
                  </a:cubicBezTo>
                  <a:cubicBezTo>
                    <a:pt x="33526" y="125"/>
                    <a:pt x="32014" y="0"/>
                    <a:pt x="31017" y="0"/>
                  </a:cubicBezTo>
                  <a:close/>
                </a:path>
              </a:pathLst>
            </a:custGeom>
            <a:solidFill>
              <a:srgbClr val="FFFFFF"/>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4"/>
            <p:cNvSpPr/>
            <p:nvPr/>
          </p:nvSpPr>
          <p:spPr>
            <a:xfrm>
              <a:off x="6079000" y="802700"/>
              <a:ext cx="50" cy="200"/>
            </a:xfrm>
            <a:custGeom>
              <a:avLst/>
              <a:gdLst/>
              <a:ahLst/>
              <a:cxnLst/>
              <a:rect l="l" t="t" r="r" b="b"/>
              <a:pathLst>
                <a:path w="2" h="8" extrusionOk="0">
                  <a:moveTo>
                    <a:pt x="1" y="0"/>
                  </a:moveTo>
                  <a:cubicBezTo>
                    <a:pt x="1" y="2"/>
                    <a:pt x="1" y="6"/>
                    <a:pt x="2" y="8"/>
                  </a:cubicBezTo>
                  <a:cubicBezTo>
                    <a:pt x="2" y="5"/>
                    <a:pt x="2" y="1"/>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4"/>
            <p:cNvSpPr/>
            <p:nvPr/>
          </p:nvSpPr>
          <p:spPr>
            <a:xfrm>
              <a:off x="5708850" y="821025"/>
              <a:ext cx="186550" cy="176700"/>
            </a:xfrm>
            <a:custGeom>
              <a:avLst/>
              <a:gdLst/>
              <a:ahLst/>
              <a:cxnLst/>
              <a:rect l="l" t="t" r="r" b="b"/>
              <a:pathLst>
                <a:path w="7462" h="7068" extrusionOk="0">
                  <a:moveTo>
                    <a:pt x="3478" y="1"/>
                  </a:moveTo>
                  <a:cubicBezTo>
                    <a:pt x="3097" y="1"/>
                    <a:pt x="2817" y="820"/>
                    <a:pt x="2855" y="1420"/>
                  </a:cubicBezTo>
                  <a:cubicBezTo>
                    <a:pt x="2855" y="1420"/>
                    <a:pt x="2379" y="564"/>
                    <a:pt x="1912" y="564"/>
                  </a:cubicBezTo>
                  <a:cubicBezTo>
                    <a:pt x="1861" y="564"/>
                    <a:pt x="1810" y="574"/>
                    <a:pt x="1760" y="597"/>
                  </a:cubicBezTo>
                  <a:cubicBezTo>
                    <a:pt x="1342" y="786"/>
                    <a:pt x="1529" y="1545"/>
                    <a:pt x="1529" y="1545"/>
                  </a:cubicBezTo>
                  <a:cubicBezTo>
                    <a:pt x="1529" y="1545"/>
                    <a:pt x="1353" y="1428"/>
                    <a:pt x="1159" y="1428"/>
                  </a:cubicBezTo>
                  <a:cubicBezTo>
                    <a:pt x="1030" y="1428"/>
                    <a:pt x="894" y="1480"/>
                    <a:pt x="796" y="1652"/>
                  </a:cubicBezTo>
                  <a:cubicBezTo>
                    <a:pt x="551" y="2082"/>
                    <a:pt x="1005" y="3030"/>
                    <a:pt x="1005" y="3030"/>
                  </a:cubicBezTo>
                  <a:cubicBezTo>
                    <a:pt x="1005" y="3030"/>
                    <a:pt x="736" y="2758"/>
                    <a:pt x="497" y="2758"/>
                  </a:cubicBezTo>
                  <a:cubicBezTo>
                    <a:pt x="380" y="2758"/>
                    <a:pt x="271" y="2824"/>
                    <a:pt x="204" y="3019"/>
                  </a:cubicBezTo>
                  <a:cubicBezTo>
                    <a:pt x="1" y="3614"/>
                    <a:pt x="3359" y="7067"/>
                    <a:pt x="3359" y="7067"/>
                  </a:cubicBezTo>
                  <a:lnTo>
                    <a:pt x="7460" y="4532"/>
                  </a:lnTo>
                  <a:lnTo>
                    <a:pt x="7461" y="4532"/>
                  </a:lnTo>
                  <a:cubicBezTo>
                    <a:pt x="7461" y="4532"/>
                    <a:pt x="6311" y="501"/>
                    <a:pt x="4812" y="376"/>
                  </a:cubicBezTo>
                  <a:cubicBezTo>
                    <a:pt x="4812" y="376"/>
                    <a:pt x="4797" y="375"/>
                    <a:pt x="4771" y="375"/>
                  </a:cubicBezTo>
                  <a:cubicBezTo>
                    <a:pt x="4610" y="375"/>
                    <a:pt x="4045" y="423"/>
                    <a:pt x="4306" y="1113"/>
                  </a:cubicBezTo>
                  <a:cubicBezTo>
                    <a:pt x="4611" y="1915"/>
                    <a:pt x="4972" y="2341"/>
                    <a:pt x="4532" y="2364"/>
                  </a:cubicBezTo>
                  <a:cubicBezTo>
                    <a:pt x="4531" y="2364"/>
                    <a:pt x="4530" y="2364"/>
                    <a:pt x="4529" y="2364"/>
                  </a:cubicBezTo>
                  <a:cubicBezTo>
                    <a:pt x="4250" y="2364"/>
                    <a:pt x="4079" y="337"/>
                    <a:pt x="3656" y="59"/>
                  </a:cubicBezTo>
                  <a:cubicBezTo>
                    <a:pt x="3595" y="19"/>
                    <a:pt x="3536" y="1"/>
                    <a:pt x="3478"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4"/>
            <p:cNvSpPr/>
            <p:nvPr/>
          </p:nvSpPr>
          <p:spPr>
            <a:xfrm>
              <a:off x="5732300" y="895075"/>
              <a:ext cx="31200" cy="33775"/>
            </a:xfrm>
            <a:custGeom>
              <a:avLst/>
              <a:gdLst/>
              <a:ahLst/>
              <a:cxnLst/>
              <a:rect l="l" t="t" r="r" b="b"/>
              <a:pathLst>
                <a:path w="1248" h="1351" extrusionOk="0">
                  <a:moveTo>
                    <a:pt x="63" y="0"/>
                  </a:moveTo>
                  <a:cubicBezTo>
                    <a:pt x="53" y="0"/>
                    <a:pt x="44" y="2"/>
                    <a:pt x="35" y="7"/>
                  </a:cubicBezTo>
                  <a:cubicBezTo>
                    <a:pt x="9" y="23"/>
                    <a:pt x="0" y="56"/>
                    <a:pt x="15" y="83"/>
                  </a:cubicBezTo>
                  <a:cubicBezTo>
                    <a:pt x="266" y="514"/>
                    <a:pt x="731" y="959"/>
                    <a:pt x="1150" y="1336"/>
                  </a:cubicBezTo>
                  <a:cubicBezTo>
                    <a:pt x="1161" y="1345"/>
                    <a:pt x="1174" y="1351"/>
                    <a:pt x="1187" y="1351"/>
                  </a:cubicBezTo>
                  <a:cubicBezTo>
                    <a:pt x="1202" y="1351"/>
                    <a:pt x="1217" y="1344"/>
                    <a:pt x="1228" y="1333"/>
                  </a:cubicBezTo>
                  <a:cubicBezTo>
                    <a:pt x="1248" y="1310"/>
                    <a:pt x="1246" y="1275"/>
                    <a:pt x="1223" y="1255"/>
                  </a:cubicBezTo>
                  <a:cubicBezTo>
                    <a:pt x="809" y="883"/>
                    <a:pt x="354" y="446"/>
                    <a:pt x="110" y="28"/>
                  </a:cubicBezTo>
                  <a:cubicBezTo>
                    <a:pt x="100" y="10"/>
                    <a:pt x="81"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4"/>
            <p:cNvSpPr/>
            <p:nvPr/>
          </p:nvSpPr>
          <p:spPr>
            <a:xfrm>
              <a:off x="5744300" y="857550"/>
              <a:ext cx="35325" cy="53000"/>
            </a:xfrm>
            <a:custGeom>
              <a:avLst/>
              <a:gdLst/>
              <a:ahLst/>
              <a:cxnLst/>
              <a:rect l="l" t="t" r="r" b="b"/>
              <a:pathLst>
                <a:path w="1413" h="2120" extrusionOk="0">
                  <a:moveTo>
                    <a:pt x="62" y="0"/>
                  </a:moveTo>
                  <a:cubicBezTo>
                    <a:pt x="54" y="0"/>
                    <a:pt x="45" y="2"/>
                    <a:pt x="37" y="6"/>
                  </a:cubicBezTo>
                  <a:cubicBezTo>
                    <a:pt x="10" y="20"/>
                    <a:pt x="0" y="53"/>
                    <a:pt x="14" y="80"/>
                  </a:cubicBezTo>
                  <a:cubicBezTo>
                    <a:pt x="57" y="162"/>
                    <a:pt x="103" y="242"/>
                    <a:pt x="149" y="320"/>
                  </a:cubicBezTo>
                  <a:cubicBezTo>
                    <a:pt x="569" y="1035"/>
                    <a:pt x="830" y="1469"/>
                    <a:pt x="1308" y="2098"/>
                  </a:cubicBezTo>
                  <a:cubicBezTo>
                    <a:pt x="1318" y="2112"/>
                    <a:pt x="1335" y="2119"/>
                    <a:pt x="1351" y="2119"/>
                  </a:cubicBezTo>
                  <a:cubicBezTo>
                    <a:pt x="1363" y="2119"/>
                    <a:pt x="1375" y="2116"/>
                    <a:pt x="1384" y="2109"/>
                  </a:cubicBezTo>
                  <a:cubicBezTo>
                    <a:pt x="1409" y="2091"/>
                    <a:pt x="1413" y="2057"/>
                    <a:pt x="1395" y="2032"/>
                  </a:cubicBezTo>
                  <a:cubicBezTo>
                    <a:pt x="920" y="1407"/>
                    <a:pt x="661" y="975"/>
                    <a:pt x="244" y="265"/>
                  </a:cubicBezTo>
                  <a:cubicBezTo>
                    <a:pt x="198" y="187"/>
                    <a:pt x="153" y="110"/>
                    <a:pt x="111" y="29"/>
                  </a:cubicBezTo>
                  <a:cubicBezTo>
                    <a:pt x="101" y="10"/>
                    <a:pt x="82"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4"/>
            <p:cNvSpPr/>
            <p:nvPr/>
          </p:nvSpPr>
          <p:spPr>
            <a:xfrm>
              <a:off x="5778300" y="855400"/>
              <a:ext cx="23375" cy="40300"/>
            </a:xfrm>
            <a:custGeom>
              <a:avLst/>
              <a:gdLst/>
              <a:ahLst/>
              <a:cxnLst/>
              <a:rect l="l" t="t" r="r" b="b"/>
              <a:pathLst>
                <a:path w="935" h="1612" extrusionOk="0">
                  <a:moveTo>
                    <a:pt x="62" y="0"/>
                  </a:moveTo>
                  <a:cubicBezTo>
                    <a:pt x="56" y="0"/>
                    <a:pt x="50" y="1"/>
                    <a:pt x="44" y="3"/>
                  </a:cubicBezTo>
                  <a:cubicBezTo>
                    <a:pt x="16" y="14"/>
                    <a:pt x="1" y="45"/>
                    <a:pt x="11" y="73"/>
                  </a:cubicBezTo>
                  <a:cubicBezTo>
                    <a:pt x="70" y="238"/>
                    <a:pt x="125" y="364"/>
                    <a:pt x="215" y="537"/>
                  </a:cubicBezTo>
                  <a:cubicBezTo>
                    <a:pt x="401" y="897"/>
                    <a:pt x="606" y="1251"/>
                    <a:pt x="826" y="1587"/>
                  </a:cubicBezTo>
                  <a:cubicBezTo>
                    <a:pt x="836" y="1603"/>
                    <a:pt x="854" y="1611"/>
                    <a:pt x="871" y="1611"/>
                  </a:cubicBezTo>
                  <a:cubicBezTo>
                    <a:pt x="882" y="1611"/>
                    <a:pt x="892" y="1608"/>
                    <a:pt x="901" y="1603"/>
                  </a:cubicBezTo>
                  <a:cubicBezTo>
                    <a:pt x="927" y="1586"/>
                    <a:pt x="934" y="1552"/>
                    <a:pt x="917" y="1527"/>
                  </a:cubicBezTo>
                  <a:cubicBezTo>
                    <a:pt x="700" y="1193"/>
                    <a:pt x="496" y="844"/>
                    <a:pt x="312" y="487"/>
                  </a:cubicBezTo>
                  <a:cubicBezTo>
                    <a:pt x="224" y="318"/>
                    <a:pt x="171" y="196"/>
                    <a:pt x="114" y="36"/>
                  </a:cubicBezTo>
                  <a:cubicBezTo>
                    <a:pt x="106" y="14"/>
                    <a:pt x="84"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4"/>
            <p:cNvSpPr/>
            <p:nvPr/>
          </p:nvSpPr>
          <p:spPr>
            <a:xfrm>
              <a:off x="5758100" y="892650"/>
              <a:ext cx="50700" cy="42025"/>
            </a:xfrm>
            <a:custGeom>
              <a:avLst/>
              <a:gdLst/>
              <a:ahLst/>
              <a:cxnLst/>
              <a:rect l="l" t="t" r="r" b="b"/>
              <a:pathLst>
                <a:path w="2028" h="1681" extrusionOk="0">
                  <a:moveTo>
                    <a:pt x="1967" y="0"/>
                  </a:moveTo>
                  <a:cubicBezTo>
                    <a:pt x="1962" y="0"/>
                    <a:pt x="1958" y="1"/>
                    <a:pt x="1953" y="2"/>
                  </a:cubicBezTo>
                  <a:cubicBezTo>
                    <a:pt x="1117" y="227"/>
                    <a:pt x="393" y="824"/>
                    <a:pt x="14" y="1602"/>
                  </a:cubicBezTo>
                  <a:cubicBezTo>
                    <a:pt x="1" y="1630"/>
                    <a:pt x="13" y="1662"/>
                    <a:pt x="39" y="1675"/>
                  </a:cubicBezTo>
                  <a:cubicBezTo>
                    <a:pt x="47" y="1679"/>
                    <a:pt x="55" y="1681"/>
                    <a:pt x="64" y="1681"/>
                  </a:cubicBezTo>
                  <a:cubicBezTo>
                    <a:pt x="84" y="1681"/>
                    <a:pt x="103" y="1669"/>
                    <a:pt x="113" y="1650"/>
                  </a:cubicBezTo>
                  <a:cubicBezTo>
                    <a:pt x="477" y="901"/>
                    <a:pt x="1176" y="324"/>
                    <a:pt x="1982" y="109"/>
                  </a:cubicBezTo>
                  <a:cubicBezTo>
                    <a:pt x="2011" y="100"/>
                    <a:pt x="2028" y="70"/>
                    <a:pt x="2020" y="42"/>
                  </a:cubicBezTo>
                  <a:cubicBezTo>
                    <a:pt x="2013" y="16"/>
                    <a:pt x="1991" y="0"/>
                    <a:pt x="19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4"/>
            <p:cNvSpPr/>
            <p:nvPr/>
          </p:nvSpPr>
          <p:spPr>
            <a:xfrm>
              <a:off x="5809475" y="879425"/>
              <a:ext cx="17925" cy="58800"/>
            </a:xfrm>
            <a:custGeom>
              <a:avLst/>
              <a:gdLst/>
              <a:ahLst/>
              <a:cxnLst/>
              <a:rect l="l" t="t" r="r" b="b"/>
              <a:pathLst>
                <a:path w="717" h="2352" extrusionOk="0">
                  <a:moveTo>
                    <a:pt x="655" y="1"/>
                  </a:moveTo>
                  <a:cubicBezTo>
                    <a:pt x="639" y="1"/>
                    <a:pt x="623" y="8"/>
                    <a:pt x="612" y="21"/>
                  </a:cubicBezTo>
                  <a:cubicBezTo>
                    <a:pt x="383" y="310"/>
                    <a:pt x="218" y="676"/>
                    <a:pt x="124" y="1112"/>
                  </a:cubicBezTo>
                  <a:cubicBezTo>
                    <a:pt x="35" y="1515"/>
                    <a:pt x="14" y="1934"/>
                    <a:pt x="1" y="2295"/>
                  </a:cubicBezTo>
                  <a:cubicBezTo>
                    <a:pt x="0" y="2325"/>
                    <a:pt x="24" y="2350"/>
                    <a:pt x="55" y="2351"/>
                  </a:cubicBezTo>
                  <a:lnTo>
                    <a:pt x="56" y="2351"/>
                  </a:lnTo>
                  <a:cubicBezTo>
                    <a:pt x="85" y="2351"/>
                    <a:pt x="110" y="2328"/>
                    <a:pt x="111" y="2299"/>
                  </a:cubicBezTo>
                  <a:cubicBezTo>
                    <a:pt x="124" y="1943"/>
                    <a:pt x="144" y="1529"/>
                    <a:pt x="230" y="1136"/>
                  </a:cubicBezTo>
                  <a:cubicBezTo>
                    <a:pt x="322" y="716"/>
                    <a:pt x="479" y="364"/>
                    <a:pt x="698" y="89"/>
                  </a:cubicBezTo>
                  <a:cubicBezTo>
                    <a:pt x="717" y="66"/>
                    <a:pt x="712" y="32"/>
                    <a:pt x="689" y="13"/>
                  </a:cubicBezTo>
                  <a:cubicBezTo>
                    <a:pt x="679" y="5"/>
                    <a:pt x="667" y="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4"/>
            <p:cNvSpPr/>
            <p:nvPr/>
          </p:nvSpPr>
          <p:spPr>
            <a:xfrm>
              <a:off x="5792800" y="934300"/>
              <a:ext cx="116475" cy="97275"/>
            </a:xfrm>
            <a:custGeom>
              <a:avLst/>
              <a:gdLst/>
              <a:ahLst/>
              <a:cxnLst/>
              <a:rect l="l" t="t" r="r" b="b"/>
              <a:pathLst>
                <a:path w="4659" h="3891" extrusionOk="0">
                  <a:moveTo>
                    <a:pt x="4102" y="1"/>
                  </a:moveTo>
                  <a:lnTo>
                    <a:pt x="1" y="2535"/>
                  </a:lnTo>
                  <a:cubicBezTo>
                    <a:pt x="1" y="2535"/>
                    <a:pt x="757" y="3405"/>
                    <a:pt x="1188" y="3890"/>
                  </a:cubicBezTo>
                  <a:lnTo>
                    <a:pt x="4659" y="1118"/>
                  </a:lnTo>
                  <a:lnTo>
                    <a:pt x="41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4"/>
            <p:cNvSpPr/>
            <p:nvPr/>
          </p:nvSpPr>
          <p:spPr>
            <a:xfrm>
              <a:off x="6554450" y="862150"/>
              <a:ext cx="195550" cy="182200"/>
            </a:xfrm>
            <a:custGeom>
              <a:avLst/>
              <a:gdLst/>
              <a:ahLst/>
              <a:cxnLst/>
              <a:rect l="l" t="t" r="r" b="b"/>
              <a:pathLst>
                <a:path w="7822" h="7288" extrusionOk="0">
                  <a:moveTo>
                    <a:pt x="4814" y="1"/>
                  </a:moveTo>
                  <a:cubicBezTo>
                    <a:pt x="4769" y="1"/>
                    <a:pt x="4720" y="12"/>
                    <a:pt x="4669" y="34"/>
                  </a:cubicBezTo>
                  <a:cubicBezTo>
                    <a:pt x="4192" y="247"/>
                    <a:pt x="3680" y="2256"/>
                    <a:pt x="3390" y="2256"/>
                  </a:cubicBezTo>
                  <a:cubicBezTo>
                    <a:pt x="3385" y="2256"/>
                    <a:pt x="3381" y="2256"/>
                    <a:pt x="3377" y="2255"/>
                  </a:cubicBezTo>
                  <a:cubicBezTo>
                    <a:pt x="2930" y="2157"/>
                    <a:pt x="3372" y="1780"/>
                    <a:pt x="3822" y="1008"/>
                  </a:cubicBezTo>
                  <a:cubicBezTo>
                    <a:pt x="4270" y="237"/>
                    <a:pt x="3427" y="165"/>
                    <a:pt x="3427" y="165"/>
                  </a:cubicBezTo>
                  <a:cubicBezTo>
                    <a:pt x="3402" y="163"/>
                    <a:pt x="3378" y="162"/>
                    <a:pt x="3353" y="162"/>
                  </a:cubicBezTo>
                  <a:cubicBezTo>
                    <a:pt x="1807" y="162"/>
                    <a:pt x="0" y="3987"/>
                    <a:pt x="0" y="3987"/>
                  </a:cubicBezTo>
                  <a:lnTo>
                    <a:pt x="3785" y="7287"/>
                  </a:lnTo>
                  <a:cubicBezTo>
                    <a:pt x="3785" y="7287"/>
                    <a:pt x="7822" y="4309"/>
                    <a:pt x="7714" y="3663"/>
                  </a:cubicBezTo>
                  <a:cubicBezTo>
                    <a:pt x="7673" y="3416"/>
                    <a:pt x="7542" y="3339"/>
                    <a:pt x="7397" y="3339"/>
                  </a:cubicBezTo>
                  <a:cubicBezTo>
                    <a:pt x="7162" y="3339"/>
                    <a:pt x="6889" y="3537"/>
                    <a:pt x="6889" y="3537"/>
                  </a:cubicBezTo>
                  <a:cubicBezTo>
                    <a:pt x="6889" y="3537"/>
                    <a:pt x="7516" y="2640"/>
                    <a:pt x="7337" y="2156"/>
                  </a:cubicBezTo>
                  <a:cubicBezTo>
                    <a:pt x="7249" y="1918"/>
                    <a:pt x="7070" y="1857"/>
                    <a:pt x="6911" y="1857"/>
                  </a:cubicBezTo>
                  <a:cubicBezTo>
                    <a:pt x="6746" y="1857"/>
                    <a:pt x="6602" y="1923"/>
                    <a:pt x="6602" y="1923"/>
                  </a:cubicBezTo>
                  <a:cubicBezTo>
                    <a:pt x="6602" y="1923"/>
                    <a:pt x="6923" y="1174"/>
                    <a:pt x="6525" y="909"/>
                  </a:cubicBezTo>
                  <a:cubicBezTo>
                    <a:pt x="6457" y="864"/>
                    <a:pt x="6383" y="844"/>
                    <a:pt x="6305" y="844"/>
                  </a:cubicBezTo>
                  <a:cubicBezTo>
                    <a:pt x="5836" y="844"/>
                    <a:pt x="5261" y="1568"/>
                    <a:pt x="5261" y="1568"/>
                  </a:cubicBezTo>
                  <a:cubicBezTo>
                    <a:pt x="5407" y="936"/>
                    <a:pt x="5241" y="1"/>
                    <a:pt x="4814"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4"/>
            <p:cNvSpPr/>
            <p:nvPr/>
          </p:nvSpPr>
          <p:spPr>
            <a:xfrm>
              <a:off x="6633325" y="917150"/>
              <a:ext cx="11375" cy="63000"/>
            </a:xfrm>
            <a:custGeom>
              <a:avLst/>
              <a:gdLst/>
              <a:ahLst/>
              <a:cxnLst/>
              <a:rect l="l" t="t" r="r" b="b"/>
              <a:pathLst>
                <a:path w="455" h="2520" extrusionOk="0">
                  <a:moveTo>
                    <a:pt x="65" y="1"/>
                  </a:moveTo>
                  <a:cubicBezTo>
                    <a:pt x="56" y="1"/>
                    <a:pt x="46" y="3"/>
                    <a:pt x="37" y="8"/>
                  </a:cubicBezTo>
                  <a:cubicBezTo>
                    <a:pt x="10" y="24"/>
                    <a:pt x="0" y="58"/>
                    <a:pt x="16" y="86"/>
                  </a:cubicBezTo>
                  <a:cubicBezTo>
                    <a:pt x="194" y="405"/>
                    <a:pt x="295" y="793"/>
                    <a:pt x="318" y="1240"/>
                  </a:cubicBezTo>
                  <a:cubicBezTo>
                    <a:pt x="341" y="1660"/>
                    <a:pt x="292" y="2088"/>
                    <a:pt x="245" y="2456"/>
                  </a:cubicBezTo>
                  <a:cubicBezTo>
                    <a:pt x="241" y="2487"/>
                    <a:pt x="263" y="2516"/>
                    <a:pt x="294" y="2520"/>
                  </a:cubicBezTo>
                  <a:lnTo>
                    <a:pt x="301" y="2520"/>
                  </a:lnTo>
                  <a:cubicBezTo>
                    <a:pt x="329" y="2520"/>
                    <a:pt x="354" y="2500"/>
                    <a:pt x="358" y="2471"/>
                  </a:cubicBezTo>
                  <a:cubicBezTo>
                    <a:pt x="406" y="2097"/>
                    <a:pt x="455" y="1663"/>
                    <a:pt x="432" y="1234"/>
                  </a:cubicBezTo>
                  <a:cubicBezTo>
                    <a:pt x="408" y="770"/>
                    <a:pt x="301" y="364"/>
                    <a:pt x="115" y="30"/>
                  </a:cubicBezTo>
                  <a:cubicBezTo>
                    <a:pt x="105" y="11"/>
                    <a:pt x="85" y="1"/>
                    <a:pt x="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4"/>
            <p:cNvSpPr/>
            <p:nvPr/>
          </p:nvSpPr>
          <p:spPr>
            <a:xfrm>
              <a:off x="6171600" y="1401375"/>
              <a:ext cx="202925" cy="107500"/>
            </a:xfrm>
            <a:custGeom>
              <a:avLst/>
              <a:gdLst/>
              <a:ahLst/>
              <a:cxnLst/>
              <a:rect l="l" t="t" r="r" b="b"/>
              <a:pathLst>
                <a:path w="8117" h="4300" extrusionOk="0">
                  <a:moveTo>
                    <a:pt x="6529" y="1"/>
                  </a:moveTo>
                  <a:cubicBezTo>
                    <a:pt x="6390" y="1"/>
                    <a:pt x="6251" y="13"/>
                    <a:pt x="6116" y="30"/>
                  </a:cubicBezTo>
                  <a:cubicBezTo>
                    <a:pt x="3791" y="320"/>
                    <a:pt x="1670" y="1449"/>
                    <a:pt x="0" y="3092"/>
                  </a:cubicBezTo>
                  <a:cubicBezTo>
                    <a:pt x="1083" y="3561"/>
                    <a:pt x="2190" y="3998"/>
                    <a:pt x="3353" y="4190"/>
                  </a:cubicBezTo>
                  <a:cubicBezTo>
                    <a:pt x="3797" y="4263"/>
                    <a:pt x="4246" y="4299"/>
                    <a:pt x="4696" y="4299"/>
                  </a:cubicBezTo>
                  <a:cubicBezTo>
                    <a:pt x="5669" y="4299"/>
                    <a:pt x="6642" y="4129"/>
                    <a:pt x="7557" y="3795"/>
                  </a:cubicBezTo>
                  <a:cubicBezTo>
                    <a:pt x="7814" y="3700"/>
                    <a:pt x="8116" y="3506"/>
                    <a:pt x="8061" y="3238"/>
                  </a:cubicBezTo>
                  <a:cubicBezTo>
                    <a:pt x="7895" y="2435"/>
                    <a:pt x="7940" y="1622"/>
                    <a:pt x="7666" y="849"/>
                  </a:cubicBezTo>
                  <a:cubicBezTo>
                    <a:pt x="7590" y="630"/>
                    <a:pt x="7495" y="407"/>
                    <a:pt x="7323" y="251"/>
                  </a:cubicBezTo>
                  <a:cubicBezTo>
                    <a:pt x="7111" y="57"/>
                    <a:pt x="6823" y="1"/>
                    <a:pt x="6529" y="1"/>
                  </a:cubicBezTo>
                  <a:close/>
                </a:path>
              </a:pathLst>
            </a:custGeom>
            <a:solidFill>
              <a:srgbClr val="85A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4"/>
            <p:cNvSpPr/>
            <p:nvPr/>
          </p:nvSpPr>
          <p:spPr>
            <a:xfrm>
              <a:off x="6171600" y="1401375"/>
              <a:ext cx="202925" cy="107500"/>
            </a:xfrm>
            <a:custGeom>
              <a:avLst/>
              <a:gdLst/>
              <a:ahLst/>
              <a:cxnLst/>
              <a:rect l="l" t="t" r="r" b="b"/>
              <a:pathLst>
                <a:path w="8117" h="4300" extrusionOk="0">
                  <a:moveTo>
                    <a:pt x="6529" y="1"/>
                  </a:moveTo>
                  <a:cubicBezTo>
                    <a:pt x="6390" y="1"/>
                    <a:pt x="6251" y="13"/>
                    <a:pt x="6116" y="30"/>
                  </a:cubicBezTo>
                  <a:cubicBezTo>
                    <a:pt x="3791" y="320"/>
                    <a:pt x="1670" y="1449"/>
                    <a:pt x="0" y="3092"/>
                  </a:cubicBezTo>
                  <a:cubicBezTo>
                    <a:pt x="1083" y="3561"/>
                    <a:pt x="2190" y="3998"/>
                    <a:pt x="3353" y="4190"/>
                  </a:cubicBezTo>
                  <a:cubicBezTo>
                    <a:pt x="3797" y="4263"/>
                    <a:pt x="4246" y="4299"/>
                    <a:pt x="4696" y="4299"/>
                  </a:cubicBezTo>
                  <a:cubicBezTo>
                    <a:pt x="5669" y="4299"/>
                    <a:pt x="6642" y="4129"/>
                    <a:pt x="7557" y="3795"/>
                  </a:cubicBezTo>
                  <a:cubicBezTo>
                    <a:pt x="7814" y="3700"/>
                    <a:pt x="8116" y="3506"/>
                    <a:pt x="8061" y="3238"/>
                  </a:cubicBezTo>
                  <a:cubicBezTo>
                    <a:pt x="7895" y="2435"/>
                    <a:pt x="7940" y="1622"/>
                    <a:pt x="7666" y="849"/>
                  </a:cubicBezTo>
                  <a:cubicBezTo>
                    <a:pt x="7590" y="630"/>
                    <a:pt x="7495" y="407"/>
                    <a:pt x="7323" y="251"/>
                  </a:cubicBezTo>
                  <a:cubicBezTo>
                    <a:pt x="7111" y="57"/>
                    <a:pt x="6823" y="1"/>
                    <a:pt x="65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4"/>
            <p:cNvSpPr/>
            <p:nvPr/>
          </p:nvSpPr>
          <p:spPr>
            <a:xfrm>
              <a:off x="6045825" y="980200"/>
              <a:ext cx="120225" cy="362850"/>
            </a:xfrm>
            <a:custGeom>
              <a:avLst/>
              <a:gdLst/>
              <a:ahLst/>
              <a:cxnLst/>
              <a:rect l="l" t="t" r="r" b="b"/>
              <a:pathLst>
                <a:path w="4809" h="14514" extrusionOk="0">
                  <a:moveTo>
                    <a:pt x="4809" y="0"/>
                  </a:moveTo>
                  <a:cubicBezTo>
                    <a:pt x="3194" y="71"/>
                    <a:pt x="898" y="861"/>
                    <a:pt x="898" y="861"/>
                  </a:cubicBezTo>
                  <a:lnTo>
                    <a:pt x="1" y="14514"/>
                  </a:lnTo>
                  <a:lnTo>
                    <a:pt x="1" y="14514"/>
                  </a:lnTo>
                  <a:lnTo>
                    <a:pt x="2584" y="13653"/>
                  </a:lnTo>
                  <a:cubicBezTo>
                    <a:pt x="2584" y="13653"/>
                    <a:pt x="3015" y="10585"/>
                    <a:pt x="3301" y="7607"/>
                  </a:cubicBezTo>
                  <a:cubicBezTo>
                    <a:pt x="3589" y="4628"/>
                    <a:pt x="4809" y="0"/>
                    <a:pt x="4809" y="0"/>
                  </a:cubicBezTo>
                  <a:close/>
                </a:path>
              </a:pathLst>
            </a:custGeom>
            <a:solidFill>
              <a:srgbClr val="85A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4"/>
            <p:cNvSpPr/>
            <p:nvPr/>
          </p:nvSpPr>
          <p:spPr>
            <a:xfrm>
              <a:off x="6116700" y="974325"/>
              <a:ext cx="164625" cy="373450"/>
            </a:xfrm>
            <a:custGeom>
              <a:avLst/>
              <a:gdLst/>
              <a:ahLst/>
              <a:cxnLst/>
              <a:rect l="l" t="t" r="r" b="b"/>
              <a:pathLst>
                <a:path w="6585" h="14938" extrusionOk="0">
                  <a:moveTo>
                    <a:pt x="1777" y="1"/>
                  </a:moveTo>
                  <a:cubicBezTo>
                    <a:pt x="521" y="1741"/>
                    <a:pt x="0" y="14210"/>
                    <a:pt x="0" y="14210"/>
                  </a:cubicBezTo>
                  <a:lnTo>
                    <a:pt x="4925" y="14937"/>
                  </a:lnTo>
                  <a:cubicBezTo>
                    <a:pt x="4925" y="14937"/>
                    <a:pt x="5436" y="10119"/>
                    <a:pt x="5489" y="9339"/>
                  </a:cubicBezTo>
                  <a:cubicBezTo>
                    <a:pt x="5544" y="8559"/>
                    <a:pt x="6585" y="288"/>
                    <a:pt x="6585" y="288"/>
                  </a:cubicBezTo>
                  <a:lnTo>
                    <a:pt x="17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4"/>
            <p:cNvSpPr/>
            <p:nvPr/>
          </p:nvSpPr>
          <p:spPr>
            <a:xfrm>
              <a:off x="6105250" y="988475"/>
              <a:ext cx="182325" cy="345150"/>
            </a:xfrm>
            <a:custGeom>
              <a:avLst/>
              <a:gdLst/>
              <a:ahLst/>
              <a:cxnLst/>
              <a:rect l="l" t="t" r="r" b="b"/>
              <a:pathLst>
                <a:path w="7293" h="13806" extrusionOk="0">
                  <a:moveTo>
                    <a:pt x="1911" y="0"/>
                  </a:moveTo>
                  <a:cubicBezTo>
                    <a:pt x="1911" y="0"/>
                    <a:pt x="1077" y="3256"/>
                    <a:pt x="620" y="7294"/>
                  </a:cubicBezTo>
                  <a:cubicBezTo>
                    <a:pt x="185" y="11133"/>
                    <a:pt x="0" y="13133"/>
                    <a:pt x="0" y="13133"/>
                  </a:cubicBezTo>
                  <a:lnTo>
                    <a:pt x="3042" y="11814"/>
                  </a:lnTo>
                  <a:lnTo>
                    <a:pt x="5787" y="13806"/>
                  </a:lnTo>
                  <a:lnTo>
                    <a:pt x="7293" y="2449"/>
                  </a:lnTo>
                  <a:lnTo>
                    <a:pt x="7025" y="314"/>
                  </a:lnTo>
                  <a:lnTo>
                    <a:pt x="3759" y="1929"/>
                  </a:lnTo>
                  <a:lnTo>
                    <a:pt x="19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4"/>
            <p:cNvSpPr/>
            <p:nvPr/>
          </p:nvSpPr>
          <p:spPr>
            <a:xfrm>
              <a:off x="6179925" y="1035375"/>
              <a:ext cx="21200" cy="249800"/>
            </a:xfrm>
            <a:custGeom>
              <a:avLst/>
              <a:gdLst/>
              <a:ahLst/>
              <a:cxnLst/>
              <a:rect l="l" t="t" r="r" b="b"/>
              <a:pathLst>
                <a:path w="848" h="9992" extrusionOk="0">
                  <a:moveTo>
                    <a:pt x="791" y="1"/>
                  </a:moveTo>
                  <a:cubicBezTo>
                    <a:pt x="767" y="1"/>
                    <a:pt x="744" y="18"/>
                    <a:pt x="738" y="43"/>
                  </a:cubicBezTo>
                  <a:cubicBezTo>
                    <a:pt x="382" y="1803"/>
                    <a:pt x="6" y="9855"/>
                    <a:pt x="1" y="9936"/>
                  </a:cubicBezTo>
                  <a:cubicBezTo>
                    <a:pt x="0" y="9965"/>
                    <a:pt x="23" y="9989"/>
                    <a:pt x="52" y="9992"/>
                  </a:cubicBezTo>
                  <a:lnTo>
                    <a:pt x="55" y="9992"/>
                  </a:lnTo>
                  <a:cubicBezTo>
                    <a:pt x="82" y="9992"/>
                    <a:pt x="106" y="9969"/>
                    <a:pt x="107" y="9940"/>
                  </a:cubicBezTo>
                  <a:cubicBezTo>
                    <a:pt x="111" y="9860"/>
                    <a:pt x="488" y="1816"/>
                    <a:pt x="841" y="64"/>
                  </a:cubicBezTo>
                  <a:cubicBezTo>
                    <a:pt x="848" y="35"/>
                    <a:pt x="828" y="7"/>
                    <a:pt x="801" y="2"/>
                  </a:cubicBezTo>
                  <a:cubicBezTo>
                    <a:pt x="797" y="1"/>
                    <a:pt x="794" y="1"/>
                    <a:pt x="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4"/>
            <p:cNvSpPr/>
            <p:nvPr/>
          </p:nvSpPr>
          <p:spPr>
            <a:xfrm>
              <a:off x="6203825" y="1037250"/>
              <a:ext cx="19525" cy="19550"/>
            </a:xfrm>
            <a:custGeom>
              <a:avLst/>
              <a:gdLst/>
              <a:ahLst/>
              <a:cxnLst/>
              <a:rect l="l" t="t" r="r" b="b"/>
              <a:pathLst>
                <a:path w="781" h="782" extrusionOk="0">
                  <a:moveTo>
                    <a:pt x="391" y="0"/>
                  </a:moveTo>
                  <a:cubicBezTo>
                    <a:pt x="175" y="0"/>
                    <a:pt x="0" y="175"/>
                    <a:pt x="0" y="391"/>
                  </a:cubicBezTo>
                  <a:cubicBezTo>
                    <a:pt x="0" y="606"/>
                    <a:pt x="175" y="782"/>
                    <a:pt x="391" y="782"/>
                  </a:cubicBezTo>
                  <a:cubicBezTo>
                    <a:pt x="606" y="782"/>
                    <a:pt x="780" y="606"/>
                    <a:pt x="780" y="391"/>
                  </a:cubicBezTo>
                  <a:cubicBezTo>
                    <a:pt x="780" y="175"/>
                    <a:pt x="60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4"/>
            <p:cNvSpPr/>
            <p:nvPr/>
          </p:nvSpPr>
          <p:spPr>
            <a:xfrm>
              <a:off x="6198450" y="1094425"/>
              <a:ext cx="19525" cy="19575"/>
            </a:xfrm>
            <a:custGeom>
              <a:avLst/>
              <a:gdLst/>
              <a:ahLst/>
              <a:cxnLst/>
              <a:rect l="l" t="t" r="r" b="b"/>
              <a:pathLst>
                <a:path w="781" h="783" extrusionOk="0">
                  <a:moveTo>
                    <a:pt x="390" y="1"/>
                  </a:moveTo>
                  <a:cubicBezTo>
                    <a:pt x="175" y="1"/>
                    <a:pt x="0" y="175"/>
                    <a:pt x="0" y="391"/>
                  </a:cubicBezTo>
                  <a:cubicBezTo>
                    <a:pt x="0" y="606"/>
                    <a:pt x="175" y="782"/>
                    <a:pt x="390" y="782"/>
                  </a:cubicBezTo>
                  <a:cubicBezTo>
                    <a:pt x="606" y="782"/>
                    <a:pt x="780" y="606"/>
                    <a:pt x="780" y="391"/>
                  </a:cubicBezTo>
                  <a:cubicBezTo>
                    <a:pt x="780" y="175"/>
                    <a:pt x="606" y="1"/>
                    <a:pt x="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4"/>
            <p:cNvSpPr/>
            <p:nvPr/>
          </p:nvSpPr>
          <p:spPr>
            <a:xfrm>
              <a:off x="6192375" y="1152975"/>
              <a:ext cx="19525" cy="19525"/>
            </a:xfrm>
            <a:custGeom>
              <a:avLst/>
              <a:gdLst/>
              <a:ahLst/>
              <a:cxnLst/>
              <a:rect l="l" t="t" r="r" b="b"/>
              <a:pathLst>
                <a:path w="781" h="781" extrusionOk="0">
                  <a:moveTo>
                    <a:pt x="391" y="0"/>
                  </a:moveTo>
                  <a:cubicBezTo>
                    <a:pt x="175" y="0"/>
                    <a:pt x="0" y="175"/>
                    <a:pt x="0" y="390"/>
                  </a:cubicBezTo>
                  <a:cubicBezTo>
                    <a:pt x="0" y="606"/>
                    <a:pt x="175" y="781"/>
                    <a:pt x="391" y="781"/>
                  </a:cubicBezTo>
                  <a:cubicBezTo>
                    <a:pt x="606" y="781"/>
                    <a:pt x="781" y="606"/>
                    <a:pt x="781" y="390"/>
                  </a:cubicBezTo>
                  <a:cubicBezTo>
                    <a:pt x="781" y="175"/>
                    <a:pt x="60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4"/>
            <p:cNvSpPr/>
            <p:nvPr/>
          </p:nvSpPr>
          <p:spPr>
            <a:xfrm>
              <a:off x="5688100" y="1573325"/>
              <a:ext cx="173650" cy="157325"/>
            </a:xfrm>
            <a:custGeom>
              <a:avLst/>
              <a:gdLst/>
              <a:ahLst/>
              <a:cxnLst/>
              <a:rect l="l" t="t" r="r" b="b"/>
              <a:pathLst>
                <a:path w="6946" h="6293" extrusionOk="0">
                  <a:moveTo>
                    <a:pt x="2693" y="0"/>
                  </a:moveTo>
                  <a:lnTo>
                    <a:pt x="2371" y="437"/>
                  </a:lnTo>
                  <a:lnTo>
                    <a:pt x="2119" y="774"/>
                  </a:lnTo>
                  <a:lnTo>
                    <a:pt x="1783" y="1228"/>
                  </a:lnTo>
                  <a:lnTo>
                    <a:pt x="1532" y="1564"/>
                  </a:lnTo>
                  <a:lnTo>
                    <a:pt x="1199" y="2011"/>
                  </a:lnTo>
                  <a:lnTo>
                    <a:pt x="949" y="2351"/>
                  </a:lnTo>
                  <a:lnTo>
                    <a:pt x="611" y="2804"/>
                  </a:lnTo>
                  <a:lnTo>
                    <a:pt x="360" y="3144"/>
                  </a:lnTo>
                  <a:lnTo>
                    <a:pt x="0" y="3628"/>
                  </a:lnTo>
                  <a:lnTo>
                    <a:pt x="3996" y="6292"/>
                  </a:lnTo>
                  <a:lnTo>
                    <a:pt x="4418" y="5761"/>
                  </a:lnTo>
                  <a:lnTo>
                    <a:pt x="4682" y="5430"/>
                  </a:lnTo>
                  <a:lnTo>
                    <a:pt x="5032" y="4989"/>
                  </a:lnTo>
                  <a:lnTo>
                    <a:pt x="5295" y="4657"/>
                  </a:lnTo>
                  <a:lnTo>
                    <a:pt x="5641" y="4223"/>
                  </a:lnTo>
                  <a:lnTo>
                    <a:pt x="5905" y="3892"/>
                  </a:lnTo>
                  <a:lnTo>
                    <a:pt x="6254" y="3451"/>
                  </a:lnTo>
                  <a:lnTo>
                    <a:pt x="6518" y="3118"/>
                  </a:lnTo>
                  <a:lnTo>
                    <a:pt x="6946" y="2578"/>
                  </a:lnTo>
                  <a:lnTo>
                    <a:pt x="26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4"/>
            <p:cNvSpPr/>
            <p:nvPr/>
          </p:nvSpPr>
          <p:spPr>
            <a:xfrm>
              <a:off x="5697100" y="1643425"/>
              <a:ext cx="108050" cy="73950"/>
            </a:xfrm>
            <a:custGeom>
              <a:avLst/>
              <a:gdLst/>
              <a:ahLst/>
              <a:cxnLst/>
              <a:rect l="l" t="t" r="r" b="b"/>
              <a:pathLst>
                <a:path w="4322" h="2958" extrusionOk="0">
                  <a:moveTo>
                    <a:pt x="251" y="0"/>
                  </a:moveTo>
                  <a:lnTo>
                    <a:pt x="0" y="340"/>
                  </a:lnTo>
                  <a:cubicBezTo>
                    <a:pt x="1050" y="1035"/>
                    <a:pt x="2115" y="1716"/>
                    <a:pt x="3148" y="2376"/>
                  </a:cubicBezTo>
                  <a:cubicBezTo>
                    <a:pt x="3451" y="2570"/>
                    <a:pt x="3754" y="2763"/>
                    <a:pt x="4058" y="2957"/>
                  </a:cubicBezTo>
                  <a:lnTo>
                    <a:pt x="4322" y="2626"/>
                  </a:lnTo>
                  <a:cubicBezTo>
                    <a:pt x="4008" y="2424"/>
                    <a:pt x="3692" y="2222"/>
                    <a:pt x="3375" y="2019"/>
                  </a:cubicBezTo>
                  <a:cubicBezTo>
                    <a:pt x="2346" y="1366"/>
                    <a:pt x="1290" y="692"/>
                    <a:pt x="251" y="0"/>
                  </a:cubicBezTo>
                  <a:close/>
                </a:path>
              </a:pathLst>
            </a:custGeom>
            <a:solidFill>
              <a:srgbClr val="E0F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4"/>
            <p:cNvSpPr/>
            <p:nvPr/>
          </p:nvSpPr>
          <p:spPr>
            <a:xfrm>
              <a:off x="5711800" y="1623600"/>
              <a:ext cx="108675" cy="74475"/>
            </a:xfrm>
            <a:custGeom>
              <a:avLst/>
              <a:gdLst/>
              <a:ahLst/>
              <a:cxnLst/>
              <a:rect l="l" t="t" r="r" b="b"/>
              <a:pathLst>
                <a:path w="4347" h="2979" extrusionOk="0">
                  <a:moveTo>
                    <a:pt x="251" y="0"/>
                  </a:moveTo>
                  <a:lnTo>
                    <a:pt x="1" y="340"/>
                  </a:lnTo>
                  <a:cubicBezTo>
                    <a:pt x="1094" y="1071"/>
                    <a:pt x="2207" y="1780"/>
                    <a:pt x="3289" y="2471"/>
                  </a:cubicBezTo>
                  <a:cubicBezTo>
                    <a:pt x="3555" y="2640"/>
                    <a:pt x="3820" y="2810"/>
                    <a:pt x="4084" y="2978"/>
                  </a:cubicBezTo>
                  <a:lnTo>
                    <a:pt x="4347" y="2646"/>
                  </a:lnTo>
                  <a:cubicBezTo>
                    <a:pt x="4071" y="2469"/>
                    <a:pt x="3792" y="2292"/>
                    <a:pt x="3514" y="2115"/>
                  </a:cubicBezTo>
                  <a:cubicBezTo>
                    <a:pt x="2444" y="1430"/>
                    <a:pt x="1334" y="723"/>
                    <a:pt x="251" y="0"/>
                  </a:cubicBezTo>
                  <a:close/>
                </a:path>
              </a:pathLst>
            </a:custGeom>
            <a:solidFill>
              <a:srgbClr val="E0F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4"/>
            <p:cNvSpPr/>
            <p:nvPr/>
          </p:nvSpPr>
          <p:spPr>
            <a:xfrm>
              <a:off x="5726400" y="1603975"/>
              <a:ext cx="109325" cy="74950"/>
            </a:xfrm>
            <a:custGeom>
              <a:avLst/>
              <a:gdLst/>
              <a:ahLst/>
              <a:cxnLst/>
              <a:rect l="l" t="t" r="r" b="b"/>
              <a:pathLst>
                <a:path w="4373" h="2998" extrusionOk="0">
                  <a:moveTo>
                    <a:pt x="251" y="1"/>
                  </a:moveTo>
                  <a:lnTo>
                    <a:pt x="0" y="338"/>
                  </a:lnTo>
                  <a:cubicBezTo>
                    <a:pt x="1124" y="1091"/>
                    <a:pt x="2268" y="1821"/>
                    <a:pt x="3380" y="2531"/>
                  </a:cubicBezTo>
                  <a:cubicBezTo>
                    <a:pt x="3624" y="2686"/>
                    <a:pt x="3866" y="2841"/>
                    <a:pt x="4109" y="2997"/>
                  </a:cubicBezTo>
                  <a:lnTo>
                    <a:pt x="4373" y="2666"/>
                  </a:lnTo>
                  <a:cubicBezTo>
                    <a:pt x="4117" y="2501"/>
                    <a:pt x="3862" y="2339"/>
                    <a:pt x="3605" y="2174"/>
                  </a:cubicBezTo>
                  <a:cubicBezTo>
                    <a:pt x="2503" y="1471"/>
                    <a:pt x="1367" y="745"/>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4"/>
            <p:cNvSpPr/>
            <p:nvPr/>
          </p:nvSpPr>
          <p:spPr>
            <a:xfrm>
              <a:off x="5741050" y="1584225"/>
              <a:ext cx="110000" cy="75400"/>
            </a:xfrm>
            <a:custGeom>
              <a:avLst/>
              <a:gdLst/>
              <a:ahLst/>
              <a:cxnLst/>
              <a:rect l="l" t="t" r="r" b="b"/>
              <a:pathLst>
                <a:path w="4400" h="3016" extrusionOk="0">
                  <a:moveTo>
                    <a:pt x="253" y="1"/>
                  </a:moveTo>
                  <a:lnTo>
                    <a:pt x="1" y="338"/>
                  </a:lnTo>
                  <a:cubicBezTo>
                    <a:pt x="1168" y="1121"/>
                    <a:pt x="2361" y="1881"/>
                    <a:pt x="3516" y="2619"/>
                  </a:cubicBezTo>
                  <a:cubicBezTo>
                    <a:pt x="3723" y="2751"/>
                    <a:pt x="3929" y="2882"/>
                    <a:pt x="4136" y="3015"/>
                  </a:cubicBezTo>
                  <a:lnTo>
                    <a:pt x="4400" y="2682"/>
                  </a:lnTo>
                  <a:cubicBezTo>
                    <a:pt x="4183" y="2543"/>
                    <a:pt x="3963" y="2401"/>
                    <a:pt x="3744" y="2263"/>
                  </a:cubicBezTo>
                  <a:cubicBezTo>
                    <a:pt x="2596" y="1531"/>
                    <a:pt x="1411" y="775"/>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4"/>
            <p:cNvSpPr/>
            <p:nvPr/>
          </p:nvSpPr>
          <p:spPr>
            <a:xfrm>
              <a:off x="5541250" y="1607500"/>
              <a:ext cx="292675" cy="189725"/>
            </a:xfrm>
            <a:custGeom>
              <a:avLst/>
              <a:gdLst/>
              <a:ahLst/>
              <a:cxnLst/>
              <a:rect l="l" t="t" r="r" b="b"/>
              <a:pathLst>
                <a:path w="11707" h="7589" extrusionOk="0">
                  <a:moveTo>
                    <a:pt x="7107" y="0"/>
                  </a:moveTo>
                  <a:cubicBezTo>
                    <a:pt x="7079" y="35"/>
                    <a:pt x="6825" y="398"/>
                    <a:pt x="6485" y="828"/>
                  </a:cubicBezTo>
                  <a:cubicBezTo>
                    <a:pt x="6441" y="883"/>
                    <a:pt x="6395" y="942"/>
                    <a:pt x="6346" y="999"/>
                  </a:cubicBezTo>
                  <a:cubicBezTo>
                    <a:pt x="6105" y="1296"/>
                    <a:pt x="5834" y="1611"/>
                    <a:pt x="5576" y="1857"/>
                  </a:cubicBezTo>
                  <a:cubicBezTo>
                    <a:pt x="5520" y="1912"/>
                    <a:pt x="5462" y="1962"/>
                    <a:pt x="5408" y="2009"/>
                  </a:cubicBezTo>
                  <a:cubicBezTo>
                    <a:pt x="5228" y="2164"/>
                    <a:pt x="5062" y="2274"/>
                    <a:pt x="4925" y="2312"/>
                  </a:cubicBezTo>
                  <a:cubicBezTo>
                    <a:pt x="4891" y="2321"/>
                    <a:pt x="4851" y="2325"/>
                    <a:pt x="4804" y="2325"/>
                  </a:cubicBezTo>
                  <a:cubicBezTo>
                    <a:pt x="3983" y="2325"/>
                    <a:pt x="1212" y="1020"/>
                    <a:pt x="420" y="1020"/>
                  </a:cubicBezTo>
                  <a:cubicBezTo>
                    <a:pt x="312" y="1020"/>
                    <a:pt x="240" y="1045"/>
                    <a:pt x="216" y="1100"/>
                  </a:cubicBezTo>
                  <a:cubicBezTo>
                    <a:pt x="1" y="1585"/>
                    <a:pt x="1993" y="3092"/>
                    <a:pt x="3580" y="4249"/>
                  </a:cubicBezTo>
                  <a:cubicBezTo>
                    <a:pt x="5140" y="5386"/>
                    <a:pt x="7402" y="7588"/>
                    <a:pt x="8016" y="7588"/>
                  </a:cubicBezTo>
                  <a:cubicBezTo>
                    <a:pt x="8027" y="7588"/>
                    <a:pt x="8037" y="7588"/>
                    <a:pt x="8047" y="7586"/>
                  </a:cubicBezTo>
                  <a:cubicBezTo>
                    <a:pt x="8612" y="7507"/>
                    <a:pt x="8827" y="6914"/>
                    <a:pt x="9849" y="5568"/>
                  </a:cubicBezTo>
                  <a:cubicBezTo>
                    <a:pt x="10872" y="4222"/>
                    <a:pt x="11706" y="3497"/>
                    <a:pt x="11706" y="3497"/>
                  </a:cubicBezTo>
                  <a:lnTo>
                    <a:pt x="7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4"/>
            <p:cNvSpPr/>
            <p:nvPr/>
          </p:nvSpPr>
          <p:spPr>
            <a:xfrm>
              <a:off x="5676450" y="1628175"/>
              <a:ext cx="71050" cy="63375"/>
            </a:xfrm>
            <a:custGeom>
              <a:avLst/>
              <a:gdLst/>
              <a:ahLst/>
              <a:cxnLst/>
              <a:rect l="l" t="t" r="r" b="b"/>
              <a:pathLst>
                <a:path w="2842" h="2535" extrusionOk="0">
                  <a:moveTo>
                    <a:pt x="1077" y="0"/>
                  </a:moveTo>
                  <a:cubicBezTo>
                    <a:pt x="1033" y="56"/>
                    <a:pt x="987" y="114"/>
                    <a:pt x="938" y="172"/>
                  </a:cubicBezTo>
                  <a:cubicBezTo>
                    <a:pt x="1344" y="456"/>
                    <a:pt x="1794" y="821"/>
                    <a:pt x="2426" y="1603"/>
                  </a:cubicBezTo>
                  <a:cubicBezTo>
                    <a:pt x="2593" y="1810"/>
                    <a:pt x="2512" y="2031"/>
                    <a:pt x="2393" y="2155"/>
                  </a:cubicBezTo>
                  <a:cubicBezTo>
                    <a:pt x="2308" y="2245"/>
                    <a:pt x="2180" y="2311"/>
                    <a:pt x="2043" y="2311"/>
                  </a:cubicBezTo>
                  <a:cubicBezTo>
                    <a:pt x="1956" y="2311"/>
                    <a:pt x="1865" y="2284"/>
                    <a:pt x="1779" y="2221"/>
                  </a:cubicBezTo>
                  <a:lnTo>
                    <a:pt x="168" y="1030"/>
                  </a:lnTo>
                  <a:cubicBezTo>
                    <a:pt x="112" y="1084"/>
                    <a:pt x="54" y="1135"/>
                    <a:pt x="0" y="1182"/>
                  </a:cubicBezTo>
                  <a:lnTo>
                    <a:pt x="1646" y="2399"/>
                  </a:lnTo>
                  <a:cubicBezTo>
                    <a:pt x="1777" y="2496"/>
                    <a:pt x="1912" y="2535"/>
                    <a:pt x="2043" y="2535"/>
                  </a:cubicBezTo>
                  <a:cubicBezTo>
                    <a:pt x="2243" y="2535"/>
                    <a:pt x="2428" y="2440"/>
                    <a:pt x="2555" y="2309"/>
                  </a:cubicBezTo>
                  <a:cubicBezTo>
                    <a:pt x="2751" y="2105"/>
                    <a:pt x="2841" y="1763"/>
                    <a:pt x="2599" y="1464"/>
                  </a:cubicBezTo>
                  <a:cubicBezTo>
                    <a:pt x="1954" y="664"/>
                    <a:pt x="1495" y="290"/>
                    <a:pt x="10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4"/>
            <p:cNvSpPr/>
            <p:nvPr/>
          </p:nvSpPr>
          <p:spPr>
            <a:xfrm>
              <a:off x="6017625" y="1720700"/>
              <a:ext cx="116900" cy="121450"/>
            </a:xfrm>
            <a:custGeom>
              <a:avLst/>
              <a:gdLst/>
              <a:ahLst/>
              <a:cxnLst/>
              <a:rect l="l" t="t" r="r" b="b"/>
              <a:pathLst>
                <a:path w="4676" h="4858" extrusionOk="0">
                  <a:moveTo>
                    <a:pt x="4675" y="0"/>
                  </a:moveTo>
                  <a:lnTo>
                    <a:pt x="0" y="577"/>
                  </a:lnTo>
                  <a:lnTo>
                    <a:pt x="16" y="1091"/>
                  </a:lnTo>
                  <a:lnTo>
                    <a:pt x="26" y="1490"/>
                  </a:lnTo>
                  <a:lnTo>
                    <a:pt x="42" y="2025"/>
                  </a:lnTo>
                  <a:lnTo>
                    <a:pt x="53" y="2423"/>
                  </a:lnTo>
                  <a:lnTo>
                    <a:pt x="68" y="2951"/>
                  </a:lnTo>
                  <a:lnTo>
                    <a:pt x="80" y="3350"/>
                  </a:lnTo>
                  <a:lnTo>
                    <a:pt x="96" y="3885"/>
                  </a:lnTo>
                  <a:lnTo>
                    <a:pt x="108" y="4285"/>
                  </a:lnTo>
                  <a:lnTo>
                    <a:pt x="125" y="4857"/>
                  </a:lnTo>
                  <a:lnTo>
                    <a:pt x="4661" y="4494"/>
                  </a:lnTo>
                  <a:lnTo>
                    <a:pt x="4664" y="3851"/>
                  </a:lnTo>
                  <a:lnTo>
                    <a:pt x="4665" y="3450"/>
                  </a:lnTo>
                  <a:lnTo>
                    <a:pt x="4667" y="2918"/>
                  </a:lnTo>
                  <a:lnTo>
                    <a:pt x="4667" y="2514"/>
                  </a:lnTo>
                  <a:lnTo>
                    <a:pt x="4670" y="1989"/>
                  </a:lnTo>
                  <a:lnTo>
                    <a:pt x="4671" y="1588"/>
                  </a:lnTo>
                  <a:lnTo>
                    <a:pt x="4673" y="1055"/>
                  </a:lnTo>
                  <a:lnTo>
                    <a:pt x="4674" y="653"/>
                  </a:lnTo>
                  <a:lnTo>
                    <a:pt x="46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4"/>
            <p:cNvSpPr/>
            <p:nvPr/>
          </p:nvSpPr>
          <p:spPr>
            <a:xfrm>
              <a:off x="6019325" y="1783550"/>
              <a:ext cx="114975" cy="20925"/>
            </a:xfrm>
            <a:custGeom>
              <a:avLst/>
              <a:gdLst/>
              <a:ahLst/>
              <a:cxnLst/>
              <a:rect l="l" t="t" r="r" b="b"/>
              <a:pathLst>
                <a:path w="4599" h="837" extrusionOk="0">
                  <a:moveTo>
                    <a:pt x="4599" y="0"/>
                  </a:moveTo>
                  <a:cubicBezTo>
                    <a:pt x="4290" y="31"/>
                    <a:pt x="3979" y="63"/>
                    <a:pt x="3668" y="94"/>
                  </a:cubicBezTo>
                  <a:cubicBezTo>
                    <a:pt x="2470" y="213"/>
                    <a:pt x="1230" y="339"/>
                    <a:pt x="0" y="437"/>
                  </a:cubicBezTo>
                  <a:lnTo>
                    <a:pt x="12" y="836"/>
                  </a:lnTo>
                  <a:cubicBezTo>
                    <a:pt x="1255" y="738"/>
                    <a:pt x="2499" y="613"/>
                    <a:pt x="3709" y="492"/>
                  </a:cubicBezTo>
                  <a:cubicBezTo>
                    <a:pt x="4006" y="461"/>
                    <a:pt x="4304" y="433"/>
                    <a:pt x="4599" y="403"/>
                  </a:cubicBezTo>
                  <a:lnTo>
                    <a:pt x="4599" y="0"/>
                  </a:lnTo>
                  <a:close/>
                </a:path>
              </a:pathLst>
            </a:custGeom>
            <a:solidFill>
              <a:srgbClr val="E0F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4"/>
            <p:cNvSpPr/>
            <p:nvPr/>
          </p:nvSpPr>
          <p:spPr>
            <a:xfrm>
              <a:off x="6018650" y="1760400"/>
              <a:ext cx="115775" cy="20850"/>
            </a:xfrm>
            <a:custGeom>
              <a:avLst/>
              <a:gdLst/>
              <a:ahLst/>
              <a:cxnLst/>
              <a:rect l="l" t="t" r="r" b="b"/>
              <a:pathLst>
                <a:path w="4631" h="834" extrusionOk="0">
                  <a:moveTo>
                    <a:pt x="4630" y="0"/>
                  </a:moveTo>
                  <a:lnTo>
                    <a:pt x="4630" y="0"/>
                  </a:lnTo>
                  <a:cubicBezTo>
                    <a:pt x="4344" y="28"/>
                    <a:pt x="4059" y="57"/>
                    <a:pt x="3771" y="86"/>
                  </a:cubicBezTo>
                  <a:cubicBezTo>
                    <a:pt x="2538" y="208"/>
                    <a:pt x="1267" y="336"/>
                    <a:pt x="1" y="436"/>
                  </a:cubicBezTo>
                  <a:lnTo>
                    <a:pt x="12" y="834"/>
                  </a:lnTo>
                  <a:cubicBezTo>
                    <a:pt x="1290" y="735"/>
                    <a:pt x="2569" y="606"/>
                    <a:pt x="3813" y="483"/>
                  </a:cubicBezTo>
                  <a:cubicBezTo>
                    <a:pt x="4086" y="455"/>
                    <a:pt x="4356" y="427"/>
                    <a:pt x="4629" y="401"/>
                  </a:cubicBezTo>
                  <a:lnTo>
                    <a:pt x="4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4"/>
            <p:cNvSpPr/>
            <p:nvPr/>
          </p:nvSpPr>
          <p:spPr>
            <a:xfrm>
              <a:off x="6018025" y="1737000"/>
              <a:ext cx="116475" cy="20975"/>
            </a:xfrm>
            <a:custGeom>
              <a:avLst/>
              <a:gdLst/>
              <a:ahLst/>
              <a:cxnLst/>
              <a:rect l="l" t="t" r="r" b="b"/>
              <a:pathLst>
                <a:path w="4659" h="839" extrusionOk="0">
                  <a:moveTo>
                    <a:pt x="4658" y="1"/>
                  </a:moveTo>
                  <a:lnTo>
                    <a:pt x="4658" y="1"/>
                  </a:lnTo>
                  <a:cubicBezTo>
                    <a:pt x="4414" y="25"/>
                    <a:pt x="4169" y="49"/>
                    <a:pt x="3924" y="73"/>
                  </a:cubicBezTo>
                  <a:cubicBezTo>
                    <a:pt x="2640" y="203"/>
                    <a:pt x="1315" y="335"/>
                    <a:pt x="0" y="439"/>
                  </a:cubicBezTo>
                  <a:lnTo>
                    <a:pt x="10" y="838"/>
                  </a:lnTo>
                  <a:cubicBezTo>
                    <a:pt x="1337" y="735"/>
                    <a:pt x="2671" y="601"/>
                    <a:pt x="3963" y="472"/>
                  </a:cubicBezTo>
                  <a:cubicBezTo>
                    <a:pt x="4195" y="450"/>
                    <a:pt x="4425" y="425"/>
                    <a:pt x="4657" y="403"/>
                  </a:cubicBezTo>
                  <a:lnTo>
                    <a:pt x="46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4"/>
            <p:cNvSpPr/>
            <p:nvPr/>
          </p:nvSpPr>
          <p:spPr>
            <a:xfrm>
              <a:off x="5895400" y="1779525"/>
              <a:ext cx="253225" cy="134700"/>
            </a:xfrm>
            <a:custGeom>
              <a:avLst/>
              <a:gdLst/>
              <a:ahLst/>
              <a:cxnLst/>
              <a:rect l="l" t="t" r="r" b="b"/>
              <a:pathLst>
                <a:path w="10129" h="5388" extrusionOk="0">
                  <a:moveTo>
                    <a:pt x="10077" y="1"/>
                  </a:moveTo>
                  <a:lnTo>
                    <a:pt x="4604" y="98"/>
                  </a:lnTo>
                  <a:cubicBezTo>
                    <a:pt x="4604" y="140"/>
                    <a:pt x="4627" y="560"/>
                    <a:pt x="4627" y="1079"/>
                  </a:cubicBezTo>
                  <a:cubicBezTo>
                    <a:pt x="4626" y="1146"/>
                    <a:pt x="4626" y="1216"/>
                    <a:pt x="4624" y="1288"/>
                  </a:cubicBezTo>
                  <a:cubicBezTo>
                    <a:pt x="4620" y="1650"/>
                    <a:pt x="4602" y="2043"/>
                    <a:pt x="4555" y="2378"/>
                  </a:cubicBezTo>
                  <a:cubicBezTo>
                    <a:pt x="4544" y="2451"/>
                    <a:pt x="4533" y="2522"/>
                    <a:pt x="4519" y="2589"/>
                  </a:cubicBezTo>
                  <a:cubicBezTo>
                    <a:pt x="4477" y="2810"/>
                    <a:pt x="4418" y="2990"/>
                    <a:pt x="4338" y="3098"/>
                  </a:cubicBezTo>
                  <a:cubicBezTo>
                    <a:pt x="3927" y="3649"/>
                    <a:pt x="0" y="4475"/>
                    <a:pt x="124" y="4960"/>
                  </a:cubicBezTo>
                  <a:cubicBezTo>
                    <a:pt x="207" y="5286"/>
                    <a:pt x="1299" y="5372"/>
                    <a:pt x="2570" y="5372"/>
                  </a:cubicBezTo>
                  <a:cubicBezTo>
                    <a:pt x="3194" y="5372"/>
                    <a:pt x="3862" y="5351"/>
                    <a:pt x="4474" y="5328"/>
                  </a:cubicBezTo>
                  <a:cubicBezTo>
                    <a:pt x="4669" y="5321"/>
                    <a:pt x="4877" y="5318"/>
                    <a:pt x="5094" y="5318"/>
                  </a:cubicBezTo>
                  <a:cubicBezTo>
                    <a:pt x="6128" y="5318"/>
                    <a:pt x="7358" y="5387"/>
                    <a:pt x="8301" y="5387"/>
                  </a:cubicBezTo>
                  <a:cubicBezTo>
                    <a:pt x="9044" y="5387"/>
                    <a:pt x="9607" y="5344"/>
                    <a:pt x="9755" y="5190"/>
                  </a:cubicBezTo>
                  <a:cubicBezTo>
                    <a:pt x="10128" y="4798"/>
                    <a:pt x="9940" y="4232"/>
                    <a:pt x="9911" y="2631"/>
                  </a:cubicBezTo>
                  <a:cubicBezTo>
                    <a:pt x="9881" y="1029"/>
                    <a:pt x="10077" y="1"/>
                    <a:pt x="10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4"/>
            <p:cNvSpPr/>
            <p:nvPr/>
          </p:nvSpPr>
          <p:spPr>
            <a:xfrm>
              <a:off x="5971375" y="1524725"/>
              <a:ext cx="198275" cy="218625"/>
            </a:xfrm>
            <a:custGeom>
              <a:avLst/>
              <a:gdLst/>
              <a:ahLst/>
              <a:cxnLst/>
              <a:rect l="l" t="t" r="r" b="b"/>
              <a:pathLst>
                <a:path w="7931" h="8745" extrusionOk="0">
                  <a:moveTo>
                    <a:pt x="5044" y="1"/>
                  </a:moveTo>
                  <a:cubicBezTo>
                    <a:pt x="3139" y="1"/>
                    <a:pt x="845" y="259"/>
                    <a:pt x="0" y="1397"/>
                  </a:cubicBezTo>
                  <a:lnTo>
                    <a:pt x="1579" y="8744"/>
                  </a:lnTo>
                  <a:lnTo>
                    <a:pt x="6773" y="8233"/>
                  </a:lnTo>
                  <a:cubicBezTo>
                    <a:pt x="6773" y="8233"/>
                    <a:pt x="6997" y="2546"/>
                    <a:pt x="7930" y="177"/>
                  </a:cubicBezTo>
                  <a:cubicBezTo>
                    <a:pt x="7930" y="177"/>
                    <a:pt x="6621" y="1"/>
                    <a:pt x="5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4"/>
            <p:cNvSpPr/>
            <p:nvPr/>
          </p:nvSpPr>
          <p:spPr>
            <a:xfrm>
              <a:off x="5742100" y="1316775"/>
              <a:ext cx="619650" cy="329050"/>
            </a:xfrm>
            <a:custGeom>
              <a:avLst/>
              <a:gdLst/>
              <a:ahLst/>
              <a:cxnLst/>
              <a:rect l="l" t="t" r="r" b="b"/>
              <a:pathLst>
                <a:path w="24786" h="13162" extrusionOk="0">
                  <a:moveTo>
                    <a:pt x="15419" y="1"/>
                  </a:moveTo>
                  <a:cubicBezTo>
                    <a:pt x="10401" y="1"/>
                    <a:pt x="6101" y="2757"/>
                    <a:pt x="2924" y="6538"/>
                  </a:cubicBezTo>
                  <a:cubicBezTo>
                    <a:pt x="2743" y="6754"/>
                    <a:pt x="0" y="10338"/>
                    <a:pt x="39" y="10361"/>
                  </a:cubicBezTo>
                  <a:cubicBezTo>
                    <a:pt x="41" y="10361"/>
                    <a:pt x="4722" y="13160"/>
                    <a:pt x="4722" y="13160"/>
                  </a:cubicBezTo>
                  <a:cubicBezTo>
                    <a:pt x="4724" y="13161"/>
                    <a:pt x="4727" y="13162"/>
                    <a:pt x="4730" y="13162"/>
                  </a:cubicBezTo>
                  <a:cubicBezTo>
                    <a:pt x="4840" y="13162"/>
                    <a:pt x="5663" y="12523"/>
                    <a:pt x="5738" y="12473"/>
                  </a:cubicBezTo>
                  <a:cubicBezTo>
                    <a:pt x="6544" y="11943"/>
                    <a:pt x="7365" y="11436"/>
                    <a:pt x="8203" y="10957"/>
                  </a:cubicBezTo>
                  <a:cubicBezTo>
                    <a:pt x="9771" y="10062"/>
                    <a:pt x="11404" y="9194"/>
                    <a:pt x="13190" y="8826"/>
                  </a:cubicBezTo>
                  <a:cubicBezTo>
                    <a:pt x="13874" y="8686"/>
                    <a:pt x="14567" y="8645"/>
                    <a:pt x="15264" y="8645"/>
                  </a:cubicBezTo>
                  <a:cubicBezTo>
                    <a:pt x="16248" y="8645"/>
                    <a:pt x="17238" y="8727"/>
                    <a:pt x="18220" y="8727"/>
                  </a:cubicBezTo>
                  <a:cubicBezTo>
                    <a:pt x="18415" y="8727"/>
                    <a:pt x="18609" y="8724"/>
                    <a:pt x="18803" y="8716"/>
                  </a:cubicBezTo>
                  <a:cubicBezTo>
                    <a:pt x="21419" y="8612"/>
                    <a:pt x="24786" y="6847"/>
                    <a:pt x="24152" y="3742"/>
                  </a:cubicBezTo>
                  <a:cubicBezTo>
                    <a:pt x="24037" y="3181"/>
                    <a:pt x="23190" y="2507"/>
                    <a:pt x="22766" y="2174"/>
                  </a:cubicBezTo>
                  <a:cubicBezTo>
                    <a:pt x="20923" y="728"/>
                    <a:pt x="18390" y="130"/>
                    <a:pt x="16090" y="17"/>
                  </a:cubicBezTo>
                  <a:cubicBezTo>
                    <a:pt x="15865" y="6"/>
                    <a:pt x="15641" y="1"/>
                    <a:pt x="15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4"/>
            <p:cNvSpPr/>
            <p:nvPr/>
          </p:nvSpPr>
          <p:spPr>
            <a:xfrm>
              <a:off x="5973025" y="1531525"/>
              <a:ext cx="194875" cy="45175"/>
            </a:xfrm>
            <a:custGeom>
              <a:avLst/>
              <a:gdLst/>
              <a:ahLst/>
              <a:cxnLst/>
              <a:rect l="l" t="t" r="r" b="b"/>
              <a:pathLst>
                <a:path w="7795" h="1807" extrusionOk="0">
                  <a:moveTo>
                    <a:pt x="6271" y="1"/>
                  </a:moveTo>
                  <a:cubicBezTo>
                    <a:pt x="2500" y="1"/>
                    <a:pt x="58" y="1691"/>
                    <a:pt x="30" y="1711"/>
                  </a:cubicBezTo>
                  <a:cubicBezTo>
                    <a:pt x="6" y="1728"/>
                    <a:pt x="0" y="1760"/>
                    <a:pt x="17" y="1784"/>
                  </a:cubicBezTo>
                  <a:cubicBezTo>
                    <a:pt x="28" y="1799"/>
                    <a:pt x="44" y="1807"/>
                    <a:pt x="60" y="1807"/>
                  </a:cubicBezTo>
                  <a:cubicBezTo>
                    <a:pt x="71" y="1807"/>
                    <a:pt x="81" y="1803"/>
                    <a:pt x="91" y="1796"/>
                  </a:cubicBezTo>
                  <a:cubicBezTo>
                    <a:pt x="118" y="1777"/>
                    <a:pt x="2535" y="105"/>
                    <a:pt x="6269" y="105"/>
                  </a:cubicBezTo>
                  <a:cubicBezTo>
                    <a:pt x="6737" y="105"/>
                    <a:pt x="7225" y="132"/>
                    <a:pt x="7732" y="191"/>
                  </a:cubicBezTo>
                  <a:cubicBezTo>
                    <a:pt x="7735" y="191"/>
                    <a:pt x="7737" y="191"/>
                    <a:pt x="7739" y="191"/>
                  </a:cubicBezTo>
                  <a:cubicBezTo>
                    <a:pt x="7765" y="191"/>
                    <a:pt x="7788" y="171"/>
                    <a:pt x="7791" y="145"/>
                  </a:cubicBezTo>
                  <a:cubicBezTo>
                    <a:pt x="7794" y="116"/>
                    <a:pt x="7774" y="90"/>
                    <a:pt x="7745" y="86"/>
                  </a:cubicBezTo>
                  <a:cubicBezTo>
                    <a:pt x="7235" y="27"/>
                    <a:pt x="6742" y="1"/>
                    <a:pt x="6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4"/>
            <p:cNvSpPr/>
            <p:nvPr/>
          </p:nvSpPr>
          <p:spPr>
            <a:xfrm>
              <a:off x="6205975" y="950575"/>
              <a:ext cx="446275" cy="535575"/>
            </a:xfrm>
            <a:custGeom>
              <a:avLst/>
              <a:gdLst/>
              <a:ahLst/>
              <a:cxnLst/>
              <a:rect l="l" t="t" r="r" b="b"/>
              <a:pathLst>
                <a:path w="17851" h="21423" extrusionOk="0">
                  <a:moveTo>
                    <a:pt x="14048" y="0"/>
                  </a:moveTo>
                  <a:cubicBezTo>
                    <a:pt x="14048" y="0"/>
                    <a:pt x="13665" y="384"/>
                    <a:pt x="13131" y="880"/>
                  </a:cubicBezTo>
                  <a:cubicBezTo>
                    <a:pt x="13106" y="905"/>
                    <a:pt x="13080" y="927"/>
                    <a:pt x="13053" y="953"/>
                  </a:cubicBezTo>
                  <a:cubicBezTo>
                    <a:pt x="12180" y="1761"/>
                    <a:pt x="10958" y="2821"/>
                    <a:pt x="10350" y="3015"/>
                  </a:cubicBezTo>
                  <a:cubicBezTo>
                    <a:pt x="9990" y="3131"/>
                    <a:pt x="9565" y="3191"/>
                    <a:pt x="9089" y="3191"/>
                  </a:cubicBezTo>
                  <a:cubicBezTo>
                    <a:pt x="8238" y="3191"/>
                    <a:pt x="7222" y="2998"/>
                    <a:pt x="6118" y="2585"/>
                  </a:cubicBezTo>
                  <a:cubicBezTo>
                    <a:pt x="4566" y="2003"/>
                    <a:pt x="2673" y="1041"/>
                    <a:pt x="2673" y="1041"/>
                  </a:cubicBezTo>
                  <a:lnTo>
                    <a:pt x="0" y="16776"/>
                  </a:lnTo>
                  <a:cubicBezTo>
                    <a:pt x="0" y="16776"/>
                    <a:pt x="14" y="16775"/>
                    <a:pt x="42" y="16775"/>
                  </a:cubicBezTo>
                  <a:cubicBezTo>
                    <a:pt x="248" y="16775"/>
                    <a:pt x="1231" y="16834"/>
                    <a:pt x="3175" y="17834"/>
                  </a:cubicBezTo>
                  <a:cubicBezTo>
                    <a:pt x="5831" y="19198"/>
                    <a:pt x="6727" y="21422"/>
                    <a:pt x="6727" y="21422"/>
                  </a:cubicBezTo>
                  <a:lnTo>
                    <a:pt x="7445" y="10298"/>
                  </a:lnTo>
                  <a:cubicBezTo>
                    <a:pt x="7445" y="10298"/>
                    <a:pt x="9315" y="10121"/>
                    <a:pt x="11304" y="9390"/>
                  </a:cubicBezTo>
                  <a:cubicBezTo>
                    <a:pt x="11339" y="9379"/>
                    <a:pt x="11373" y="9364"/>
                    <a:pt x="11409" y="9351"/>
                  </a:cubicBezTo>
                  <a:cubicBezTo>
                    <a:pt x="11971" y="9141"/>
                    <a:pt x="12541" y="8883"/>
                    <a:pt x="13078" y="8575"/>
                  </a:cubicBezTo>
                  <a:cubicBezTo>
                    <a:pt x="13549" y="8306"/>
                    <a:pt x="13991" y="7994"/>
                    <a:pt x="14404" y="7661"/>
                  </a:cubicBezTo>
                  <a:cubicBezTo>
                    <a:pt x="14431" y="7640"/>
                    <a:pt x="14459" y="7619"/>
                    <a:pt x="14484" y="7595"/>
                  </a:cubicBezTo>
                  <a:cubicBezTo>
                    <a:pt x="15546" y="6724"/>
                    <a:pt x="16404" y="5722"/>
                    <a:pt x="16989" y="4950"/>
                  </a:cubicBezTo>
                  <a:cubicBezTo>
                    <a:pt x="17011" y="4920"/>
                    <a:pt x="17032" y="4893"/>
                    <a:pt x="17052" y="4866"/>
                  </a:cubicBezTo>
                  <a:cubicBezTo>
                    <a:pt x="17566" y="4178"/>
                    <a:pt x="17850" y="3696"/>
                    <a:pt x="17850" y="3696"/>
                  </a:cubicBezTo>
                  <a:lnTo>
                    <a:pt x="17851" y="3696"/>
                  </a:lnTo>
                  <a:lnTo>
                    <a:pt x="14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4"/>
            <p:cNvSpPr/>
            <p:nvPr/>
          </p:nvSpPr>
          <p:spPr>
            <a:xfrm>
              <a:off x="6226000" y="986500"/>
              <a:ext cx="116000" cy="265025"/>
            </a:xfrm>
            <a:custGeom>
              <a:avLst/>
              <a:gdLst/>
              <a:ahLst/>
              <a:cxnLst/>
              <a:rect l="l" t="t" r="r" b="b"/>
              <a:pathLst>
                <a:path w="4640" h="10601" extrusionOk="0">
                  <a:moveTo>
                    <a:pt x="2643" y="0"/>
                  </a:moveTo>
                  <a:cubicBezTo>
                    <a:pt x="2633" y="0"/>
                    <a:pt x="2623" y="3"/>
                    <a:pt x="2614" y="9"/>
                  </a:cubicBezTo>
                  <a:cubicBezTo>
                    <a:pt x="2590" y="25"/>
                    <a:pt x="2583" y="58"/>
                    <a:pt x="2599" y="81"/>
                  </a:cubicBezTo>
                  <a:lnTo>
                    <a:pt x="4510" y="2948"/>
                  </a:lnTo>
                  <a:lnTo>
                    <a:pt x="2342" y="4639"/>
                  </a:lnTo>
                  <a:cubicBezTo>
                    <a:pt x="2319" y="4656"/>
                    <a:pt x="2315" y="4687"/>
                    <a:pt x="2330" y="4710"/>
                  </a:cubicBezTo>
                  <a:lnTo>
                    <a:pt x="3376" y="6281"/>
                  </a:lnTo>
                  <a:cubicBezTo>
                    <a:pt x="3018" y="6517"/>
                    <a:pt x="656" y="8147"/>
                    <a:pt x="8" y="10534"/>
                  </a:cubicBezTo>
                  <a:cubicBezTo>
                    <a:pt x="1" y="10562"/>
                    <a:pt x="18" y="10592"/>
                    <a:pt x="46" y="10599"/>
                  </a:cubicBezTo>
                  <a:cubicBezTo>
                    <a:pt x="50" y="10600"/>
                    <a:pt x="55" y="10600"/>
                    <a:pt x="59" y="10600"/>
                  </a:cubicBezTo>
                  <a:cubicBezTo>
                    <a:pt x="83" y="10600"/>
                    <a:pt x="104" y="10585"/>
                    <a:pt x="111" y="10562"/>
                  </a:cubicBezTo>
                  <a:cubicBezTo>
                    <a:pt x="796" y="8028"/>
                    <a:pt x="3451" y="6357"/>
                    <a:pt x="3478" y="6341"/>
                  </a:cubicBezTo>
                  <a:cubicBezTo>
                    <a:pt x="3490" y="6334"/>
                    <a:pt x="3499" y="6321"/>
                    <a:pt x="3502" y="6307"/>
                  </a:cubicBezTo>
                  <a:cubicBezTo>
                    <a:pt x="3505" y="6293"/>
                    <a:pt x="3502" y="6278"/>
                    <a:pt x="3494" y="6267"/>
                  </a:cubicBezTo>
                  <a:lnTo>
                    <a:pt x="2445" y="4692"/>
                  </a:lnTo>
                  <a:lnTo>
                    <a:pt x="4613" y="3001"/>
                  </a:lnTo>
                  <a:cubicBezTo>
                    <a:pt x="4634" y="2984"/>
                    <a:pt x="4640" y="2953"/>
                    <a:pt x="4624" y="2930"/>
                  </a:cubicBezTo>
                  <a:lnTo>
                    <a:pt x="2686" y="24"/>
                  </a:lnTo>
                  <a:cubicBezTo>
                    <a:pt x="2676" y="8"/>
                    <a:pt x="2660" y="0"/>
                    <a:pt x="2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4"/>
            <p:cNvSpPr/>
            <p:nvPr/>
          </p:nvSpPr>
          <p:spPr>
            <a:xfrm>
              <a:off x="6297025" y="1286650"/>
              <a:ext cx="36275" cy="68150"/>
            </a:xfrm>
            <a:custGeom>
              <a:avLst/>
              <a:gdLst/>
              <a:ahLst/>
              <a:cxnLst/>
              <a:rect l="l" t="t" r="r" b="b"/>
              <a:pathLst>
                <a:path w="1451" h="2726" extrusionOk="0">
                  <a:moveTo>
                    <a:pt x="60" y="1"/>
                  </a:moveTo>
                  <a:cubicBezTo>
                    <a:pt x="53" y="1"/>
                    <a:pt x="47" y="2"/>
                    <a:pt x="40" y="4"/>
                  </a:cubicBezTo>
                  <a:cubicBezTo>
                    <a:pt x="14" y="16"/>
                    <a:pt x="1" y="47"/>
                    <a:pt x="13" y="74"/>
                  </a:cubicBezTo>
                  <a:cubicBezTo>
                    <a:pt x="396" y="974"/>
                    <a:pt x="845" y="1858"/>
                    <a:pt x="1345" y="2700"/>
                  </a:cubicBezTo>
                  <a:cubicBezTo>
                    <a:pt x="1356" y="2717"/>
                    <a:pt x="1373" y="2725"/>
                    <a:pt x="1391" y="2725"/>
                  </a:cubicBezTo>
                  <a:cubicBezTo>
                    <a:pt x="1401" y="2725"/>
                    <a:pt x="1409" y="2723"/>
                    <a:pt x="1418" y="2718"/>
                  </a:cubicBezTo>
                  <a:cubicBezTo>
                    <a:pt x="1443" y="2703"/>
                    <a:pt x="1451" y="2671"/>
                    <a:pt x="1436" y="2646"/>
                  </a:cubicBezTo>
                  <a:cubicBezTo>
                    <a:pt x="938" y="1808"/>
                    <a:pt x="491" y="928"/>
                    <a:pt x="109" y="33"/>
                  </a:cubicBezTo>
                  <a:cubicBezTo>
                    <a:pt x="101" y="12"/>
                    <a:pt x="8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4"/>
            <p:cNvSpPr/>
            <p:nvPr/>
          </p:nvSpPr>
          <p:spPr>
            <a:xfrm>
              <a:off x="6373675" y="1156475"/>
              <a:ext cx="22475" cy="321100"/>
            </a:xfrm>
            <a:custGeom>
              <a:avLst/>
              <a:gdLst/>
              <a:ahLst/>
              <a:cxnLst/>
              <a:rect l="l" t="t" r="r" b="b"/>
              <a:pathLst>
                <a:path w="899" h="12844" extrusionOk="0">
                  <a:moveTo>
                    <a:pt x="842" y="1"/>
                  </a:moveTo>
                  <a:cubicBezTo>
                    <a:pt x="814" y="1"/>
                    <a:pt x="793" y="23"/>
                    <a:pt x="791" y="50"/>
                  </a:cubicBezTo>
                  <a:lnTo>
                    <a:pt x="3" y="12787"/>
                  </a:lnTo>
                  <a:cubicBezTo>
                    <a:pt x="0" y="12817"/>
                    <a:pt x="23" y="12841"/>
                    <a:pt x="52" y="12843"/>
                  </a:cubicBezTo>
                  <a:lnTo>
                    <a:pt x="55" y="12843"/>
                  </a:lnTo>
                  <a:cubicBezTo>
                    <a:pt x="82" y="12843"/>
                    <a:pt x="106" y="12822"/>
                    <a:pt x="107" y="12794"/>
                  </a:cubicBezTo>
                  <a:lnTo>
                    <a:pt x="897" y="56"/>
                  </a:lnTo>
                  <a:cubicBezTo>
                    <a:pt x="899" y="28"/>
                    <a:pt x="876" y="2"/>
                    <a:pt x="848" y="1"/>
                  </a:cubicBezTo>
                  <a:cubicBezTo>
                    <a:pt x="846" y="1"/>
                    <a:pt x="844" y="1"/>
                    <a:pt x="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4"/>
            <p:cNvSpPr/>
            <p:nvPr/>
          </p:nvSpPr>
          <p:spPr>
            <a:xfrm>
              <a:off x="6175875" y="302275"/>
              <a:ext cx="487325" cy="431250"/>
            </a:xfrm>
            <a:custGeom>
              <a:avLst/>
              <a:gdLst/>
              <a:ahLst/>
              <a:cxnLst/>
              <a:rect l="l" t="t" r="r" b="b"/>
              <a:pathLst>
                <a:path w="19493" h="17250" extrusionOk="0">
                  <a:moveTo>
                    <a:pt x="4864" y="1"/>
                  </a:moveTo>
                  <a:cubicBezTo>
                    <a:pt x="4821" y="1"/>
                    <a:pt x="4779" y="1"/>
                    <a:pt x="4737" y="2"/>
                  </a:cubicBezTo>
                  <a:cubicBezTo>
                    <a:pt x="4275" y="6"/>
                    <a:pt x="3852" y="201"/>
                    <a:pt x="3548" y="515"/>
                  </a:cubicBezTo>
                  <a:cubicBezTo>
                    <a:pt x="3514" y="550"/>
                    <a:pt x="3480" y="586"/>
                    <a:pt x="3451" y="626"/>
                  </a:cubicBezTo>
                  <a:cubicBezTo>
                    <a:pt x="3278" y="839"/>
                    <a:pt x="3155" y="1098"/>
                    <a:pt x="3105" y="1385"/>
                  </a:cubicBezTo>
                  <a:cubicBezTo>
                    <a:pt x="2701" y="3719"/>
                    <a:pt x="1704" y="6669"/>
                    <a:pt x="949" y="8712"/>
                  </a:cubicBezTo>
                  <a:cubicBezTo>
                    <a:pt x="622" y="9595"/>
                    <a:pt x="340" y="10310"/>
                    <a:pt x="169" y="10731"/>
                  </a:cubicBezTo>
                  <a:cubicBezTo>
                    <a:pt x="63" y="10999"/>
                    <a:pt x="0" y="11149"/>
                    <a:pt x="0" y="11149"/>
                  </a:cubicBezTo>
                  <a:lnTo>
                    <a:pt x="8917" y="15871"/>
                  </a:lnTo>
                  <a:lnTo>
                    <a:pt x="11519" y="17250"/>
                  </a:lnTo>
                  <a:cubicBezTo>
                    <a:pt x="11560" y="17203"/>
                    <a:pt x="11603" y="17159"/>
                    <a:pt x="11647" y="17115"/>
                  </a:cubicBezTo>
                  <a:cubicBezTo>
                    <a:pt x="12145" y="16600"/>
                    <a:pt x="12758" y="16126"/>
                    <a:pt x="13418" y="15698"/>
                  </a:cubicBezTo>
                  <a:cubicBezTo>
                    <a:pt x="15106" y="14597"/>
                    <a:pt x="17112" y="13784"/>
                    <a:pt x="18352" y="13337"/>
                  </a:cubicBezTo>
                  <a:cubicBezTo>
                    <a:pt x="18770" y="13186"/>
                    <a:pt x="19099" y="12883"/>
                    <a:pt x="19288" y="12509"/>
                  </a:cubicBezTo>
                  <a:cubicBezTo>
                    <a:pt x="19314" y="12458"/>
                    <a:pt x="19337" y="12405"/>
                    <a:pt x="19358" y="12350"/>
                  </a:cubicBezTo>
                  <a:lnTo>
                    <a:pt x="19358" y="12351"/>
                  </a:lnTo>
                  <a:cubicBezTo>
                    <a:pt x="19459" y="12087"/>
                    <a:pt x="19492" y="11797"/>
                    <a:pt x="19447" y="11501"/>
                  </a:cubicBezTo>
                  <a:cubicBezTo>
                    <a:pt x="19354" y="10922"/>
                    <a:pt x="19172" y="10192"/>
                    <a:pt x="18828" y="9363"/>
                  </a:cubicBezTo>
                  <a:cubicBezTo>
                    <a:pt x="18167" y="7768"/>
                    <a:pt x="16900" y="5797"/>
                    <a:pt x="14497" y="3794"/>
                  </a:cubicBezTo>
                  <a:cubicBezTo>
                    <a:pt x="10590" y="539"/>
                    <a:pt x="6888" y="1"/>
                    <a:pt x="48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4"/>
            <p:cNvSpPr/>
            <p:nvPr/>
          </p:nvSpPr>
          <p:spPr>
            <a:xfrm>
              <a:off x="6398800" y="536350"/>
              <a:ext cx="266425" cy="197175"/>
            </a:xfrm>
            <a:custGeom>
              <a:avLst/>
              <a:gdLst/>
              <a:ahLst/>
              <a:cxnLst/>
              <a:rect l="l" t="t" r="r" b="b"/>
              <a:pathLst>
                <a:path w="10657" h="7887" extrusionOk="0">
                  <a:moveTo>
                    <a:pt x="9912" y="0"/>
                  </a:moveTo>
                  <a:cubicBezTo>
                    <a:pt x="8360" y="488"/>
                    <a:pt x="6898" y="1278"/>
                    <a:pt x="5485" y="2105"/>
                  </a:cubicBezTo>
                  <a:cubicBezTo>
                    <a:pt x="4789" y="2513"/>
                    <a:pt x="4101" y="2935"/>
                    <a:pt x="3432" y="3386"/>
                  </a:cubicBezTo>
                  <a:cubicBezTo>
                    <a:pt x="2298" y="4156"/>
                    <a:pt x="1128" y="5036"/>
                    <a:pt x="230" y="6082"/>
                  </a:cubicBezTo>
                  <a:cubicBezTo>
                    <a:pt x="110" y="6221"/>
                    <a:pt x="36" y="6362"/>
                    <a:pt x="0" y="6508"/>
                  </a:cubicBezTo>
                  <a:lnTo>
                    <a:pt x="2602" y="7887"/>
                  </a:lnTo>
                  <a:cubicBezTo>
                    <a:pt x="2643" y="7840"/>
                    <a:pt x="2686" y="7796"/>
                    <a:pt x="2730" y="7752"/>
                  </a:cubicBezTo>
                  <a:cubicBezTo>
                    <a:pt x="3228" y="7237"/>
                    <a:pt x="3841" y="6763"/>
                    <a:pt x="4501" y="6335"/>
                  </a:cubicBezTo>
                  <a:cubicBezTo>
                    <a:pt x="6189" y="5235"/>
                    <a:pt x="8195" y="4421"/>
                    <a:pt x="9435" y="3974"/>
                  </a:cubicBezTo>
                  <a:cubicBezTo>
                    <a:pt x="10190" y="3700"/>
                    <a:pt x="10656" y="2931"/>
                    <a:pt x="10530" y="2139"/>
                  </a:cubicBezTo>
                  <a:cubicBezTo>
                    <a:pt x="10437" y="1559"/>
                    <a:pt x="10255" y="829"/>
                    <a:pt x="9912" y="0"/>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4"/>
            <p:cNvSpPr/>
            <p:nvPr/>
          </p:nvSpPr>
          <p:spPr>
            <a:xfrm>
              <a:off x="6565425" y="575200"/>
              <a:ext cx="82025" cy="86775"/>
            </a:xfrm>
            <a:custGeom>
              <a:avLst/>
              <a:gdLst/>
              <a:ahLst/>
              <a:cxnLst/>
              <a:rect l="l" t="t" r="r" b="b"/>
              <a:pathLst>
                <a:path w="3281" h="3471" extrusionOk="0">
                  <a:moveTo>
                    <a:pt x="663" y="0"/>
                  </a:moveTo>
                  <a:cubicBezTo>
                    <a:pt x="462" y="0"/>
                    <a:pt x="270" y="97"/>
                    <a:pt x="155" y="324"/>
                  </a:cubicBezTo>
                  <a:cubicBezTo>
                    <a:pt x="37" y="560"/>
                    <a:pt x="21" y="854"/>
                    <a:pt x="14" y="1114"/>
                  </a:cubicBezTo>
                  <a:cubicBezTo>
                    <a:pt x="1" y="1525"/>
                    <a:pt x="58" y="1932"/>
                    <a:pt x="108" y="2339"/>
                  </a:cubicBezTo>
                  <a:cubicBezTo>
                    <a:pt x="155" y="2718"/>
                    <a:pt x="215" y="3097"/>
                    <a:pt x="295" y="3470"/>
                  </a:cubicBezTo>
                  <a:cubicBezTo>
                    <a:pt x="289" y="3445"/>
                    <a:pt x="1204" y="2982"/>
                    <a:pt x="1265" y="2946"/>
                  </a:cubicBezTo>
                  <a:cubicBezTo>
                    <a:pt x="1743" y="2659"/>
                    <a:pt x="3280" y="1847"/>
                    <a:pt x="2765" y="1056"/>
                  </a:cubicBezTo>
                  <a:cubicBezTo>
                    <a:pt x="2637" y="859"/>
                    <a:pt x="2424" y="734"/>
                    <a:pt x="2192" y="734"/>
                  </a:cubicBezTo>
                  <a:cubicBezTo>
                    <a:pt x="2170" y="734"/>
                    <a:pt x="2149" y="735"/>
                    <a:pt x="2128" y="737"/>
                  </a:cubicBezTo>
                  <a:cubicBezTo>
                    <a:pt x="2007" y="749"/>
                    <a:pt x="1890" y="790"/>
                    <a:pt x="1782" y="844"/>
                  </a:cubicBezTo>
                  <a:cubicBezTo>
                    <a:pt x="1744" y="863"/>
                    <a:pt x="1512" y="975"/>
                    <a:pt x="1497" y="1019"/>
                  </a:cubicBezTo>
                  <a:lnTo>
                    <a:pt x="1497" y="1019"/>
                  </a:lnTo>
                  <a:cubicBezTo>
                    <a:pt x="1519" y="858"/>
                    <a:pt x="1382" y="491"/>
                    <a:pt x="1339" y="414"/>
                  </a:cubicBezTo>
                  <a:cubicBezTo>
                    <a:pt x="1198" y="163"/>
                    <a:pt x="923" y="0"/>
                    <a:pt x="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4"/>
            <p:cNvSpPr/>
            <p:nvPr/>
          </p:nvSpPr>
          <p:spPr>
            <a:xfrm>
              <a:off x="6572700" y="609375"/>
              <a:ext cx="26200" cy="52375"/>
            </a:xfrm>
            <a:custGeom>
              <a:avLst/>
              <a:gdLst/>
              <a:ahLst/>
              <a:cxnLst/>
              <a:rect l="l" t="t" r="r" b="b"/>
              <a:pathLst>
                <a:path w="1048" h="2095" extrusionOk="0">
                  <a:moveTo>
                    <a:pt x="1047" y="0"/>
                  </a:moveTo>
                  <a:cubicBezTo>
                    <a:pt x="1009" y="0"/>
                    <a:pt x="19" y="2063"/>
                    <a:pt x="6" y="2063"/>
                  </a:cubicBezTo>
                  <a:cubicBezTo>
                    <a:pt x="6" y="2063"/>
                    <a:pt x="6" y="2063"/>
                    <a:pt x="6" y="2063"/>
                  </a:cubicBezTo>
                  <a:lnTo>
                    <a:pt x="6" y="2063"/>
                  </a:lnTo>
                  <a:cubicBezTo>
                    <a:pt x="0" y="2074"/>
                    <a:pt x="5" y="2087"/>
                    <a:pt x="15" y="2093"/>
                  </a:cubicBezTo>
                  <a:cubicBezTo>
                    <a:pt x="18" y="2094"/>
                    <a:pt x="21" y="2094"/>
                    <a:pt x="24" y="2094"/>
                  </a:cubicBezTo>
                  <a:cubicBezTo>
                    <a:pt x="32" y="2094"/>
                    <a:pt x="40" y="2090"/>
                    <a:pt x="44" y="2082"/>
                  </a:cubicBezTo>
                  <a:lnTo>
                    <a:pt x="1048" y="1"/>
                  </a:lnTo>
                  <a:cubicBezTo>
                    <a:pt x="1048" y="1"/>
                    <a:pt x="1047" y="0"/>
                    <a:pt x="10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4"/>
            <p:cNvSpPr/>
            <p:nvPr/>
          </p:nvSpPr>
          <p:spPr>
            <a:xfrm>
              <a:off x="6498650" y="661175"/>
              <a:ext cx="81975" cy="86800"/>
            </a:xfrm>
            <a:custGeom>
              <a:avLst/>
              <a:gdLst/>
              <a:ahLst/>
              <a:cxnLst/>
              <a:rect l="l" t="t" r="r" b="b"/>
              <a:pathLst>
                <a:path w="3279" h="3472" extrusionOk="0">
                  <a:moveTo>
                    <a:pt x="2985" y="1"/>
                  </a:moveTo>
                  <a:cubicBezTo>
                    <a:pt x="2985" y="1"/>
                    <a:pt x="2985" y="2"/>
                    <a:pt x="2985" y="3"/>
                  </a:cubicBezTo>
                  <a:lnTo>
                    <a:pt x="2985" y="3"/>
                  </a:lnTo>
                  <a:cubicBezTo>
                    <a:pt x="2986" y="3"/>
                    <a:pt x="2986" y="2"/>
                    <a:pt x="2986" y="2"/>
                  </a:cubicBezTo>
                  <a:lnTo>
                    <a:pt x="2985" y="1"/>
                  </a:lnTo>
                  <a:close/>
                  <a:moveTo>
                    <a:pt x="2985" y="3"/>
                  </a:moveTo>
                  <a:cubicBezTo>
                    <a:pt x="2961" y="41"/>
                    <a:pt x="2075" y="490"/>
                    <a:pt x="2014" y="526"/>
                  </a:cubicBezTo>
                  <a:cubicBezTo>
                    <a:pt x="1536" y="813"/>
                    <a:pt x="0" y="1624"/>
                    <a:pt x="514" y="2416"/>
                  </a:cubicBezTo>
                  <a:cubicBezTo>
                    <a:pt x="642" y="2612"/>
                    <a:pt x="856" y="2738"/>
                    <a:pt x="1088" y="2738"/>
                  </a:cubicBezTo>
                  <a:cubicBezTo>
                    <a:pt x="1109" y="2738"/>
                    <a:pt x="1130" y="2737"/>
                    <a:pt x="1152" y="2735"/>
                  </a:cubicBezTo>
                  <a:cubicBezTo>
                    <a:pt x="1272" y="2722"/>
                    <a:pt x="1389" y="2681"/>
                    <a:pt x="1498" y="2628"/>
                  </a:cubicBezTo>
                  <a:cubicBezTo>
                    <a:pt x="1536" y="2609"/>
                    <a:pt x="1768" y="2496"/>
                    <a:pt x="1782" y="2452"/>
                  </a:cubicBezTo>
                  <a:lnTo>
                    <a:pt x="1782" y="2452"/>
                  </a:lnTo>
                  <a:cubicBezTo>
                    <a:pt x="1761" y="2613"/>
                    <a:pt x="1897" y="2980"/>
                    <a:pt x="1941" y="3057"/>
                  </a:cubicBezTo>
                  <a:cubicBezTo>
                    <a:pt x="2081" y="3308"/>
                    <a:pt x="2357" y="3471"/>
                    <a:pt x="2617" y="3471"/>
                  </a:cubicBezTo>
                  <a:cubicBezTo>
                    <a:pt x="2818" y="3471"/>
                    <a:pt x="3010" y="3375"/>
                    <a:pt x="3124" y="3148"/>
                  </a:cubicBezTo>
                  <a:cubicBezTo>
                    <a:pt x="3243" y="2912"/>
                    <a:pt x="3258" y="2618"/>
                    <a:pt x="3266" y="2357"/>
                  </a:cubicBezTo>
                  <a:cubicBezTo>
                    <a:pt x="3279" y="1947"/>
                    <a:pt x="3221" y="1539"/>
                    <a:pt x="3171" y="1133"/>
                  </a:cubicBezTo>
                  <a:cubicBezTo>
                    <a:pt x="3124" y="755"/>
                    <a:pt x="3066" y="376"/>
                    <a:pt x="2985" y="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4"/>
            <p:cNvSpPr/>
            <p:nvPr/>
          </p:nvSpPr>
          <p:spPr>
            <a:xfrm>
              <a:off x="6547150" y="661400"/>
              <a:ext cx="26200" cy="52400"/>
            </a:xfrm>
            <a:custGeom>
              <a:avLst/>
              <a:gdLst/>
              <a:ahLst/>
              <a:cxnLst/>
              <a:rect l="l" t="t" r="r" b="b"/>
              <a:pathLst>
                <a:path w="1048" h="2096" extrusionOk="0">
                  <a:moveTo>
                    <a:pt x="1023" y="1"/>
                  </a:moveTo>
                  <a:cubicBezTo>
                    <a:pt x="1016" y="1"/>
                    <a:pt x="1008" y="5"/>
                    <a:pt x="1004" y="13"/>
                  </a:cubicBezTo>
                  <a:lnTo>
                    <a:pt x="1" y="2095"/>
                  </a:lnTo>
                  <a:cubicBezTo>
                    <a:pt x="1" y="2095"/>
                    <a:pt x="1" y="2096"/>
                    <a:pt x="1" y="2096"/>
                  </a:cubicBezTo>
                  <a:cubicBezTo>
                    <a:pt x="39" y="2096"/>
                    <a:pt x="1029" y="32"/>
                    <a:pt x="1043" y="32"/>
                  </a:cubicBezTo>
                  <a:cubicBezTo>
                    <a:pt x="1043" y="32"/>
                    <a:pt x="1043" y="32"/>
                    <a:pt x="1043" y="32"/>
                  </a:cubicBezTo>
                  <a:cubicBezTo>
                    <a:pt x="1048" y="22"/>
                    <a:pt x="1044" y="9"/>
                    <a:pt x="1033" y="3"/>
                  </a:cubicBezTo>
                  <a:cubicBezTo>
                    <a:pt x="1030" y="2"/>
                    <a:pt x="1027" y="1"/>
                    <a:pt x="10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4"/>
            <p:cNvSpPr/>
            <p:nvPr/>
          </p:nvSpPr>
          <p:spPr>
            <a:xfrm>
              <a:off x="6572650" y="654275"/>
              <a:ext cx="91700" cy="71450"/>
            </a:xfrm>
            <a:custGeom>
              <a:avLst/>
              <a:gdLst/>
              <a:ahLst/>
              <a:cxnLst/>
              <a:rect l="l" t="t" r="r" b="b"/>
              <a:pathLst>
                <a:path w="3668" h="2858" extrusionOk="0">
                  <a:moveTo>
                    <a:pt x="0" y="282"/>
                  </a:moveTo>
                  <a:lnTo>
                    <a:pt x="0" y="282"/>
                  </a:lnTo>
                  <a:cubicBezTo>
                    <a:pt x="0" y="282"/>
                    <a:pt x="0" y="282"/>
                    <a:pt x="0" y="282"/>
                  </a:cubicBezTo>
                  <a:cubicBezTo>
                    <a:pt x="0" y="282"/>
                    <a:pt x="0" y="282"/>
                    <a:pt x="0" y="282"/>
                  </a:cubicBezTo>
                  <a:close/>
                  <a:moveTo>
                    <a:pt x="2236" y="0"/>
                  </a:moveTo>
                  <a:cubicBezTo>
                    <a:pt x="1867" y="0"/>
                    <a:pt x="1499" y="51"/>
                    <a:pt x="1132" y="97"/>
                  </a:cubicBezTo>
                  <a:cubicBezTo>
                    <a:pt x="753" y="144"/>
                    <a:pt x="374" y="202"/>
                    <a:pt x="0" y="282"/>
                  </a:cubicBezTo>
                  <a:lnTo>
                    <a:pt x="0" y="282"/>
                  </a:lnTo>
                  <a:cubicBezTo>
                    <a:pt x="0" y="282"/>
                    <a:pt x="0" y="282"/>
                    <a:pt x="0" y="282"/>
                  </a:cubicBezTo>
                  <a:cubicBezTo>
                    <a:pt x="27" y="282"/>
                    <a:pt x="488" y="1192"/>
                    <a:pt x="525" y="1254"/>
                  </a:cubicBezTo>
                  <a:cubicBezTo>
                    <a:pt x="771" y="1664"/>
                    <a:pt x="1405" y="2857"/>
                    <a:pt x="2082" y="2857"/>
                  </a:cubicBezTo>
                  <a:cubicBezTo>
                    <a:pt x="2192" y="2857"/>
                    <a:pt x="2303" y="2826"/>
                    <a:pt x="2414" y="2754"/>
                  </a:cubicBezTo>
                  <a:cubicBezTo>
                    <a:pt x="2628" y="2614"/>
                    <a:pt x="2759" y="2372"/>
                    <a:pt x="2734" y="2116"/>
                  </a:cubicBezTo>
                  <a:cubicBezTo>
                    <a:pt x="2721" y="1995"/>
                    <a:pt x="2681" y="1879"/>
                    <a:pt x="2626" y="1770"/>
                  </a:cubicBezTo>
                  <a:cubicBezTo>
                    <a:pt x="2608" y="1732"/>
                    <a:pt x="2494" y="1498"/>
                    <a:pt x="2451" y="1484"/>
                  </a:cubicBezTo>
                  <a:lnTo>
                    <a:pt x="2451" y="1484"/>
                  </a:lnTo>
                  <a:cubicBezTo>
                    <a:pt x="2463" y="1486"/>
                    <a:pt x="2476" y="1487"/>
                    <a:pt x="2490" y="1487"/>
                  </a:cubicBezTo>
                  <a:cubicBezTo>
                    <a:pt x="2664" y="1487"/>
                    <a:pt x="2984" y="1366"/>
                    <a:pt x="3055" y="1327"/>
                  </a:cubicBezTo>
                  <a:cubicBezTo>
                    <a:pt x="3501" y="1077"/>
                    <a:pt x="3667" y="406"/>
                    <a:pt x="3147" y="144"/>
                  </a:cubicBezTo>
                  <a:cubicBezTo>
                    <a:pt x="2910" y="24"/>
                    <a:pt x="2617" y="9"/>
                    <a:pt x="2356" y="2"/>
                  </a:cubicBezTo>
                  <a:cubicBezTo>
                    <a:pt x="2316" y="1"/>
                    <a:pt x="2276" y="0"/>
                    <a:pt x="2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4"/>
            <p:cNvSpPr/>
            <p:nvPr/>
          </p:nvSpPr>
          <p:spPr>
            <a:xfrm>
              <a:off x="6572775" y="661325"/>
              <a:ext cx="53700" cy="26125"/>
            </a:xfrm>
            <a:custGeom>
              <a:avLst/>
              <a:gdLst/>
              <a:ahLst/>
              <a:cxnLst/>
              <a:rect l="l" t="t" r="r" b="b"/>
              <a:pathLst>
                <a:path w="2148" h="1045" extrusionOk="0">
                  <a:moveTo>
                    <a:pt x="26" y="1"/>
                  </a:moveTo>
                  <a:cubicBezTo>
                    <a:pt x="18" y="1"/>
                    <a:pt x="10" y="5"/>
                    <a:pt x="6" y="13"/>
                  </a:cubicBezTo>
                  <a:cubicBezTo>
                    <a:pt x="1" y="23"/>
                    <a:pt x="5" y="36"/>
                    <a:pt x="15" y="40"/>
                  </a:cubicBezTo>
                  <a:lnTo>
                    <a:pt x="2098" y="1044"/>
                  </a:lnTo>
                  <a:cubicBezTo>
                    <a:pt x="2148" y="1029"/>
                    <a:pt x="30" y="15"/>
                    <a:pt x="36" y="3"/>
                  </a:cubicBezTo>
                  <a:cubicBezTo>
                    <a:pt x="33" y="2"/>
                    <a:pt x="29" y="1"/>
                    <a:pt x="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4"/>
            <p:cNvSpPr/>
            <p:nvPr/>
          </p:nvSpPr>
          <p:spPr>
            <a:xfrm>
              <a:off x="6481725" y="597450"/>
              <a:ext cx="91700" cy="71450"/>
            </a:xfrm>
            <a:custGeom>
              <a:avLst/>
              <a:gdLst/>
              <a:ahLst/>
              <a:cxnLst/>
              <a:rect l="l" t="t" r="r" b="b"/>
              <a:pathLst>
                <a:path w="3668" h="2858" extrusionOk="0">
                  <a:moveTo>
                    <a:pt x="3667" y="2575"/>
                  </a:moveTo>
                  <a:lnTo>
                    <a:pt x="3667" y="2575"/>
                  </a:lnTo>
                  <a:cubicBezTo>
                    <a:pt x="3667" y="2575"/>
                    <a:pt x="3667" y="2575"/>
                    <a:pt x="3667" y="2575"/>
                  </a:cubicBezTo>
                  <a:lnTo>
                    <a:pt x="3667" y="2575"/>
                  </a:lnTo>
                  <a:cubicBezTo>
                    <a:pt x="3667" y="2575"/>
                    <a:pt x="3667" y="2575"/>
                    <a:pt x="3667" y="2575"/>
                  </a:cubicBezTo>
                  <a:close/>
                  <a:moveTo>
                    <a:pt x="1586" y="0"/>
                  </a:moveTo>
                  <a:cubicBezTo>
                    <a:pt x="1476" y="0"/>
                    <a:pt x="1364" y="32"/>
                    <a:pt x="1253" y="105"/>
                  </a:cubicBezTo>
                  <a:cubicBezTo>
                    <a:pt x="1039" y="244"/>
                    <a:pt x="908" y="486"/>
                    <a:pt x="934" y="741"/>
                  </a:cubicBezTo>
                  <a:cubicBezTo>
                    <a:pt x="946" y="862"/>
                    <a:pt x="987" y="980"/>
                    <a:pt x="1041" y="1088"/>
                  </a:cubicBezTo>
                  <a:cubicBezTo>
                    <a:pt x="1060" y="1125"/>
                    <a:pt x="1172" y="1358"/>
                    <a:pt x="1216" y="1373"/>
                  </a:cubicBezTo>
                  <a:lnTo>
                    <a:pt x="1216" y="1373"/>
                  </a:lnTo>
                  <a:cubicBezTo>
                    <a:pt x="1204" y="1371"/>
                    <a:pt x="1191" y="1370"/>
                    <a:pt x="1178" y="1370"/>
                  </a:cubicBezTo>
                  <a:cubicBezTo>
                    <a:pt x="1004" y="1370"/>
                    <a:pt x="683" y="1491"/>
                    <a:pt x="612" y="1531"/>
                  </a:cubicBezTo>
                  <a:cubicBezTo>
                    <a:pt x="166" y="1780"/>
                    <a:pt x="0" y="2451"/>
                    <a:pt x="521" y="2713"/>
                  </a:cubicBezTo>
                  <a:cubicBezTo>
                    <a:pt x="757" y="2833"/>
                    <a:pt x="1051" y="2849"/>
                    <a:pt x="1311" y="2856"/>
                  </a:cubicBezTo>
                  <a:cubicBezTo>
                    <a:pt x="1351" y="2857"/>
                    <a:pt x="1390" y="2858"/>
                    <a:pt x="1429" y="2858"/>
                  </a:cubicBezTo>
                  <a:cubicBezTo>
                    <a:pt x="1800" y="2858"/>
                    <a:pt x="2168" y="2807"/>
                    <a:pt x="2536" y="2761"/>
                  </a:cubicBezTo>
                  <a:cubicBezTo>
                    <a:pt x="2915" y="2715"/>
                    <a:pt x="3293" y="2655"/>
                    <a:pt x="3667" y="2575"/>
                  </a:cubicBezTo>
                  <a:lnTo>
                    <a:pt x="3667" y="2575"/>
                  </a:lnTo>
                  <a:cubicBezTo>
                    <a:pt x="3667" y="2575"/>
                    <a:pt x="3667" y="2575"/>
                    <a:pt x="3667" y="2575"/>
                  </a:cubicBezTo>
                  <a:cubicBezTo>
                    <a:pt x="3640" y="2575"/>
                    <a:pt x="3179" y="1666"/>
                    <a:pt x="3142" y="1603"/>
                  </a:cubicBezTo>
                  <a:cubicBezTo>
                    <a:pt x="2896" y="1193"/>
                    <a:pt x="2262" y="0"/>
                    <a:pt x="1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4"/>
            <p:cNvSpPr/>
            <p:nvPr/>
          </p:nvSpPr>
          <p:spPr>
            <a:xfrm>
              <a:off x="6519575" y="635700"/>
              <a:ext cx="53700" cy="26125"/>
            </a:xfrm>
            <a:custGeom>
              <a:avLst/>
              <a:gdLst/>
              <a:ahLst/>
              <a:cxnLst/>
              <a:rect l="l" t="t" r="r" b="b"/>
              <a:pathLst>
                <a:path w="2148" h="1045" extrusionOk="0">
                  <a:moveTo>
                    <a:pt x="51" y="1"/>
                  </a:moveTo>
                  <a:cubicBezTo>
                    <a:pt x="1" y="16"/>
                    <a:pt x="2118" y="1031"/>
                    <a:pt x="2113" y="1042"/>
                  </a:cubicBezTo>
                  <a:cubicBezTo>
                    <a:pt x="2116" y="1044"/>
                    <a:pt x="2120" y="1045"/>
                    <a:pt x="2123" y="1045"/>
                  </a:cubicBezTo>
                  <a:cubicBezTo>
                    <a:pt x="2131" y="1045"/>
                    <a:pt x="2139" y="1041"/>
                    <a:pt x="2142" y="1033"/>
                  </a:cubicBezTo>
                  <a:cubicBezTo>
                    <a:pt x="2148" y="1023"/>
                    <a:pt x="2143" y="1010"/>
                    <a:pt x="2133" y="1005"/>
                  </a:cubicBezTo>
                  <a:lnTo>
                    <a:pt x="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4"/>
            <p:cNvSpPr/>
            <p:nvPr/>
          </p:nvSpPr>
          <p:spPr>
            <a:xfrm>
              <a:off x="6455425" y="661050"/>
              <a:ext cx="120875" cy="51600"/>
            </a:xfrm>
            <a:custGeom>
              <a:avLst/>
              <a:gdLst/>
              <a:ahLst/>
              <a:cxnLst/>
              <a:rect l="l" t="t" r="r" b="b"/>
              <a:pathLst>
                <a:path w="4835" h="2064" extrusionOk="0">
                  <a:moveTo>
                    <a:pt x="4802" y="1"/>
                  </a:moveTo>
                  <a:cubicBezTo>
                    <a:pt x="4800" y="1"/>
                    <a:pt x="4798" y="1"/>
                    <a:pt x="4797" y="1"/>
                  </a:cubicBezTo>
                  <a:cubicBezTo>
                    <a:pt x="3053" y="166"/>
                    <a:pt x="1355" y="878"/>
                    <a:pt x="15" y="2007"/>
                  </a:cubicBezTo>
                  <a:cubicBezTo>
                    <a:pt x="3" y="2018"/>
                    <a:pt x="0" y="2039"/>
                    <a:pt x="11" y="2051"/>
                  </a:cubicBezTo>
                  <a:cubicBezTo>
                    <a:pt x="17" y="2059"/>
                    <a:pt x="27" y="2063"/>
                    <a:pt x="36" y="2063"/>
                  </a:cubicBezTo>
                  <a:cubicBezTo>
                    <a:pt x="43" y="2063"/>
                    <a:pt x="50" y="2061"/>
                    <a:pt x="57" y="2056"/>
                  </a:cubicBezTo>
                  <a:cubicBezTo>
                    <a:pt x="1386" y="936"/>
                    <a:pt x="3072" y="228"/>
                    <a:pt x="4803" y="64"/>
                  </a:cubicBezTo>
                  <a:cubicBezTo>
                    <a:pt x="4821" y="63"/>
                    <a:pt x="4834" y="47"/>
                    <a:pt x="4832" y="30"/>
                  </a:cubicBezTo>
                  <a:cubicBezTo>
                    <a:pt x="4831" y="14"/>
                    <a:pt x="4817" y="1"/>
                    <a:pt x="4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4"/>
            <p:cNvSpPr/>
            <p:nvPr/>
          </p:nvSpPr>
          <p:spPr>
            <a:xfrm>
              <a:off x="6180075" y="520050"/>
              <a:ext cx="331250" cy="210100"/>
            </a:xfrm>
            <a:custGeom>
              <a:avLst/>
              <a:gdLst/>
              <a:ahLst/>
              <a:cxnLst/>
              <a:rect l="l" t="t" r="r" b="b"/>
              <a:pathLst>
                <a:path w="13250" h="8404" extrusionOk="0">
                  <a:moveTo>
                    <a:pt x="781" y="1"/>
                  </a:moveTo>
                  <a:cubicBezTo>
                    <a:pt x="454" y="884"/>
                    <a:pt x="172" y="1599"/>
                    <a:pt x="1" y="2020"/>
                  </a:cubicBezTo>
                  <a:cubicBezTo>
                    <a:pt x="1015" y="2134"/>
                    <a:pt x="7592" y="3062"/>
                    <a:pt x="11479" y="8404"/>
                  </a:cubicBezTo>
                  <a:cubicBezTo>
                    <a:pt x="11977" y="7889"/>
                    <a:pt x="12590" y="7415"/>
                    <a:pt x="13250" y="6987"/>
                  </a:cubicBezTo>
                  <a:cubicBezTo>
                    <a:pt x="12648" y="6251"/>
                    <a:pt x="10278" y="3513"/>
                    <a:pt x="7046" y="2080"/>
                  </a:cubicBezTo>
                  <a:cubicBezTo>
                    <a:pt x="3924" y="697"/>
                    <a:pt x="1688" y="174"/>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4"/>
            <p:cNvSpPr/>
            <p:nvPr/>
          </p:nvSpPr>
          <p:spPr>
            <a:xfrm>
              <a:off x="6198475" y="522625"/>
              <a:ext cx="309800" cy="174975"/>
            </a:xfrm>
            <a:custGeom>
              <a:avLst/>
              <a:gdLst/>
              <a:ahLst/>
              <a:cxnLst/>
              <a:rect l="l" t="t" r="r" b="b"/>
              <a:pathLst>
                <a:path w="12392" h="6999" extrusionOk="0">
                  <a:moveTo>
                    <a:pt x="9" y="0"/>
                  </a:moveTo>
                  <a:lnTo>
                    <a:pt x="0" y="52"/>
                  </a:lnTo>
                  <a:cubicBezTo>
                    <a:pt x="20" y="55"/>
                    <a:pt x="2061" y="367"/>
                    <a:pt x="4591" y="1376"/>
                  </a:cubicBezTo>
                  <a:cubicBezTo>
                    <a:pt x="6925" y="2308"/>
                    <a:pt x="10166" y="4039"/>
                    <a:pt x="12349" y="6999"/>
                  </a:cubicBezTo>
                  <a:lnTo>
                    <a:pt x="12391" y="6967"/>
                  </a:lnTo>
                  <a:cubicBezTo>
                    <a:pt x="10201" y="3996"/>
                    <a:pt x="6950" y="2261"/>
                    <a:pt x="4609" y="1327"/>
                  </a:cubicBezTo>
                  <a:cubicBezTo>
                    <a:pt x="2074" y="316"/>
                    <a:pt x="29" y="3"/>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4"/>
            <p:cNvSpPr/>
            <p:nvPr/>
          </p:nvSpPr>
          <p:spPr>
            <a:xfrm>
              <a:off x="6219350" y="510950"/>
              <a:ext cx="145625" cy="123075"/>
            </a:xfrm>
            <a:custGeom>
              <a:avLst/>
              <a:gdLst/>
              <a:ahLst/>
              <a:cxnLst/>
              <a:rect l="l" t="t" r="r" b="b"/>
              <a:pathLst>
                <a:path w="5825" h="4923" extrusionOk="0">
                  <a:moveTo>
                    <a:pt x="1674" y="555"/>
                  </a:moveTo>
                  <a:cubicBezTo>
                    <a:pt x="2203" y="642"/>
                    <a:pt x="4033" y="999"/>
                    <a:pt x="5286" y="1977"/>
                  </a:cubicBezTo>
                  <a:lnTo>
                    <a:pt x="4293" y="4301"/>
                  </a:lnTo>
                  <a:lnTo>
                    <a:pt x="715" y="3040"/>
                  </a:lnTo>
                  <a:lnTo>
                    <a:pt x="1674" y="555"/>
                  </a:lnTo>
                  <a:close/>
                  <a:moveTo>
                    <a:pt x="1640" y="0"/>
                  </a:moveTo>
                  <a:cubicBezTo>
                    <a:pt x="1429" y="0"/>
                    <a:pt x="1234" y="133"/>
                    <a:pt x="1156" y="334"/>
                  </a:cubicBezTo>
                  <a:lnTo>
                    <a:pt x="1" y="3321"/>
                  </a:lnTo>
                  <a:lnTo>
                    <a:pt x="4547" y="4923"/>
                  </a:lnTo>
                  <a:lnTo>
                    <a:pt x="5730" y="2149"/>
                  </a:lnTo>
                  <a:cubicBezTo>
                    <a:pt x="5824" y="1932"/>
                    <a:pt x="5759" y="1678"/>
                    <a:pt x="5576" y="1535"/>
                  </a:cubicBezTo>
                  <a:cubicBezTo>
                    <a:pt x="4259" y="506"/>
                    <a:pt x="2444" y="125"/>
                    <a:pt x="1723" y="7"/>
                  </a:cubicBezTo>
                  <a:cubicBezTo>
                    <a:pt x="1695" y="2"/>
                    <a:pt x="1667" y="0"/>
                    <a:pt x="164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4"/>
            <p:cNvSpPr/>
            <p:nvPr/>
          </p:nvSpPr>
          <p:spPr>
            <a:xfrm>
              <a:off x="6229725" y="519900"/>
              <a:ext cx="126400" cy="106875"/>
            </a:xfrm>
            <a:custGeom>
              <a:avLst/>
              <a:gdLst/>
              <a:ahLst/>
              <a:cxnLst/>
              <a:rect l="l" t="t" r="r" b="b"/>
              <a:pathLst>
                <a:path w="5056" h="4275" extrusionOk="0">
                  <a:moveTo>
                    <a:pt x="1259" y="197"/>
                  </a:moveTo>
                  <a:cubicBezTo>
                    <a:pt x="1788" y="284"/>
                    <a:pt x="3618" y="641"/>
                    <a:pt x="4871" y="1619"/>
                  </a:cubicBezTo>
                  <a:lnTo>
                    <a:pt x="3878" y="3943"/>
                  </a:lnTo>
                  <a:lnTo>
                    <a:pt x="300" y="2682"/>
                  </a:lnTo>
                  <a:lnTo>
                    <a:pt x="1259" y="197"/>
                  </a:lnTo>
                  <a:close/>
                  <a:moveTo>
                    <a:pt x="1423" y="1"/>
                  </a:moveTo>
                  <a:cubicBezTo>
                    <a:pt x="1240" y="1"/>
                    <a:pt x="1071" y="115"/>
                    <a:pt x="1001" y="290"/>
                  </a:cubicBezTo>
                  <a:lnTo>
                    <a:pt x="1" y="2883"/>
                  </a:lnTo>
                  <a:lnTo>
                    <a:pt x="3947" y="4274"/>
                  </a:lnTo>
                  <a:lnTo>
                    <a:pt x="4974" y="1866"/>
                  </a:lnTo>
                  <a:cubicBezTo>
                    <a:pt x="5056" y="1677"/>
                    <a:pt x="5001" y="1458"/>
                    <a:pt x="4841" y="1333"/>
                  </a:cubicBezTo>
                  <a:cubicBezTo>
                    <a:pt x="3696" y="441"/>
                    <a:pt x="2121" y="108"/>
                    <a:pt x="1495" y="7"/>
                  </a:cubicBezTo>
                  <a:cubicBezTo>
                    <a:pt x="1471" y="3"/>
                    <a:pt x="1447" y="1"/>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4"/>
            <p:cNvSpPr/>
            <p:nvPr/>
          </p:nvSpPr>
          <p:spPr>
            <a:xfrm>
              <a:off x="6262150" y="314875"/>
              <a:ext cx="397700" cy="300125"/>
            </a:xfrm>
            <a:custGeom>
              <a:avLst/>
              <a:gdLst/>
              <a:ahLst/>
              <a:cxnLst/>
              <a:rect l="l" t="t" r="r" b="b"/>
              <a:pathLst>
                <a:path w="15908" h="12005" extrusionOk="0">
                  <a:moveTo>
                    <a:pt x="660" y="0"/>
                  </a:moveTo>
                  <a:cubicBezTo>
                    <a:pt x="472" y="0"/>
                    <a:pt x="285" y="4"/>
                    <a:pt x="97" y="11"/>
                  </a:cubicBezTo>
                  <a:cubicBezTo>
                    <a:pt x="63" y="46"/>
                    <a:pt x="29" y="82"/>
                    <a:pt x="0" y="122"/>
                  </a:cubicBezTo>
                  <a:cubicBezTo>
                    <a:pt x="225" y="113"/>
                    <a:pt x="449" y="108"/>
                    <a:pt x="673" y="108"/>
                  </a:cubicBezTo>
                  <a:cubicBezTo>
                    <a:pt x="4078" y="108"/>
                    <a:pt x="7454" y="1232"/>
                    <a:pt x="10169" y="3314"/>
                  </a:cubicBezTo>
                  <a:cubicBezTo>
                    <a:pt x="12985" y="5470"/>
                    <a:pt x="14996" y="8575"/>
                    <a:pt x="15837" y="12005"/>
                  </a:cubicBezTo>
                  <a:cubicBezTo>
                    <a:pt x="15863" y="11954"/>
                    <a:pt x="15886" y="11901"/>
                    <a:pt x="15907" y="11846"/>
                  </a:cubicBezTo>
                  <a:cubicBezTo>
                    <a:pt x="15041" y="8444"/>
                    <a:pt x="13031" y="5371"/>
                    <a:pt x="10234" y="3229"/>
                  </a:cubicBezTo>
                  <a:cubicBezTo>
                    <a:pt x="7496" y="1132"/>
                    <a:pt x="4092" y="0"/>
                    <a:pt x="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4"/>
            <p:cNvSpPr/>
            <p:nvPr/>
          </p:nvSpPr>
          <p:spPr>
            <a:xfrm>
              <a:off x="6253225" y="332500"/>
              <a:ext cx="36850" cy="57050"/>
            </a:xfrm>
            <a:custGeom>
              <a:avLst/>
              <a:gdLst/>
              <a:ahLst/>
              <a:cxnLst/>
              <a:rect l="l" t="t" r="r" b="b"/>
              <a:pathLst>
                <a:path w="1474" h="2282" extrusionOk="0">
                  <a:moveTo>
                    <a:pt x="973" y="1"/>
                  </a:moveTo>
                  <a:cubicBezTo>
                    <a:pt x="797" y="1"/>
                    <a:pt x="600" y="122"/>
                    <a:pt x="436" y="356"/>
                  </a:cubicBezTo>
                  <a:cubicBezTo>
                    <a:pt x="220" y="666"/>
                    <a:pt x="101" y="1034"/>
                    <a:pt x="40" y="1407"/>
                  </a:cubicBezTo>
                  <a:cubicBezTo>
                    <a:pt x="17" y="1558"/>
                    <a:pt x="1" y="1713"/>
                    <a:pt x="33" y="1862"/>
                  </a:cubicBezTo>
                  <a:cubicBezTo>
                    <a:pt x="65" y="2011"/>
                    <a:pt x="149" y="2156"/>
                    <a:pt x="283" y="2230"/>
                  </a:cubicBezTo>
                  <a:cubicBezTo>
                    <a:pt x="348" y="2265"/>
                    <a:pt x="421" y="2281"/>
                    <a:pt x="495" y="2281"/>
                  </a:cubicBezTo>
                  <a:cubicBezTo>
                    <a:pt x="610" y="2281"/>
                    <a:pt x="729" y="2242"/>
                    <a:pt x="826" y="2176"/>
                  </a:cubicBezTo>
                  <a:cubicBezTo>
                    <a:pt x="984" y="2070"/>
                    <a:pt x="1094" y="1904"/>
                    <a:pt x="1181" y="1734"/>
                  </a:cubicBezTo>
                  <a:cubicBezTo>
                    <a:pt x="1369" y="1371"/>
                    <a:pt x="1474" y="955"/>
                    <a:pt x="1418" y="551"/>
                  </a:cubicBezTo>
                  <a:cubicBezTo>
                    <a:pt x="1366" y="178"/>
                    <a:pt x="1185" y="1"/>
                    <a:pt x="9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4"/>
            <p:cNvSpPr/>
            <p:nvPr/>
          </p:nvSpPr>
          <p:spPr>
            <a:xfrm>
              <a:off x="6240500" y="400425"/>
              <a:ext cx="32050" cy="25975"/>
            </a:xfrm>
            <a:custGeom>
              <a:avLst/>
              <a:gdLst/>
              <a:ahLst/>
              <a:cxnLst/>
              <a:rect l="l" t="t" r="r" b="b"/>
              <a:pathLst>
                <a:path w="1282" h="1039" extrusionOk="0">
                  <a:moveTo>
                    <a:pt x="602" y="0"/>
                  </a:moveTo>
                  <a:cubicBezTo>
                    <a:pt x="206" y="0"/>
                    <a:pt x="0" y="518"/>
                    <a:pt x="228" y="867"/>
                  </a:cubicBezTo>
                  <a:lnTo>
                    <a:pt x="228" y="868"/>
                  </a:lnTo>
                  <a:cubicBezTo>
                    <a:pt x="262" y="920"/>
                    <a:pt x="304" y="969"/>
                    <a:pt x="360" y="1000"/>
                  </a:cubicBezTo>
                  <a:cubicBezTo>
                    <a:pt x="409" y="1027"/>
                    <a:pt x="465" y="1038"/>
                    <a:pt x="522" y="1038"/>
                  </a:cubicBezTo>
                  <a:cubicBezTo>
                    <a:pt x="559" y="1038"/>
                    <a:pt x="596" y="1034"/>
                    <a:pt x="631" y="1025"/>
                  </a:cubicBezTo>
                  <a:cubicBezTo>
                    <a:pt x="1080" y="919"/>
                    <a:pt x="1282" y="219"/>
                    <a:pt x="785" y="35"/>
                  </a:cubicBezTo>
                  <a:cubicBezTo>
                    <a:pt x="721" y="11"/>
                    <a:pt x="659" y="0"/>
                    <a:pt x="6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4"/>
            <p:cNvSpPr/>
            <p:nvPr/>
          </p:nvSpPr>
          <p:spPr>
            <a:xfrm>
              <a:off x="6045925" y="562925"/>
              <a:ext cx="463800" cy="291600"/>
            </a:xfrm>
            <a:custGeom>
              <a:avLst/>
              <a:gdLst/>
              <a:ahLst/>
              <a:cxnLst/>
              <a:rect l="l" t="t" r="r" b="b"/>
              <a:pathLst>
                <a:path w="18552" h="11664" extrusionOk="0">
                  <a:moveTo>
                    <a:pt x="1329" y="1"/>
                  </a:moveTo>
                  <a:cubicBezTo>
                    <a:pt x="499" y="1"/>
                    <a:pt x="1" y="38"/>
                    <a:pt x="1" y="38"/>
                  </a:cubicBezTo>
                  <a:lnTo>
                    <a:pt x="18552" y="11664"/>
                  </a:lnTo>
                  <a:cubicBezTo>
                    <a:pt x="18552" y="11664"/>
                    <a:pt x="17977" y="6425"/>
                    <a:pt x="13779" y="3339"/>
                  </a:cubicBezTo>
                  <a:cubicBezTo>
                    <a:pt x="9729" y="362"/>
                    <a:pt x="3916" y="1"/>
                    <a:pt x="1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4"/>
            <p:cNvSpPr/>
            <p:nvPr/>
          </p:nvSpPr>
          <p:spPr>
            <a:xfrm>
              <a:off x="5987150" y="561925"/>
              <a:ext cx="547050" cy="361775"/>
            </a:xfrm>
            <a:custGeom>
              <a:avLst/>
              <a:gdLst/>
              <a:ahLst/>
              <a:cxnLst/>
              <a:rect l="l" t="t" r="r" b="b"/>
              <a:pathLst>
                <a:path w="21882" h="14471" extrusionOk="0">
                  <a:moveTo>
                    <a:pt x="3485" y="0"/>
                  </a:moveTo>
                  <a:cubicBezTo>
                    <a:pt x="1968" y="0"/>
                    <a:pt x="934" y="294"/>
                    <a:pt x="743" y="805"/>
                  </a:cubicBezTo>
                  <a:cubicBezTo>
                    <a:pt x="0" y="2799"/>
                    <a:pt x="3305" y="6842"/>
                    <a:pt x="9022" y="10380"/>
                  </a:cubicBezTo>
                  <a:cubicBezTo>
                    <a:pt x="13128" y="12921"/>
                    <a:pt x="16815" y="14470"/>
                    <a:pt x="18982" y="14470"/>
                  </a:cubicBezTo>
                  <a:cubicBezTo>
                    <a:pt x="19831" y="14470"/>
                    <a:pt x="20446" y="14232"/>
                    <a:pt x="20761" y="13723"/>
                  </a:cubicBezTo>
                  <a:cubicBezTo>
                    <a:pt x="21881" y="11913"/>
                    <a:pt x="19390" y="6382"/>
                    <a:pt x="13937" y="3103"/>
                  </a:cubicBezTo>
                  <a:cubicBezTo>
                    <a:pt x="10271" y="899"/>
                    <a:pt x="6140" y="0"/>
                    <a:pt x="3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4"/>
            <p:cNvSpPr/>
            <p:nvPr/>
          </p:nvSpPr>
          <p:spPr>
            <a:xfrm>
              <a:off x="6162000" y="945775"/>
              <a:ext cx="113750" cy="66200"/>
            </a:xfrm>
            <a:custGeom>
              <a:avLst/>
              <a:gdLst/>
              <a:ahLst/>
              <a:cxnLst/>
              <a:rect l="l" t="t" r="r" b="b"/>
              <a:pathLst>
                <a:path w="4550" h="2648" extrusionOk="0">
                  <a:moveTo>
                    <a:pt x="883" y="1"/>
                  </a:moveTo>
                  <a:lnTo>
                    <a:pt x="883" y="1"/>
                  </a:lnTo>
                  <a:cubicBezTo>
                    <a:pt x="883" y="1"/>
                    <a:pt x="889" y="398"/>
                    <a:pt x="743" y="792"/>
                  </a:cubicBezTo>
                  <a:cubicBezTo>
                    <a:pt x="678" y="979"/>
                    <a:pt x="576" y="1167"/>
                    <a:pt x="420" y="1309"/>
                  </a:cubicBezTo>
                  <a:cubicBezTo>
                    <a:pt x="0" y="1695"/>
                    <a:pt x="569" y="2648"/>
                    <a:pt x="1780" y="2648"/>
                  </a:cubicBezTo>
                  <a:cubicBezTo>
                    <a:pt x="1944" y="2648"/>
                    <a:pt x="2120" y="2630"/>
                    <a:pt x="2306" y="2592"/>
                  </a:cubicBezTo>
                  <a:cubicBezTo>
                    <a:pt x="3872" y="2266"/>
                    <a:pt x="4349" y="1507"/>
                    <a:pt x="4349" y="1507"/>
                  </a:cubicBezTo>
                  <a:lnTo>
                    <a:pt x="4549" y="115"/>
                  </a:lnTo>
                  <a:lnTo>
                    <a:pt x="4549" y="114"/>
                  </a:lnTo>
                  <a:lnTo>
                    <a:pt x="883" y="1"/>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4"/>
            <p:cNvSpPr/>
            <p:nvPr/>
          </p:nvSpPr>
          <p:spPr>
            <a:xfrm>
              <a:off x="6180550" y="945750"/>
              <a:ext cx="95200" cy="34025"/>
            </a:xfrm>
            <a:custGeom>
              <a:avLst/>
              <a:gdLst/>
              <a:ahLst/>
              <a:cxnLst/>
              <a:rect l="l" t="t" r="r" b="b"/>
              <a:pathLst>
                <a:path w="3808" h="1361" extrusionOk="0">
                  <a:moveTo>
                    <a:pt x="141" y="1"/>
                  </a:moveTo>
                  <a:lnTo>
                    <a:pt x="141" y="1"/>
                  </a:lnTo>
                  <a:cubicBezTo>
                    <a:pt x="141" y="1"/>
                    <a:pt x="147" y="399"/>
                    <a:pt x="1" y="793"/>
                  </a:cubicBezTo>
                  <a:cubicBezTo>
                    <a:pt x="214" y="1123"/>
                    <a:pt x="641" y="1273"/>
                    <a:pt x="1041" y="1325"/>
                  </a:cubicBezTo>
                  <a:cubicBezTo>
                    <a:pt x="1221" y="1348"/>
                    <a:pt x="1403" y="1361"/>
                    <a:pt x="1586" y="1361"/>
                  </a:cubicBezTo>
                  <a:cubicBezTo>
                    <a:pt x="2182" y="1361"/>
                    <a:pt x="2778" y="1229"/>
                    <a:pt x="3286" y="922"/>
                  </a:cubicBezTo>
                  <a:cubicBezTo>
                    <a:pt x="3437" y="831"/>
                    <a:pt x="3583" y="722"/>
                    <a:pt x="3687" y="578"/>
                  </a:cubicBezTo>
                  <a:cubicBezTo>
                    <a:pt x="3714" y="538"/>
                    <a:pt x="3739" y="497"/>
                    <a:pt x="3759" y="451"/>
                  </a:cubicBezTo>
                  <a:lnTo>
                    <a:pt x="3807" y="116"/>
                  </a:lnTo>
                  <a:lnTo>
                    <a:pt x="3807" y="115"/>
                  </a:lnTo>
                  <a:lnTo>
                    <a:pt x="1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4"/>
            <p:cNvSpPr/>
            <p:nvPr/>
          </p:nvSpPr>
          <p:spPr>
            <a:xfrm>
              <a:off x="6073500" y="610300"/>
              <a:ext cx="410725" cy="353475"/>
            </a:xfrm>
            <a:custGeom>
              <a:avLst/>
              <a:gdLst/>
              <a:ahLst/>
              <a:cxnLst/>
              <a:rect l="l" t="t" r="r" b="b"/>
              <a:pathLst>
                <a:path w="16429" h="14139" extrusionOk="0">
                  <a:moveTo>
                    <a:pt x="8333" y="1"/>
                  </a:moveTo>
                  <a:cubicBezTo>
                    <a:pt x="5955" y="1"/>
                    <a:pt x="4175" y="1211"/>
                    <a:pt x="4175" y="1211"/>
                  </a:cubicBezTo>
                  <a:cubicBezTo>
                    <a:pt x="4175" y="1211"/>
                    <a:pt x="2317" y="2346"/>
                    <a:pt x="1047" y="5274"/>
                  </a:cubicBezTo>
                  <a:cubicBezTo>
                    <a:pt x="651" y="6187"/>
                    <a:pt x="344" y="7114"/>
                    <a:pt x="209" y="8013"/>
                  </a:cubicBezTo>
                  <a:cubicBezTo>
                    <a:pt x="1" y="9396"/>
                    <a:pt x="199" y="10714"/>
                    <a:pt x="1090" y="11826"/>
                  </a:cubicBezTo>
                  <a:cubicBezTo>
                    <a:pt x="1479" y="12307"/>
                    <a:pt x="1995" y="12750"/>
                    <a:pt x="2667" y="13141"/>
                  </a:cubicBezTo>
                  <a:cubicBezTo>
                    <a:pt x="3865" y="13841"/>
                    <a:pt x="5236" y="14139"/>
                    <a:pt x="6547" y="14139"/>
                  </a:cubicBezTo>
                  <a:cubicBezTo>
                    <a:pt x="9107" y="14139"/>
                    <a:pt x="11438" y="13002"/>
                    <a:pt x="11813" y="11495"/>
                  </a:cubicBezTo>
                  <a:cubicBezTo>
                    <a:pt x="11813" y="11495"/>
                    <a:pt x="12461" y="11771"/>
                    <a:pt x="13236" y="11771"/>
                  </a:cubicBezTo>
                  <a:cubicBezTo>
                    <a:pt x="14016" y="11771"/>
                    <a:pt x="14925" y="11491"/>
                    <a:pt x="15428" y="10367"/>
                  </a:cubicBezTo>
                  <a:cubicBezTo>
                    <a:pt x="16428" y="8129"/>
                    <a:pt x="14446" y="7598"/>
                    <a:pt x="14446" y="7598"/>
                  </a:cubicBezTo>
                  <a:cubicBezTo>
                    <a:pt x="14446" y="7598"/>
                    <a:pt x="15401" y="3301"/>
                    <a:pt x="12093" y="1139"/>
                  </a:cubicBezTo>
                  <a:cubicBezTo>
                    <a:pt x="10788" y="287"/>
                    <a:pt x="9490" y="1"/>
                    <a:pt x="8333"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4"/>
            <p:cNvSpPr/>
            <p:nvPr/>
          </p:nvSpPr>
          <p:spPr>
            <a:xfrm>
              <a:off x="6150225" y="836625"/>
              <a:ext cx="37425" cy="29425"/>
            </a:xfrm>
            <a:custGeom>
              <a:avLst/>
              <a:gdLst/>
              <a:ahLst/>
              <a:cxnLst/>
              <a:rect l="l" t="t" r="r" b="b"/>
              <a:pathLst>
                <a:path w="1497" h="1177" extrusionOk="0">
                  <a:moveTo>
                    <a:pt x="991" y="1"/>
                  </a:moveTo>
                  <a:cubicBezTo>
                    <a:pt x="930" y="1"/>
                    <a:pt x="866" y="19"/>
                    <a:pt x="804" y="61"/>
                  </a:cubicBezTo>
                  <a:cubicBezTo>
                    <a:pt x="684" y="141"/>
                    <a:pt x="628" y="293"/>
                    <a:pt x="617" y="438"/>
                  </a:cubicBezTo>
                  <a:cubicBezTo>
                    <a:pt x="619" y="412"/>
                    <a:pt x="525" y="341"/>
                    <a:pt x="506" y="327"/>
                  </a:cubicBezTo>
                  <a:cubicBezTo>
                    <a:pt x="441" y="277"/>
                    <a:pt x="340" y="238"/>
                    <a:pt x="247" y="238"/>
                  </a:cubicBezTo>
                  <a:cubicBezTo>
                    <a:pt x="158" y="238"/>
                    <a:pt x="75" y="274"/>
                    <a:pt x="41" y="372"/>
                  </a:cubicBezTo>
                  <a:cubicBezTo>
                    <a:pt x="0" y="487"/>
                    <a:pt x="79" y="611"/>
                    <a:pt x="149" y="698"/>
                  </a:cubicBezTo>
                  <a:cubicBezTo>
                    <a:pt x="287" y="866"/>
                    <a:pt x="472" y="994"/>
                    <a:pt x="627" y="1145"/>
                  </a:cubicBezTo>
                  <a:lnTo>
                    <a:pt x="622" y="1149"/>
                  </a:lnTo>
                  <a:cubicBezTo>
                    <a:pt x="622" y="1149"/>
                    <a:pt x="719" y="1177"/>
                    <a:pt x="856" y="1177"/>
                  </a:cubicBezTo>
                  <a:cubicBezTo>
                    <a:pt x="911" y="1177"/>
                    <a:pt x="972" y="1172"/>
                    <a:pt x="1036" y="1160"/>
                  </a:cubicBezTo>
                  <a:cubicBezTo>
                    <a:pt x="1388" y="1090"/>
                    <a:pt x="1497" y="740"/>
                    <a:pt x="1419" y="434"/>
                  </a:cubicBezTo>
                  <a:cubicBezTo>
                    <a:pt x="1399" y="355"/>
                    <a:pt x="1367" y="280"/>
                    <a:pt x="1325" y="212"/>
                  </a:cubicBezTo>
                  <a:cubicBezTo>
                    <a:pt x="1245" y="87"/>
                    <a:pt x="1123" y="1"/>
                    <a:pt x="991"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4"/>
            <p:cNvSpPr/>
            <p:nvPr/>
          </p:nvSpPr>
          <p:spPr>
            <a:xfrm>
              <a:off x="6145500" y="809775"/>
              <a:ext cx="33375" cy="56525"/>
            </a:xfrm>
            <a:custGeom>
              <a:avLst/>
              <a:gdLst/>
              <a:ahLst/>
              <a:cxnLst/>
              <a:rect l="l" t="t" r="r" b="b"/>
              <a:pathLst>
                <a:path w="1335" h="2261" extrusionOk="0">
                  <a:moveTo>
                    <a:pt x="1194" y="1"/>
                  </a:moveTo>
                  <a:cubicBezTo>
                    <a:pt x="1191" y="1"/>
                    <a:pt x="1188" y="1"/>
                    <a:pt x="1185" y="1"/>
                  </a:cubicBezTo>
                  <a:cubicBezTo>
                    <a:pt x="1154" y="7"/>
                    <a:pt x="1132" y="37"/>
                    <a:pt x="1138" y="67"/>
                  </a:cubicBezTo>
                  <a:lnTo>
                    <a:pt x="1204" y="460"/>
                  </a:lnTo>
                  <a:cubicBezTo>
                    <a:pt x="1065" y="416"/>
                    <a:pt x="909" y="379"/>
                    <a:pt x="752" y="379"/>
                  </a:cubicBezTo>
                  <a:cubicBezTo>
                    <a:pt x="547" y="379"/>
                    <a:pt x="341" y="443"/>
                    <a:pt x="179" y="637"/>
                  </a:cubicBezTo>
                  <a:cubicBezTo>
                    <a:pt x="48" y="793"/>
                    <a:pt x="1" y="1036"/>
                    <a:pt x="51" y="1301"/>
                  </a:cubicBezTo>
                  <a:cubicBezTo>
                    <a:pt x="125" y="1697"/>
                    <a:pt x="391" y="2061"/>
                    <a:pt x="741" y="2253"/>
                  </a:cubicBezTo>
                  <a:cubicBezTo>
                    <a:pt x="750" y="2258"/>
                    <a:pt x="759" y="2260"/>
                    <a:pt x="768" y="2260"/>
                  </a:cubicBezTo>
                  <a:cubicBezTo>
                    <a:pt x="789" y="2260"/>
                    <a:pt x="808" y="2250"/>
                    <a:pt x="818" y="2230"/>
                  </a:cubicBezTo>
                  <a:cubicBezTo>
                    <a:pt x="833" y="2203"/>
                    <a:pt x="823" y="2169"/>
                    <a:pt x="795" y="2154"/>
                  </a:cubicBezTo>
                  <a:cubicBezTo>
                    <a:pt x="474" y="1978"/>
                    <a:pt x="231" y="1643"/>
                    <a:pt x="163" y="1280"/>
                  </a:cubicBezTo>
                  <a:cubicBezTo>
                    <a:pt x="119" y="1048"/>
                    <a:pt x="156" y="840"/>
                    <a:pt x="266" y="709"/>
                  </a:cubicBezTo>
                  <a:cubicBezTo>
                    <a:pt x="402" y="548"/>
                    <a:pt x="577" y="495"/>
                    <a:pt x="756" y="495"/>
                  </a:cubicBezTo>
                  <a:cubicBezTo>
                    <a:pt x="931" y="495"/>
                    <a:pt x="1109" y="546"/>
                    <a:pt x="1256" y="599"/>
                  </a:cubicBezTo>
                  <a:cubicBezTo>
                    <a:pt x="1263" y="601"/>
                    <a:pt x="1269" y="602"/>
                    <a:pt x="1276" y="602"/>
                  </a:cubicBezTo>
                  <a:cubicBezTo>
                    <a:pt x="1289" y="602"/>
                    <a:pt x="1302" y="598"/>
                    <a:pt x="1312" y="589"/>
                  </a:cubicBezTo>
                  <a:cubicBezTo>
                    <a:pt x="1327" y="576"/>
                    <a:pt x="1335" y="555"/>
                    <a:pt x="1332" y="536"/>
                  </a:cubicBezTo>
                  <a:lnTo>
                    <a:pt x="1251" y="48"/>
                  </a:lnTo>
                  <a:cubicBezTo>
                    <a:pt x="1246" y="21"/>
                    <a:pt x="1222" y="1"/>
                    <a:pt x="1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4"/>
            <p:cNvSpPr/>
            <p:nvPr/>
          </p:nvSpPr>
          <p:spPr>
            <a:xfrm>
              <a:off x="6173700" y="850850"/>
              <a:ext cx="11700" cy="8675"/>
            </a:xfrm>
            <a:custGeom>
              <a:avLst/>
              <a:gdLst/>
              <a:ahLst/>
              <a:cxnLst/>
              <a:rect l="l" t="t" r="r" b="b"/>
              <a:pathLst>
                <a:path w="468" h="347" extrusionOk="0">
                  <a:moveTo>
                    <a:pt x="276" y="1"/>
                  </a:moveTo>
                  <a:cubicBezTo>
                    <a:pt x="230" y="1"/>
                    <a:pt x="185" y="12"/>
                    <a:pt x="145" y="35"/>
                  </a:cubicBezTo>
                  <a:cubicBezTo>
                    <a:pt x="54" y="86"/>
                    <a:pt x="0" y="194"/>
                    <a:pt x="14" y="298"/>
                  </a:cubicBezTo>
                  <a:cubicBezTo>
                    <a:pt x="17" y="327"/>
                    <a:pt x="42" y="347"/>
                    <a:pt x="70" y="347"/>
                  </a:cubicBezTo>
                  <a:lnTo>
                    <a:pt x="77" y="347"/>
                  </a:lnTo>
                  <a:cubicBezTo>
                    <a:pt x="108" y="343"/>
                    <a:pt x="130" y="314"/>
                    <a:pt x="126" y="283"/>
                  </a:cubicBezTo>
                  <a:cubicBezTo>
                    <a:pt x="119" y="225"/>
                    <a:pt x="150" y="163"/>
                    <a:pt x="201" y="134"/>
                  </a:cubicBezTo>
                  <a:cubicBezTo>
                    <a:pt x="223" y="121"/>
                    <a:pt x="249" y="115"/>
                    <a:pt x="276" y="115"/>
                  </a:cubicBezTo>
                  <a:cubicBezTo>
                    <a:pt x="309" y="115"/>
                    <a:pt x="343" y="125"/>
                    <a:pt x="368" y="146"/>
                  </a:cubicBezTo>
                  <a:cubicBezTo>
                    <a:pt x="379" y="154"/>
                    <a:pt x="391" y="158"/>
                    <a:pt x="403" y="158"/>
                  </a:cubicBezTo>
                  <a:cubicBezTo>
                    <a:pt x="420" y="158"/>
                    <a:pt x="437" y="150"/>
                    <a:pt x="448" y="135"/>
                  </a:cubicBezTo>
                  <a:cubicBezTo>
                    <a:pt x="467" y="111"/>
                    <a:pt x="463" y="75"/>
                    <a:pt x="439" y="55"/>
                  </a:cubicBezTo>
                  <a:cubicBezTo>
                    <a:pt x="393" y="19"/>
                    <a:pt x="334" y="1"/>
                    <a:pt x="2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4"/>
            <p:cNvSpPr/>
            <p:nvPr/>
          </p:nvSpPr>
          <p:spPr>
            <a:xfrm>
              <a:off x="6241300" y="834875"/>
              <a:ext cx="103500" cy="100650"/>
            </a:xfrm>
            <a:custGeom>
              <a:avLst/>
              <a:gdLst/>
              <a:ahLst/>
              <a:cxnLst/>
              <a:rect l="l" t="t" r="r" b="b"/>
              <a:pathLst>
                <a:path w="4140" h="4026" extrusionOk="0">
                  <a:moveTo>
                    <a:pt x="2068" y="1"/>
                  </a:moveTo>
                  <a:cubicBezTo>
                    <a:pt x="1001" y="1"/>
                    <a:pt x="109" y="837"/>
                    <a:pt x="56" y="1912"/>
                  </a:cubicBezTo>
                  <a:cubicBezTo>
                    <a:pt x="1" y="3022"/>
                    <a:pt x="858" y="3966"/>
                    <a:pt x="1971" y="4023"/>
                  </a:cubicBezTo>
                  <a:cubicBezTo>
                    <a:pt x="2005" y="4024"/>
                    <a:pt x="2039" y="4025"/>
                    <a:pt x="2073" y="4025"/>
                  </a:cubicBezTo>
                  <a:cubicBezTo>
                    <a:pt x="3141" y="4025"/>
                    <a:pt x="4032" y="3189"/>
                    <a:pt x="4084" y="2113"/>
                  </a:cubicBezTo>
                  <a:cubicBezTo>
                    <a:pt x="4139" y="1004"/>
                    <a:pt x="3283" y="59"/>
                    <a:pt x="2170" y="3"/>
                  </a:cubicBezTo>
                  <a:cubicBezTo>
                    <a:pt x="2136" y="2"/>
                    <a:pt x="2102" y="1"/>
                    <a:pt x="2068"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4"/>
            <p:cNvSpPr/>
            <p:nvPr/>
          </p:nvSpPr>
          <p:spPr>
            <a:xfrm>
              <a:off x="6073500" y="810625"/>
              <a:ext cx="56525" cy="95350"/>
            </a:xfrm>
            <a:custGeom>
              <a:avLst/>
              <a:gdLst/>
              <a:ahLst/>
              <a:cxnLst/>
              <a:rect l="l" t="t" r="r" b="b"/>
              <a:pathLst>
                <a:path w="2261" h="3814" extrusionOk="0">
                  <a:moveTo>
                    <a:pt x="232" y="0"/>
                  </a:moveTo>
                  <a:cubicBezTo>
                    <a:pt x="224" y="0"/>
                    <a:pt x="216" y="0"/>
                    <a:pt x="208" y="0"/>
                  </a:cubicBezTo>
                  <a:cubicBezTo>
                    <a:pt x="1" y="1383"/>
                    <a:pt x="198" y="2701"/>
                    <a:pt x="1090" y="3813"/>
                  </a:cubicBezTo>
                  <a:cubicBezTo>
                    <a:pt x="1721" y="3501"/>
                    <a:pt x="2168" y="2866"/>
                    <a:pt x="2205" y="2112"/>
                  </a:cubicBezTo>
                  <a:cubicBezTo>
                    <a:pt x="2260" y="1002"/>
                    <a:pt x="1404" y="58"/>
                    <a:pt x="291" y="2"/>
                  </a:cubicBezTo>
                  <a:cubicBezTo>
                    <a:pt x="272" y="1"/>
                    <a:pt x="252" y="0"/>
                    <a:pt x="232"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4"/>
            <p:cNvSpPr/>
            <p:nvPr/>
          </p:nvSpPr>
          <p:spPr>
            <a:xfrm>
              <a:off x="6381500" y="819900"/>
              <a:ext cx="72850" cy="71475"/>
            </a:xfrm>
            <a:custGeom>
              <a:avLst/>
              <a:gdLst/>
              <a:ahLst/>
              <a:cxnLst/>
              <a:rect l="l" t="t" r="r" b="b"/>
              <a:pathLst>
                <a:path w="2914" h="2859" extrusionOk="0">
                  <a:moveTo>
                    <a:pt x="1991" y="0"/>
                  </a:moveTo>
                  <a:cubicBezTo>
                    <a:pt x="1904" y="0"/>
                    <a:pt x="1812" y="20"/>
                    <a:pt x="1716" y="65"/>
                  </a:cubicBezTo>
                  <a:cubicBezTo>
                    <a:pt x="1345" y="239"/>
                    <a:pt x="1150" y="662"/>
                    <a:pt x="881" y="951"/>
                  </a:cubicBezTo>
                  <a:cubicBezTo>
                    <a:pt x="685" y="1163"/>
                    <a:pt x="445" y="1363"/>
                    <a:pt x="271" y="1601"/>
                  </a:cubicBezTo>
                  <a:cubicBezTo>
                    <a:pt x="219" y="1671"/>
                    <a:pt x="173" y="1746"/>
                    <a:pt x="136" y="1823"/>
                  </a:cubicBezTo>
                  <a:cubicBezTo>
                    <a:pt x="0" y="2109"/>
                    <a:pt x="9" y="2437"/>
                    <a:pt x="267" y="2654"/>
                  </a:cubicBezTo>
                  <a:cubicBezTo>
                    <a:pt x="440" y="2800"/>
                    <a:pt x="664" y="2859"/>
                    <a:pt x="902" y="2859"/>
                  </a:cubicBezTo>
                  <a:cubicBezTo>
                    <a:pt x="1369" y="2859"/>
                    <a:pt x="1891" y="2633"/>
                    <a:pt x="2202" y="2399"/>
                  </a:cubicBezTo>
                  <a:cubicBezTo>
                    <a:pt x="2670" y="2046"/>
                    <a:pt x="2914" y="1388"/>
                    <a:pt x="2788" y="814"/>
                  </a:cubicBezTo>
                  <a:cubicBezTo>
                    <a:pt x="2703" y="423"/>
                    <a:pt x="2394" y="0"/>
                    <a:pt x="1991"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4"/>
            <p:cNvSpPr/>
            <p:nvPr/>
          </p:nvSpPr>
          <p:spPr>
            <a:xfrm>
              <a:off x="6396100" y="836350"/>
              <a:ext cx="52825" cy="51300"/>
            </a:xfrm>
            <a:custGeom>
              <a:avLst/>
              <a:gdLst/>
              <a:ahLst/>
              <a:cxnLst/>
              <a:rect l="l" t="t" r="r" b="b"/>
              <a:pathLst>
                <a:path w="2113" h="2052" extrusionOk="0">
                  <a:moveTo>
                    <a:pt x="1464" y="1"/>
                  </a:moveTo>
                  <a:cubicBezTo>
                    <a:pt x="940" y="1"/>
                    <a:pt x="417" y="195"/>
                    <a:pt x="25" y="544"/>
                  </a:cubicBezTo>
                  <a:cubicBezTo>
                    <a:pt x="6" y="561"/>
                    <a:pt x="1" y="589"/>
                    <a:pt x="12" y="613"/>
                  </a:cubicBezTo>
                  <a:cubicBezTo>
                    <a:pt x="23" y="631"/>
                    <a:pt x="41" y="643"/>
                    <a:pt x="62" y="643"/>
                  </a:cubicBezTo>
                  <a:cubicBezTo>
                    <a:pt x="67" y="643"/>
                    <a:pt x="72" y="642"/>
                    <a:pt x="77" y="640"/>
                  </a:cubicBezTo>
                  <a:cubicBezTo>
                    <a:pt x="109" y="633"/>
                    <a:pt x="141" y="629"/>
                    <a:pt x="174" y="629"/>
                  </a:cubicBezTo>
                  <a:cubicBezTo>
                    <a:pt x="334" y="629"/>
                    <a:pt x="501" y="716"/>
                    <a:pt x="600" y="859"/>
                  </a:cubicBezTo>
                  <a:cubicBezTo>
                    <a:pt x="710" y="1018"/>
                    <a:pt x="742" y="1241"/>
                    <a:pt x="684" y="1455"/>
                  </a:cubicBezTo>
                  <a:cubicBezTo>
                    <a:pt x="620" y="1698"/>
                    <a:pt x="400" y="1938"/>
                    <a:pt x="149" y="1938"/>
                  </a:cubicBezTo>
                  <a:cubicBezTo>
                    <a:pt x="131" y="1938"/>
                    <a:pt x="113" y="1936"/>
                    <a:pt x="94" y="1934"/>
                  </a:cubicBezTo>
                  <a:cubicBezTo>
                    <a:pt x="91" y="1933"/>
                    <a:pt x="88" y="1933"/>
                    <a:pt x="85" y="1933"/>
                  </a:cubicBezTo>
                  <a:cubicBezTo>
                    <a:pt x="58" y="1933"/>
                    <a:pt x="34" y="1954"/>
                    <a:pt x="31" y="1982"/>
                  </a:cubicBezTo>
                  <a:cubicBezTo>
                    <a:pt x="26" y="2013"/>
                    <a:pt x="48" y="2041"/>
                    <a:pt x="78" y="2047"/>
                  </a:cubicBezTo>
                  <a:cubicBezTo>
                    <a:pt x="104" y="2050"/>
                    <a:pt x="129" y="2052"/>
                    <a:pt x="153" y="2052"/>
                  </a:cubicBezTo>
                  <a:cubicBezTo>
                    <a:pt x="462" y="2052"/>
                    <a:pt x="717" y="1776"/>
                    <a:pt x="795" y="1485"/>
                  </a:cubicBezTo>
                  <a:cubicBezTo>
                    <a:pt x="860" y="1239"/>
                    <a:pt x="823" y="980"/>
                    <a:pt x="694" y="794"/>
                  </a:cubicBezTo>
                  <a:cubicBezTo>
                    <a:pt x="585" y="637"/>
                    <a:pt x="413" y="537"/>
                    <a:pt x="236" y="518"/>
                  </a:cubicBezTo>
                  <a:cubicBezTo>
                    <a:pt x="587" y="259"/>
                    <a:pt x="1022" y="115"/>
                    <a:pt x="1459" y="115"/>
                  </a:cubicBezTo>
                  <a:cubicBezTo>
                    <a:pt x="1542" y="115"/>
                    <a:pt x="1625" y="120"/>
                    <a:pt x="1707" y="131"/>
                  </a:cubicBezTo>
                  <a:cubicBezTo>
                    <a:pt x="1806" y="142"/>
                    <a:pt x="1930" y="167"/>
                    <a:pt x="2012" y="243"/>
                  </a:cubicBezTo>
                  <a:cubicBezTo>
                    <a:pt x="2022" y="254"/>
                    <a:pt x="2036" y="259"/>
                    <a:pt x="2050" y="259"/>
                  </a:cubicBezTo>
                  <a:cubicBezTo>
                    <a:pt x="2065" y="259"/>
                    <a:pt x="2080" y="253"/>
                    <a:pt x="2091" y="240"/>
                  </a:cubicBezTo>
                  <a:cubicBezTo>
                    <a:pt x="2113" y="218"/>
                    <a:pt x="2113" y="182"/>
                    <a:pt x="2089" y="160"/>
                  </a:cubicBezTo>
                  <a:cubicBezTo>
                    <a:pt x="1984" y="61"/>
                    <a:pt x="1837" y="32"/>
                    <a:pt x="1721" y="17"/>
                  </a:cubicBezTo>
                  <a:cubicBezTo>
                    <a:pt x="1636" y="6"/>
                    <a:pt x="1550" y="1"/>
                    <a:pt x="1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4"/>
            <p:cNvSpPr/>
            <p:nvPr/>
          </p:nvSpPr>
          <p:spPr>
            <a:xfrm>
              <a:off x="6116400" y="782600"/>
              <a:ext cx="34825" cy="30425"/>
            </a:xfrm>
            <a:custGeom>
              <a:avLst/>
              <a:gdLst/>
              <a:ahLst/>
              <a:cxnLst/>
              <a:rect l="l" t="t" r="r" b="b"/>
              <a:pathLst>
                <a:path w="1393" h="1217" extrusionOk="0">
                  <a:moveTo>
                    <a:pt x="697" y="1"/>
                  </a:moveTo>
                  <a:cubicBezTo>
                    <a:pt x="485" y="1"/>
                    <a:pt x="280" y="111"/>
                    <a:pt x="168" y="306"/>
                  </a:cubicBezTo>
                  <a:cubicBezTo>
                    <a:pt x="0" y="598"/>
                    <a:pt x="103" y="969"/>
                    <a:pt x="394" y="1136"/>
                  </a:cubicBezTo>
                  <a:cubicBezTo>
                    <a:pt x="490" y="1191"/>
                    <a:pt x="594" y="1216"/>
                    <a:pt x="697" y="1216"/>
                  </a:cubicBezTo>
                  <a:cubicBezTo>
                    <a:pt x="909" y="1216"/>
                    <a:pt x="1114" y="1107"/>
                    <a:pt x="1227" y="911"/>
                  </a:cubicBezTo>
                  <a:cubicBezTo>
                    <a:pt x="1393" y="619"/>
                    <a:pt x="1292" y="249"/>
                    <a:pt x="999" y="81"/>
                  </a:cubicBezTo>
                  <a:cubicBezTo>
                    <a:pt x="903" y="27"/>
                    <a:pt x="799" y="1"/>
                    <a:pt x="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4"/>
            <p:cNvSpPr/>
            <p:nvPr/>
          </p:nvSpPr>
          <p:spPr>
            <a:xfrm>
              <a:off x="6238525" y="803775"/>
              <a:ext cx="34500" cy="30150"/>
            </a:xfrm>
            <a:custGeom>
              <a:avLst/>
              <a:gdLst/>
              <a:ahLst/>
              <a:cxnLst/>
              <a:rect l="l" t="t" r="r" b="b"/>
              <a:pathLst>
                <a:path w="1380" h="1206" extrusionOk="0">
                  <a:moveTo>
                    <a:pt x="689" y="0"/>
                  </a:moveTo>
                  <a:cubicBezTo>
                    <a:pt x="480" y="0"/>
                    <a:pt x="277" y="109"/>
                    <a:pt x="165" y="303"/>
                  </a:cubicBezTo>
                  <a:cubicBezTo>
                    <a:pt x="0" y="592"/>
                    <a:pt x="101" y="960"/>
                    <a:pt x="391" y="1125"/>
                  </a:cubicBezTo>
                  <a:cubicBezTo>
                    <a:pt x="486" y="1179"/>
                    <a:pt x="589" y="1205"/>
                    <a:pt x="691" y="1205"/>
                  </a:cubicBezTo>
                  <a:cubicBezTo>
                    <a:pt x="900" y="1205"/>
                    <a:pt x="1103" y="1096"/>
                    <a:pt x="1214" y="902"/>
                  </a:cubicBezTo>
                  <a:cubicBezTo>
                    <a:pt x="1380" y="614"/>
                    <a:pt x="1279" y="246"/>
                    <a:pt x="989" y="81"/>
                  </a:cubicBezTo>
                  <a:cubicBezTo>
                    <a:pt x="894" y="26"/>
                    <a:pt x="791" y="0"/>
                    <a:pt x="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4"/>
            <p:cNvSpPr/>
            <p:nvPr/>
          </p:nvSpPr>
          <p:spPr>
            <a:xfrm>
              <a:off x="6165400" y="865850"/>
              <a:ext cx="35950" cy="21875"/>
            </a:xfrm>
            <a:custGeom>
              <a:avLst/>
              <a:gdLst/>
              <a:ahLst/>
              <a:cxnLst/>
              <a:rect l="l" t="t" r="r" b="b"/>
              <a:pathLst>
                <a:path w="1438" h="875" extrusionOk="0">
                  <a:moveTo>
                    <a:pt x="1336" y="1"/>
                  </a:moveTo>
                  <a:cubicBezTo>
                    <a:pt x="1334" y="1"/>
                    <a:pt x="1332" y="1"/>
                    <a:pt x="1330" y="1"/>
                  </a:cubicBezTo>
                  <a:cubicBezTo>
                    <a:pt x="1299" y="5"/>
                    <a:pt x="1276" y="34"/>
                    <a:pt x="1281" y="65"/>
                  </a:cubicBezTo>
                  <a:cubicBezTo>
                    <a:pt x="1317" y="357"/>
                    <a:pt x="1151" y="626"/>
                    <a:pt x="875" y="719"/>
                  </a:cubicBezTo>
                  <a:cubicBezTo>
                    <a:pt x="794" y="747"/>
                    <a:pt x="711" y="760"/>
                    <a:pt x="631" y="760"/>
                  </a:cubicBezTo>
                  <a:cubicBezTo>
                    <a:pt x="423" y="760"/>
                    <a:pt x="230" y="670"/>
                    <a:pt x="111" y="507"/>
                  </a:cubicBezTo>
                  <a:cubicBezTo>
                    <a:pt x="99" y="492"/>
                    <a:pt x="83" y="484"/>
                    <a:pt x="65" y="484"/>
                  </a:cubicBezTo>
                  <a:cubicBezTo>
                    <a:pt x="53" y="484"/>
                    <a:pt x="41" y="488"/>
                    <a:pt x="31" y="495"/>
                  </a:cubicBezTo>
                  <a:cubicBezTo>
                    <a:pt x="6" y="513"/>
                    <a:pt x="0" y="549"/>
                    <a:pt x="19" y="575"/>
                  </a:cubicBezTo>
                  <a:cubicBezTo>
                    <a:pt x="161" y="768"/>
                    <a:pt x="388" y="874"/>
                    <a:pt x="631" y="874"/>
                  </a:cubicBezTo>
                  <a:cubicBezTo>
                    <a:pt x="724" y="874"/>
                    <a:pt x="819" y="858"/>
                    <a:pt x="912" y="827"/>
                  </a:cubicBezTo>
                  <a:cubicBezTo>
                    <a:pt x="1239" y="715"/>
                    <a:pt x="1437" y="397"/>
                    <a:pt x="1393" y="50"/>
                  </a:cubicBezTo>
                  <a:cubicBezTo>
                    <a:pt x="1389" y="21"/>
                    <a:pt x="1364" y="1"/>
                    <a:pt x="13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4"/>
            <p:cNvSpPr/>
            <p:nvPr/>
          </p:nvSpPr>
          <p:spPr>
            <a:xfrm>
              <a:off x="6186425" y="890025"/>
              <a:ext cx="18625" cy="16950"/>
            </a:xfrm>
            <a:custGeom>
              <a:avLst/>
              <a:gdLst/>
              <a:ahLst/>
              <a:cxnLst/>
              <a:rect l="l" t="t" r="r" b="b"/>
              <a:pathLst>
                <a:path w="745" h="678" extrusionOk="0">
                  <a:moveTo>
                    <a:pt x="639" y="1"/>
                  </a:moveTo>
                  <a:cubicBezTo>
                    <a:pt x="446" y="144"/>
                    <a:pt x="240" y="292"/>
                    <a:pt x="0" y="306"/>
                  </a:cubicBezTo>
                  <a:cubicBezTo>
                    <a:pt x="34" y="413"/>
                    <a:pt x="82" y="551"/>
                    <a:pt x="171" y="616"/>
                  </a:cubicBezTo>
                  <a:cubicBezTo>
                    <a:pt x="237" y="663"/>
                    <a:pt x="320" y="678"/>
                    <a:pt x="401" y="678"/>
                  </a:cubicBezTo>
                  <a:cubicBezTo>
                    <a:pt x="445" y="678"/>
                    <a:pt x="490" y="673"/>
                    <a:pt x="530" y="659"/>
                  </a:cubicBezTo>
                  <a:cubicBezTo>
                    <a:pt x="646" y="615"/>
                    <a:pt x="716" y="490"/>
                    <a:pt x="730" y="367"/>
                  </a:cubicBezTo>
                  <a:cubicBezTo>
                    <a:pt x="744" y="245"/>
                    <a:pt x="670" y="120"/>
                    <a:pt x="639"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4"/>
            <p:cNvSpPr/>
            <p:nvPr/>
          </p:nvSpPr>
          <p:spPr>
            <a:xfrm>
              <a:off x="6109475" y="742350"/>
              <a:ext cx="45725" cy="24750"/>
            </a:xfrm>
            <a:custGeom>
              <a:avLst/>
              <a:gdLst/>
              <a:ahLst/>
              <a:cxnLst/>
              <a:rect l="l" t="t" r="r" b="b"/>
              <a:pathLst>
                <a:path w="1829" h="990" extrusionOk="0">
                  <a:moveTo>
                    <a:pt x="1059" y="0"/>
                  </a:moveTo>
                  <a:cubicBezTo>
                    <a:pt x="706" y="0"/>
                    <a:pt x="352" y="134"/>
                    <a:pt x="143" y="424"/>
                  </a:cubicBezTo>
                  <a:lnTo>
                    <a:pt x="144" y="424"/>
                  </a:lnTo>
                  <a:cubicBezTo>
                    <a:pt x="58" y="543"/>
                    <a:pt x="1" y="711"/>
                    <a:pt x="84" y="834"/>
                  </a:cubicBezTo>
                  <a:cubicBezTo>
                    <a:pt x="140" y="917"/>
                    <a:pt x="247" y="951"/>
                    <a:pt x="347" y="968"/>
                  </a:cubicBezTo>
                  <a:cubicBezTo>
                    <a:pt x="439" y="983"/>
                    <a:pt x="532" y="990"/>
                    <a:pt x="625" y="990"/>
                  </a:cubicBezTo>
                  <a:cubicBezTo>
                    <a:pt x="780" y="990"/>
                    <a:pt x="936" y="972"/>
                    <a:pt x="1090" y="952"/>
                  </a:cubicBezTo>
                  <a:cubicBezTo>
                    <a:pt x="1258" y="928"/>
                    <a:pt x="1431" y="901"/>
                    <a:pt x="1575" y="811"/>
                  </a:cubicBezTo>
                  <a:cubicBezTo>
                    <a:pt x="1720" y="721"/>
                    <a:pt x="1828" y="555"/>
                    <a:pt x="1801" y="386"/>
                  </a:cubicBezTo>
                  <a:cubicBezTo>
                    <a:pt x="1776" y="241"/>
                    <a:pt x="1651" y="125"/>
                    <a:pt x="1510" y="76"/>
                  </a:cubicBezTo>
                  <a:cubicBezTo>
                    <a:pt x="1368" y="26"/>
                    <a:pt x="1214"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4"/>
            <p:cNvSpPr/>
            <p:nvPr/>
          </p:nvSpPr>
          <p:spPr>
            <a:xfrm>
              <a:off x="6254850" y="767625"/>
              <a:ext cx="40800" cy="32525"/>
            </a:xfrm>
            <a:custGeom>
              <a:avLst/>
              <a:gdLst/>
              <a:ahLst/>
              <a:cxnLst/>
              <a:rect l="l" t="t" r="r" b="b"/>
              <a:pathLst>
                <a:path w="1632" h="1301" extrusionOk="0">
                  <a:moveTo>
                    <a:pt x="446" y="0"/>
                  </a:moveTo>
                  <a:cubicBezTo>
                    <a:pt x="309" y="0"/>
                    <a:pt x="167" y="57"/>
                    <a:pt x="92" y="173"/>
                  </a:cubicBezTo>
                  <a:cubicBezTo>
                    <a:pt x="1" y="315"/>
                    <a:pt x="35" y="511"/>
                    <a:pt x="132" y="651"/>
                  </a:cubicBezTo>
                  <a:cubicBezTo>
                    <a:pt x="229" y="790"/>
                    <a:pt x="376" y="885"/>
                    <a:pt x="522" y="972"/>
                  </a:cubicBezTo>
                  <a:cubicBezTo>
                    <a:pt x="735" y="1100"/>
                    <a:pt x="957" y="1222"/>
                    <a:pt x="1198" y="1281"/>
                  </a:cubicBezTo>
                  <a:cubicBezTo>
                    <a:pt x="1245" y="1292"/>
                    <a:pt x="1294" y="1301"/>
                    <a:pt x="1342" y="1301"/>
                  </a:cubicBezTo>
                  <a:cubicBezTo>
                    <a:pt x="1396" y="1301"/>
                    <a:pt x="1448" y="1290"/>
                    <a:pt x="1493" y="1262"/>
                  </a:cubicBezTo>
                  <a:cubicBezTo>
                    <a:pt x="1618" y="1183"/>
                    <a:pt x="1631" y="1005"/>
                    <a:pt x="1600" y="861"/>
                  </a:cubicBezTo>
                  <a:cubicBezTo>
                    <a:pt x="1489" y="361"/>
                    <a:pt x="975" y="37"/>
                    <a:pt x="482" y="1"/>
                  </a:cubicBezTo>
                  <a:cubicBezTo>
                    <a:pt x="470" y="1"/>
                    <a:pt x="458" y="0"/>
                    <a:pt x="4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4"/>
            <p:cNvSpPr/>
            <p:nvPr/>
          </p:nvSpPr>
          <p:spPr>
            <a:xfrm>
              <a:off x="6068950" y="804125"/>
              <a:ext cx="320275" cy="166275"/>
            </a:xfrm>
            <a:custGeom>
              <a:avLst/>
              <a:gdLst/>
              <a:ahLst/>
              <a:cxnLst/>
              <a:rect l="l" t="t" r="r" b="b"/>
              <a:pathLst>
                <a:path w="12811" h="6651" extrusionOk="0">
                  <a:moveTo>
                    <a:pt x="434" y="1"/>
                  </a:moveTo>
                  <a:cubicBezTo>
                    <a:pt x="434" y="1"/>
                    <a:pt x="434" y="1"/>
                    <a:pt x="434" y="1"/>
                  </a:cubicBezTo>
                  <a:cubicBezTo>
                    <a:pt x="282" y="878"/>
                    <a:pt x="1" y="1862"/>
                    <a:pt x="234" y="2740"/>
                  </a:cubicBezTo>
                  <a:cubicBezTo>
                    <a:pt x="523" y="3831"/>
                    <a:pt x="1334" y="4687"/>
                    <a:pt x="2259" y="5291"/>
                  </a:cubicBezTo>
                  <a:cubicBezTo>
                    <a:pt x="3623" y="6181"/>
                    <a:pt x="5208" y="6650"/>
                    <a:pt x="6805" y="6650"/>
                  </a:cubicBezTo>
                  <a:cubicBezTo>
                    <a:pt x="7677" y="6650"/>
                    <a:pt x="8553" y="6510"/>
                    <a:pt x="9399" y="6222"/>
                  </a:cubicBezTo>
                  <a:cubicBezTo>
                    <a:pt x="10378" y="5889"/>
                    <a:pt x="11584" y="5302"/>
                    <a:pt x="11797" y="4172"/>
                  </a:cubicBezTo>
                  <a:cubicBezTo>
                    <a:pt x="11968" y="3257"/>
                    <a:pt x="12290" y="2364"/>
                    <a:pt x="12810" y="1591"/>
                  </a:cubicBezTo>
                  <a:lnTo>
                    <a:pt x="12810" y="1591"/>
                  </a:lnTo>
                  <a:cubicBezTo>
                    <a:pt x="11598" y="2149"/>
                    <a:pt x="10611" y="3216"/>
                    <a:pt x="10196" y="4485"/>
                  </a:cubicBezTo>
                  <a:cubicBezTo>
                    <a:pt x="10095" y="4455"/>
                    <a:pt x="9990" y="4440"/>
                    <a:pt x="9886" y="4440"/>
                  </a:cubicBezTo>
                  <a:cubicBezTo>
                    <a:pt x="9697" y="4440"/>
                    <a:pt x="9508" y="4488"/>
                    <a:pt x="9344" y="4581"/>
                  </a:cubicBezTo>
                  <a:cubicBezTo>
                    <a:pt x="9089" y="4727"/>
                    <a:pt x="8813" y="4987"/>
                    <a:pt x="8743" y="5272"/>
                  </a:cubicBezTo>
                  <a:cubicBezTo>
                    <a:pt x="8521" y="5187"/>
                    <a:pt x="8295" y="5102"/>
                    <a:pt x="8057" y="5094"/>
                  </a:cubicBezTo>
                  <a:cubicBezTo>
                    <a:pt x="8047" y="5094"/>
                    <a:pt x="8037" y="5094"/>
                    <a:pt x="8027" y="5094"/>
                  </a:cubicBezTo>
                  <a:cubicBezTo>
                    <a:pt x="7618" y="5094"/>
                    <a:pt x="7211" y="5327"/>
                    <a:pt x="6958" y="5649"/>
                  </a:cubicBezTo>
                  <a:cubicBezTo>
                    <a:pt x="6710" y="5130"/>
                    <a:pt x="6202" y="4744"/>
                    <a:pt x="5637" y="4642"/>
                  </a:cubicBezTo>
                  <a:cubicBezTo>
                    <a:pt x="5534" y="4623"/>
                    <a:pt x="5429" y="4614"/>
                    <a:pt x="5325" y="4614"/>
                  </a:cubicBezTo>
                  <a:cubicBezTo>
                    <a:pt x="4855" y="4614"/>
                    <a:pt x="4385" y="4798"/>
                    <a:pt x="4047" y="5125"/>
                  </a:cubicBezTo>
                  <a:cubicBezTo>
                    <a:pt x="3994" y="4882"/>
                    <a:pt x="3753" y="4696"/>
                    <a:pt x="3522" y="4604"/>
                  </a:cubicBezTo>
                  <a:cubicBezTo>
                    <a:pt x="3398" y="4556"/>
                    <a:pt x="3251" y="4524"/>
                    <a:pt x="3109" y="4524"/>
                  </a:cubicBezTo>
                  <a:cubicBezTo>
                    <a:pt x="2987" y="4524"/>
                    <a:pt x="2868" y="4547"/>
                    <a:pt x="2769" y="4603"/>
                  </a:cubicBezTo>
                  <a:cubicBezTo>
                    <a:pt x="2750" y="4402"/>
                    <a:pt x="2695" y="4206"/>
                    <a:pt x="2606" y="4024"/>
                  </a:cubicBezTo>
                  <a:cubicBezTo>
                    <a:pt x="2502" y="3809"/>
                    <a:pt x="2337" y="3607"/>
                    <a:pt x="2109" y="3537"/>
                  </a:cubicBezTo>
                  <a:cubicBezTo>
                    <a:pt x="1970" y="3494"/>
                    <a:pt x="1817" y="3459"/>
                    <a:pt x="1669" y="3459"/>
                  </a:cubicBezTo>
                  <a:cubicBezTo>
                    <a:pt x="1618" y="3459"/>
                    <a:pt x="1567" y="3463"/>
                    <a:pt x="1518" y="3473"/>
                  </a:cubicBezTo>
                  <a:lnTo>
                    <a:pt x="1518" y="3473"/>
                  </a:lnTo>
                  <a:cubicBezTo>
                    <a:pt x="1522" y="3467"/>
                    <a:pt x="1522" y="3460"/>
                    <a:pt x="1522" y="3453"/>
                  </a:cubicBezTo>
                  <a:cubicBezTo>
                    <a:pt x="1521" y="3115"/>
                    <a:pt x="1421" y="2778"/>
                    <a:pt x="1235" y="2496"/>
                  </a:cubicBezTo>
                  <a:cubicBezTo>
                    <a:pt x="1188" y="2423"/>
                    <a:pt x="1135" y="2354"/>
                    <a:pt x="1069" y="2299"/>
                  </a:cubicBezTo>
                  <a:cubicBezTo>
                    <a:pt x="930" y="2181"/>
                    <a:pt x="738" y="2082"/>
                    <a:pt x="560" y="2038"/>
                  </a:cubicBezTo>
                  <a:cubicBezTo>
                    <a:pt x="472" y="1349"/>
                    <a:pt x="435"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4"/>
            <p:cNvSpPr/>
            <p:nvPr/>
          </p:nvSpPr>
          <p:spPr>
            <a:xfrm>
              <a:off x="6050275" y="566950"/>
              <a:ext cx="355125" cy="175350"/>
            </a:xfrm>
            <a:custGeom>
              <a:avLst/>
              <a:gdLst/>
              <a:ahLst/>
              <a:cxnLst/>
              <a:rect l="l" t="t" r="r" b="b"/>
              <a:pathLst>
                <a:path w="14205" h="7014" extrusionOk="0">
                  <a:moveTo>
                    <a:pt x="5294" y="0"/>
                  </a:moveTo>
                  <a:cubicBezTo>
                    <a:pt x="4885" y="0"/>
                    <a:pt x="4480" y="89"/>
                    <a:pt x="4124" y="290"/>
                  </a:cubicBezTo>
                  <a:cubicBezTo>
                    <a:pt x="3557" y="610"/>
                    <a:pt x="3150" y="1238"/>
                    <a:pt x="3190" y="1888"/>
                  </a:cubicBezTo>
                  <a:cubicBezTo>
                    <a:pt x="2953" y="1867"/>
                    <a:pt x="2698" y="1849"/>
                    <a:pt x="2443" y="1849"/>
                  </a:cubicBezTo>
                  <a:cubicBezTo>
                    <a:pt x="2192" y="1849"/>
                    <a:pt x="1942" y="1866"/>
                    <a:pt x="1712" y="1913"/>
                  </a:cubicBezTo>
                  <a:cubicBezTo>
                    <a:pt x="1251" y="2008"/>
                    <a:pt x="802" y="2225"/>
                    <a:pt x="496" y="2588"/>
                  </a:cubicBezTo>
                  <a:cubicBezTo>
                    <a:pt x="211" y="2925"/>
                    <a:pt x="73" y="3364"/>
                    <a:pt x="37" y="3806"/>
                  </a:cubicBezTo>
                  <a:cubicBezTo>
                    <a:pt x="32" y="3838"/>
                    <a:pt x="30" y="3872"/>
                    <a:pt x="28" y="3904"/>
                  </a:cubicBezTo>
                  <a:cubicBezTo>
                    <a:pt x="0" y="4388"/>
                    <a:pt x="92" y="4894"/>
                    <a:pt x="372" y="5289"/>
                  </a:cubicBezTo>
                  <a:cubicBezTo>
                    <a:pt x="733" y="5798"/>
                    <a:pt x="1373" y="6066"/>
                    <a:pt x="1997" y="6076"/>
                  </a:cubicBezTo>
                  <a:cubicBezTo>
                    <a:pt x="2015" y="6077"/>
                    <a:pt x="2033" y="6077"/>
                    <a:pt x="2050" y="6077"/>
                  </a:cubicBezTo>
                  <a:cubicBezTo>
                    <a:pt x="2658" y="6077"/>
                    <a:pt x="3248" y="5866"/>
                    <a:pt x="3784" y="5579"/>
                  </a:cubicBezTo>
                  <a:cubicBezTo>
                    <a:pt x="3869" y="6003"/>
                    <a:pt x="4202" y="6375"/>
                    <a:pt x="4605" y="6528"/>
                  </a:cubicBezTo>
                  <a:cubicBezTo>
                    <a:pt x="4841" y="6616"/>
                    <a:pt x="5092" y="6651"/>
                    <a:pt x="5345" y="6651"/>
                  </a:cubicBezTo>
                  <a:cubicBezTo>
                    <a:pt x="5524" y="6651"/>
                    <a:pt x="5704" y="6633"/>
                    <a:pt x="5880" y="6605"/>
                  </a:cubicBezTo>
                  <a:cubicBezTo>
                    <a:pt x="6874" y="6452"/>
                    <a:pt x="7818" y="5979"/>
                    <a:pt x="8536" y="5276"/>
                  </a:cubicBezTo>
                  <a:lnTo>
                    <a:pt x="8536" y="5276"/>
                  </a:lnTo>
                  <a:cubicBezTo>
                    <a:pt x="8475" y="5606"/>
                    <a:pt x="8511" y="5950"/>
                    <a:pt x="8661" y="6253"/>
                  </a:cubicBezTo>
                  <a:cubicBezTo>
                    <a:pt x="8876" y="6687"/>
                    <a:pt x="9343" y="6968"/>
                    <a:pt x="9826" y="7008"/>
                  </a:cubicBezTo>
                  <a:cubicBezTo>
                    <a:pt x="9871" y="7011"/>
                    <a:pt x="9916" y="7013"/>
                    <a:pt x="9961" y="7013"/>
                  </a:cubicBezTo>
                  <a:cubicBezTo>
                    <a:pt x="10399" y="7013"/>
                    <a:pt x="10829" y="6839"/>
                    <a:pt x="11174" y="6566"/>
                  </a:cubicBezTo>
                  <a:cubicBezTo>
                    <a:pt x="11553" y="6264"/>
                    <a:pt x="11831" y="5853"/>
                    <a:pt x="12031" y="5410"/>
                  </a:cubicBezTo>
                  <a:cubicBezTo>
                    <a:pt x="12101" y="5758"/>
                    <a:pt x="12202" y="6154"/>
                    <a:pt x="12495" y="6351"/>
                  </a:cubicBezTo>
                  <a:cubicBezTo>
                    <a:pt x="12611" y="6426"/>
                    <a:pt x="12742" y="6469"/>
                    <a:pt x="12877" y="6480"/>
                  </a:cubicBezTo>
                  <a:cubicBezTo>
                    <a:pt x="12898" y="6481"/>
                    <a:pt x="12919" y="6482"/>
                    <a:pt x="12941" y="6482"/>
                  </a:cubicBezTo>
                  <a:cubicBezTo>
                    <a:pt x="13210" y="6482"/>
                    <a:pt x="13489" y="6366"/>
                    <a:pt x="13686" y="6175"/>
                  </a:cubicBezTo>
                  <a:cubicBezTo>
                    <a:pt x="13776" y="6089"/>
                    <a:pt x="13851" y="5990"/>
                    <a:pt x="13911" y="5882"/>
                  </a:cubicBezTo>
                  <a:cubicBezTo>
                    <a:pt x="13914" y="5880"/>
                    <a:pt x="13914" y="5878"/>
                    <a:pt x="13914" y="5876"/>
                  </a:cubicBezTo>
                  <a:cubicBezTo>
                    <a:pt x="14068" y="5613"/>
                    <a:pt x="14141" y="5302"/>
                    <a:pt x="14167" y="4997"/>
                  </a:cubicBezTo>
                  <a:cubicBezTo>
                    <a:pt x="14204" y="4538"/>
                    <a:pt x="14158" y="4100"/>
                    <a:pt x="14042" y="3691"/>
                  </a:cubicBezTo>
                  <a:cubicBezTo>
                    <a:pt x="13531" y="1852"/>
                    <a:pt x="11645" y="579"/>
                    <a:pt x="9702" y="511"/>
                  </a:cubicBezTo>
                  <a:cubicBezTo>
                    <a:pt x="9603" y="507"/>
                    <a:pt x="9503" y="506"/>
                    <a:pt x="9404" y="506"/>
                  </a:cubicBezTo>
                  <a:cubicBezTo>
                    <a:pt x="9346" y="506"/>
                    <a:pt x="9288" y="506"/>
                    <a:pt x="9231" y="507"/>
                  </a:cubicBezTo>
                  <a:cubicBezTo>
                    <a:pt x="8588" y="518"/>
                    <a:pt x="7822" y="569"/>
                    <a:pt x="7218" y="796"/>
                  </a:cubicBezTo>
                  <a:cubicBezTo>
                    <a:pt x="6926" y="427"/>
                    <a:pt x="6476" y="206"/>
                    <a:pt x="6019" y="90"/>
                  </a:cubicBezTo>
                  <a:cubicBezTo>
                    <a:pt x="5783" y="32"/>
                    <a:pt x="5538" y="0"/>
                    <a:pt x="5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4"/>
            <p:cNvSpPr/>
            <p:nvPr/>
          </p:nvSpPr>
          <p:spPr>
            <a:xfrm>
              <a:off x="6362250" y="657600"/>
              <a:ext cx="102425" cy="190875"/>
            </a:xfrm>
            <a:custGeom>
              <a:avLst/>
              <a:gdLst/>
              <a:ahLst/>
              <a:cxnLst/>
              <a:rect l="l" t="t" r="r" b="b"/>
              <a:pathLst>
                <a:path w="4097" h="7635" extrusionOk="0">
                  <a:moveTo>
                    <a:pt x="1342" y="1"/>
                  </a:moveTo>
                  <a:cubicBezTo>
                    <a:pt x="951" y="543"/>
                    <a:pt x="674" y="1352"/>
                    <a:pt x="606" y="2082"/>
                  </a:cubicBezTo>
                  <a:cubicBezTo>
                    <a:pt x="587" y="2254"/>
                    <a:pt x="583" y="2421"/>
                    <a:pt x="592" y="2581"/>
                  </a:cubicBezTo>
                  <a:cubicBezTo>
                    <a:pt x="521" y="2667"/>
                    <a:pt x="456" y="2758"/>
                    <a:pt x="398" y="2854"/>
                  </a:cubicBezTo>
                  <a:cubicBezTo>
                    <a:pt x="239" y="3097"/>
                    <a:pt x="117" y="3368"/>
                    <a:pt x="69" y="3654"/>
                  </a:cubicBezTo>
                  <a:cubicBezTo>
                    <a:pt x="1" y="4050"/>
                    <a:pt x="91" y="4486"/>
                    <a:pt x="368" y="4778"/>
                  </a:cubicBezTo>
                  <a:cubicBezTo>
                    <a:pt x="540" y="4961"/>
                    <a:pt x="770" y="5075"/>
                    <a:pt x="998" y="5187"/>
                  </a:cubicBezTo>
                  <a:cubicBezTo>
                    <a:pt x="933" y="5233"/>
                    <a:pt x="863" y="5294"/>
                    <a:pt x="821" y="5364"/>
                  </a:cubicBezTo>
                  <a:cubicBezTo>
                    <a:pt x="676" y="5611"/>
                    <a:pt x="581" y="5897"/>
                    <a:pt x="606" y="6184"/>
                  </a:cubicBezTo>
                  <a:cubicBezTo>
                    <a:pt x="631" y="6471"/>
                    <a:pt x="790" y="6753"/>
                    <a:pt x="1049" y="6879"/>
                  </a:cubicBezTo>
                  <a:cubicBezTo>
                    <a:pt x="1034" y="7131"/>
                    <a:pt x="935" y="7408"/>
                    <a:pt x="813" y="7628"/>
                  </a:cubicBezTo>
                  <a:cubicBezTo>
                    <a:pt x="851" y="7632"/>
                    <a:pt x="888" y="7634"/>
                    <a:pt x="925" y="7634"/>
                  </a:cubicBezTo>
                  <a:cubicBezTo>
                    <a:pt x="1215" y="7634"/>
                    <a:pt x="1481" y="7501"/>
                    <a:pt x="1727" y="7337"/>
                  </a:cubicBezTo>
                  <a:cubicBezTo>
                    <a:pt x="1764" y="7314"/>
                    <a:pt x="1798" y="7290"/>
                    <a:pt x="1831" y="7265"/>
                  </a:cubicBezTo>
                  <a:cubicBezTo>
                    <a:pt x="2366" y="6881"/>
                    <a:pt x="2912" y="6462"/>
                    <a:pt x="3206" y="5871"/>
                  </a:cubicBezTo>
                  <a:cubicBezTo>
                    <a:pt x="3595" y="5729"/>
                    <a:pt x="3882" y="5366"/>
                    <a:pt x="3989" y="4963"/>
                  </a:cubicBezTo>
                  <a:cubicBezTo>
                    <a:pt x="4097" y="4562"/>
                    <a:pt x="4050" y="4132"/>
                    <a:pt x="3933" y="3736"/>
                  </a:cubicBezTo>
                  <a:cubicBezTo>
                    <a:pt x="3882" y="3570"/>
                    <a:pt x="3817" y="3401"/>
                    <a:pt x="3690" y="3283"/>
                  </a:cubicBezTo>
                  <a:cubicBezTo>
                    <a:pt x="3764" y="2558"/>
                    <a:pt x="3538" y="1795"/>
                    <a:pt x="3116" y="1201"/>
                  </a:cubicBezTo>
                  <a:cubicBezTo>
                    <a:pt x="2740" y="669"/>
                    <a:pt x="2185" y="263"/>
                    <a:pt x="1563" y="64"/>
                  </a:cubicBezTo>
                  <a:cubicBezTo>
                    <a:pt x="1489" y="39"/>
                    <a:pt x="1415" y="18"/>
                    <a:pt x="13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4"/>
            <p:cNvSpPr/>
            <p:nvPr/>
          </p:nvSpPr>
          <p:spPr>
            <a:xfrm>
              <a:off x="6050275" y="662075"/>
              <a:ext cx="367250" cy="186400"/>
            </a:xfrm>
            <a:custGeom>
              <a:avLst/>
              <a:gdLst/>
              <a:ahLst/>
              <a:cxnLst/>
              <a:rect l="l" t="t" r="r" b="b"/>
              <a:pathLst>
                <a:path w="14690" h="7456" extrusionOk="0">
                  <a:moveTo>
                    <a:pt x="37" y="1"/>
                  </a:moveTo>
                  <a:cubicBezTo>
                    <a:pt x="32" y="33"/>
                    <a:pt x="30" y="67"/>
                    <a:pt x="28" y="99"/>
                  </a:cubicBezTo>
                  <a:cubicBezTo>
                    <a:pt x="0" y="583"/>
                    <a:pt x="92" y="1089"/>
                    <a:pt x="372" y="1484"/>
                  </a:cubicBezTo>
                  <a:cubicBezTo>
                    <a:pt x="733" y="1993"/>
                    <a:pt x="1373" y="2261"/>
                    <a:pt x="1997" y="2271"/>
                  </a:cubicBezTo>
                  <a:cubicBezTo>
                    <a:pt x="2015" y="2272"/>
                    <a:pt x="2033" y="2272"/>
                    <a:pt x="2050" y="2272"/>
                  </a:cubicBezTo>
                  <a:cubicBezTo>
                    <a:pt x="2658" y="2272"/>
                    <a:pt x="3248" y="2061"/>
                    <a:pt x="3784" y="1774"/>
                  </a:cubicBezTo>
                  <a:cubicBezTo>
                    <a:pt x="3869" y="2198"/>
                    <a:pt x="4202" y="2570"/>
                    <a:pt x="4605" y="2723"/>
                  </a:cubicBezTo>
                  <a:cubicBezTo>
                    <a:pt x="4840" y="2811"/>
                    <a:pt x="5090" y="2846"/>
                    <a:pt x="5343" y="2846"/>
                  </a:cubicBezTo>
                  <a:cubicBezTo>
                    <a:pt x="5522" y="2846"/>
                    <a:pt x="5703" y="2829"/>
                    <a:pt x="5880" y="2800"/>
                  </a:cubicBezTo>
                  <a:cubicBezTo>
                    <a:pt x="6874" y="2647"/>
                    <a:pt x="7818" y="2174"/>
                    <a:pt x="8536" y="1471"/>
                  </a:cubicBezTo>
                  <a:lnTo>
                    <a:pt x="8536" y="1471"/>
                  </a:lnTo>
                  <a:cubicBezTo>
                    <a:pt x="8475" y="1802"/>
                    <a:pt x="8511" y="2145"/>
                    <a:pt x="8661" y="2449"/>
                  </a:cubicBezTo>
                  <a:cubicBezTo>
                    <a:pt x="8876" y="2883"/>
                    <a:pt x="9343" y="3163"/>
                    <a:pt x="9826" y="3204"/>
                  </a:cubicBezTo>
                  <a:cubicBezTo>
                    <a:pt x="9870" y="3207"/>
                    <a:pt x="9914" y="3209"/>
                    <a:pt x="9958" y="3209"/>
                  </a:cubicBezTo>
                  <a:cubicBezTo>
                    <a:pt x="10397" y="3209"/>
                    <a:pt x="10828" y="3035"/>
                    <a:pt x="11173" y="2761"/>
                  </a:cubicBezTo>
                  <a:cubicBezTo>
                    <a:pt x="11553" y="2459"/>
                    <a:pt x="11831" y="2048"/>
                    <a:pt x="12031" y="1605"/>
                  </a:cubicBezTo>
                  <a:cubicBezTo>
                    <a:pt x="12101" y="1953"/>
                    <a:pt x="12202" y="2350"/>
                    <a:pt x="12495" y="2546"/>
                  </a:cubicBezTo>
                  <a:cubicBezTo>
                    <a:pt x="12611" y="2621"/>
                    <a:pt x="12742" y="2664"/>
                    <a:pt x="12877" y="2675"/>
                  </a:cubicBezTo>
                  <a:cubicBezTo>
                    <a:pt x="12718" y="2918"/>
                    <a:pt x="12596" y="3189"/>
                    <a:pt x="12548" y="3475"/>
                  </a:cubicBezTo>
                  <a:cubicBezTo>
                    <a:pt x="12480" y="3871"/>
                    <a:pt x="12570" y="4307"/>
                    <a:pt x="12847" y="4599"/>
                  </a:cubicBezTo>
                  <a:cubicBezTo>
                    <a:pt x="13019" y="4782"/>
                    <a:pt x="13249" y="4896"/>
                    <a:pt x="13477" y="5008"/>
                  </a:cubicBezTo>
                  <a:cubicBezTo>
                    <a:pt x="13412" y="5054"/>
                    <a:pt x="13342" y="5115"/>
                    <a:pt x="13300" y="5185"/>
                  </a:cubicBezTo>
                  <a:cubicBezTo>
                    <a:pt x="13155" y="5432"/>
                    <a:pt x="13060" y="5718"/>
                    <a:pt x="13085" y="6005"/>
                  </a:cubicBezTo>
                  <a:cubicBezTo>
                    <a:pt x="13110" y="6292"/>
                    <a:pt x="13269" y="6574"/>
                    <a:pt x="13527" y="6700"/>
                  </a:cubicBezTo>
                  <a:cubicBezTo>
                    <a:pt x="13513" y="6952"/>
                    <a:pt x="13414" y="7229"/>
                    <a:pt x="13292" y="7449"/>
                  </a:cubicBezTo>
                  <a:cubicBezTo>
                    <a:pt x="13330" y="7453"/>
                    <a:pt x="13367" y="7455"/>
                    <a:pt x="13404" y="7455"/>
                  </a:cubicBezTo>
                  <a:cubicBezTo>
                    <a:pt x="13694" y="7455"/>
                    <a:pt x="13960" y="7322"/>
                    <a:pt x="14206" y="7158"/>
                  </a:cubicBezTo>
                  <a:cubicBezTo>
                    <a:pt x="14189" y="6741"/>
                    <a:pt x="14359" y="6319"/>
                    <a:pt x="14690" y="6055"/>
                  </a:cubicBezTo>
                  <a:cubicBezTo>
                    <a:pt x="14354" y="5836"/>
                    <a:pt x="14154" y="5425"/>
                    <a:pt x="14187" y="5027"/>
                  </a:cubicBezTo>
                  <a:cubicBezTo>
                    <a:pt x="14215" y="4702"/>
                    <a:pt x="14260" y="4401"/>
                    <a:pt x="14436" y="4127"/>
                  </a:cubicBezTo>
                  <a:lnTo>
                    <a:pt x="14436" y="4127"/>
                  </a:lnTo>
                  <a:cubicBezTo>
                    <a:pt x="14431" y="4127"/>
                    <a:pt x="14426" y="4127"/>
                    <a:pt x="14421" y="4127"/>
                  </a:cubicBezTo>
                  <a:cubicBezTo>
                    <a:pt x="14258" y="4127"/>
                    <a:pt x="14121" y="3994"/>
                    <a:pt x="14021" y="3861"/>
                  </a:cubicBezTo>
                  <a:cubicBezTo>
                    <a:pt x="13865" y="3656"/>
                    <a:pt x="13737" y="3427"/>
                    <a:pt x="13677" y="3176"/>
                  </a:cubicBezTo>
                  <a:cubicBezTo>
                    <a:pt x="13619" y="2925"/>
                    <a:pt x="13635" y="2651"/>
                    <a:pt x="13755" y="2423"/>
                  </a:cubicBezTo>
                  <a:cubicBezTo>
                    <a:pt x="13817" y="2301"/>
                    <a:pt x="13884" y="2202"/>
                    <a:pt x="13911" y="2077"/>
                  </a:cubicBezTo>
                  <a:cubicBezTo>
                    <a:pt x="13914" y="2075"/>
                    <a:pt x="13914" y="2073"/>
                    <a:pt x="13914" y="2071"/>
                  </a:cubicBezTo>
                  <a:cubicBezTo>
                    <a:pt x="13918" y="2052"/>
                    <a:pt x="13922" y="2033"/>
                    <a:pt x="13924" y="2015"/>
                  </a:cubicBezTo>
                  <a:cubicBezTo>
                    <a:pt x="13690" y="2000"/>
                    <a:pt x="13456" y="1970"/>
                    <a:pt x="13224" y="1930"/>
                  </a:cubicBezTo>
                  <a:cubicBezTo>
                    <a:pt x="13178" y="1922"/>
                    <a:pt x="13131" y="1914"/>
                    <a:pt x="13085" y="1903"/>
                  </a:cubicBezTo>
                  <a:cubicBezTo>
                    <a:pt x="13017" y="1888"/>
                    <a:pt x="12952" y="1869"/>
                    <a:pt x="12889" y="1839"/>
                  </a:cubicBezTo>
                  <a:cubicBezTo>
                    <a:pt x="12564" y="1686"/>
                    <a:pt x="12406" y="1323"/>
                    <a:pt x="12275" y="990"/>
                  </a:cubicBezTo>
                  <a:cubicBezTo>
                    <a:pt x="12241" y="908"/>
                    <a:pt x="12213" y="807"/>
                    <a:pt x="12267" y="737"/>
                  </a:cubicBezTo>
                  <a:cubicBezTo>
                    <a:pt x="12237" y="727"/>
                    <a:pt x="12273" y="712"/>
                    <a:pt x="12244" y="701"/>
                  </a:cubicBezTo>
                  <a:lnTo>
                    <a:pt x="12244" y="701"/>
                  </a:lnTo>
                  <a:cubicBezTo>
                    <a:pt x="12006" y="1159"/>
                    <a:pt x="11660" y="1572"/>
                    <a:pt x="11205" y="1810"/>
                  </a:cubicBezTo>
                  <a:cubicBezTo>
                    <a:pt x="10952" y="1943"/>
                    <a:pt x="10665" y="2017"/>
                    <a:pt x="10380" y="2017"/>
                  </a:cubicBezTo>
                  <a:cubicBezTo>
                    <a:pt x="10151" y="2017"/>
                    <a:pt x="9924" y="1969"/>
                    <a:pt x="9719" y="1865"/>
                  </a:cubicBezTo>
                  <a:cubicBezTo>
                    <a:pt x="9219" y="1611"/>
                    <a:pt x="8829" y="1058"/>
                    <a:pt x="8566" y="562"/>
                  </a:cubicBezTo>
                  <a:cubicBezTo>
                    <a:pt x="7973" y="1026"/>
                    <a:pt x="7368" y="1498"/>
                    <a:pt x="6662" y="1759"/>
                  </a:cubicBezTo>
                  <a:cubicBezTo>
                    <a:pt x="6338" y="1879"/>
                    <a:pt x="5987" y="1949"/>
                    <a:pt x="5641" y="1949"/>
                  </a:cubicBezTo>
                  <a:cubicBezTo>
                    <a:pt x="5232" y="1949"/>
                    <a:pt x="4829" y="1852"/>
                    <a:pt x="4487" y="1628"/>
                  </a:cubicBezTo>
                  <a:cubicBezTo>
                    <a:pt x="4189" y="1435"/>
                    <a:pt x="3898" y="1144"/>
                    <a:pt x="3715" y="841"/>
                  </a:cubicBezTo>
                  <a:cubicBezTo>
                    <a:pt x="3432" y="1165"/>
                    <a:pt x="3013" y="1350"/>
                    <a:pt x="2587" y="1400"/>
                  </a:cubicBezTo>
                  <a:cubicBezTo>
                    <a:pt x="2491" y="1412"/>
                    <a:pt x="2396" y="1418"/>
                    <a:pt x="2300" y="1418"/>
                  </a:cubicBezTo>
                  <a:cubicBezTo>
                    <a:pt x="1968" y="1418"/>
                    <a:pt x="1635" y="1351"/>
                    <a:pt x="1318" y="1251"/>
                  </a:cubicBezTo>
                  <a:cubicBezTo>
                    <a:pt x="981" y="1146"/>
                    <a:pt x="645" y="996"/>
                    <a:pt x="408" y="735"/>
                  </a:cubicBezTo>
                  <a:cubicBezTo>
                    <a:pt x="222" y="529"/>
                    <a:pt x="112" y="269"/>
                    <a:pt x="37" y="1"/>
                  </a:cubicBezTo>
                  <a:close/>
                </a:path>
              </a:pathLst>
            </a:custGeom>
            <a:solidFill>
              <a:srgbClr val="A04141">
                <a:alpha val="4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4"/>
            <p:cNvSpPr/>
            <p:nvPr/>
          </p:nvSpPr>
          <p:spPr>
            <a:xfrm>
              <a:off x="5809050" y="943425"/>
              <a:ext cx="273150" cy="208700"/>
            </a:xfrm>
            <a:custGeom>
              <a:avLst/>
              <a:gdLst/>
              <a:ahLst/>
              <a:cxnLst/>
              <a:rect l="l" t="t" r="r" b="b"/>
              <a:pathLst>
                <a:path w="10926" h="8348" extrusionOk="0">
                  <a:moveTo>
                    <a:pt x="3839" y="0"/>
                  </a:moveTo>
                  <a:lnTo>
                    <a:pt x="0" y="3230"/>
                  </a:lnTo>
                  <a:cubicBezTo>
                    <a:pt x="0" y="3230"/>
                    <a:pt x="321" y="3649"/>
                    <a:pt x="912" y="4249"/>
                  </a:cubicBezTo>
                  <a:lnTo>
                    <a:pt x="988" y="4325"/>
                  </a:lnTo>
                  <a:cubicBezTo>
                    <a:pt x="1673" y="5012"/>
                    <a:pt x="2697" y="5911"/>
                    <a:pt x="3988" y="6682"/>
                  </a:cubicBezTo>
                  <a:cubicBezTo>
                    <a:pt x="4020" y="6703"/>
                    <a:pt x="4051" y="6722"/>
                    <a:pt x="4083" y="6741"/>
                  </a:cubicBezTo>
                  <a:cubicBezTo>
                    <a:pt x="5055" y="7312"/>
                    <a:pt x="6176" y="7812"/>
                    <a:pt x="7416" y="8094"/>
                  </a:cubicBezTo>
                  <a:cubicBezTo>
                    <a:pt x="7449" y="8105"/>
                    <a:pt x="7483" y="8111"/>
                    <a:pt x="7519" y="8120"/>
                  </a:cubicBezTo>
                  <a:cubicBezTo>
                    <a:pt x="8180" y="8265"/>
                    <a:pt x="8877" y="8348"/>
                    <a:pt x="9603" y="8348"/>
                  </a:cubicBezTo>
                  <a:cubicBezTo>
                    <a:pt x="9826" y="8348"/>
                    <a:pt x="10051" y="8340"/>
                    <a:pt x="10278" y="8324"/>
                  </a:cubicBezTo>
                  <a:lnTo>
                    <a:pt x="10926" y="2152"/>
                  </a:lnTo>
                  <a:lnTo>
                    <a:pt x="10926" y="2152"/>
                  </a:lnTo>
                  <a:cubicBezTo>
                    <a:pt x="10925" y="2152"/>
                    <a:pt x="10484" y="2225"/>
                    <a:pt x="9787" y="2225"/>
                  </a:cubicBezTo>
                  <a:cubicBezTo>
                    <a:pt x="8595" y="2225"/>
                    <a:pt x="6657" y="2013"/>
                    <a:pt x="4914" y="864"/>
                  </a:cubicBezTo>
                  <a:cubicBezTo>
                    <a:pt x="4884" y="845"/>
                    <a:pt x="4854" y="826"/>
                    <a:pt x="4825" y="805"/>
                  </a:cubicBezTo>
                  <a:cubicBezTo>
                    <a:pt x="4486" y="575"/>
                    <a:pt x="4155" y="308"/>
                    <a:pt x="3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4"/>
            <p:cNvSpPr/>
            <p:nvPr/>
          </p:nvSpPr>
          <p:spPr>
            <a:xfrm>
              <a:off x="6077550" y="978875"/>
              <a:ext cx="63075" cy="244825"/>
            </a:xfrm>
            <a:custGeom>
              <a:avLst/>
              <a:gdLst/>
              <a:ahLst/>
              <a:cxnLst/>
              <a:rect l="l" t="t" r="r" b="b"/>
              <a:pathLst>
                <a:path w="2523" h="9793" extrusionOk="0">
                  <a:moveTo>
                    <a:pt x="2464" y="0"/>
                  </a:moveTo>
                  <a:cubicBezTo>
                    <a:pt x="2451" y="0"/>
                    <a:pt x="2438" y="5"/>
                    <a:pt x="2427" y="14"/>
                  </a:cubicBezTo>
                  <a:lnTo>
                    <a:pt x="24" y="2202"/>
                  </a:lnTo>
                  <a:cubicBezTo>
                    <a:pt x="4" y="2220"/>
                    <a:pt x="0" y="2251"/>
                    <a:pt x="17" y="2273"/>
                  </a:cubicBezTo>
                  <a:lnTo>
                    <a:pt x="1496" y="4210"/>
                  </a:lnTo>
                  <a:lnTo>
                    <a:pt x="94" y="5613"/>
                  </a:lnTo>
                  <a:cubicBezTo>
                    <a:pt x="76" y="5630"/>
                    <a:pt x="73" y="5656"/>
                    <a:pt x="86" y="5678"/>
                  </a:cubicBezTo>
                  <a:cubicBezTo>
                    <a:pt x="97" y="5697"/>
                    <a:pt x="1266" y="7630"/>
                    <a:pt x="1442" y="9745"/>
                  </a:cubicBezTo>
                  <a:cubicBezTo>
                    <a:pt x="1444" y="9772"/>
                    <a:pt x="1467" y="9793"/>
                    <a:pt x="1495" y="9793"/>
                  </a:cubicBezTo>
                  <a:lnTo>
                    <a:pt x="1499" y="9793"/>
                  </a:lnTo>
                  <a:cubicBezTo>
                    <a:pt x="1528" y="9791"/>
                    <a:pt x="1549" y="9765"/>
                    <a:pt x="1547" y="9736"/>
                  </a:cubicBezTo>
                  <a:cubicBezTo>
                    <a:pt x="1382" y="7754"/>
                    <a:pt x="358" y="5934"/>
                    <a:pt x="197" y="5658"/>
                  </a:cubicBezTo>
                  <a:lnTo>
                    <a:pt x="1603" y="4252"/>
                  </a:lnTo>
                  <a:cubicBezTo>
                    <a:pt x="1623" y="4233"/>
                    <a:pt x="1624" y="4203"/>
                    <a:pt x="1608" y="4183"/>
                  </a:cubicBezTo>
                  <a:lnTo>
                    <a:pt x="130" y="2248"/>
                  </a:lnTo>
                  <a:lnTo>
                    <a:pt x="2499" y="91"/>
                  </a:lnTo>
                  <a:cubicBezTo>
                    <a:pt x="2520" y="72"/>
                    <a:pt x="2522" y="38"/>
                    <a:pt x="2502" y="17"/>
                  </a:cubicBezTo>
                  <a:cubicBezTo>
                    <a:pt x="2492" y="6"/>
                    <a:pt x="2478" y="0"/>
                    <a:pt x="2464" y="0"/>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4"/>
            <p:cNvSpPr/>
            <p:nvPr/>
          </p:nvSpPr>
          <p:spPr>
            <a:xfrm>
              <a:off x="6060975" y="1268050"/>
              <a:ext cx="31700" cy="43275"/>
            </a:xfrm>
            <a:custGeom>
              <a:avLst/>
              <a:gdLst/>
              <a:ahLst/>
              <a:cxnLst/>
              <a:rect l="l" t="t" r="r" b="b"/>
              <a:pathLst>
                <a:path w="1268" h="1731" extrusionOk="0">
                  <a:moveTo>
                    <a:pt x="1209" y="1"/>
                  </a:moveTo>
                  <a:cubicBezTo>
                    <a:pt x="1192" y="1"/>
                    <a:pt x="1176" y="8"/>
                    <a:pt x="1166" y="22"/>
                  </a:cubicBezTo>
                  <a:lnTo>
                    <a:pt x="17" y="1648"/>
                  </a:lnTo>
                  <a:cubicBezTo>
                    <a:pt x="0" y="1672"/>
                    <a:pt x="7" y="1705"/>
                    <a:pt x="30" y="1721"/>
                  </a:cubicBezTo>
                  <a:cubicBezTo>
                    <a:pt x="40" y="1729"/>
                    <a:pt x="50" y="1731"/>
                    <a:pt x="61" y="1731"/>
                  </a:cubicBezTo>
                  <a:cubicBezTo>
                    <a:pt x="77" y="1731"/>
                    <a:pt x="93" y="1723"/>
                    <a:pt x="103" y="1709"/>
                  </a:cubicBezTo>
                  <a:lnTo>
                    <a:pt x="1251" y="83"/>
                  </a:lnTo>
                  <a:cubicBezTo>
                    <a:pt x="1268" y="60"/>
                    <a:pt x="1263" y="27"/>
                    <a:pt x="1239" y="10"/>
                  </a:cubicBezTo>
                  <a:cubicBezTo>
                    <a:pt x="1230" y="4"/>
                    <a:pt x="1219"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4"/>
            <p:cNvSpPr/>
            <p:nvPr/>
          </p:nvSpPr>
          <p:spPr>
            <a:xfrm>
              <a:off x="6044475" y="1105350"/>
              <a:ext cx="17975" cy="223325"/>
            </a:xfrm>
            <a:custGeom>
              <a:avLst/>
              <a:gdLst/>
              <a:ahLst/>
              <a:cxnLst/>
              <a:rect l="l" t="t" r="r" b="b"/>
              <a:pathLst>
                <a:path w="719" h="8933" extrusionOk="0">
                  <a:moveTo>
                    <a:pt x="666" y="0"/>
                  </a:moveTo>
                  <a:cubicBezTo>
                    <a:pt x="639" y="0"/>
                    <a:pt x="614" y="21"/>
                    <a:pt x="612" y="49"/>
                  </a:cubicBezTo>
                  <a:lnTo>
                    <a:pt x="2" y="8877"/>
                  </a:lnTo>
                  <a:cubicBezTo>
                    <a:pt x="0" y="8905"/>
                    <a:pt x="22" y="8931"/>
                    <a:pt x="51" y="8932"/>
                  </a:cubicBezTo>
                  <a:lnTo>
                    <a:pt x="55" y="8932"/>
                  </a:lnTo>
                  <a:lnTo>
                    <a:pt x="55" y="8933"/>
                  </a:lnTo>
                  <a:cubicBezTo>
                    <a:pt x="82" y="8933"/>
                    <a:pt x="106" y="8912"/>
                    <a:pt x="107" y="8883"/>
                  </a:cubicBezTo>
                  <a:lnTo>
                    <a:pt x="717" y="57"/>
                  </a:lnTo>
                  <a:cubicBezTo>
                    <a:pt x="719" y="28"/>
                    <a:pt x="697" y="2"/>
                    <a:pt x="668" y="0"/>
                  </a:cubicBezTo>
                  <a:cubicBezTo>
                    <a:pt x="667" y="0"/>
                    <a:pt x="666" y="0"/>
                    <a:pt x="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4"/>
            <p:cNvSpPr/>
            <p:nvPr/>
          </p:nvSpPr>
          <p:spPr>
            <a:xfrm>
              <a:off x="6488375" y="1124000"/>
              <a:ext cx="79725" cy="61325"/>
            </a:xfrm>
            <a:custGeom>
              <a:avLst/>
              <a:gdLst/>
              <a:ahLst/>
              <a:cxnLst/>
              <a:rect l="l" t="t" r="r" b="b"/>
              <a:pathLst>
                <a:path w="3189" h="2453" extrusionOk="0">
                  <a:moveTo>
                    <a:pt x="1942" y="0"/>
                  </a:moveTo>
                  <a:cubicBezTo>
                    <a:pt x="1523" y="0"/>
                    <a:pt x="1085" y="159"/>
                    <a:pt x="720" y="452"/>
                  </a:cubicBezTo>
                  <a:cubicBezTo>
                    <a:pt x="591" y="555"/>
                    <a:pt x="481" y="667"/>
                    <a:pt x="395" y="781"/>
                  </a:cubicBezTo>
                  <a:cubicBezTo>
                    <a:pt x="32" y="1266"/>
                    <a:pt x="0" y="1922"/>
                    <a:pt x="7" y="2453"/>
                  </a:cubicBezTo>
                  <a:cubicBezTo>
                    <a:pt x="43" y="2442"/>
                    <a:pt x="77" y="2427"/>
                    <a:pt x="112" y="2414"/>
                  </a:cubicBezTo>
                  <a:cubicBezTo>
                    <a:pt x="112" y="1823"/>
                    <a:pt x="163" y="1268"/>
                    <a:pt x="479" y="844"/>
                  </a:cubicBezTo>
                  <a:cubicBezTo>
                    <a:pt x="559" y="737"/>
                    <a:pt x="662" y="634"/>
                    <a:pt x="785" y="535"/>
                  </a:cubicBezTo>
                  <a:cubicBezTo>
                    <a:pt x="1133" y="257"/>
                    <a:pt x="1548" y="105"/>
                    <a:pt x="1946" y="105"/>
                  </a:cubicBezTo>
                  <a:cubicBezTo>
                    <a:pt x="1996" y="105"/>
                    <a:pt x="2046" y="107"/>
                    <a:pt x="2096" y="112"/>
                  </a:cubicBezTo>
                  <a:cubicBezTo>
                    <a:pt x="2520" y="157"/>
                    <a:pt x="2899" y="391"/>
                    <a:pt x="3108" y="724"/>
                  </a:cubicBezTo>
                  <a:cubicBezTo>
                    <a:pt x="3135" y="703"/>
                    <a:pt x="3163" y="682"/>
                    <a:pt x="3188" y="658"/>
                  </a:cubicBezTo>
                  <a:cubicBezTo>
                    <a:pt x="2965" y="305"/>
                    <a:pt x="2560" y="56"/>
                    <a:pt x="2107" y="9"/>
                  </a:cubicBezTo>
                  <a:cubicBezTo>
                    <a:pt x="2052" y="3"/>
                    <a:pt x="1997" y="0"/>
                    <a:pt x="1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4"/>
            <p:cNvSpPr/>
            <p:nvPr/>
          </p:nvSpPr>
          <p:spPr>
            <a:xfrm>
              <a:off x="5908725" y="1094450"/>
              <a:ext cx="88675" cy="53050"/>
            </a:xfrm>
            <a:custGeom>
              <a:avLst/>
              <a:gdLst/>
              <a:ahLst/>
              <a:cxnLst/>
              <a:rect l="l" t="t" r="r" b="b"/>
              <a:pathLst>
                <a:path w="3547" h="2122" extrusionOk="0">
                  <a:moveTo>
                    <a:pt x="1518" y="0"/>
                  </a:moveTo>
                  <a:cubicBezTo>
                    <a:pt x="954" y="0"/>
                    <a:pt x="392" y="233"/>
                    <a:pt x="1" y="641"/>
                  </a:cubicBezTo>
                  <a:cubicBezTo>
                    <a:pt x="33" y="662"/>
                    <a:pt x="64" y="681"/>
                    <a:pt x="95" y="700"/>
                  </a:cubicBezTo>
                  <a:cubicBezTo>
                    <a:pt x="464" y="324"/>
                    <a:pt x="1000" y="109"/>
                    <a:pt x="1528" y="109"/>
                  </a:cubicBezTo>
                  <a:cubicBezTo>
                    <a:pt x="1722" y="109"/>
                    <a:pt x="1915" y="138"/>
                    <a:pt x="2099" y="199"/>
                  </a:cubicBezTo>
                  <a:cubicBezTo>
                    <a:pt x="2866" y="449"/>
                    <a:pt x="3434" y="1248"/>
                    <a:pt x="3428" y="2053"/>
                  </a:cubicBezTo>
                  <a:lnTo>
                    <a:pt x="3428" y="2066"/>
                  </a:lnTo>
                  <a:cubicBezTo>
                    <a:pt x="3428" y="2096"/>
                    <a:pt x="3451" y="2119"/>
                    <a:pt x="3481" y="2121"/>
                  </a:cubicBezTo>
                  <a:cubicBezTo>
                    <a:pt x="3507" y="2121"/>
                    <a:pt x="3527" y="2104"/>
                    <a:pt x="3531" y="2079"/>
                  </a:cubicBezTo>
                  <a:cubicBezTo>
                    <a:pt x="3533" y="2074"/>
                    <a:pt x="3533" y="2072"/>
                    <a:pt x="3533" y="2068"/>
                  </a:cubicBezTo>
                  <a:cubicBezTo>
                    <a:pt x="3546" y="1199"/>
                    <a:pt x="2959" y="371"/>
                    <a:pt x="2132" y="98"/>
                  </a:cubicBezTo>
                  <a:cubicBezTo>
                    <a:pt x="1933" y="32"/>
                    <a:pt x="1725" y="0"/>
                    <a:pt x="1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4"/>
            <p:cNvSpPr/>
            <p:nvPr/>
          </p:nvSpPr>
          <p:spPr>
            <a:xfrm>
              <a:off x="6532275" y="972550"/>
              <a:ext cx="100000" cy="101775"/>
            </a:xfrm>
            <a:custGeom>
              <a:avLst/>
              <a:gdLst/>
              <a:ahLst/>
              <a:cxnLst/>
              <a:rect l="l" t="t" r="r" b="b"/>
              <a:pathLst>
                <a:path w="4000" h="4071" extrusionOk="0">
                  <a:moveTo>
                    <a:pt x="78" y="1"/>
                  </a:moveTo>
                  <a:cubicBezTo>
                    <a:pt x="54" y="26"/>
                    <a:pt x="28" y="48"/>
                    <a:pt x="1" y="74"/>
                  </a:cubicBezTo>
                  <a:cubicBezTo>
                    <a:pt x="570" y="597"/>
                    <a:pt x="1093" y="1190"/>
                    <a:pt x="1598" y="1764"/>
                  </a:cubicBezTo>
                  <a:cubicBezTo>
                    <a:pt x="2318" y="2585"/>
                    <a:pt x="3058" y="3422"/>
                    <a:pt x="3937" y="4071"/>
                  </a:cubicBezTo>
                  <a:cubicBezTo>
                    <a:pt x="3959" y="4041"/>
                    <a:pt x="3980" y="4014"/>
                    <a:pt x="4000" y="3987"/>
                  </a:cubicBezTo>
                  <a:cubicBezTo>
                    <a:pt x="3127" y="3344"/>
                    <a:pt x="2393" y="2509"/>
                    <a:pt x="1677" y="1695"/>
                  </a:cubicBezTo>
                  <a:cubicBezTo>
                    <a:pt x="1170" y="1120"/>
                    <a:pt x="650" y="527"/>
                    <a:pt x="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4"/>
            <p:cNvSpPr/>
            <p:nvPr/>
          </p:nvSpPr>
          <p:spPr>
            <a:xfrm>
              <a:off x="5831850" y="963525"/>
              <a:ext cx="100050" cy="88025"/>
            </a:xfrm>
            <a:custGeom>
              <a:avLst/>
              <a:gdLst/>
              <a:ahLst/>
              <a:cxnLst/>
              <a:rect l="l" t="t" r="r" b="b"/>
              <a:pathLst>
                <a:path w="4002" h="3521" extrusionOk="0">
                  <a:moveTo>
                    <a:pt x="3913" y="1"/>
                  </a:moveTo>
                  <a:cubicBezTo>
                    <a:pt x="2631" y="1168"/>
                    <a:pt x="1322" y="2324"/>
                    <a:pt x="0" y="3445"/>
                  </a:cubicBezTo>
                  <a:lnTo>
                    <a:pt x="76" y="3521"/>
                  </a:lnTo>
                  <a:cubicBezTo>
                    <a:pt x="1402" y="2394"/>
                    <a:pt x="2718" y="1234"/>
                    <a:pt x="4002" y="60"/>
                  </a:cubicBezTo>
                  <a:cubicBezTo>
                    <a:pt x="3972" y="41"/>
                    <a:pt x="3942" y="22"/>
                    <a:pt x="39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4"/>
            <p:cNvSpPr/>
            <p:nvPr/>
          </p:nvSpPr>
          <p:spPr>
            <a:xfrm>
              <a:off x="5801475" y="650525"/>
              <a:ext cx="86675" cy="86875"/>
            </a:xfrm>
            <a:custGeom>
              <a:avLst/>
              <a:gdLst/>
              <a:ahLst/>
              <a:cxnLst/>
              <a:rect l="l" t="t" r="r" b="b"/>
              <a:pathLst>
                <a:path w="3467" h="3475" extrusionOk="0">
                  <a:moveTo>
                    <a:pt x="2367" y="1"/>
                  </a:moveTo>
                  <a:cubicBezTo>
                    <a:pt x="2179" y="1"/>
                    <a:pt x="1997" y="73"/>
                    <a:pt x="1868" y="216"/>
                  </a:cubicBezTo>
                  <a:cubicBezTo>
                    <a:pt x="1786" y="306"/>
                    <a:pt x="1727" y="415"/>
                    <a:pt x="1683" y="528"/>
                  </a:cubicBezTo>
                  <a:cubicBezTo>
                    <a:pt x="1667" y="567"/>
                    <a:pt x="1570" y="806"/>
                    <a:pt x="1589" y="848"/>
                  </a:cubicBezTo>
                  <a:lnTo>
                    <a:pt x="1589" y="848"/>
                  </a:lnTo>
                  <a:cubicBezTo>
                    <a:pt x="1497" y="715"/>
                    <a:pt x="1150" y="534"/>
                    <a:pt x="1066" y="505"/>
                  </a:cubicBezTo>
                  <a:cubicBezTo>
                    <a:pt x="982" y="477"/>
                    <a:pt x="894" y="463"/>
                    <a:pt x="806" y="463"/>
                  </a:cubicBezTo>
                  <a:cubicBezTo>
                    <a:pt x="393" y="463"/>
                    <a:pt x="0" y="766"/>
                    <a:pt x="128" y="1231"/>
                  </a:cubicBezTo>
                  <a:cubicBezTo>
                    <a:pt x="197" y="1487"/>
                    <a:pt x="383" y="1715"/>
                    <a:pt x="551" y="1914"/>
                  </a:cubicBezTo>
                  <a:cubicBezTo>
                    <a:pt x="817" y="2225"/>
                    <a:pt x="1133" y="2491"/>
                    <a:pt x="1443" y="2759"/>
                  </a:cubicBezTo>
                  <a:cubicBezTo>
                    <a:pt x="1732" y="3008"/>
                    <a:pt x="2030" y="3251"/>
                    <a:pt x="2339" y="3474"/>
                  </a:cubicBezTo>
                  <a:lnTo>
                    <a:pt x="2339" y="3473"/>
                  </a:lnTo>
                  <a:cubicBezTo>
                    <a:pt x="2318" y="3458"/>
                    <a:pt x="2688" y="2501"/>
                    <a:pt x="2708" y="2432"/>
                  </a:cubicBezTo>
                  <a:cubicBezTo>
                    <a:pt x="2871" y="1901"/>
                    <a:pt x="3467" y="268"/>
                    <a:pt x="2554" y="25"/>
                  </a:cubicBezTo>
                  <a:cubicBezTo>
                    <a:pt x="2492" y="9"/>
                    <a:pt x="2429" y="1"/>
                    <a:pt x="2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4"/>
            <p:cNvSpPr/>
            <p:nvPr/>
          </p:nvSpPr>
          <p:spPr>
            <a:xfrm>
              <a:off x="5843175" y="680825"/>
              <a:ext cx="17275" cy="56150"/>
            </a:xfrm>
            <a:custGeom>
              <a:avLst/>
              <a:gdLst/>
              <a:ahLst/>
              <a:cxnLst/>
              <a:rect l="l" t="t" r="r" b="b"/>
              <a:pathLst>
                <a:path w="691" h="2246" extrusionOk="0">
                  <a:moveTo>
                    <a:pt x="36" y="1"/>
                  </a:moveTo>
                  <a:lnTo>
                    <a:pt x="36" y="1"/>
                  </a:lnTo>
                  <a:cubicBezTo>
                    <a:pt x="0" y="1"/>
                    <a:pt x="658" y="2226"/>
                    <a:pt x="647" y="2230"/>
                  </a:cubicBezTo>
                  <a:cubicBezTo>
                    <a:pt x="649" y="2240"/>
                    <a:pt x="658" y="2246"/>
                    <a:pt x="667" y="2246"/>
                  </a:cubicBezTo>
                  <a:cubicBezTo>
                    <a:pt x="670" y="2246"/>
                    <a:pt x="672" y="2246"/>
                    <a:pt x="674" y="2245"/>
                  </a:cubicBezTo>
                  <a:cubicBezTo>
                    <a:pt x="684" y="2242"/>
                    <a:pt x="691" y="2230"/>
                    <a:pt x="687" y="2219"/>
                  </a:cubicBezTo>
                  <a:lnTo>
                    <a:pt x="37" y="1"/>
                  </a:lnTo>
                  <a:cubicBezTo>
                    <a:pt x="37" y="1"/>
                    <a:pt x="37"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4"/>
            <p:cNvSpPr/>
            <p:nvPr/>
          </p:nvSpPr>
          <p:spPr>
            <a:xfrm>
              <a:off x="5831600" y="736450"/>
              <a:ext cx="86725" cy="86850"/>
            </a:xfrm>
            <a:custGeom>
              <a:avLst/>
              <a:gdLst/>
              <a:ahLst/>
              <a:cxnLst/>
              <a:rect l="l" t="t" r="r" b="b"/>
              <a:pathLst>
                <a:path w="3469" h="3474" extrusionOk="0">
                  <a:moveTo>
                    <a:pt x="1129" y="1"/>
                  </a:moveTo>
                  <a:cubicBezTo>
                    <a:pt x="1149" y="16"/>
                    <a:pt x="781" y="973"/>
                    <a:pt x="760" y="1042"/>
                  </a:cubicBezTo>
                  <a:cubicBezTo>
                    <a:pt x="597" y="1574"/>
                    <a:pt x="1" y="3207"/>
                    <a:pt x="914" y="3449"/>
                  </a:cubicBezTo>
                  <a:cubicBezTo>
                    <a:pt x="977" y="3465"/>
                    <a:pt x="1040" y="3474"/>
                    <a:pt x="1104" y="3474"/>
                  </a:cubicBezTo>
                  <a:cubicBezTo>
                    <a:pt x="1290" y="3474"/>
                    <a:pt x="1471" y="3401"/>
                    <a:pt x="1601" y="3259"/>
                  </a:cubicBezTo>
                  <a:cubicBezTo>
                    <a:pt x="1683" y="3169"/>
                    <a:pt x="1741" y="3059"/>
                    <a:pt x="1786" y="2946"/>
                  </a:cubicBezTo>
                  <a:cubicBezTo>
                    <a:pt x="1801" y="2908"/>
                    <a:pt x="1898" y="2668"/>
                    <a:pt x="1879" y="2625"/>
                  </a:cubicBezTo>
                  <a:lnTo>
                    <a:pt x="1879" y="2625"/>
                  </a:lnTo>
                  <a:cubicBezTo>
                    <a:pt x="1971" y="2759"/>
                    <a:pt x="2319" y="2940"/>
                    <a:pt x="2402" y="2969"/>
                  </a:cubicBezTo>
                  <a:cubicBezTo>
                    <a:pt x="2487" y="2997"/>
                    <a:pt x="2575" y="3011"/>
                    <a:pt x="2663" y="3011"/>
                  </a:cubicBezTo>
                  <a:cubicBezTo>
                    <a:pt x="3076" y="3011"/>
                    <a:pt x="3468" y="2707"/>
                    <a:pt x="3341" y="2243"/>
                  </a:cubicBezTo>
                  <a:cubicBezTo>
                    <a:pt x="3271" y="1987"/>
                    <a:pt x="3086" y="1759"/>
                    <a:pt x="2916" y="1561"/>
                  </a:cubicBezTo>
                  <a:cubicBezTo>
                    <a:pt x="2651" y="1248"/>
                    <a:pt x="2335" y="983"/>
                    <a:pt x="2025" y="716"/>
                  </a:cubicBezTo>
                  <a:cubicBezTo>
                    <a:pt x="1737" y="466"/>
                    <a:pt x="1439" y="224"/>
                    <a:pt x="1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4"/>
            <p:cNvSpPr/>
            <p:nvPr/>
          </p:nvSpPr>
          <p:spPr>
            <a:xfrm>
              <a:off x="5859325" y="736850"/>
              <a:ext cx="17300" cy="56125"/>
            </a:xfrm>
            <a:custGeom>
              <a:avLst/>
              <a:gdLst/>
              <a:ahLst/>
              <a:cxnLst/>
              <a:rect l="l" t="t" r="r" b="b"/>
              <a:pathLst>
                <a:path w="692" h="2245" extrusionOk="0">
                  <a:moveTo>
                    <a:pt x="24" y="0"/>
                  </a:moveTo>
                  <a:cubicBezTo>
                    <a:pt x="22" y="0"/>
                    <a:pt x="20" y="0"/>
                    <a:pt x="18" y="1"/>
                  </a:cubicBezTo>
                  <a:cubicBezTo>
                    <a:pt x="7" y="4"/>
                    <a:pt x="1" y="16"/>
                    <a:pt x="4" y="27"/>
                  </a:cubicBezTo>
                  <a:lnTo>
                    <a:pt x="655" y="2245"/>
                  </a:lnTo>
                  <a:cubicBezTo>
                    <a:pt x="655" y="2245"/>
                    <a:pt x="655" y="2245"/>
                    <a:pt x="655" y="2245"/>
                  </a:cubicBezTo>
                  <a:cubicBezTo>
                    <a:pt x="691" y="2245"/>
                    <a:pt x="33" y="21"/>
                    <a:pt x="45" y="17"/>
                  </a:cubicBezTo>
                  <a:cubicBezTo>
                    <a:pt x="42" y="7"/>
                    <a:pt x="33" y="0"/>
                    <a:pt x="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4"/>
            <p:cNvSpPr/>
            <p:nvPr/>
          </p:nvSpPr>
          <p:spPr>
            <a:xfrm>
              <a:off x="5859425" y="681050"/>
              <a:ext cx="87875" cy="73700"/>
            </a:xfrm>
            <a:custGeom>
              <a:avLst/>
              <a:gdLst/>
              <a:ahLst/>
              <a:cxnLst/>
              <a:rect l="l" t="t" r="r" b="b"/>
              <a:pathLst>
                <a:path w="3515" h="2948" extrusionOk="0">
                  <a:moveTo>
                    <a:pt x="2416" y="1"/>
                  </a:moveTo>
                  <a:cubicBezTo>
                    <a:pt x="2362" y="1"/>
                    <a:pt x="2304" y="9"/>
                    <a:pt x="2243" y="25"/>
                  </a:cubicBezTo>
                  <a:cubicBezTo>
                    <a:pt x="1987" y="95"/>
                    <a:pt x="1760" y="281"/>
                    <a:pt x="1561" y="450"/>
                  </a:cubicBezTo>
                  <a:cubicBezTo>
                    <a:pt x="1249" y="715"/>
                    <a:pt x="984" y="1031"/>
                    <a:pt x="715" y="1341"/>
                  </a:cubicBezTo>
                  <a:cubicBezTo>
                    <a:pt x="466" y="1629"/>
                    <a:pt x="224" y="1927"/>
                    <a:pt x="0" y="2237"/>
                  </a:cubicBezTo>
                  <a:lnTo>
                    <a:pt x="1" y="2237"/>
                  </a:lnTo>
                  <a:cubicBezTo>
                    <a:pt x="2" y="2237"/>
                    <a:pt x="3" y="2236"/>
                    <a:pt x="4" y="2236"/>
                  </a:cubicBezTo>
                  <a:cubicBezTo>
                    <a:pt x="67" y="2236"/>
                    <a:pt x="975" y="2586"/>
                    <a:pt x="1042" y="2606"/>
                  </a:cubicBezTo>
                  <a:cubicBezTo>
                    <a:pt x="1355" y="2702"/>
                    <a:pt x="2049" y="2947"/>
                    <a:pt x="2617" y="2947"/>
                  </a:cubicBezTo>
                  <a:cubicBezTo>
                    <a:pt x="3014" y="2947"/>
                    <a:pt x="3349" y="2827"/>
                    <a:pt x="3449" y="2452"/>
                  </a:cubicBezTo>
                  <a:cubicBezTo>
                    <a:pt x="3515" y="2205"/>
                    <a:pt x="3449" y="1939"/>
                    <a:pt x="3258" y="1766"/>
                  </a:cubicBezTo>
                  <a:cubicBezTo>
                    <a:pt x="3168" y="1684"/>
                    <a:pt x="3059" y="1625"/>
                    <a:pt x="2947" y="1580"/>
                  </a:cubicBezTo>
                  <a:cubicBezTo>
                    <a:pt x="2911" y="1566"/>
                    <a:pt x="2709" y="1485"/>
                    <a:pt x="2641" y="1485"/>
                  </a:cubicBezTo>
                  <a:cubicBezTo>
                    <a:pt x="2635" y="1485"/>
                    <a:pt x="2630" y="1486"/>
                    <a:pt x="2626" y="1487"/>
                  </a:cubicBezTo>
                  <a:lnTo>
                    <a:pt x="2626" y="1487"/>
                  </a:lnTo>
                  <a:cubicBezTo>
                    <a:pt x="2760" y="1396"/>
                    <a:pt x="2940" y="1047"/>
                    <a:pt x="2969" y="964"/>
                  </a:cubicBezTo>
                  <a:cubicBezTo>
                    <a:pt x="3114" y="533"/>
                    <a:pt x="2871" y="1"/>
                    <a:pt x="2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4"/>
            <p:cNvSpPr/>
            <p:nvPr/>
          </p:nvSpPr>
          <p:spPr>
            <a:xfrm>
              <a:off x="5859775" y="721050"/>
              <a:ext cx="56200" cy="16375"/>
            </a:xfrm>
            <a:custGeom>
              <a:avLst/>
              <a:gdLst/>
              <a:ahLst/>
              <a:cxnLst/>
              <a:rect l="l" t="t" r="r" b="b"/>
              <a:pathLst>
                <a:path w="2248" h="655" extrusionOk="0">
                  <a:moveTo>
                    <a:pt x="2243" y="1"/>
                  </a:moveTo>
                  <a:cubicBezTo>
                    <a:pt x="2131" y="1"/>
                    <a:pt x="61" y="613"/>
                    <a:pt x="20" y="613"/>
                  </a:cubicBezTo>
                  <a:cubicBezTo>
                    <a:pt x="19" y="613"/>
                    <a:pt x="19" y="613"/>
                    <a:pt x="19" y="613"/>
                  </a:cubicBezTo>
                  <a:cubicBezTo>
                    <a:pt x="7" y="616"/>
                    <a:pt x="0" y="628"/>
                    <a:pt x="3" y="639"/>
                  </a:cubicBezTo>
                  <a:cubicBezTo>
                    <a:pt x="6" y="649"/>
                    <a:pt x="14" y="655"/>
                    <a:pt x="24" y="655"/>
                  </a:cubicBezTo>
                  <a:cubicBezTo>
                    <a:pt x="26" y="655"/>
                    <a:pt x="28" y="655"/>
                    <a:pt x="30" y="654"/>
                  </a:cubicBezTo>
                  <a:lnTo>
                    <a:pt x="2247" y="3"/>
                  </a:lnTo>
                  <a:cubicBezTo>
                    <a:pt x="2248" y="1"/>
                    <a:pt x="2246" y="1"/>
                    <a:pt x="2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4"/>
            <p:cNvSpPr/>
            <p:nvPr/>
          </p:nvSpPr>
          <p:spPr>
            <a:xfrm>
              <a:off x="5772475" y="719075"/>
              <a:ext cx="87875" cy="73700"/>
            </a:xfrm>
            <a:custGeom>
              <a:avLst/>
              <a:gdLst/>
              <a:ahLst/>
              <a:cxnLst/>
              <a:rect l="l" t="t" r="r" b="b"/>
              <a:pathLst>
                <a:path w="3515" h="2948" extrusionOk="0">
                  <a:moveTo>
                    <a:pt x="3514" y="711"/>
                  </a:moveTo>
                  <a:cubicBezTo>
                    <a:pt x="3514" y="711"/>
                    <a:pt x="3514" y="711"/>
                    <a:pt x="3514" y="711"/>
                  </a:cubicBezTo>
                  <a:lnTo>
                    <a:pt x="3514" y="711"/>
                  </a:lnTo>
                  <a:cubicBezTo>
                    <a:pt x="3514" y="711"/>
                    <a:pt x="3514" y="711"/>
                    <a:pt x="3514" y="711"/>
                  </a:cubicBezTo>
                  <a:close/>
                  <a:moveTo>
                    <a:pt x="897" y="1"/>
                  </a:moveTo>
                  <a:cubicBezTo>
                    <a:pt x="501" y="1"/>
                    <a:pt x="166" y="121"/>
                    <a:pt x="67" y="496"/>
                  </a:cubicBezTo>
                  <a:cubicBezTo>
                    <a:pt x="1" y="743"/>
                    <a:pt x="67" y="1010"/>
                    <a:pt x="257" y="1182"/>
                  </a:cubicBezTo>
                  <a:cubicBezTo>
                    <a:pt x="347" y="1264"/>
                    <a:pt x="456" y="1323"/>
                    <a:pt x="569" y="1368"/>
                  </a:cubicBezTo>
                  <a:cubicBezTo>
                    <a:pt x="605" y="1382"/>
                    <a:pt x="808" y="1464"/>
                    <a:pt x="875" y="1464"/>
                  </a:cubicBezTo>
                  <a:cubicBezTo>
                    <a:pt x="881" y="1464"/>
                    <a:pt x="886" y="1463"/>
                    <a:pt x="890" y="1462"/>
                  </a:cubicBezTo>
                  <a:lnTo>
                    <a:pt x="890" y="1462"/>
                  </a:lnTo>
                  <a:cubicBezTo>
                    <a:pt x="756" y="1553"/>
                    <a:pt x="575" y="1901"/>
                    <a:pt x="547" y="1984"/>
                  </a:cubicBezTo>
                  <a:cubicBezTo>
                    <a:pt x="400" y="2416"/>
                    <a:pt x="645" y="2947"/>
                    <a:pt x="1099" y="2947"/>
                  </a:cubicBezTo>
                  <a:cubicBezTo>
                    <a:pt x="1154" y="2947"/>
                    <a:pt x="1212" y="2939"/>
                    <a:pt x="1273" y="2923"/>
                  </a:cubicBezTo>
                  <a:cubicBezTo>
                    <a:pt x="1528" y="2853"/>
                    <a:pt x="1756" y="2667"/>
                    <a:pt x="1954" y="2499"/>
                  </a:cubicBezTo>
                  <a:cubicBezTo>
                    <a:pt x="2267" y="2233"/>
                    <a:pt x="2532" y="1917"/>
                    <a:pt x="2799" y="1608"/>
                  </a:cubicBezTo>
                  <a:cubicBezTo>
                    <a:pt x="3049" y="1319"/>
                    <a:pt x="3291" y="1021"/>
                    <a:pt x="3514" y="711"/>
                  </a:cubicBezTo>
                  <a:lnTo>
                    <a:pt x="3514" y="711"/>
                  </a:lnTo>
                  <a:cubicBezTo>
                    <a:pt x="3514" y="711"/>
                    <a:pt x="3513" y="712"/>
                    <a:pt x="3511" y="712"/>
                  </a:cubicBezTo>
                  <a:cubicBezTo>
                    <a:pt x="3447" y="712"/>
                    <a:pt x="2541" y="362"/>
                    <a:pt x="2473" y="342"/>
                  </a:cubicBezTo>
                  <a:cubicBezTo>
                    <a:pt x="2160" y="247"/>
                    <a:pt x="1465" y="1"/>
                    <a:pt x="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4"/>
            <p:cNvSpPr/>
            <p:nvPr/>
          </p:nvSpPr>
          <p:spPr>
            <a:xfrm>
              <a:off x="5803800" y="736400"/>
              <a:ext cx="56225" cy="16375"/>
            </a:xfrm>
            <a:custGeom>
              <a:avLst/>
              <a:gdLst/>
              <a:ahLst/>
              <a:cxnLst/>
              <a:rect l="l" t="t" r="r" b="b"/>
              <a:pathLst>
                <a:path w="2249" h="655" extrusionOk="0">
                  <a:moveTo>
                    <a:pt x="2225" y="1"/>
                  </a:moveTo>
                  <a:cubicBezTo>
                    <a:pt x="2223" y="1"/>
                    <a:pt x="2221" y="1"/>
                    <a:pt x="2219" y="2"/>
                  </a:cubicBezTo>
                  <a:lnTo>
                    <a:pt x="2" y="652"/>
                  </a:lnTo>
                  <a:cubicBezTo>
                    <a:pt x="1" y="654"/>
                    <a:pt x="2" y="654"/>
                    <a:pt x="6" y="654"/>
                  </a:cubicBezTo>
                  <a:cubicBezTo>
                    <a:pt x="117" y="654"/>
                    <a:pt x="2191" y="42"/>
                    <a:pt x="2229" y="42"/>
                  </a:cubicBezTo>
                  <a:cubicBezTo>
                    <a:pt x="2229" y="42"/>
                    <a:pt x="2229" y="42"/>
                    <a:pt x="2229" y="42"/>
                  </a:cubicBezTo>
                  <a:cubicBezTo>
                    <a:pt x="2241" y="40"/>
                    <a:pt x="2249" y="27"/>
                    <a:pt x="2245" y="16"/>
                  </a:cubicBezTo>
                  <a:cubicBezTo>
                    <a:pt x="2243" y="7"/>
                    <a:pt x="2234" y="1"/>
                    <a:pt x="2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4"/>
            <p:cNvSpPr/>
            <p:nvPr/>
          </p:nvSpPr>
          <p:spPr>
            <a:xfrm>
              <a:off x="5800500" y="736725"/>
              <a:ext cx="60175" cy="257250"/>
            </a:xfrm>
            <a:custGeom>
              <a:avLst/>
              <a:gdLst/>
              <a:ahLst/>
              <a:cxnLst/>
              <a:rect l="l" t="t" r="r" b="b"/>
              <a:pathLst>
                <a:path w="2407" h="10290" extrusionOk="0">
                  <a:moveTo>
                    <a:pt x="2370" y="0"/>
                  </a:moveTo>
                  <a:cubicBezTo>
                    <a:pt x="2360" y="0"/>
                    <a:pt x="2350" y="5"/>
                    <a:pt x="2344" y="13"/>
                  </a:cubicBezTo>
                  <a:cubicBezTo>
                    <a:pt x="1714" y="886"/>
                    <a:pt x="1064" y="1789"/>
                    <a:pt x="717" y="2833"/>
                  </a:cubicBezTo>
                  <a:cubicBezTo>
                    <a:pt x="514" y="3446"/>
                    <a:pt x="422" y="4099"/>
                    <a:pt x="353" y="4662"/>
                  </a:cubicBezTo>
                  <a:cubicBezTo>
                    <a:pt x="141" y="6369"/>
                    <a:pt x="1" y="8370"/>
                    <a:pt x="559" y="10267"/>
                  </a:cubicBezTo>
                  <a:cubicBezTo>
                    <a:pt x="564" y="10281"/>
                    <a:pt x="576" y="10289"/>
                    <a:pt x="590" y="10289"/>
                  </a:cubicBezTo>
                  <a:cubicBezTo>
                    <a:pt x="593" y="10289"/>
                    <a:pt x="596" y="10289"/>
                    <a:pt x="599" y="10288"/>
                  </a:cubicBezTo>
                  <a:cubicBezTo>
                    <a:pt x="616" y="10283"/>
                    <a:pt x="625" y="10266"/>
                    <a:pt x="621" y="10249"/>
                  </a:cubicBezTo>
                  <a:cubicBezTo>
                    <a:pt x="65" y="8363"/>
                    <a:pt x="205" y="6370"/>
                    <a:pt x="416" y="4669"/>
                  </a:cubicBezTo>
                  <a:cubicBezTo>
                    <a:pt x="485" y="4109"/>
                    <a:pt x="576" y="3461"/>
                    <a:pt x="778" y="2852"/>
                  </a:cubicBezTo>
                  <a:cubicBezTo>
                    <a:pt x="1121" y="1818"/>
                    <a:pt x="1769" y="919"/>
                    <a:pt x="2395" y="51"/>
                  </a:cubicBezTo>
                  <a:cubicBezTo>
                    <a:pt x="2406" y="37"/>
                    <a:pt x="2403" y="16"/>
                    <a:pt x="2389" y="6"/>
                  </a:cubicBezTo>
                  <a:cubicBezTo>
                    <a:pt x="2383" y="2"/>
                    <a:pt x="2377" y="0"/>
                    <a:pt x="2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4"/>
            <p:cNvSpPr/>
            <p:nvPr/>
          </p:nvSpPr>
          <p:spPr>
            <a:xfrm>
              <a:off x="6087225" y="948150"/>
              <a:ext cx="112575" cy="95550"/>
            </a:xfrm>
            <a:custGeom>
              <a:avLst/>
              <a:gdLst/>
              <a:ahLst/>
              <a:cxnLst/>
              <a:rect l="l" t="t" r="r" b="b"/>
              <a:pathLst>
                <a:path w="4503" h="3822" extrusionOk="0">
                  <a:moveTo>
                    <a:pt x="1405" y="0"/>
                  </a:moveTo>
                  <a:cubicBezTo>
                    <a:pt x="1261" y="0"/>
                    <a:pt x="1133" y="36"/>
                    <a:pt x="1029" y="118"/>
                  </a:cubicBezTo>
                  <a:cubicBezTo>
                    <a:pt x="141" y="811"/>
                    <a:pt x="1305" y="2086"/>
                    <a:pt x="1305" y="2086"/>
                  </a:cubicBezTo>
                  <a:cubicBezTo>
                    <a:pt x="1305" y="2086"/>
                    <a:pt x="1" y="2771"/>
                    <a:pt x="500" y="3638"/>
                  </a:cubicBezTo>
                  <a:cubicBezTo>
                    <a:pt x="574" y="3767"/>
                    <a:pt x="715" y="3822"/>
                    <a:pt x="901" y="3822"/>
                  </a:cubicBezTo>
                  <a:cubicBezTo>
                    <a:pt x="1965" y="3822"/>
                    <a:pt x="4502" y="2026"/>
                    <a:pt x="4502" y="2026"/>
                  </a:cubicBezTo>
                  <a:cubicBezTo>
                    <a:pt x="4502" y="2026"/>
                    <a:pt x="2488" y="0"/>
                    <a:pt x="1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4"/>
            <p:cNvSpPr/>
            <p:nvPr/>
          </p:nvSpPr>
          <p:spPr>
            <a:xfrm>
              <a:off x="6130525" y="983200"/>
              <a:ext cx="64875" cy="22650"/>
            </a:xfrm>
            <a:custGeom>
              <a:avLst/>
              <a:gdLst/>
              <a:ahLst/>
              <a:cxnLst/>
              <a:rect l="l" t="t" r="r" b="b"/>
              <a:pathLst>
                <a:path w="2595" h="906" extrusionOk="0">
                  <a:moveTo>
                    <a:pt x="887" y="63"/>
                  </a:moveTo>
                  <a:cubicBezTo>
                    <a:pt x="1178" y="63"/>
                    <a:pt x="1481" y="126"/>
                    <a:pt x="1788" y="248"/>
                  </a:cubicBezTo>
                  <a:lnTo>
                    <a:pt x="1841" y="270"/>
                  </a:lnTo>
                  <a:cubicBezTo>
                    <a:pt x="2023" y="341"/>
                    <a:pt x="2506" y="530"/>
                    <a:pt x="2529" y="702"/>
                  </a:cubicBezTo>
                  <a:cubicBezTo>
                    <a:pt x="2530" y="709"/>
                    <a:pt x="2529" y="719"/>
                    <a:pt x="2517" y="732"/>
                  </a:cubicBezTo>
                  <a:cubicBezTo>
                    <a:pt x="2436" y="816"/>
                    <a:pt x="2083" y="844"/>
                    <a:pt x="1687" y="844"/>
                  </a:cubicBezTo>
                  <a:cubicBezTo>
                    <a:pt x="1320" y="844"/>
                    <a:pt x="916" y="820"/>
                    <a:pt x="656" y="797"/>
                  </a:cubicBezTo>
                  <a:cubicBezTo>
                    <a:pt x="511" y="784"/>
                    <a:pt x="371" y="766"/>
                    <a:pt x="257" y="692"/>
                  </a:cubicBezTo>
                  <a:cubicBezTo>
                    <a:pt x="153" y="623"/>
                    <a:pt x="73" y="480"/>
                    <a:pt x="120" y="360"/>
                  </a:cubicBezTo>
                  <a:cubicBezTo>
                    <a:pt x="144" y="299"/>
                    <a:pt x="198" y="247"/>
                    <a:pt x="282" y="199"/>
                  </a:cubicBezTo>
                  <a:cubicBezTo>
                    <a:pt x="438" y="110"/>
                    <a:pt x="638" y="65"/>
                    <a:pt x="876" y="63"/>
                  </a:cubicBezTo>
                  <a:close/>
                  <a:moveTo>
                    <a:pt x="875" y="0"/>
                  </a:moveTo>
                  <a:cubicBezTo>
                    <a:pt x="627" y="2"/>
                    <a:pt x="417" y="50"/>
                    <a:pt x="251" y="145"/>
                  </a:cubicBezTo>
                  <a:cubicBezTo>
                    <a:pt x="154" y="200"/>
                    <a:pt x="91" y="263"/>
                    <a:pt x="62" y="337"/>
                  </a:cubicBezTo>
                  <a:cubicBezTo>
                    <a:pt x="1" y="493"/>
                    <a:pt x="100" y="663"/>
                    <a:pt x="223" y="744"/>
                  </a:cubicBezTo>
                  <a:cubicBezTo>
                    <a:pt x="349" y="825"/>
                    <a:pt x="497" y="846"/>
                    <a:pt x="651" y="859"/>
                  </a:cubicBezTo>
                  <a:cubicBezTo>
                    <a:pt x="661" y="860"/>
                    <a:pt x="1185" y="905"/>
                    <a:pt x="1686" y="905"/>
                  </a:cubicBezTo>
                  <a:lnTo>
                    <a:pt x="1686" y="905"/>
                  </a:lnTo>
                  <a:cubicBezTo>
                    <a:pt x="2083" y="905"/>
                    <a:pt x="2464" y="876"/>
                    <a:pt x="2562" y="775"/>
                  </a:cubicBezTo>
                  <a:cubicBezTo>
                    <a:pt x="2584" y="752"/>
                    <a:pt x="2595" y="723"/>
                    <a:pt x="2590" y="693"/>
                  </a:cubicBezTo>
                  <a:cubicBezTo>
                    <a:pt x="2564" y="486"/>
                    <a:pt x="2091" y="301"/>
                    <a:pt x="1865" y="211"/>
                  </a:cubicBezTo>
                  <a:lnTo>
                    <a:pt x="1811" y="191"/>
                  </a:lnTo>
                  <a:cubicBezTo>
                    <a:pt x="1496" y="64"/>
                    <a:pt x="1185" y="0"/>
                    <a:pt x="887" y="0"/>
                  </a:cubicBezTo>
                  <a:close/>
                  <a:moveTo>
                    <a:pt x="1686" y="905"/>
                  </a:moveTo>
                  <a:cubicBezTo>
                    <a:pt x="1686" y="905"/>
                    <a:pt x="1686" y="905"/>
                    <a:pt x="1686" y="905"/>
                  </a:cubicBezTo>
                  <a:lnTo>
                    <a:pt x="1687" y="905"/>
                  </a:lnTo>
                  <a:cubicBezTo>
                    <a:pt x="1687" y="905"/>
                    <a:pt x="1686" y="905"/>
                    <a:pt x="1686" y="9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4"/>
            <p:cNvSpPr/>
            <p:nvPr/>
          </p:nvSpPr>
          <p:spPr>
            <a:xfrm>
              <a:off x="6222175" y="966875"/>
              <a:ext cx="112175" cy="96775"/>
            </a:xfrm>
            <a:custGeom>
              <a:avLst/>
              <a:gdLst/>
              <a:ahLst/>
              <a:cxnLst/>
              <a:rect l="l" t="t" r="r" b="b"/>
              <a:pathLst>
                <a:path w="4487" h="3871" extrusionOk="0">
                  <a:moveTo>
                    <a:pt x="3208" y="0"/>
                  </a:moveTo>
                  <a:cubicBezTo>
                    <a:pt x="2090" y="0"/>
                    <a:pt x="1" y="1594"/>
                    <a:pt x="1" y="1594"/>
                  </a:cubicBezTo>
                  <a:cubicBezTo>
                    <a:pt x="1" y="1594"/>
                    <a:pt x="2433" y="3871"/>
                    <a:pt x="3430" y="3871"/>
                  </a:cubicBezTo>
                  <a:cubicBezTo>
                    <a:pt x="3565" y="3871"/>
                    <a:pt x="3674" y="3829"/>
                    <a:pt x="3746" y="3735"/>
                  </a:cubicBezTo>
                  <a:cubicBezTo>
                    <a:pt x="4359" y="2944"/>
                    <a:pt x="3160" y="2088"/>
                    <a:pt x="3160" y="2088"/>
                  </a:cubicBezTo>
                  <a:cubicBezTo>
                    <a:pt x="3160" y="2088"/>
                    <a:pt x="4486" y="982"/>
                    <a:pt x="3702" y="176"/>
                  </a:cubicBezTo>
                  <a:cubicBezTo>
                    <a:pt x="3581" y="53"/>
                    <a:pt x="3410" y="0"/>
                    <a:pt x="32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6216950" y="997575"/>
              <a:ext cx="65100" cy="22000"/>
            </a:xfrm>
            <a:custGeom>
              <a:avLst/>
              <a:gdLst/>
              <a:ahLst/>
              <a:cxnLst/>
              <a:rect l="l" t="t" r="r" b="b"/>
              <a:pathLst>
                <a:path w="2604" h="880" extrusionOk="0">
                  <a:moveTo>
                    <a:pt x="1487" y="62"/>
                  </a:moveTo>
                  <a:cubicBezTo>
                    <a:pt x="1655" y="62"/>
                    <a:pt x="1811" y="65"/>
                    <a:pt x="1933" y="70"/>
                  </a:cubicBezTo>
                  <a:cubicBezTo>
                    <a:pt x="2079" y="76"/>
                    <a:pt x="2219" y="86"/>
                    <a:pt x="2336" y="154"/>
                  </a:cubicBezTo>
                  <a:cubicBezTo>
                    <a:pt x="2445" y="217"/>
                    <a:pt x="2532" y="356"/>
                    <a:pt x="2491" y="479"/>
                  </a:cubicBezTo>
                  <a:cubicBezTo>
                    <a:pt x="2470" y="540"/>
                    <a:pt x="2420" y="595"/>
                    <a:pt x="2337" y="647"/>
                  </a:cubicBezTo>
                  <a:cubicBezTo>
                    <a:pt x="2186" y="744"/>
                    <a:pt x="1988" y="801"/>
                    <a:pt x="1752" y="814"/>
                  </a:cubicBezTo>
                  <a:cubicBezTo>
                    <a:pt x="1714" y="817"/>
                    <a:pt x="1676" y="818"/>
                    <a:pt x="1637" y="818"/>
                  </a:cubicBezTo>
                  <a:cubicBezTo>
                    <a:pt x="1378" y="818"/>
                    <a:pt x="1108" y="770"/>
                    <a:pt x="831" y="675"/>
                  </a:cubicBezTo>
                  <a:lnTo>
                    <a:pt x="778" y="657"/>
                  </a:lnTo>
                  <a:cubicBezTo>
                    <a:pt x="592" y="595"/>
                    <a:pt x="99" y="431"/>
                    <a:pt x="68" y="261"/>
                  </a:cubicBezTo>
                  <a:cubicBezTo>
                    <a:pt x="67" y="253"/>
                    <a:pt x="67" y="244"/>
                    <a:pt x="79" y="230"/>
                  </a:cubicBezTo>
                  <a:cubicBezTo>
                    <a:pt x="194" y="99"/>
                    <a:pt x="915" y="62"/>
                    <a:pt x="1487" y="62"/>
                  </a:cubicBezTo>
                  <a:close/>
                  <a:moveTo>
                    <a:pt x="1486" y="1"/>
                  </a:moveTo>
                  <a:cubicBezTo>
                    <a:pt x="968" y="1"/>
                    <a:pt x="172" y="28"/>
                    <a:pt x="32" y="189"/>
                  </a:cubicBezTo>
                  <a:cubicBezTo>
                    <a:pt x="9" y="214"/>
                    <a:pt x="1" y="243"/>
                    <a:pt x="6" y="273"/>
                  </a:cubicBezTo>
                  <a:cubicBezTo>
                    <a:pt x="39" y="455"/>
                    <a:pt x="405" y="599"/>
                    <a:pt x="759" y="717"/>
                  </a:cubicBezTo>
                  <a:lnTo>
                    <a:pt x="811" y="735"/>
                  </a:lnTo>
                  <a:cubicBezTo>
                    <a:pt x="1093" y="831"/>
                    <a:pt x="1369" y="879"/>
                    <a:pt x="1634" y="879"/>
                  </a:cubicBezTo>
                  <a:cubicBezTo>
                    <a:pt x="1674" y="879"/>
                    <a:pt x="1716" y="878"/>
                    <a:pt x="1755" y="876"/>
                  </a:cubicBezTo>
                  <a:cubicBezTo>
                    <a:pt x="2003" y="862"/>
                    <a:pt x="2211" y="803"/>
                    <a:pt x="2371" y="701"/>
                  </a:cubicBezTo>
                  <a:cubicBezTo>
                    <a:pt x="2466" y="640"/>
                    <a:pt x="2525" y="574"/>
                    <a:pt x="2550" y="498"/>
                  </a:cubicBezTo>
                  <a:cubicBezTo>
                    <a:pt x="2604" y="340"/>
                    <a:pt x="2496" y="175"/>
                    <a:pt x="2368" y="100"/>
                  </a:cubicBezTo>
                  <a:cubicBezTo>
                    <a:pt x="2238" y="25"/>
                    <a:pt x="2083" y="13"/>
                    <a:pt x="1935" y="8"/>
                  </a:cubicBezTo>
                  <a:cubicBezTo>
                    <a:pt x="1930" y="7"/>
                    <a:pt x="1742" y="1"/>
                    <a:pt x="1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6187975" y="983425"/>
              <a:ext cx="45275" cy="41600"/>
            </a:xfrm>
            <a:custGeom>
              <a:avLst/>
              <a:gdLst/>
              <a:ahLst/>
              <a:cxnLst/>
              <a:rect l="l" t="t" r="r" b="b"/>
              <a:pathLst>
                <a:path w="1811" h="1664" extrusionOk="0">
                  <a:moveTo>
                    <a:pt x="691" y="0"/>
                  </a:moveTo>
                  <a:cubicBezTo>
                    <a:pt x="640" y="0"/>
                    <a:pt x="589" y="12"/>
                    <a:pt x="542" y="30"/>
                  </a:cubicBezTo>
                  <a:cubicBezTo>
                    <a:pt x="372" y="96"/>
                    <a:pt x="243" y="241"/>
                    <a:pt x="166" y="405"/>
                  </a:cubicBezTo>
                  <a:cubicBezTo>
                    <a:pt x="88" y="569"/>
                    <a:pt x="55" y="750"/>
                    <a:pt x="32" y="930"/>
                  </a:cubicBezTo>
                  <a:cubicBezTo>
                    <a:pt x="11" y="1079"/>
                    <a:pt x="1" y="1241"/>
                    <a:pt x="82" y="1367"/>
                  </a:cubicBezTo>
                  <a:cubicBezTo>
                    <a:pt x="142" y="1461"/>
                    <a:pt x="254" y="1521"/>
                    <a:pt x="367" y="1521"/>
                  </a:cubicBezTo>
                  <a:cubicBezTo>
                    <a:pt x="377" y="1521"/>
                    <a:pt x="387" y="1521"/>
                    <a:pt x="397" y="1520"/>
                  </a:cubicBezTo>
                  <a:cubicBezTo>
                    <a:pt x="519" y="1508"/>
                    <a:pt x="632" y="1423"/>
                    <a:pt x="677" y="1309"/>
                  </a:cubicBezTo>
                  <a:lnTo>
                    <a:pt x="677" y="1309"/>
                  </a:lnTo>
                  <a:cubicBezTo>
                    <a:pt x="645" y="1451"/>
                    <a:pt x="766" y="1586"/>
                    <a:pt x="902" y="1638"/>
                  </a:cubicBezTo>
                  <a:cubicBezTo>
                    <a:pt x="947" y="1655"/>
                    <a:pt x="994" y="1663"/>
                    <a:pt x="1041" y="1663"/>
                  </a:cubicBezTo>
                  <a:cubicBezTo>
                    <a:pt x="1137" y="1663"/>
                    <a:pt x="1235" y="1631"/>
                    <a:pt x="1318" y="1578"/>
                  </a:cubicBezTo>
                  <a:cubicBezTo>
                    <a:pt x="1440" y="1501"/>
                    <a:pt x="1531" y="1384"/>
                    <a:pt x="1609" y="1261"/>
                  </a:cubicBezTo>
                  <a:cubicBezTo>
                    <a:pt x="1675" y="1156"/>
                    <a:pt x="1734" y="1045"/>
                    <a:pt x="1767" y="926"/>
                  </a:cubicBezTo>
                  <a:cubicBezTo>
                    <a:pt x="1810" y="772"/>
                    <a:pt x="1810" y="604"/>
                    <a:pt x="1766" y="450"/>
                  </a:cubicBezTo>
                  <a:cubicBezTo>
                    <a:pt x="1720" y="286"/>
                    <a:pt x="1617" y="130"/>
                    <a:pt x="1460" y="62"/>
                  </a:cubicBezTo>
                  <a:cubicBezTo>
                    <a:pt x="1410" y="40"/>
                    <a:pt x="1347" y="29"/>
                    <a:pt x="1281" y="29"/>
                  </a:cubicBezTo>
                  <a:cubicBezTo>
                    <a:pt x="1141" y="29"/>
                    <a:pt x="990" y="78"/>
                    <a:pt x="934" y="180"/>
                  </a:cubicBezTo>
                  <a:cubicBezTo>
                    <a:pt x="922" y="100"/>
                    <a:pt x="854" y="36"/>
                    <a:pt x="778" y="13"/>
                  </a:cubicBezTo>
                  <a:cubicBezTo>
                    <a:pt x="750" y="4"/>
                    <a:pt x="720"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4"/>
            <p:cNvSpPr/>
            <p:nvPr/>
          </p:nvSpPr>
          <p:spPr>
            <a:xfrm>
              <a:off x="6202625" y="986275"/>
              <a:ext cx="10000" cy="31025"/>
            </a:xfrm>
            <a:custGeom>
              <a:avLst/>
              <a:gdLst/>
              <a:ahLst/>
              <a:cxnLst/>
              <a:rect l="l" t="t" r="r" b="b"/>
              <a:pathLst>
                <a:path w="400" h="1241" extrusionOk="0">
                  <a:moveTo>
                    <a:pt x="364" y="1"/>
                  </a:moveTo>
                  <a:cubicBezTo>
                    <a:pt x="354" y="1"/>
                    <a:pt x="345" y="5"/>
                    <a:pt x="339" y="14"/>
                  </a:cubicBezTo>
                  <a:cubicBezTo>
                    <a:pt x="182" y="229"/>
                    <a:pt x="123" y="499"/>
                    <a:pt x="72" y="737"/>
                  </a:cubicBezTo>
                  <a:cubicBezTo>
                    <a:pt x="40" y="881"/>
                    <a:pt x="0" y="1060"/>
                    <a:pt x="63" y="1222"/>
                  </a:cubicBezTo>
                  <a:cubicBezTo>
                    <a:pt x="68" y="1233"/>
                    <a:pt x="80" y="1241"/>
                    <a:pt x="92" y="1241"/>
                  </a:cubicBezTo>
                  <a:cubicBezTo>
                    <a:pt x="96" y="1241"/>
                    <a:pt x="99" y="1241"/>
                    <a:pt x="103" y="1239"/>
                  </a:cubicBezTo>
                  <a:cubicBezTo>
                    <a:pt x="119" y="1233"/>
                    <a:pt x="128" y="1215"/>
                    <a:pt x="122" y="1198"/>
                  </a:cubicBezTo>
                  <a:cubicBezTo>
                    <a:pt x="65" y="1056"/>
                    <a:pt x="102" y="886"/>
                    <a:pt x="132" y="750"/>
                  </a:cubicBezTo>
                  <a:cubicBezTo>
                    <a:pt x="183" y="518"/>
                    <a:pt x="241" y="254"/>
                    <a:pt x="389" y="50"/>
                  </a:cubicBezTo>
                  <a:cubicBezTo>
                    <a:pt x="399" y="36"/>
                    <a:pt x="396" y="17"/>
                    <a:pt x="382" y="6"/>
                  </a:cubicBezTo>
                  <a:cubicBezTo>
                    <a:pt x="377" y="2"/>
                    <a:pt x="371" y="1"/>
                    <a:pt x="3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4"/>
            <p:cNvSpPr/>
            <p:nvPr/>
          </p:nvSpPr>
          <p:spPr>
            <a:xfrm>
              <a:off x="6008350" y="1806175"/>
              <a:ext cx="64725" cy="38100"/>
            </a:xfrm>
            <a:custGeom>
              <a:avLst/>
              <a:gdLst/>
              <a:ahLst/>
              <a:cxnLst/>
              <a:rect l="l" t="t" r="r" b="b"/>
              <a:pathLst>
                <a:path w="2589" h="1524" extrusionOk="0">
                  <a:moveTo>
                    <a:pt x="491" y="0"/>
                  </a:moveTo>
                  <a:cubicBezTo>
                    <a:pt x="355" y="0"/>
                    <a:pt x="229" y="5"/>
                    <a:pt x="108" y="13"/>
                  </a:cubicBezTo>
                  <a:cubicBezTo>
                    <a:pt x="108" y="79"/>
                    <a:pt x="108" y="150"/>
                    <a:pt x="105" y="222"/>
                  </a:cubicBezTo>
                  <a:cubicBezTo>
                    <a:pt x="220" y="215"/>
                    <a:pt x="340" y="210"/>
                    <a:pt x="469" y="210"/>
                  </a:cubicBezTo>
                  <a:cubicBezTo>
                    <a:pt x="866" y="210"/>
                    <a:pt x="1350" y="254"/>
                    <a:pt x="2052" y="413"/>
                  </a:cubicBezTo>
                  <a:cubicBezTo>
                    <a:pt x="2298" y="469"/>
                    <a:pt x="2368" y="680"/>
                    <a:pt x="2351" y="843"/>
                  </a:cubicBezTo>
                  <a:cubicBezTo>
                    <a:pt x="2334" y="1035"/>
                    <a:pt x="2195" y="1245"/>
                    <a:pt x="1934" y="1252"/>
                  </a:cubicBezTo>
                  <a:lnTo>
                    <a:pt x="37" y="1312"/>
                  </a:lnTo>
                  <a:cubicBezTo>
                    <a:pt x="26" y="1385"/>
                    <a:pt x="14" y="1456"/>
                    <a:pt x="1" y="1523"/>
                  </a:cubicBezTo>
                  <a:lnTo>
                    <a:pt x="1940" y="1464"/>
                  </a:lnTo>
                  <a:cubicBezTo>
                    <a:pt x="2095" y="1459"/>
                    <a:pt x="2217" y="1407"/>
                    <a:pt x="2314" y="1331"/>
                  </a:cubicBezTo>
                  <a:cubicBezTo>
                    <a:pt x="2463" y="1214"/>
                    <a:pt x="2546" y="1035"/>
                    <a:pt x="2563" y="862"/>
                  </a:cubicBezTo>
                  <a:cubicBezTo>
                    <a:pt x="2588" y="595"/>
                    <a:pt x="2455" y="289"/>
                    <a:pt x="2100" y="208"/>
                  </a:cubicBezTo>
                  <a:cubicBezTo>
                    <a:pt x="1389" y="46"/>
                    <a:pt x="896" y="0"/>
                    <a:pt x="4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24"/>
          <p:cNvGrpSpPr/>
          <p:nvPr/>
        </p:nvGrpSpPr>
        <p:grpSpPr>
          <a:xfrm>
            <a:off x="5399214" y="3464918"/>
            <a:ext cx="532881" cy="680917"/>
            <a:chOff x="8045520" y="3255857"/>
            <a:chExt cx="664937" cy="849660"/>
          </a:xfrm>
        </p:grpSpPr>
        <p:sp>
          <p:nvSpPr>
            <p:cNvPr id="1903" name="Google Shape;1903;p24"/>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1" name="Google Shape;1911;p24"/>
          <p:cNvGrpSpPr/>
          <p:nvPr/>
        </p:nvGrpSpPr>
        <p:grpSpPr>
          <a:xfrm>
            <a:off x="4940571" y="4607373"/>
            <a:ext cx="309961" cy="121968"/>
            <a:chOff x="8097558" y="4729373"/>
            <a:chExt cx="309961" cy="121968"/>
          </a:xfrm>
        </p:grpSpPr>
        <p:sp>
          <p:nvSpPr>
            <p:cNvPr id="1912" name="Google Shape;1912;p24"/>
            <p:cNvSpPr/>
            <p:nvPr/>
          </p:nvSpPr>
          <p:spPr>
            <a:xfrm>
              <a:off x="8198705" y="4729373"/>
              <a:ext cx="126140" cy="35850"/>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4"/>
            <p:cNvSpPr/>
            <p:nvPr/>
          </p:nvSpPr>
          <p:spPr>
            <a:xfrm>
              <a:off x="8097558" y="4815491"/>
              <a:ext cx="126140" cy="35850"/>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8281380" y="4795291"/>
              <a:ext cx="126140" cy="35850"/>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ragtime-logo-standard-version-116100">
            <a:hlinkClick r:id="" action="ppaction://media"/>
            <a:extLst>
              <a:ext uri="{FF2B5EF4-FFF2-40B4-BE49-F238E27FC236}">
                <a16:creationId xmlns:a16="http://schemas.microsoft.com/office/drawing/2014/main" id="{02A93155-CA06-4858-2569-EDAF6C9C65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864" y="109728"/>
            <a:ext cx="609600" cy="609600"/>
          </a:xfrm>
          <a:prstGeom prst="rect">
            <a:avLst/>
          </a:prstGeom>
        </p:spPr>
      </p:pic>
      <p:grpSp>
        <p:nvGrpSpPr>
          <p:cNvPr id="1915" name="Google Shape;1915;p24"/>
          <p:cNvGrpSpPr/>
          <p:nvPr/>
        </p:nvGrpSpPr>
        <p:grpSpPr>
          <a:xfrm>
            <a:off x="2929546" y="4227066"/>
            <a:ext cx="364861" cy="363915"/>
            <a:chOff x="2789668" y="759261"/>
            <a:chExt cx="440069" cy="438928"/>
          </a:xfrm>
        </p:grpSpPr>
        <p:sp>
          <p:nvSpPr>
            <p:cNvPr id="1916" name="Google Shape;1916;p2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3B2380FC-B993-389A-E2CA-1532940C9BF8}"/>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910BEF1E-B1AD-C9D8-4A82-8D1FF3532298}"/>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C0AF45D8-2D83-632C-AA71-1906C4B1B2F6}"/>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2572882" y="530915"/>
            <a:ext cx="4336587" cy="3252441"/>
          </a:xfrm>
          <a:prstGeom prst="rect">
            <a:avLst/>
          </a:prstGeom>
        </p:spPr>
      </p:pic>
      <p:sp>
        <p:nvSpPr>
          <p:cNvPr id="4" name="TextBox 3"/>
          <p:cNvSpPr txBox="1"/>
          <p:nvPr/>
        </p:nvSpPr>
        <p:spPr>
          <a:xfrm>
            <a:off x="2853327" y="3904741"/>
            <a:ext cx="3636797" cy="830997"/>
          </a:xfrm>
          <a:prstGeom prst="rect">
            <a:avLst/>
          </a:prstGeom>
          <a:solidFill>
            <a:schemeClr val="accent4">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CHUỐI</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Rectangle 4"/>
          <p:cNvSpPr/>
          <p:nvPr/>
        </p:nvSpPr>
        <p:spPr>
          <a:xfrm>
            <a:off x="6097490" y="101753"/>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176431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281E62D7-6BC1-CA37-CFD1-0704990D3190}"/>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DE75F950-0146-6407-29B4-99484B704938}"/>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7C87051F-2DB8-ADE7-94C7-A81064D6B946}"/>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4935079" y="793273"/>
            <a:ext cx="2933700" cy="3911600"/>
          </a:xfrm>
          <a:prstGeom prst="rect">
            <a:avLst/>
          </a:prstGeom>
        </p:spPr>
      </p:pic>
      <p:sp>
        <p:nvSpPr>
          <p:cNvPr id="3" name="TextBox 2"/>
          <p:cNvSpPr txBox="1"/>
          <p:nvPr/>
        </p:nvSpPr>
        <p:spPr>
          <a:xfrm>
            <a:off x="1635252" y="2438400"/>
            <a:ext cx="3032760" cy="830997"/>
          </a:xfrm>
          <a:prstGeom prst="rect">
            <a:avLst/>
          </a:prstGeom>
          <a:solidFill>
            <a:schemeClr val="accent4">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CAU</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angle 3"/>
          <p:cNvSpPr/>
          <p:nvPr/>
        </p:nvSpPr>
        <p:spPr>
          <a:xfrm>
            <a:off x="6097490" y="81023"/>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92502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77CA2A00-CA5A-4A4C-93A9-BDB5D5119B24}"/>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BD0DFF6C-15DC-053C-DD60-B1A38B7DB7C8}"/>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F7E04D7A-F015-46E0-E205-E136F3E5F20A}"/>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rotWithShape="1">
          <a:blip r:embed="rId4"/>
          <a:srcRect b="11905"/>
          <a:stretch/>
        </p:blipFill>
        <p:spPr>
          <a:xfrm>
            <a:off x="2048256" y="693881"/>
            <a:ext cx="5096256" cy="3193546"/>
          </a:xfrm>
          <a:prstGeom prst="rect">
            <a:avLst/>
          </a:prstGeom>
        </p:spPr>
      </p:pic>
      <p:sp>
        <p:nvSpPr>
          <p:cNvPr id="3" name="TextBox 2"/>
          <p:cNvSpPr txBox="1"/>
          <p:nvPr/>
        </p:nvSpPr>
        <p:spPr>
          <a:xfrm>
            <a:off x="2911237" y="4138062"/>
            <a:ext cx="3487457" cy="830997"/>
          </a:xfrm>
          <a:prstGeom prst="rect">
            <a:avLst/>
          </a:prstGeom>
          <a:solidFill>
            <a:schemeClr val="accent4">
              <a:lumMod val="75000"/>
            </a:schemeClr>
          </a:solidFill>
        </p:spPr>
        <p:txBody>
          <a:bodyPr wrap="square" rtlCol="0">
            <a:spAutoFit/>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SUNG</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Rectangle 4"/>
          <p:cNvSpPr/>
          <p:nvPr/>
        </p:nvSpPr>
        <p:spPr>
          <a:xfrm>
            <a:off x="6097490" y="135467"/>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9835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A5535ED7-7AB7-09AE-3FBC-658FB0525006}"/>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BC450163-F64B-39DB-8645-BC4B06189B65}"/>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067633B5-84B6-955D-1756-883E2444C097}"/>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2234530" y="589939"/>
            <a:ext cx="4946558" cy="3283278"/>
          </a:xfrm>
          <a:prstGeom prst="rect">
            <a:avLst/>
          </a:prstGeom>
        </p:spPr>
      </p:pic>
      <p:sp>
        <p:nvSpPr>
          <p:cNvPr id="3" name="TextBox 2"/>
          <p:cNvSpPr txBox="1"/>
          <p:nvPr/>
        </p:nvSpPr>
        <p:spPr>
          <a:xfrm>
            <a:off x="2842664" y="4034382"/>
            <a:ext cx="3458671" cy="830997"/>
          </a:xfrm>
          <a:prstGeom prst="rect">
            <a:avLst/>
          </a:prstGeom>
          <a:solidFill>
            <a:schemeClr val="accent4">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NHÃN</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angle 3"/>
          <p:cNvSpPr/>
          <p:nvPr/>
        </p:nvSpPr>
        <p:spPr>
          <a:xfrm>
            <a:off x="6094335" y="137074"/>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09122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00E465F1-9FE5-57D9-2BCD-FEDF36B3BA87}"/>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DD1CFD2E-DA66-DCBC-B896-D84A203524D1}"/>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A8A01101-A9D2-874E-9598-BA8A5E83E1CE}"/>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2373130" y="508141"/>
            <a:ext cx="4393430" cy="2793270"/>
          </a:xfrm>
          <a:prstGeom prst="rect">
            <a:avLst/>
          </a:prstGeom>
        </p:spPr>
      </p:pic>
      <p:pic>
        <p:nvPicPr>
          <p:cNvPr id="3" name="Picture 2"/>
          <p:cNvPicPr>
            <a:picLocks noChangeAspect="1"/>
          </p:cNvPicPr>
          <p:nvPr/>
        </p:nvPicPr>
        <p:blipFill>
          <a:blip r:embed="rId5"/>
          <a:stretch>
            <a:fillRect/>
          </a:stretch>
        </p:blipFill>
        <p:spPr>
          <a:xfrm>
            <a:off x="5870366" y="2291549"/>
            <a:ext cx="2606369" cy="1954777"/>
          </a:xfrm>
          <a:prstGeom prst="rect">
            <a:avLst/>
          </a:prstGeom>
        </p:spPr>
      </p:pic>
      <p:sp>
        <p:nvSpPr>
          <p:cNvPr id="4" name="TextBox 3"/>
          <p:cNvSpPr txBox="1"/>
          <p:nvPr/>
        </p:nvSpPr>
        <p:spPr>
          <a:xfrm>
            <a:off x="2676332" y="3471927"/>
            <a:ext cx="2934237" cy="830997"/>
          </a:xfrm>
          <a:prstGeom prst="rect">
            <a:avLst/>
          </a:prstGeom>
          <a:solidFill>
            <a:schemeClr val="accent4">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a:cs typeface="Arial"/>
                <a:sym typeface="Arial"/>
              </a:rPr>
              <a:t>CÂY KHOAI SỌ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a:cs typeface="Arial"/>
                <a:sym typeface="Arial"/>
              </a:rPr>
              <a:t>(CÂY KHOAI MÔN)</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Rectangle 4"/>
          <p:cNvSpPr/>
          <p:nvPr/>
        </p:nvSpPr>
        <p:spPr>
          <a:xfrm>
            <a:off x="6097490" y="84048"/>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3662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37076474-5995-B412-79D7-39094FB11BDE}"/>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91295B1F-CCD2-9FC8-E03C-9B0FCB07679C}"/>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EF4DADB6-544A-A3B4-5B63-6933A8C0ACA3}"/>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2234530" y="876715"/>
            <a:ext cx="5099712" cy="2868588"/>
          </a:xfrm>
          <a:prstGeom prst="rect">
            <a:avLst/>
          </a:prstGeom>
        </p:spPr>
      </p:pic>
      <p:sp>
        <p:nvSpPr>
          <p:cNvPr id="3" name="TextBox 2"/>
          <p:cNvSpPr txBox="1"/>
          <p:nvPr/>
        </p:nvSpPr>
        <p:spPr>
          <a:xfrm>
            <a:off x="3083661" y="3887426"/>
            <a:ext cx="3353715" cy="830997"/>
          </a:xfrm>
          <a:prstGeom prst="rect">
            <a:avLst/>
          </a:prstGeom>
          <a:solidFill>
            <a:schemeClr val="accent4">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BƯỞI</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angle 3"/>
          <p:cNvSpPr/>
          <p:nvPr/>
        </p:nvSpPr>
        <p:spPr>
          <a:xfrm>
            <a:off x="6097490" y="166096"/>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5967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TotalTime>
  <Words>1442</Words>
  <Application>Microsoft Office PowerPoint</Application>
  <PresentationFormat>On-screen Show (16:9)</PresentationFormat>
  <Paragraphs>98</Paragraphs>
  <Slides>32</Slides>
  <Notes>31</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Chango</vt:lpstr>
      <vt:lpstr>Intro Rust</vt:lpstr>
      <vt:lpstr>Metrophobic</vt:lpstr>
      <vt:lpstr>Times New Roman</vt:lpstr>
      <vt:lpstr>Irish Inspired Lucky Clover Stickers Personal Organizers for Students by Slidesgo</vt:lpstr>
      <vt:lpstr>Office Theme</vt:lpstr>
      <vt:lpstr>CHÀO MỪNG CÁC BẠN ĐẾN VỚI TIẾT HỌC NGÀY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13 VƯỜN CỦA ÔNG TÔI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CÔ VÀ CÁC EM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BẠN ĐẾN VỚI TIẾT HỌC NGÀY HÔM NAY</dc:title>
  <dc:creator>FPT SHOP</dc:creator>
  <cp:lastModifiedBy>FPT SHOP</cp:lastModifiedBy>
  <cp:revision>11</cp:revision>
  <dcterms:modified xsi:type="dcterms:W3CDTF">2024-03-12T10:41:38Z</dcterms:modified>
</cp:coreProperties>
</file>