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  <p:sldId id="269" r:id="rId13"/>
  </p:sldIdLst>
  <p:sldSz cx="12192000" cy="6858000"/>
  <p:notesSz cx="6858000" cy="9144000"/>
  <p:embeddedFontLst>
    <p:embeddedFont>
      <p:font typeface="Calibri Light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D04A0A-33F9-4E82-8CBB-DCAD53483EE3}"/>
              </a:ext>
            </a:extLst>
          </p:cNvPr>
          <p:cNvSpPr/>
          <p:nvPr/>
        </p:nvSpPr>
        <p:spPr>
          <a:xfrm>
            <a:off x="3174960" y="1051600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823" y="2046738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13229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xmlns="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xmlns="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9" y="59441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SILE BÀI MỚI THẦY CÔ ĐỂ TIẾP Ở ĐÂY…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xmlns="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4C5C41E-5105-4CDF-95B0-4CD67F72B833}"/>
              </a:ext>
            </a:extLst>
          </p:cNvPr>
          <p:cNvSpPr/>
          <p:nvPr/>
        </p:nvSpPr>
        <p:spPr>
          <a:xfrm>
            <a:off x="419319" y="5742169"/>
            <a:ext cx="1547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xmlns="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xmlns="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xmlns="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xmlns="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xmlns="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xmlns="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xmlns="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xmlns="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xmlns="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:a16="http://schemas.microsoft.com/office/drawing/2014/main" xmlns="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xmlns="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2CE2229-2B52-46F5-8794-CD28FD83C87A}"/>
              </a:ext>
            </a:extLst>
          </p:cNvPr>
          <p:cNvSpPr/>
          <p:nvPr/>
        </p:nvSpPr>
        <p:spPr>
          <a:xfrm>
            <a:off x="7732583" y="5746057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xmlns="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xmlns="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xmlns="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DDC2A37-E953-4F38-95BF-78B9FF9FB939}"/>
              </a:ext>
            </a:extLst>
          </p:cNvPr>
          <p:cNvSpPr/>
          <p:nvPr/>
        </p:nvSpPr>
        <p:spPr>
          <a:xfrm>
            <a:off x="1486812" y="1082860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7990285-D234-409A-A366-B0B4CE51FFC4}"/>
              </a:ext>
            </a:extLst>
          </p:cNvPr>
          <p:cNvSpPr/>
          <p:nvPr/>
        </p:nvSpPr>
        <p:spPr>
          <a:xfrm>
            <a:off x="7334805" y="1143845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:a16="http://schemas.microsoft.com/office/drawing/2014/main" xmlns="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xmlns="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xmlns="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xmlns="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146</Words>
  <Application>Microsoft Office PowerPoint</Application>
  <PresentationFormat>Custom</PresentationFormat>
  <Paragraphs>79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INTEL</cp:lastModifiedBy>
  <cp:revision>37</cp:revision>
  <dcterms:created xsi:type="dcterms:W3CDTF">2018-05-10T00:06:18Z</dcterms:created>
  <dcterms:modified xsi:type="dcterms:W3CDTF">2024-04-15T13:40:17Z</dcterms:modified>
</cp:coreProperties>
</file>