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 id="2147483696" r:id="rId5"/>
  </p:sldMasterIdLst>
  <p:notesMasterIdLst>
    <p:notesMasterId r:id="rId33"/>
  </p:notesMasterIdLst>
  <p:sldIdLst>
    <p:sldId id="257" r:id="rId6"/>
    <p:sldId id="375" r:id="rId7"/>
    <p:sldId id="381" r:id="rId8"/>
    <p:sldId id="4156" r:id="rId9"/>
    <p:sldId id="4157" r:id="rId10"/>
    <p:sldId id="4147" r:id="rId11"/>
    <p:sldId id="369" r:id="rId12"/>
    <p:sldId id="4151" r:id="rId13"/>
    <p:sldId id="363" r:id="rId14"/>
    <p:sldId id="4152" r:id="rId15"/>
    <p:sldId id="364" r:id="rId16"/>
    <p:sldId id="282" r:id="rId17"/>
    <p:sldId id="360" r:id="rId18"/>
    <p:sldId id="362" r:id="rId19"/>
    <p:sldId id="4148" r:id="rId20"/>
    <p:sldId id="4149" r:id="rId21"/>
    <p:sldId id="4150" r:id="rId22"/>
    <p:sldId id="361" r:id="rId23"/>
    <p:sldId id="4153" r:id="rId24"/>
    <p:sldId id="365" r:id="rId25"/>
    <p:sldId id="366" r:id="rId26"/>
    <p:sldId id="4154" r:id="rId27"/>
    <p:sldId id="367" r:id="rId28"/>
    <p:sldId id="368" r:id="rId29"/>
    <p:sldId id="4155" r:id="rId30"/>
    <p:sldId id="370" r:id="rId31"/>
    <p:sldId id="339" r:id="rId32"/>
  </p:sldIdLst>
  <p:sldSz cx="12192000" cy="6858000"/>
  <p:notesSz cx="6858000" cy="9144000"/>
  <p:embeddedFontLst>
    <p:embeddedFont>
      <p:font typeface=".VnFreeH" panose="020B7200000000000000" pitchFamily="34" charset="0"/>
      <p:regular r:id="rId34"/>
    </p:embeddedFont>
    <p:embeddedFont>
      <p:font typeface="Calibri Light" panose="020F0302020204030204" pitchFamily="34" charset="0"/>
      <p:regular r:id="rId35"/>
      <p:italic r:id="rId36"/>
    </p:embeddedFont>
    <p:embeddedFont>
      <p:font typeface="Muli Black" panose="00000A00000000000000" pitchFamily="2" charset="0"/>
      <p:bold r:id="rId37"/>
      <p:boldItalic r:id="rId38"/>
    </p:embeddedFont>
    <p:embeddedFont>
      <p:font typeface="Roboto" panose="02000000000000000000" pitchFamily="2" charset="0"/>
      <p:regular r:id="rId39"/>
      <p:bold r:id="rId40"/>
      <p:italic r:id="rId41"/>
      <p:boldItalic r:id="rId42"/>
    </p:embeddedFont>
    <p:embeddedFont>
      <p:font typeface="Roboto Black" panose="02000000000000000000" pitchFamily="2" charset="0"/>
      <p:bold r:id="rId43"/>
      <p:boldItalic r:id="rId4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AEE"/>
    <a:srgbClr val="EEF7E9"/>
    <a:srgbClr val="6488AC"/>
    <a:srgbClr val="AAABA9"/>
    <a:srgbClr val="FEFDFD"/>
    <a:srgbClr val="AC84AE"/>
    <a:srgbClr val="FEFAEF"/>
    <a:srgbClr val="D3BED4"/>
    <a:srgbClr val="3082C6"/>
    <a:srgbClr val="328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902" autoAdjust="0"/>
  </p:normalViewPr>
  <p:slideViewPr>
    <p:cSldViewPr snapToGrid="0">
      <p:cViewPr varScale="1">
        <p:scale>
          <a:sx n="94" d="100"/>
          <a:sy n="94" d="100"/>
        </p:scale>
        <p:origin x="12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334F4-BED4-4657-9316-3C0F6797D794}" type="datetimeFigureOut">
              <a:rPr lang="vi-VN" smtClean="0"/>
              <a:t>07/12/2022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EC417-4AA1-4EC0-A9ED-469F0F8997E8}" type="slidenum">
              <a:rPr lang="vi-VN" smtClean="0"/>
              <a:t>‹#›</a:t>
            </a:fld>
            <a:endParaRPr lang="vi-VN"/>
          </a:p>
        </p:txBody>
      </p:sp>
    </p:spTree>
    <p:extLst>
      <p:ext uri="{BB962C8B-B14F-4D97-AF65-F5344CB8AC3E}">
        <p14:creationId xmlns:p14="http://schemas.microsoft.com/office/powerpoint/2010/main" val="124928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617EC417-4AA1-4EC0-A9ED-469F0F8997E8}" type="slidenum">
              <a:rPr lang="vi-VN" smtClean="0"/>
              <a:t>1</a:t>
            </a:fld>
            <a:endParaRPr lang="vi-VN"/>
          </a:p>
        </p:txBody>
      </p:sp>
    </p:spTree>
    <p:extLst>
      <p:ext uri="{BB962C8B-B14F-4D97-AF65-F5344CB8AC3E}">
        <p14:creationId xmlns:p14="http://schemas.microsoft.com/office/powerpoint/2010/main" val="281362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Nhấn mạnh các lưu ý để HS thực hành và quan sát được tốt hơn</a:t>
            </a:r>
          </a:p>
        </p:txBody>
      </p:sp>
      <p:sp>
        <p:nvSpPr>
          <p:cNvPr id="4" name="Slide Number Placeholder 3"/>
          <p:cNvSpPr>
            <a:spLocks noGrp="1"/>
          </p:cNvSpPr>
          <p:nvPr>
            <p:ph type="sldNum" sz="quarter" idx="5"/>
          </p:nvPr>
        </p:nvSpPr>
        <p:spPr/>
        <p:txBody>
          <a:bodyPr/>
          <a:lstStyle/>
          <a:p>
            <a:fld id="{617EC417-4AA1-4EC0-A9ED-469F0F8997E8}" type="slidenum">
              <a:rPr lang="vi-VN" smtClean="0"/>
              <a:t>10</a:t>
            </a:fld>
            <a:endParaRPr lang="vi-VN"/>
          </a:p>
        </p:txBody>
      </p:sp>
    </p:spTree>
    <p:extLst>
      <p:ext uri="{BB962C8B-B14F-4D97-AF65-F5344CB8AC3E}">
        <p14:creationId xmlns:p14="http://schemas.microsoft.com/office/powerpoint/2010/main" val="422621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Nhấn mạnh các lưu ý để HS thực hành và quan sát được tốt hơn</a:t>
            </a:r>
          </a:p>
        </p:txBody>
      </p:sp>
      <p:sp>
        <p:nvSpPr>
          <p:cNvPr id="4" name="Slide Number Placeholder 3"/>
          <p:cNvSpPr>
            <a:spLocks noGrp="1"/>
          </p:cNvSpPr>
          <p:nvPr>
            <p:ph type="sldNum" sz="quarter" idx="5"/>
          </p:nvPr>
        </p:nvSpPr>
        <p:spPr/>
        <p:txBody>
          <a:bodyPr/>
          <a:lstStyle/>
          <a:p>
            <a:fld id="{617EC417-4AA1-4EC0-A9ED-469F0F8997E8}" type="slidenum">
              <a:rPr lang="vi-VN" smtClean="0"/>
              <a:t>11</a:t>
            </a:fld>
            <a:endParaRPr lang="vi-VN"/>
          </a:p>
        </p:txBody>
      </p:sp>
    </p:spTree>
    <p:extLst>
      <p:ext uri="{BB962C8B-B14F-4D97-AF65-F5344CB8AC3E}">
        <p14:creationId xmlns:p14="http://schemas.microsoft.com/office/powerpoint/2010/main" val="113394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Yều cầu HS hoàn thiện ngôi nhà và chuẩn bị đầy đủ thiết bị cho buổi học sau</a:t>
            </a:r>
          </a:p>
        </p:txBody>
      </p:sp>
      <p:sp>
        <p:nvSpPr>
          <p:cNvPr id="4" name="Slide Number Placeholder 3"/>
          <p:cNvSpPr>
            <a:spLocks noGrp="1"/>
          </p:cNvSpPr>
          <p:nvPr>
            <p:ph type="sldNum" sz="quarter" idx="5"/>
          </p:nvPr>
        </p:nvSpPr>
        <p:spPr/>
        <p:txBody>
          <a:bodyPr/>
          <a:lstStyle/>
          <a:p>
            <a:fld id="{617EC417-4AA1-4EC0-A9ED-469F0F8997E8}" type="slidenum">
              <a:rPr lang="vi-VN" smtClean="0"/>
              <a:t>12</a:t>
            </a:fld>
            <a:endParaRPr lang="vi-VN"/>
          </a:p>
        </p:txBody>
      </p:sp>
    </p:spTree>
    <p:extLst>
      <p:ext uri="{BB962C8B-B14F-4D97-AF65-F5344CB8AC3E}">
        <p14:creationId xmlns:p14="http://schemas.microsoft.com/office/powerpoint/2010/main" val="213142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nội dung thực hành tiếp theo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5919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Sau đó GV giải thích thêm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173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6633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64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xuất hiện dấu màu xanh, sai tích đỏ.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9667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bấm vào ảnh ngôi nhà để hiện ra bộ thiết bị chuyển đổi, bấm vào từng số trên ảnh để giới thiệu về từng thiết bị</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223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bấm vào ảnh ngôi nhà để hiện ra bộ thiết bị chuyển đổi, bấm vào từng số trên ảnh để giới thiệu về từng thiết bị</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135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nội dung bài học</a:t>
            </a:r>
          </a:p>
        </p:txBody>
      </p:sp>
      <p:sp>
        <p:nvSpPr>
          <p:cNvPr id="4" name="Slide Number Placeholder 3"/>
          <p:cNvSpPr>
            <a:spLocks noGrp="1"/>
          </p:cNvSpPr>
          <p:nvPr>
            <p:ph type="sldNum" sz="quarter" idx="5"/>
          </p:nvPr>
        </p:nvSpPr>
        <p:spPr/>
        <p:txBody>
          <a:bodyPr/>
          <a:lstStyle/>
          <a:p>
            <a:fld id="{617EC417-4AA1-4EC0-A9ED-469F0F8997E8}" type="slidenum">
              <a:rPr lang="vi-VN" smtClean="0"/>
              <a:t>2</a:t>
            </a:fld>
            <a:endParaRPr lang="vi-VN"/>
          </a:p>
        </p:txBody>
      </p:sp>
    </p:spTree>
    <p:extLst>
      <p:ext uri="{BB962C8B-B14F-4D97-AF65-F5344CB8AC3E}">
        <p14:creationId xmlns:p14="http://schemas.microsoft.com/office/powerpoint/2010/main" val="2392424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Thực hành và hướng dẫn Hs thực hành từng bước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5262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HS sử dụng phần mêm COACH7 file Điện mặt trời 1.cma7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184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HS sử dụng phần mêm COACH7 file Điện mặt trời 1.cma7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2560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hướng dẫn HS ghi số liệu vào bảng 2 trang 28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020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hướng dẫn HS thực hành, tổng hợp thí nghiệm qua các ghi chép trong quá trình thực hành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2938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hướng dẫn HS thực hành, thảo luận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5288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hoàn thiện bài học, về nhà hoàn thiện mô hình nhà và các thí nghiệm vừa học, ghi chép đầy đủ thành bản Kế hoạch, bản kết quả như đã được hướng dẫn ở chủ đề 1, tiết sau GV kiểm tra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2539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Chào tạm biệt các bạn nhỏ và hẹn gặp lại trong bài học tới.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12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ô đáp án. GV giải thích thêm sau khi đưa ra đáp án đúng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173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ô đáp án. GV giải thích thêm sau khi đưa ra đáp án đúng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01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ô đáp án. GV giải thích thêm sau khi đưa ra đáp án đúng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662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Xem video hướng dẫn thực hành</a:t>
            </a:r>
          </a:p>
        </p:txBody>
      </p:sp>
      <p:sp>
        <p:nvSpPr>
          <p:cNvPr id="4" name="Slide Number Placeholder 3"/>
          <p:cNvSpPr>
            <a:spLocks noGrp="1"/>
          </p:cNvSpPr>
          <p:nvPr>
            <p:ph type="sldNum" sz="quarter" idx="5"/>
          </p:nvPr>
        </p:nvSpPr>
        <p:spPr/>
        <p:txBody>
          <a:bodyPr/>
          <a:lstStyle/>
          <a:p>
            <a:fld id="{617EC417-4AA1-4EC0-A9ED-469F0F8997E8}" type="slidenum">
              <a:rPr lang="vi-VN" smtClean="0"/>
              <a:t>6</a:t>
            </a:fld>
            <a:endParaRPr lang="vi-VN"/>
          </a:p>
        </p:txBody>
      </p:sp>
    </p:spTree>
    <p:extLst>
      <p:ext uri="{BB962C8B-B14F-4D97-AF65-F5344CB8AC3E}">
        <p14:creationId xmlns:p14="http://schemas.microsoft.com/office/powerpoint/2010/main" val="268935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HS thực hành từng bước, cách cắm điện, dùng điện an toàn tránh giật, cháy, nổ</a:t>
            </a:r>
          </a:p>
        </p:txBody>
      </p:sp>
      <p:sp>
        <p:nvSpPr>
          <p:cNvPr id="4" name="Slide Number Placeholder 3"/>
          <p:cNvSpPr>
            <a:spLocks noGrp="1"/>
          </p:cNvSpPr>
          <p:nvPr>
            <p:ph type="sldNum" sz="quarter" idx="5"/>
          </p:nvPr>
        </p:nvSpPr>
        <p:spPr/>
        <p:txBody>
          <a:bodyPr/>
          <a:lstStyle/>
          <a:p>
            <a:fld id="{617EC417-4AA1-4EC0-A9ED-469F0F8997E8}" type="slidenum">
              <a:rPr lang="vi-VN" smtClean="0"/>
              <a:t>7</a:t>
            </a:fld>
            <a:endParaRPr lang="vi-VN"/>
          </a:p>
        </p:txBody>
      </p:sp>
    </p:spTree>
    <p:extLst>
      <p:ext uri="{BB962C8B-B14F-4D97-AF65-F5344CB8AC3E}">
        <p14:creationId xmlns:p14="http://schemas.microsoft.com/office/powerpoint/2010/main" val="30566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HS thực hành từng bước, cách cắm điện, dùng điện an toàn tránh giật, cháy, nổ</a:t>
            </a:r>
          </a:p>
        </p:txBody>
      </p:sp>
      <p:sp>
        <p:nvSpPr>
          <p:cNvPr id="4" name="Slide Number Placeholder 3"/>
          <p:cNvSpPr>
            <a:spLocks noGrp="1"/>
          </p:cNvSpPr>
          <p:nvPr>
            <p:ph type="sldNum" sz="quarter" idx="5"/>
          </p:nvPr>
        </p:nvSpPr>
        <p:spPr/>
        <p:txBody>
          <a:bodyPr/>
          <a:lstStyle/>
          <a:p>
            <a:fld id="{617EC417-4AA1-4EC0-A9ED-469F0F8997E8}" type="slidenum">
              <a:rPr lang="vi-VN" smtClean="0"/>
              <a:t>8</a:t>
            </a:fld>
            <a:endParaRPr lang="vi-VN"/>
          </a:p>
        </p:txBody>
      </p:sp>
    </p:spTree>
    <p:extLst>
      <p:ext uri="{BB962C8B-B14F-4D97-AF65-F5344CB8AC3E}">
        <p14:creationId xmlns:p14="http://schemas.microsoft.com/office/powerpoint/2010/main" val="248450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HS thực hành, quan sát và ghi lại các thay đổi ánh sáng khi chiếu lên pin mặt trời</a:t>
            </a:r>
          </a:p>
        </p:txBody>
      </p:sp>
      <p:sp>
        <p:nvSpPr>
          <p:cNvPr id="4" name="Slide Number Placeholder 3"/>
          <p:cNvSpPr>
            <a:spLocks noGrp="1"/>
          </p:cNvSpPr>
          <p:nvPr>
            <p:ph type="sldNum" sz="quarter" idx="5"/>
          </p:nvPr>
        </p:nvSpPr>
        <p:spPr/>
        <p:txBody>
          <a:bodyPr/>
          <a:lstStyle/>
          <a:p>
            <a:fld id="{617EC417-4AA1-4EC0-A9ED-469F0F8997E8}" type="slidenum">
              <a:rPr lang="vi-VN" smtClean="0"/>
              <a:t>9</a:t>
            </a:fld>
            <a:endParaRPr lang="vi-VN"/>
          </a:p>
        </p:txBody>
      </p:sp>
    </p:spTree>
    <p:extLst>
      <p:ext uri="{BB962C8B-B14F-4D97-AF65-F5344CB8AC3E}">
        <p14:creationId xmlns:p14="http://schemas.microsoft.com/office/powerpoint/2010/main" val="425320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9075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8123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3940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12345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2036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84084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88241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925029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55477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3614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7277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95655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63487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96194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116703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504907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829615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077328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141289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726786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675519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57225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326680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452294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875134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618075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19031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093236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295745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038202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703048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157845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66624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175888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197285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079011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857267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923454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857410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865544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055047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403456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574960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89736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083582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563395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482676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4211180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948909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046028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06743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1366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95898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8867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42912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7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07/12/2022</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1877057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F7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1911233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07/12/2022</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4171497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463810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5E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07/12/2022</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1682720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jp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30.tif"/><Relationship Id="rId4" Type="http://schemas.openxmlformats.org/officeDocument/2006/relationships/image" Target="../media/image29.t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8" Type="http://schemas.openxmlformats.org/officeDocument/2006/relationships/hyperlink" Target="https://www.needpix.com/photo/download/29457/check-correct-mark-choice-yes-ok-positive-right-checkmark" TargetMode="External"/><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hyperlink" Target="https://en.wikipedia.org/wiki/File:Deletion_icon.svg"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36.jp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41.jp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42.jp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22.jpg"/><Relationship Id="rId5" Type="http://schemas.openxmlformats.org/officeDocument/2006/relationships/image" Target="../media/image35.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4FC6B-4676-0C9A-DDF3-172EDBEB98B2}"/>
              </a:ext>
            </a:extLst>
          </p:cNvPr>
          <p:cNvPicPr>
            <a:picLocks noChangeAspect="1"/>
          </p:cNvPicPr>
          <p:nvPr/>
        </p:nvPicPr>
        <p:blipFill>
          <a:blip r:embed="rId4">
            <a:extLst>
              <a:ext uri="{28A0092B-C50C-407E-A947-70E740481C1C}">
                <a14:useLocalDpi xmlns:a14="http://schemas.microsoft.com/office/drawing/2010/main" val="0"/>
              </a:ext>
            </a:extLst>
          </a:blip>
          <a:srcRect l="296" r="296"/>
          <a:stretch/>
        </p:blipFill>
        <p:spPr>
          <a:xfrm>
            <a:off x="696005" y="305888"/>
            <a:ext cx="2143696" cy="2143123"/>
          </a:xfrm>
          <a:prstGeom prst="ellipse">
            <a:avLst/>
          </a:prstGeom>
        </p:spPr>
      </p:pic>
      <p:sp>
        <p:nvSpPr>
          <p:cNvPr id="4" name="TextBox 3">
            <a:extLst>
              <a:ext uri="{FF2B5EF4-FFF2-40B4-BE49-F238E27FC236}">
                <a16:creationId xmlns:a16="http://schemas.microsoft.com/office/drawing/2014/main" id="{83CAFA3F-F686-3BE9-4FC4-A4C232A5C021}"/>
              </a:ext>
            </a:extLst>
          </p:cNvPr>
          <p:cNvSpPr txBox="1"/>
          <p:nvPr/>
        </p:nvSpPr>
        <p:spPr>
          <a:xfrm>
            <a:off x="5412509" y="1134541"/>
            <a:ext cx="552334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a:ln>
                  <a:noFill/>
                </a:ln>
                <a:solidFill>
                  <a:srgbClr val="C00000"/>
                </a:solidFill>
                <a:effectLst/>
                <a:uLnTx/>
                <a:uFillTx/>
                <a:latin typeface=".VnFreeH" panose="020B7200000000000000" pitchFamily="34" charset="0"/>
                <a:ea typeface="+mn-ea"/>
                <a:cs typeface="+mn-cs"/>
              </a:rPr>
              <a:t>S</a:t>
            </a:r>
            <a:r>
              <a:rPr kumimoji="0" lang="en-US" sz="20000" b="1" i="0" u="none" strike="noStrike" kern="1200" cap="none" spc="0" normalizeH="0" baseline="0" noProof="0">
                <a:ln>
                  <a:noFill/>
                </a:ln>
                <a:solidFill>
                  <a:srgbClr val="FFC000"/>
                </a:solidFill>
                <a:effectLst/>
                <a:uLnTx/>
                <a:uFillTx/>
                <a:latin typeface=".VnFreeH" panose="020B7200000000000000" pitchFamily="34" charset="0"/>
                <a:ea typeface="+mn-ea"/>
                <a:cs typeface="+mn-cs"/>
              </a:rPr>
              <a:t>T</a:t>
            </a:r>
            <a:r>
              <a:rPr kumimoji="0" lang="en-US" sz="20000" b="1" i="0" u="none" strike="noStrike" kern="1200" cap="none" spc="0" normalizeH="0" baseline="0" noProof="0">
                <a:ln>
                  <a:noFill/>
                </a:ln>
                <a:solidFill>
                  <a:srgbClr val="7030A0"/>
                </a:solidFill>
                <a:effectLst/>
                <a:uLnTx/>
                <a:uFillTx/>
                <a:latin typeface=".VnFreeH" panose="020B7200000000000000" pitchFamily="34" charset="0"/>
                <a:ea typeface="+mn-ea"/>
                <a:cs typeface="+mn-cs"/>
              </a:rPr>
              <a:t>E</a:t>
            </a:r>
            <a:r>
              <a:rPr kumimoji="0" lang="en-US" sz="20000" b="1" i="0" u="none" strike="noStrike" kern="1200" cap="none" spc="0" normalizeH="0" baseline="0" noProof="0">
                <a:ln>
                  <a:noFill/>
                </a:ln>
                <a:solidFill>
                  <a:srgbClr val="CB662B"/>
                </a:solidFill>
                <a:effectLst/>
                <a:uLnTx/>
                <a:uFillTx/>
                <a:latin typeface=".VnFreeH" panose="020B7200000000000000" pitchFamily="34" charset="0"/>
                <a:ea typeface="+mn-ea"/>
                <a:cs typeface="+mn-cs"/>
              </a:rPr>
              <a:t>M</a:t>
            </a:r>
            <a:endParaRPr kumimoji="0" lang="vi-VN" sz="20000" b="1" i="0" u="none" strike="noStrike" kern="1200" cap="none" spc="0" normalizeH="0" baseline="0" noProof="0">
              <a:ln>
                <a:noFill/>
              </a:ln>
              <a:solidFill>
                <a:srgbClr val="CB662B"/>
              </a:solidFill>
              <a:effectLst/>
              <a:uLnTx/>
              <a:uFillTx/>
              <a:latin typeface="Arial" panose="020B0604020202020204" pitchFamily="34" charset="0"/>
              <a:ea typeface="+mn-ea"/>
              <a:cs typeface="+mn-cs"/>
            </a:endParaRPr>
          </a:p>
        </p:txBody>
      </p:sp>
      <p:sp>
        <p:nvSpPr>
          <p:cNvPr id="11" name="Freeform: Shape 10">
            <a:extLst>
              <a:ext uri="{FF2B5EF4-FFF2-40B4-BE49-F238E27FC236}">
                <a16:creationId xmlns:a16="http://schemas.microsoft.com/office/drawing/2014/main" id="{9500E72D-675E-4BD7-A143-D95C1BDF7739}"/>
              </a:ext>
            </a:extLst>
          </p:cNvPr>
          <p:cNvSpPr/>
          <p:nvPr/>
        </p:nvSpPr>
        <p:spPr>
          <a:xfrm flipV="1">
            <a:off x="4257645" y="422788"/>
            <a:ext cx="7602241" cy="3522796"/>
          </a:xfrm>
          <a:custGeom>
            <a:avLst/>
            <a:gdLst>
              <a:gd name="connsiteX0" fmla="*/ 7598721 w 7602241"/>
              <a:gd name="connsiteY0" fmla="*/ 0 h 3521995"/>
              <a:gd name="connsiteX1" fmla="*/ 7598721 w 7602241"/>
              <a:gd name="connsiteY1" fmla="*/ 218082 h 3521995"/>
              <a:gd name="connsiteX2" fmla="*/ 7594651 w 7602241"/>
              <a:gd name="connsiteY2" fmla="*/ 298677 h 3521995"/>
              <a:gd name="connsiteX3" fmla="*/ 7597125 w 7602241"/>
              <a:gd name="connsiteY3" fmla="*/ 316405 h 3521995"/>
              <a:gd name="connsiteX4" fmla="*/ 7566383 w 7602241"/>
              <a:gd name="connsiteY4" fmla="*/ 745775 h 3521995"/>
              <a:gd name="connsiteX5" fmla="*/ 6580089 w 7602241"/>
              <a:gd name="connsiteY5" fmla="*/ 1699245 h 3521995"/>
              <a:gd name="connsiteX6" fmla="*/ 6227012 w 7602241"/>
              <a:gd name="connsiteY6" fmla="*/ 2516247 h 3521995"/>
              <a:gd name="connsiteX7" fmla="*/ 5024899 w 7602241"/>
              <a:gd name="connsiteY7" fmla="*/ 2615169 h 3521995"/>
              <a:gd name="connsiteX8" fmla="*/ 4165846 w 7602241"/>
              <a:gd name="connsiteY8" fmla="*/ 3486758 h 3521995"/>
              <a:gd name="connsiteX9" fmla="*/ 2902749 w 7602241"/>
              <a:gd name="connsiteY9" fmla="*/ 2954744 h 3521995"/>
              <a:gd name="connsiteX10" fmla="*/ 1026469 w 7602241"/>
              <a:gd name="connsiteY10" fmla="*/ 2429102 h 3521995"/>
              <a:gd name="connsiteX11" fmla="*/ 201510 w 7602241"/>
              <a:gd name="connsiteY11" fmla="*/ 1844164 h 3521995"/>
              <a:gd name="connsiteX12" fmla="*/ 377785 w 7602241"/>
              <a:gd name="connsiteY12" fmla="*/ 1054593 h 3521995"/>
              <a:gd name="connsiteX13" fmla="*/ 5551 w 7602241"/>
              <a:gd name="connsiteY13" fmla="*/ 244518 h 3521995"/>
              <a:gd name="connsiteX14" fmla="*/ 7308 w 7602241"/>
              <a:gd name="connsiteY14" fmla="*/ 235472 h 3521995"/>
              <a:gd name="connsiteX15" fmla="*/ 6430 w 7602241"/>
              <a:gd name="connsiteY15" fmla="*/ 218082 h 3521995"/>
              <a:gd name="connsiteX16" fmla="*/ 6430 w 7602241"/>
              <a:gd name="connsiteY16" fmla="*/ 4085 h 3521995"/>
              <a:gd name="connsiteX17" fmla="*/ 16934 w 7602241"/>
              <a:gd name="connsiteY17" fmla="*/ 8436 h 3521995"/>
              <a:gd name="connsiteX18" fmla="*/ 7585307 w 7602241"/>
              <a:gd name="connsiteY18" fmla="*/ 8436 h 3521995"/>
              <a:gd name="connsiteX19" fmla="*/ 7597281 w 7602241"/>
              <a:gd name="connsiteY19" fmla="*/ 3476 h 3521995"/>
              <a:gd name="connsiteX20" fmla="*/ 7598721 w 7602241"/>
              <a:gd name="connsiteY20" fmla="*/ 0 h 3521995"/>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16934 w 7602241"/>
              <a:gd name="connsiteY17" fmla="*/ 4960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467972 w 7602241"/>
              <a:gd name="connsiteY19" fmla="*/ 0 h 3518519"/>
              <a:gd name="connsiteX20" fmla="*/ 7506358 w 7602241"/>
              <a:gd name="connsiteY20" fmla="*/ 42705 h 3518519"/>
              <a:gd name="connsiteX0" fmla="*/ 7506358 w 7602241"/>
              <a:gd name="connsiteY0" fmla="*/ 46982 h 3522796"/>
              <a:gd name="connsiteX1" fmla="*/ 7598721 w 7602241"/>
              <a:gd name="connsiteY1" fmla="*/ 218883 h 3522796"/>
              <a:gd name="connsiteX2" fmla="*/ 7594651 w 7602241"/>
              <a:gd name="connsiteY2" fmla="*/ 299478 h 3522796"/>
              <a:gd name="connsiteX3" fmla="*/ 7597125 w 7602241"/>
              <a:gd name="connsiteY3" fmla="*/ 317206 h 3522796"/>
              <a:gd name="connsiteX4" fmla="*/ 7566383 w 7602241"/>
              <a:gd name="connsiteY4" fmla="*/ 746576 h 3522796"/>
              <a:gd name="connsiteX5" fmla="*/ 6580089 w 7602241"/>
              <a:gd name="connsiteY5" fmla="*/ 1700046 h 3522796"/>
              <a:gd name="connsiteX6" fmla="*/ 6227012 w 7602241"/>
              <a:gd name="connsiteY6" fmla="*/ 2517048 h 3522796"/>
              <a:gd name="connsiteX7" fmla="*/ 5024899 w 7602241"/>
              <a:gd name="connsiteY7" fmla="*/ 2615970 h 3522796"/>
              <a:gd name="connsiteX8" fmla="*/ 4165846 w 7602241"/>
              <a:gd name="connsiteY8" fmla="*/ 3487559 h 3522796"/>
              <a:gd name="connsiteX9" fmla="*/ 2902749 w 7602241"/>
              <a:gd name="connsiteY9" fmla="*/ 2955545 h 3522796"/>
              <a:gd name="connsiteX10" fmla="*/ 1026469 w 7602241"/>
              <a:gd name="connsiteY10" fmla="*/ 2429903 h 3522796"/>
              <a:gd name="connsiteX11" fmla="*/ 201510 w 7602241"/>
              <a:gd name="connsiteY11" fmla="*/ 1844965 h 3522796"/>
              <a:gd name="connsiteX12" fmla="*/ 377785 w 7602241"/>
              <a:gd name="connsiteY12" fmla="*/ 1055394 h 3522796"/>
              <a:gd name="connsiteX13" fmla="*/ 5551 w 7602241"/>
              <a:gd name="connsiteY13" fmla="*/ 245319 h 3522796"/>
              <a:gd name="connsiteX14" fmla="*/ 7308 w 7602241"/>
              <a:gd name="connsiteY14" fmla="*/ 236273 h 3522796"/>
              <a:gd name="connsiteX15" fmla="*/ 6430 w 7602241"/>
              <a:gd name="connsiteY15" fmla="*/ 218883 h 3522796"/>
              <a:gd name="connsiteX16" fmla="*/ 43376 w 7602241"/>
              <a:gd name="connsiteY16" fmla="*/ 143432 h 3522796"/>
              <a:gd name="connsiteX17" fmla="*/ 284788 w 7602241"/>
              <a:gd name="connsiteY17" fmla="*/ 55418 h 3522796"/>
              <a:gd name="connsiteX18" fmla="*/ 7428289 w 7602241"/>
              <a:gd name="connsiteY18" fmla="*/ 0 h 3522796"/>
              <a:gd name="connsiteX19" fmla="*/ 7467972 w 7602241"/>
              <a:gd name="connsiteY19" fmla="*/ 4277 h 3522796"/>
              <a:gd name="connsiteX20" fmla="*/ 7506358 w 7602241"/>
              <a:gd name="connsiteY20" fmla="*/ 46982 h 35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2241" h="3522796">
                <a:moveTo>
                  <a:pt x="7506358" y="46982"/>
                </a:moveTo>
                <a:lnTo>
                  <a:pt x="7598721" y="218883"/>
                </a:lnTo>
                <a:lnTo>
                  <a:pt x="7594651" y="299478"/>
                </a:lnTo>
                <a:lnTo>
                  <a:pt x="7597125" y="317206"/>
                </a:lnTo>
                <a:cubicBezTo>
                  <a:pt x="7609460" y="459502"/>
                  <a:pt x="7599599" y="604637"/>
                  <a:pt x="7566383" y="746576"/>
                </a:cubicBezTo>
                <a:cubicBezTo>
                  <a:pt x="7448633" y="1249773"/>
                  <a:pt x="7058825" y="1626617"/>
                  <a:pt x="6580089" y="1700046"/>
                </a:cubicBezTo>
                <a:cubicBezTo>
                  <a:pt x="6577804" y="2014128"/>
                  <a:pt x="6448981" y="2312001"/>
                  <a:pt x="6227012" y="2517048"/>
                </a:cubicBezTo>
                <a:cubicBezTo>
                  <a:pt x="5889753" y="2828637"/>
                  <a:pt x="5402581" y="2868677"/>
                  <a:pt x="5024899" y="2615970"/>
                </a:cubicBezTo>
                <a:cubicBezTo>
                  <a:pt x="4902755" y="3050033"/>
                  <a:pt x="4575689" y="3381849"/>
                  <a:pt x="4165846" y="3487559"/>
                </a:cubicBezTo>
                <a:cubicBezTo>
                  <a:pt x="3682892" y="3612111"/>
                  <a:pt x="3178848" y="3399860"/>
                  <a:pt x="2902749" y="2955545"/>
                </a:cubicBezTo>
                <a:cubicBezTo>
                  <a:pt x="2251077" y="3377277"/>
                  <a:pt x="1404677" y="3140226"/>
                  <a:pt x="1026469" y="2429903"/>
                </a:cubicBezTo>
                <a:cubicBezTo>
                  <a:pt x="654938" y="2476593"/>
                  <a:pt x="306080" y="2229290"/>
                  <a:pt x="201510" y="1844965"/>
                </a:cubicBezTo>
                <a:cubicBezTo>
                  <a:pt x="125763" y="1566904"/>
                  <a:pt x="192723" y="1266814"/>
                  <a:pt x="377785" y="1055394"/>
                </a:cubicBezTo>
                <a:cubicBezTo>
                  <a:pt x="115218" y="889555"/>
                  <a:pt x="-31004" y="571316"/>
                  <a:pt x="5551" y="245319"/>
                </a:cubicBezTo>
                <a:lnTo>
                  <a:pt x="7308" y="236273"/>
                </a:lnTo>
                <a:cubicBezTo>
                  <a:pt x="7015" y="230476"/>
                  <a:pt x="6723" y="224680"/>
                  <a:pt x="6430" y="218883"/>
                </a:cubicBezTo>
                <a:lnTo>
                  <a:pt x="43376" y="143432"/>
                </a:lnTo>
                <a:lnTo>
                  <a:pt x="284788" y="55418"/>
                </a:lnTo>
                <a:lnTo>
                  <a:pt x="7428289" y="0"/>
                </a:lnTo>
                <a:cubicBezTo>
                  <a:pt x="7432965" y="0"/>
                  <a:pt x="7464908" y="7342"/>
                  <a:pt x="7467972" y="4277"/>
                </a:cubicBezTo>
                <a:lnTo>
                  <a:pt x="7506358" y="46982"/>
                </a:lnTo>
                <a:close/>
              </a:path>
            </a:pathLst>
          </a:custGeom>
          <a:no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FA876C59-47B5-E400-B13C-69BDAA293353}"/>
              </a:ext>
            </a:extLst>
          </p:cNvPr>
          <p:cNvPicPr>
            <a:picLocks noChangeAspect="1"/>
          </p:cNvPicPr>
          <p:nvPr/>
        </p:nvPicPr>
        <p:blipFill rotWithShape="1">
          <a:blip r:embed="rId5"/>
          <a:srcRect l="464" t="1847" r="2752" b="2288"/>
          <a:stretch/>
        </p:blipFill>
        <p:spPr>
          <a:xfrm>
            <a:off x="1297468" y="4736902"/>
            <a:ext cx="928012"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F23B28BE-10A1-D858-66AF-98ADD8CF2E95}"/>
              </a:ext>
            </a:extLst>
          </p:cNvPr>
          <p:cNvPicPr>
            <a:picLocks noChangeAspect="1"/>
          </p:cNvPicPr>
          <p:nvPr/>
        </p:nvPicPr>
        <p:blipFill>
          <a:blip r:embed="rId6"/>
          <a:stretch>
            <a:fillRect/>
          </a:stretch>
        </p:blipFill>
        <p:spPr>
          <a:xfrm>
            <a:off x="1335423" y="5805146"/>
            <a:ext cx="890057" cy="88005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a:extLst>
              <a:ext uri="{FF2B5EF4-FFF2-40B4-BE49-F238E27FC236}">
                <a16:creationId xmlns:a16="http://schemas.microsoft.com/office/drawing/2014/main" id="{801A0D3E-0EA5-D8E7-F98D-2A82ECD95578}"/>
              </a:ext>
            </a:extLst>
          </p:cNvPr>
          <p:cNvPicPr>
            <a:picLocks noChangeAspect="1"/>
          </p:cNvPicPr>
          <p:nvPr/>
        </p:nvPicPr>
        <p:blipFill rotWithShape="1">
          <a:blip r:embed="rId7"/>
          <a:srcRect l="3363" b="1268"/>
          <a:stretch/>
        </p:blipFill>
        <p:spPr>
          <a:xfrm>
            <a:off x="1305216" y="3668657"/>
            <a:ext cx="920264"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342D6AFC-F7B0-B41D-F3D7-64F831C5104B}"/>
              </a:ext>
            </a:extLst>
          </p:cNvPr>
          <p:cNvPicPr>
            <a:picLocks noChangeAspect="1"/>
          </p:cNvPicPr>
          <p:nvPr/>
        </p:nvPicPr>
        <p:blipFill rotWithShape="1">
          <a:blip r:embed="rId8"/>
          <a:srcRect t="752" b="752"/>
          <a:stretch/>
        </p:blipFill>
        <p:spPr>
          <a:xfrm>
            <a:off x="1302810" y="2600412"/>
            <a:ext cx="922670"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24" name="Straight Arrow Connector 23">
            <a:extLst>
              <a:ext uri="{FF2B5EF4-FFF2-40B4-BE49-F238E27FC236}">
                <a16:creationId xmlns:a16="http://schemas.microsoft.com/office/drawing/2014/main" id="{8156ADFF-F2D4-A829-5EBC-BB6D322FAFD7}"/>
              </a:ext>
            </a:extLst>
          </p:cNvPr>
          <p:cNvCxnSpPr/>
          <p:nvPr/>
        </p:nvCxnSpPr>
        <p:spPr>
          <a:xfrm flipH="1">
            <a:off x="1764145" y="2469445"/>
            <a:ext cx="7417" cy="113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172BD9-41B5-BFE1-2605-B957F4A99E47}"/>
              </a:ext>
            </a:extLst>
          </p:cNvPr>
          <p:cNvCxnSpPr/>
          <p:nvPr/>
        </p:nvCxnSpPr>
        <p:spPr>
          <a:xfrm flipH="1">
            <a:off x="1722585" y="3537344"/>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AF3A8BE-4F84-C96C-E542-42AC42EAAA96}"/>
              </a:ext>
            </a:extLst>
          </p:cNvPr>
          <p:cNvCxnSpPr/>
          <p:nvPr/>
        </p:nvCxnSpPr>
        <p:spPr>
          <a:xfrm flipH="1">
            <a:off x="1754906" y="4622612"/>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1DE8B9-071A-F64A-FCCD-4EF6B55F2F3F}"/>
              </a:ext>
            </a:extLst>
          </p:cNvPr>
          <p:cNvCxnSpPr/>
          <p:nvPr/>
        </p:nvCxnSpPr>
        <p:spPr>
          <a:xfrm flipH="1">
            <a:off x="1759532" y="5670943"/>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2997537-DAB4-B0DB-172A-E4BDB9789315}"/>
              </a:ext>
            </a:extLst>
          </p:cNvPr>
          <p:cNvSpPr/>
          <p:nvPr/>
        </p:nvSpPr>
        <p:spPr>
          <a:xfrm>
            <a:off x="1283734" y="2588312"/>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CA7CE954-09EA-18C3-24D4-F8FF1AC1C86F}"/>
              </a:ext>
            </a:extLst>
          </p:cNvPr>
          <p:cNvSpPr/>
          <p:nvPr/>
        </p:nvSpPr>
        <p:spPr>
          <a:xfrm>
            <a:off x="1251712" y="4729927"/>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8CC14096-7535-43AA-8539-06E4B4FC5F72}"/>
              </a:ext>
            </a:extLst>
          </p:cNvPr>
          <p:cNvSpPr/>
          <p:nvPr/>
        </p:nvSpPr>
        <p:spPr>
          <a:xfrm>
            <a:off x="1290601" y="5790539"/>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Picture 12">
            <a:extLst>
              <a:ext uri="{FF2B5EF4-FFF2-40B4-BE49-F238E27FC236}">
                <a16:creationId xmlns:a16="http://schemas.microsoft.com/office/drawing/2014/main" id="{E6B66C08-5ED2-D894-4105-4B1B2E78357B}"/>
              </a:ext>
            </a:extLst>
          </p:cNvPr>
          <p:cNvPicPr>
            <a:picLocks noChangeAspect="1"/>
          </p:cNvPicPr>
          <p:nvPr/>
        </p:nvPicPr>
        <p:blipFill>
          <a:blip r:embed="rId9"/>
          <a:stretch>
            <a:fillRect/>
          </a:stretch>
        </p:blipFill>
        <p:spPr>
          <a:xfrm>
            <a:off x="7095019" y="4059693"/>
            <a:ext cx="3761558" cy="2798307"/>
          </a:xfrm>
          <a:prstGeom prst="rect">
            <a:avLst/>
          </a:prstGeom>
        </p:spPr>
      </p:pic>
    </p:spTree>
    <p:extLst>
      <p:ext uri="{BB962C8B-B14F-4D97-AF65-F5344CB8AC3E}">
        <p14:creationId xmlns:p14="http://schemas.microsoft.com/office/powerpoint/2010/main" val="29644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6"/>
                                        </p:tgtEl>
                                        <p:attrNameLst>
                                          <p:attrName>r</p:attrName>
                                        </p:attrNameLst>
                                      </p:cBhvr>
                                    </p:animRot>
                                    <p:animRot by="-240000">
                                      <p:cBhvr>
                                        <p:cTn id="7" dur="400" fill="hold">
                                          <p:stCondLst>
                                            <p:cond delay="400"/>
                                          </p:stCondLst>
                                        </p:cTn>
                                        <p:tgtEl>
                                          <p:spTgt spid="16"/>
                                        </p:tgtEl>
                                        <p:attrNameLst>
                                          <p:attrName>r</p:attrName>
                                        </p:attrNameLst>
                                      </p:cBhvr>
                                    </p:animRot>
                                    <p:animRot by="240000">
                                      <p:cBhvr>
                                        <p:cTn id="8" dur="400" fill="hold">
                                          <p:stCondLst>
                                            <p:cond delay="800"/>
                                          </p:stCondLst>
                                        </p:cTn>
                                        <p:tgtEl>
                                          <p:spTgt spid="16"/>
                                        </p:tgtEl>
                                        <p:attrNameLst>
                                          <p:attrName>r</p:attrName>
                                        </p:attrNameLst>
                                      </p:cBhvr>
                                    </p:animRot>
                                    <p:animRot by="-240000">
                                      <p:cBhvr>
                                        <p:cTn id="9" dur="400" fill="hold">
                                          <p:stCondLst>
                                            <p:cond delay="1200"/>
                                          </p:stCondLst>
                                        </p:cTn>
                                        <p:tgtEl>
                                          <p:spTgt spid="16"/>
                                        </p:tgtEl>
                                        <p:attrNameLst>
                                          <p:attrName>r</p:attrName>
                                        </p:attrNameLst>
                                      </p:cBhvr>
                                    </p:animRot>
                                    <p:animRot by="120000">
                                      <p:cBhvr>
                                        <p:cTn id="10"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41FDB9B-3392-695C-D614-AF9369C47955}"/>
              </a:ext>
            </a:extLst>
          </p:cNvPr>
          <p:cNvGrpSpPr/>
          <p:nvPr/>
        </p:nvGrpSpPr>
        <p:grpSpPr>
          <a:xfrm>
            <a:off x="827044" y="2760746"/>
            <a:ext cx="5540784" cy="3067229"/>
            <a:chOff x="5852385" y="2965095"/>
            <a:chExt cx="5540784" cy="3067229"/>
          </a:xfrm>
        </p:grpSpPr>
        <p:grpSp>
          <p:nvGrpSpPr>
            <p:cNvPr id="51" name="Group 50">
              <a:extLst>
                <a:ext uri="{FF2B5EF4-FFF2-40B4-BE49-F238E27FC236}">
                  <a16:creationId xmlns:a16="http://schemas.microsoft.com/office/drawing/2014/main" id="{23525118-E14B-D6A2-75DD-18753B4D8A16}"/>
                </a:ext>
              </a:extLst>
            </p:cNvPr>
            <p:cNvGrpSpPr/>
            <p:nvPr/>
          </p:nvGrpSpPr>
          <p:grpSpPr>
            <a:xfrm>
              <a:off x="5852385" y="2965095"/>
              <a:ext cx="5540784" cy="3067229"/>
              <a:chOff x="1628613" y="2163478"/>
              <a:chExt cx="6774789" cy="4076215"/>
            </a:xfrm>
          </p:grpSpPr>
          <p:sp>
            <p:nvSpPr>
              <p:cNvPr id="52" name="Rectangle 51">
                <a:extLst>
                  <a:ext uri="{FF2B5EF4-FFF2-40B4-BE49-F238E27FC236}">
                    <a16:creationId xmlns:a16="http://schemas.microsoft.com/office/drawing/2014/main" id="{A1C7D456-D343-2B9A-EB9B-03529D8C29F8}"/>
                  </a:ext>
                </a:extLst>
              </p:cNvPr>
              <p:cNvSpPr/>
              <p:nvPr/>
            </p:nvSpPr>
            <p:spPr>
              <a:xfrm rot="20879201">
                <a:off x="5371615" y="2163478"/>
                <a:ext cx="3031787" cy="4076215"/>
              </a:xfrm>
              <a:prstGeom prst="rect">
                <a:avLst/>
              </a:prstGeom>
              <a:solidFill>
                <a:srgbClr val="FEE7B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Freeform: Shape 52">
                <a:extLst>
                  <a:ext uri="{FF2B5EF4-FFF2-40B4-BE49-F238E27FC236}">
                    <a16:creationId xmlns:a16="http://schemas.microsoft.com/office/drawing/2014/main" id="{51C187D0-7BB2-D62D-7CF7-4C9C73716714}"/>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Rectangle 53">
                <a:extLst>
                  <a:ext uri="{FF2B5EF4-FFF2-40B4-BE49-F238E27FC236}">
                    <a16:creationId xmlns:a16="http://schemas.microsoft.com/office/drawing/2014/main" id="{0EF86C87-5F92-EE0F-BE7E-C77D3350F915}"/>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33" name="Straight Connector 32">
              <a:extLst>
                <a:ext uri="{FF2B5EF4-FFF2-40B4-BE49-F238E27FC236}">
                  <a16:creationId xmlns:a16="http://schemas.microsoft.com/office/drawing/2014/main" id="{18A0FA62-3BE6-D45B-6D32-DB22AAD46542}"/>
                </a:ext>
              </a:extLst>
            </p:cNvPr>
            <p:cNvCxnSpPr>
              <a:cxnSpLocks/>
            </p:cNvCxnSpPr>
            <p:nvPr/>
          </p:nvCxnSpPr>
          <p:spPr>
            <a:xfrm>
              <a:off x="6754741" y="3281576"/>
              <a:ext cx="3861833" cy="0"/>
            </a:xfrm>
            <a:prstGeom prst="line">
              <a:avLst/>
            </a:prstGeom>
            <a:ln w="38100">
              <a:solidFill>
                <a:srgbClr val="F5821F"/>
              </a:solidFill>
              <a:prstDash val="sysDot"/>
            </a:ln>
          </p:spPr>
          <p:style>
            <a:lnRef idx="1">
              <a:schemeClr val="accent1"/>
            </a:lnRef>
            <a:fillRef idx="0">
              <a:schemeClr val="accent1"/>
            </a:fillRef>
            <a:effectRef idx="0">
              <a:schemeClr val="accent1"/>
            </a:effectRef>
            <a:fontRef idx="minor">
              <a:schemeClr val="tx1"/>
            </a:fontRef>
          </p:style>
        </p:cxnSp>
      </p:grpSp>
      <p:sp>
        <p:nvSpPr>
          <p:cNvPr id="55" name="Rectangle 34">
            <a:extLst>
              <a:ext uri="{FF2B5EF4-FFF2-40B4-BE49-F238E27FC236}">
                <a16:creationId xmlns:a16="http://schemas.microsoft.com/office/drawing/2014/main" id="{C555CA70-4D17-76E2-EC03-CBBE1A55362C}"/>
              </a:ext>
            </a:extLst>
          </p:cNvPr>
          <p:cNvSpPr/>
          <p:nvPr/>
        </p:nvSpPr>
        <p:spPr>
          <a:xfrm rot="16200000">
            <a:off x="2681539" y="980996"/>
            <a:ext cx="981874" cy="2841624"/>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Vận hành hệ thống điện trong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560328" cy="1553171"/>
          </a:xfrm>
          <a:prstGeom prst="ellipse">
            <a:avLst/>
          </a:prstGeom>
        </p:spPr>
      </p:pic>
      <p:sp>
        <p:nvSpPr>
          <p:cNvPr id="11" name="TextBox 10">
            <a:extLst>
              <a:ext uri="{FF2B5EF4-FFF2-40B4-BE49-F238E27FC236}">
                <a16:creationId xmlns:a16="http://schemas.microsoft.com/office/drawing/2014/main" id="{65407C88-AB48-1311-9D0A-D46038BEE257}"/>
              </a:ext>
            </a:extLst>
          </p:cNvPr>
          <p:cNvSpPr txBox="1"/>
          <p:nvPr/>
        </p:nvSpPr>
        <p:spPr>
          <a:xfrm>
            <a:off x="1751663" y="2192443"/>
            <a:ext cx="2867846" cy="492443"/>
          </a:xfrm>
          <a:prstGeom prst="rect">
            <a:avLst/>
          </a:prstGeom>
          <a:noFill/>
        </p:spPr>
        <p:txBody>
          <a:bodyPr wrap="square" rtlCol="0">
            <a:spAutoFit/>
          </a:bodyPr>
          <a:lstStyle/>
          <a:p>
            <a:pPr algn="ctr"/>
            <a:r>
              <a:rPr lang="vi-VN" sz="2600">
                <a:solidFill>
                  <a:schemeClr val="bg1"/>
                </a:solidFill>
                <a:latin typeface="Roboto Black" panose="02000000000000000000" pitchFamily="2" charset="0"/>
                <a:ea typeface="Roboto Black" panose="02000000000000000000" pitchFamily="2" charset="0"/>
              </a:rPr>
              <a:t>Lưu ý 1</a:t>
            </a:r>
          </a:p>
        </p:txBody>
      </p:sp>
      <p:sp>
        <p:nvSpPr>
          <p:cNvPr id="31" name="Rectangle 30">
            <a:extLst>
              <a:ext uri="{FF2B5EF4-FFF2-40B4-BE49-F238E27FC236}">
                <a16:creationId xmlns:a16="http://schemas.microsoft.com/office/drawing/2014/main" id="{F838D024-0AC9-FA7C-BFDC-C1948750732C}"/>
              </a:ext>
            </a:extLst>
          </p:cNvPr>
          <p:cNvSpPr/>
          <p:nvPr/>
        </p:nvSpPr>
        <p:spPr>
          <a:xfrm>
            <a:off x="1751663" y="3224651"/>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TextBox 116">
            <a:extLst>
              <a:ext uri="{FF2B5EF4-FFF2-40B4-BE49-F238E27FC236}">
                <a16:creationId xmlns:a16="http://schemas.microsoft.com/office/drawing/2014/main" id="{22238407-0855-D98B-E484-79453E127D74}"/>
              </a:ext>
            </a:extLst>
          </p:cNvPr>
          <p:cNvSpPr txBox="1"/>
          <p:nvPr/>
        </p:nvSpPr>
        <p:spPr>
          <a:xfrm>
            <a:off x="1574314" y="3220871"/>
            <a:ext cx="3957274" cy="2308324"/>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70C0"/>
                </a:solidFill>
              </a:rPr>
              <a:t>Để quan sát được ánh sáng của bóng đèn trong ngôi nhà, cần dùng một tấm bìa màu đen đặt phía sau bóng đèn hoặc che xung quanh ngôi nhà cho tối lại</a:t>
            </a:r>
          </a:p>
        </p:txBody>
      </p:sp>
      <p:grpSp>
        <p:nvGrpSpPr>
          <p:cNvPr id="3" name="Group 2">
            <a:extLst>
              <a:ext uri="{FF2B5EF4-FFF2-40B4-BE49-F238E27FC236}">
                <a16:creationId xmlns:a16="http://schemas.microsoft.com/office/drawing/2014/main" id="{29F35594-439C-F980-A550-10F0E2329661}"/>
              </a:ext>
            </a:extLst>
          </p:cNvPr>
          <p:cNvGrpSpPr/>
          <p:nvPr/>
        </p:nvGrpSpPr>
        <p:grpSpPr>
          <a:xfrm>
            <a:off x="7216202" y="1328887"/>
            <a:ext cx="4264485" cy="5028239"/>
            <a:chOff x="1359778" y="1647864"/>
            <a:chExt cx="4264485" cy="5028239"/>
          </a:xfrm>
        </p:grpSpPr>
        <p:sp>
          <p:nvSpPr>
            <p:cNvPr id="4" name="Rectangle 3">
              <a:extLst>
                <a:ext uri="{FF2B5EF4-FFF2-40B4-BE49-F238E27FC236}">
                  <a16:creationId xmlns:a16="http://schemas.microsoft.com/office/drawing/2014/main" id="{26EF7F83-1E76-5285-81B0-AC3677CB2E39}"/>
                </a:ext>
              </a:extLst>
            </p:cNvPr>
            <p:cNvSpPr/>
            <p:nvPr/>
          </p:nvSpPr>
          <p:spPr>
            <a:xfrm>
              <a:off x="1359778" y="1647864"/>
              <a:ext cx="4264485" cy="5028239"/>
            </a:xfrm>
            <a:prstGeom prst="rect">
              <a:avLst/>
            </a:prstGeom>
            <a:solidFill>
              <a:srgbClr val="2F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294D4413-5271-3C07-5B3E-C912E0A90760}"/>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35991F0E-EA8C-7662-DCF3-51D8C38F0AF0}"/>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Cube 9">
            <a:extLst>
              <a:ext uri="{FF2B5EF4-FFF2-40B4-BE49-F238E27FC236}">
                <a16:creationId xmlns:a16="http://schemas.microsoft.com/office/drawing/2014/main" id="{EDB6245C-7F59-AACA-67D4-95736B09B903}"/>
              </a:ext>
            </a:extLst>
          </p:cNvPr>
          <p:cNvSpPr/>
          <p:nvPr/>
        </p:nvSpPr>
        <p:spPr>
          <a:xfrm>
            <a:off x="8250865" y="2684886"/>
            <a:ext cx="2189472" cy="2046602"/>
          </a:xfrm>
          <a:prstGeom prst="cube">
            <a:avLst/>
          </a:prstGeom>
          <a:solidFill>
            <a:schemeClr val="tx1">
              <a:lumMod val="85000"/>
              <a:lumOff val="1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Picture 12">
            <a:extLst>
              <a:ext uri="{FF2B5EF4-FFF2-40B4-BE49-F238E27FC236}">
                <a16:creationId xmlns:a16="http://schemas.microsoft.com/office/drawing/2014/main" id="{BFEAF913-DFDC-7E07-ACDA-8EEA4BC0B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8023" y="3354816"/>
            <a:ext cx="509558" cy="1091553"/>
          </a:xfrm>
          <a:prstGeom prst="rect">
            <a:avLst/>
          </a:prstGeom>
        </p:spPr>
      </p:pic>
      <p:grpSp>
        <p:nvGrpSpPr>
          <p:cNvPr id="7" name="Group 6">
            <a:extLst>
              <a:ext uri="{FF2B5EF4-FFF2-40B4-BE49-F238E27FC236}">
                <a16:creationId xmlns:a16="http://schemas.microsoft.com/office/drawing/2014/main" id="{14726418-44AB-5ABE-B30F-CCD35261F2CA}"/>
              </a:ext>
            </a:extLst>
          </p:cNvPr>
          <p:cNvGrpSpPr/>
          <p:nvPr/>
        </p:nvGrpSpPr>
        <p:grpSpPr>
          <a:xfrm>
            <a:off x="12140" y="4800264"/>
            <a:ext cx="685064" cy="1426019"/>
            <a:chOff x="10281328" y="2919181"/>
            <a:chExt cx="685064" cy="1426019"/>
          </a:xfrm>
        </p:grpSpPr>
        <p:sp>
          <p:nvSpPr>
            <p:cNvPr id="9" name="Freeform: Shape 8">
              <a:extLst>
                <a:ext uri="{FF2B5EF4-FFF2-40B4-BE49-F238E27FC236}">
                  <a16:creationId xmlns:a16="http://schemas.microsoft.com/office/drawing/2014/main" id="{247C3B6F-44D8-C289-46DA-3D554011ABDE}"/>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8CFDC0C8-3120-954E-657B-9A0FE8A1D3AA}"/>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E9E84195-697C-6FE4-D3C1-654AC523CD87}"/>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61217563-52E4-B081-5BA8-38EA19CD2872}"/>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04870A7F-575F-16DF-8531-E85FFAE42CD1}"/>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7" name="Freeform: Shape 16">
              <a:extLst>
                <a:ext uri="{FF2B5EF4-FFF2-40B4-BE49-F238E27FC236}">
                  <a16:creationId xmlns:a16="http://schemas.microsoft.com/office/drawing/2014/main" id="{D18E7AFB-D09B-7BD8-B5FA-C2D08B547197}"/>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8" name="Freeform: Shape 17">
              <a:extLst>
                <a:ext uri="{FF2B5EF4-FFF2-40B4-BE49-F238E27FC236}">
                  <a16:creationId xmlns:a16="http://schemas.microsoft.com/office/drawing/2014/main" id="{D7B3E167-0E07-6E7E-BBE5-51EFF169F1EE}"/>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CE4B2A06-EB5E-7627-867A-EAB24FF9497B}"/>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C0D407BF-5E94-0D35-A634-46F8553FAA23}"/>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D0F1A2B3-4665-A04D-6CFB-8D2E3D04BBEB}"/>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D7704978-C4A3-F944-5FD8-534906ED756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24" name="Group 23">
            <a:extLst>
              <a:ext uri="{FF2B5EF4-FFF2-40B4-BE49-F238E27FC236}">
                <a16:creationId xmlns:a16="http://schemas.microsoft.com/office/drawing/2014/main" id="{225D0ACB-120A-BBF7-DA05-41D64B81143D}"/>
              </a:ext>
            </a:extLst>
          </p:cNvPr>
          <p:cNvGrpSpPr/>
          <p:nvPr/>
        </p:nvGrpSpPr>
        <p:grpSpPr>
          <a:xfrm flipH="1">
            <a:off x="11506936" y="403281"/>
            <a:ext cx="685064" cy="1426019"/>
            <a:chOff x="10281328" y="2919181"/>
            <a:chExt cx="685064" cy="1426019"/>
          </a:xfrm>
        </p:grpSpPr>
        <p:sp>
          <p:nvSpPr>
            <p:cNvPr id="25" name="Freeform: Shape 24">
              <a:extLst>
                <a:ext uri="{FF2B5EF4-FFF2-40B4-BE49-F238E27FC236}">
                  <a16:creationId xmlns:a16="http://schemas.microsoft.com/office/drawing/2014/main" id="{6D446C34-BB2F-7000-6C6C-0D59E041F8E7}"/>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26EEB3E3-5080-09CA-17AC-5BBE2D645C8F}"/>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8025AC8F-49B3-AD35-3734-A98DF53CD270}"/>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2F46EC44-8EFE-814D-AB0D-3BAF85573C12}"/>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007D4432-1350-7A8A-24B1-E27A9F029AD1}"/>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5" name="Freeform: Shape 34">
              <a:extLst>
                <a:ext uri="{FF2B5EF4-FFF2-40B4-BE49-F238E27FC236}">
                  <a16:creationId xmlns:a16="http://schemas.microsoft.com/office/drawing/2014/main" id="{2C5C06E1-2B4C-BF50-8B3F-09FFAFC589A2}"/>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6" name="Freeform: Shape 35">
              <a:extLst>
                <a:ext uri="{FF2B5EF4-FFF2-40B4-BE49-F238E27FC236}">
                  <a16:creationId xmlns:a16="http://schemas.microsoft.com/office/drawing/2014/main" id="{4ED35815-0010-3D59-BC6C-796CA4E3A122}"/>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7" name="Freeform: Shape 36">
              <a:extLst>
                <a:ext uri="{FF2B5EF4-FFF2-40B4-BE49-F238E27FC236}">
                  <a16:creationId xmlns:a16="http://schemas.microsoft.com/office/drawing/2014/main" id="{E9336AD9-E207-492A-2B4D-92300396E0ED}"/>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8" name="Freeform: Shape 37">
              <a:extLst>
                <a:ext uri="{FF2B5EF4-FFF2-40B4-BE49-F238E27FC236}">
                  <a16:creationId xmlns:a16="http://schemas.microsoft.com/office/drawing/2014/main" id="{E789AB81-BD74-013C-2467-8A1645C92938}"/>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9" name="Freeform: Shape 38">
              <a:extLst>
                <a:ext uri="{FF2B5EF4-FFF2-40B4-BE49-F238E27FC236}">
                  <a16:creationId xmlns:a16="http://schemas.microsoft.com/office/drawing/2014/main" id="{26C2F60D-B059-E563-6945-C102C6EF89E5}"/>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0" name="Freeform: Shape 39">
              <a:extLst>
                <a:ext uri="{FF2B5EF4-FFF2-40B4-BE49-F238E27FC236}">
                  <a16:creationId xmlns:a16="http://schemas.microsoft.com/office/drawing/2014/main" id="{D9F66B47-B129-2455-7529-41688713B177}"/>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128802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10"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500"/>
                                        <p:tgtEl>
                                          <p:spTgt spid="11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24" presetClass="emph" presetSubtype="0" fill="hold" grpId="1" nodeType="withEffect">
                                  <p:stCondLst>
                                    <p:cond delay="0"/>
                                  </p:stCondLst>
                                  <p:childTnLst>
                                    <p:animClr clrSpc="hsl" dir="cw">
                                      <p:cBhvr override="childStyle">
                                        <p:cTn id="31" dur="500" fill="hold"/>
                                        <p:tgtEl>
                                          <p:spTgt spid="10"/>
                                        </p:tgtEl>
                                        <p:attrNameLst>
                                          <p:attrName>style.color</p:attrName>
                                        </p:attrNameLst>
                                      </p:cBhvr>
                                      <p:by>
                                        <p:hsl h="0" s="-12549" l="-25098"/>
                                      </p:by>
                                    </p:animClr>
                                    <p:animClr clrSpc="hsl" dir="cw">
                                      <p:cBhvr>
                                        <p:cTn id="32" dur="500" fill="hold"/>
                                        <p:tgtEl>
                                          <p:spTgt spid="10"/>
                                        </p:tgtEl>
                                        <p:attrNameLst>
                                          <p:attrName>fillcolor</p:attrName>
                                        </p:attrNameLst>
                                      </p:cBhvr>
                                      <p:by>
                                        <p:hsl h="0" s="-12549" l="-25098"/>
                                      </p:by>
                                    </p:animClr>
                                    <p:animClr clrSpc="hsl" dir="cw">
                                      <p:cBhvr>
                                        <p:cTn id="33" dur="500" fill="hold"/>
                                        <p:tgtEl>
                                          <p:spTgt spid="10"/>
                                        </p:tgtEl>
                                        <p:attrNameLst>
                                          <p:attrName>stroke.color</p:attrName>
                                        </p:attrNameLst>
                                      </p:cBhvr>
                                      <p:by>
                                        <p:hsl h="0" s="-12549" l="-25098"/>
                                      </p:by>
                                    </p:animClr>
                                    <p:set>
                                      <p:cBhvr>
                                        <p:cTn id="34" dur="500" fill="hold"/>
                                        <p:tgtEl>
                                          <p:spTgt spid="10"/>
                                        </p:tgtEl>
                                        <p:attrNameLst>
                                          <p:attrName>fill.type</p:attrName>
                                        </p:attrNameLst>
                                      </p:cBhvr>
                                      <p:to>
                                        <p:strVal val="solid"/>
                                      </p:to>
                                    </p:se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1" grpId="0"/>
      <p:bldP spid="117" grpId="0"/>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Vận hành hệ thống điện trong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93584" cy="1486733"/>
          </a:xfrm>
          <a:prstGeom prst="ellipse">
            <a:avLst/>
          </a:prstGeom>
        </p:spPr>
      </p:pic>
      <p:grpSp>
        <p:nvGrpSpPr>
          <p:cNvPr id="35" name="Group 34">
            <a:extLst>
              <a:ext uri="{FF2B5EF4-FFF2-40B4-BE49-F238E27FC236}">
                <a16:creationId xmlns:a16="http://schemas.microsoft.com/office/drawing/2014/main" id="{3B36B327-D9A5-34F2-43FB-4A57A1532925}"/>
              </a:ext>
            </a:extLst>
          </p:cNvPr>
          <p:cNvGrpSpPr/>
          <p:nvPr/>
        </p:nvGrpSpPr>
        <p:grpSpPr>
          <a:xfrm>
            <a:off x="881990" y="2892101"/>
            <a:ext cx="5540784" cy="3067229"/>
            <a:chOff x="5852385" y="2965095"/>
            <a:chExt cx="5540784" cy="3067229"/>
          </a:xfrm>
        </p:grpSpPr>
        <p:grpSp>
          <p:nvGrpSpPr>
            <p:cNvPr id="36" name="Group 35">
              <a:extLst>
                <a:ext uri="{FF2B5EF4-FFF2-40B4-BE49-F238E27FC236}">
                  <a16:creationId xmlns:a16="http://schemas.microsoft.com/office/drawing/2014/main" id="{0DBDD703-3C28-04B8-9E23-08533ECE16A4}"/>
                </a:ext>
              </a:extLst>
            </p:cNvPr>
            <p:cNvGrpSpPr/>
            <p:nvPr/>
          </p:nvGrpSpPr>
          <p:grpSpPr>
            <a:xfrm>
              <a:off x="5852385" y="2965095"/>
              <a:ext cx="5540784" cy="3067229"/>
              <a:chOff x="1628613" y="2163478"/>
              <a:chExt cx="6774789" cy="4076215"/>
            </a:xfrm>
          </p:grpSpPr>
          <p:sp>
            <p:nvSpPr>
              <p:cNvPr id="38" name="Rectangle 37">
                <a:extLst>
                  <a:ext uri="{FF2B5EF4-FFF2-40B4-BE49-F238E27FC236}">
                    <a16:creationId xmlns:a16="http://schemas.microsoft.com/office/drawing/2014/main" id="{7495B5E9-7EA9-66A2-41AB-73BDF2E991B6}"/>
                  </a:ext>
                </a:extLst>
              </p:cNvPr>
              <p:cNvSpPr/>
              <p:nvPr/>
            </p:nvSpPr>
            <p:spPr>
              <a:xfrm rot="20879201">
                <a:off x="5371615" y="2163478"/>
                <a:ext cx="3031787" cy="4076215"/>
              </a:xfrm>
              <a:prstGeom prst="rect">
                <a:avLst/>
              </a:prstGeom>
              <a:solidFill>
                <a:srgbClr val="FEE7B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reeform: Shape 38">
                <a:extLst>
                  <a:ext uri="{FF2B5EF4-FFF2-40B4-BE49-F238E27FC236}">
                    <a16:creationId xmlns:a16="http://schemas.microsoft.com/office/drawing/2014/main" id="{DDB9F3E3-D8AD-694C-F33A-809084AE0DF2}"/>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0" name="Rectangle 39">
                <a:extLst>
                  <a:ext uri="{FF2B5EF4-FFF2-40B4-BE49-F238E27FC236}">
                    <a16:creationId xmlns:a16="http://schemas.microsoft.com/office/drawing/2014/main" id="{D5A8F602-BC6A-7826-3673-DE0F0872183F}"/>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37" name="Straight Connector 36">
              <a:extLst>
                <a:ext uri="{FF2B5EF4-FFF2-40B4-BE49-F238E27FC236}">
                  <a16:creationId xmlns:a16="http://schemas.microsoft.com/office/drawing/2014/main" id="{02E6F10D-506D-7421-3286-B673EA5A6A42}"/>
                </a:ext>
              </a:extLst>
            </p:cNvPr>
            <p:cNvCxnSpPr>
              <a:cxnSpLocks/>
            </p:cNvCxnSpPr>
            <p:nvPr/>
          </p:nvCxnSpPr>
          <p:spPr>
            <a:xfrm>
              <a:off x="6754741" y="3281576"/>
              <a:ext cx="3861833" cy="0"/>
            </a:xfrm>
            <a:prstGeom prst="line">
              <a:avLst/>
            </a:prstGeom>
            <a:ln w="38100">
              <a:solidFill>
                <a:srgbClr val="F5821F"/>
              </a:solidFill>
              <a:prstDash val="sysDot"/>
            </a:ln>
          </p:spPr>
          <p:style>
            <a:lnRef idx="1">
              <a:schemeClr val="accent1"/>
            </a:lnRef>
            <a:fillRef idx="0">
              <a:schemeClr val="accent1"/>
            </a:fillRef>
            <a:effectRef idx="0">
              <a:schemeClr val="accent1"/>
            </a:effectRef>
            <a:fontRef idx="minor">
              <a:schemeClr val="tx1"/>
            </a:fontRef>
          </p:style>
        </p:cxnSp>
      </p:grpSp>
      <p:sp>
        <p:nvSpPr>
          <p:cNvPr id="41" name="Rectangle 34">
            <a:extLst>
              <a:ext uri="{FF2B5EF4-FFF2-40B4-BE49-F238E27FC236}">
                <a16:creationId xmlns:a16="http://schemas.microsoft.com/office/drawing/2014/main" id="{46051498-7F4B-6275-0A98-9FACAD904867}"/>
              </a:ext>
            </a:extLst>
          </p:cNvPr>
          <p:cNvSpPr/>
          <p:nvPr/>
        </p:nvSpPr>
        <p:spPr>
          <a:xfrm rot="16200000">
            <a:off x="2745234" y="1121100"/>
            <a:ext cx="964376" cy="2841624"/>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TextBox 42">
            <a:extLst>
              <a:ext uri="{FF2B5EF4-FFF2-40B4-BE49-F238E27FC236}">
                <a16:creationId xmlns:a16="http://schemas.microsoft.com/office/drawing/2014/main" id="{9B13B7EC-4328-48C0-0682-5DCF4286419D}"/>
              </a:ext>
            </a:extLst>
          </p:cNvPr>
          <p:cNvSpPr txBox="1"/>
          <p:nvPr/>
        </p:nvSpPr>
        <p:spPr>
          <a:xfrm>
            <a:off x="1832830" y="2257574"/>
            <a:ext cx="2867846" cy="492443"/>
          </a:xfrm>
          <a:prstGeom prst="rect">
            <a:avLst/>
          </a:prstGeom>
          <a:noFill/>
        </p:spPr>
        <p:txBody>
          <a:bodyPr wrap="square" rtlCol="0">
            <a:spAutoFit/>
          </a:bodyPr>
          <a:lstStyle/>
          <a:p>
            <a:pPr algn="ctr"/>
            <a:r>
              <a:rPr lang="vi-VN" sz="2600">
                <a:solidFill>
                  <a:schemeClr val="bg1"/>
                </a:solidFill>
                <a:latin typeface="Roboto Black" panose="02000000000000000000" pitchFamily="2" charset="0"/>
                <a:ea typeface="Roboto Black" panose="02000000000000000000" pitchFamily="2" charset="0"/>
              </a:rPr>
              <a:t>Lưu ý 2</a:t>
            </a:r>
          </a:p>
        </p:txBody>
      </p:sp>
      <p:sp>
        <p:nvSpPr>
          <p:cNvPr id="47" name="Rectangle 46">
            <a:extLst>
              <a:ext uri="{FF2B5EF4-FFF2-40B4-BE49-F238E27FC236}">
                <a16:creationId xmlns:a16="http://schemas.microsoft.com/office/drawing/2014/main" id="{43BB4023-F073-3D49-2B31-3B38AF012ED7}"/>
              </a:ext>
            </a:extLst>
          </p:cNvPr>
          <p:cNvSpPr/>
          <p:nvPr/>
        </p:nvSpPr>
        <p:spPr>
          <a:xfrm>
            <a:off x="1806609" y="3356006"/>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TextBox 48">
            <a:extLst>
              <a:ext uri="{FF2B5EF4-FFF2-40B4-BE49-F238E27FC236}">
                <a16:creationId xmlns:a16="http://schemas.microsoft.com/office/drawing/2014/main" id="{8CACE9C9-B80C-AD34-F7C7-9A9D8F3EA91C}"/>
              </a:ext>
            </a:extLst>
          </p:cNvPr>
          <p:cNvSpPr txBox="1"/>
          <p:nvPr/>
        </p:nvSpPr>
        <p:spPr>
          <a:xfrm>
            <a:off x="1507570" y="3369727"/>
            <a:ext cx="4210462" cy="2308324"/>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70C0"/>
                </a:solidFill>
              </a:rPr>
              <a:t>Nếu nguồn sáng đã tăng đến mức tối đa mà đèn và quạt trong nhà không hoạt động thì xem lại các mối nối dây điện; dùng pin thử lại đèn và quạt xem có hỏng không</a:t>
            </a:r>
          </a:p>
        </p:txBody>
      </p:sp>
      <p:grpSp>
        <p:nvGrpSpPr>
          <p:cNvPr id="3" name="Group 2">
            <a:extLst>
              <a:ext uri="{FF2B5EF4-FFF2-40B4-BE49-F238E27FC236}">
                <a16:creationId xmlns:a16="http://schemas.microsoft.com/office/drawing/2014/main" id="{15A25032-11BA-4BEC-8A71-D720F670C607}"/>
              </a:ext>
            </a:extLst>
          </p:cNvPr>
          <p:cNvGrpSpPr/>
          <p:nvPr/>
        </p:nvGrpSpPr>
        <p:grpSpPr>
          <a:xfrm>
            <a:off x="7196311" y="1509641"/>
            <a:ext cx="4264485" cy="5028239"/>
            <a:chOff x="1359778" y="1647864"/>
            <a:chExt cx="4264485" cy="5028239"/>
          </a:xfrm>
        </p:grpSpPr>
        <p:sp>
          <p:nvSpPr>
            <p:cNvPr id="4" name="Rectangle 3">
              <a:extLst>
                <a:ext uri="{FF2B5EF4-FFF2-40B4-BE49-F238E27FC236}">
                  <a16:creationId xmlns:a16="http://schemas.microsoft.com/office/drawing/2014/main" id="{DC676283-2EBE-2AB6-05C8-7962C17DD490}"/>
                </a:ext>
              </a:extLst>
            </p:cNvPr>
            <p:cNvSpPr/>
            <p:nvPr/>
          </p:nvSpPr>
          <p:spPr>
            <a:xfrm>
              <a:off x="1359778" y="1647864"/>
              <a:ext cx="4264485" cy="5028239"/>
            </a:xfrm>
            <a:prstGeom prst="rect">
              <a:avLst/>
            </a:prstGeom>
            <a:solidFill>
              <a:srgbClr val="2F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4407FF63-B2B3-BE5B-6D45-4E19D2A0A4CA}"/>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A7DABD24-71F6-8818-6637-C41F98754144}"/>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9" name="Picture 8">
            <a:extLst>
              <a:ext uri="{FF2B5EF4-FFF2-40B4-BE49-F238E27FC236}">
                <a16:creationId xmlns:a16="http://schemas.microsoft.com/office/drawing/2014/main" id="{F5600B61-8128-237E-77D0-7488D1685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588" y="2711946"/>
            <a:ext cx="3500145" cy="2623628"/>
          </a:xfrm>
          <a:prstGeom prst="rect">
            <a:avLst/>
          </a:prstGeom>
          <a:effectLst>
            <a:outerShdw blurRad="63500" sx="102000" sy="102000" algn="ctr" rotWithShape="0">
              <a:prstClr val="black">
                <a:alpha val="40000"/>
              </a:prstClr>
            </a:outerShdw>
          </a:effectLst>
        </p:spPr>
      </p:pic>
      <p:grpSp>
        <p:nvGrpSpPr>
          <p:cNvPr id="7" name="Group 6">
            <a:extLst>
              <a:ext uri="{FF2B5EF4-FFF2-40B4-BE49-F238E27FC236}">
                <a16:creationId xmlns:a16="http://schemas.microsoft.com/office/drawing/2014/main" id="{B5145966-9289-1660-62DF-0E54A0E15472}"/>
              </a:ext>
            </a:extLst>
          </p:cNvPr>
          <p:cNvGrpSpPr/>
          <p:nvPr/>
        </p:nvGrpSpPr>
        <p:grpSpPr>
          <a:xfrm>
            <a:off x="12140" y="4800264"/>
            <a:ext cx="685064" cy="1426019"/>
            <a:chOff x="10281328" y="2919181"/>
            <a:chExt cx="685064" cy="1426019"/>
          </a:xfrm>
        </p:grpSpPr>
        <p:sp>
          <p:nvSpPr>
            <p:cNvPr id="10" name="Freeform: Shape 9">
              <a:extLst>
                <a:ext uri="{FF2B5EF4-FFF2-40B4-BE49-F238E27FC236}">
                  <a16:creationId xmlns:a16="http://schemas.microsoft.com/office/drawing/2014/main" id="{0D607473-4A36-7613-67E2-F2587E5482AA}"/>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 name="Freeform: Shape 10">
              <a:extLst>
                <a:ext uri="{FF2B5EF4-FFF2-40B4-BE49-F238E27FC236}">
                  <a16:creationId xmlns:a16="http://schemas.microsoft.com/office/drawing/2014/main" id="{1736CAE9-EA5D-C537-CD62-2B49945CF539}"/>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D2430BCC-168D-2788-A550-6BED6E969C65}"/>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5327EBF8-34CD-B46D-E1C7-E7242ACE5181}"/>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6601BF1A-1655-35FE-89B3-0D66F59C9B64}"/>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C070E697-D880-4264-175F-B88095D62B00}"/>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E036FE49-18DA-C891-9703-8857A4533C27}"/>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7" name="Freeform: Shape 16">
              <a:extLst>
                <a:ext uri="{FF2B5EF4-FFF2-40B4-BE49-F238E27FC236}">
                  <a16:creationId xmlns:a16="http://schemas.microsoft.com/office/drawing/2014/main" id="{BE07500A-E0A8-747D-ABC4-06963EE39D8D}"/>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8" name="Freeform: Shape 17">
              <a:extLst>
                <a:ext uri="{FF2B5EF4-FFF2-40B4-BE49-F238E27FC236}">
                  <a16:creationId xmlns:a16="http://schemas.microsoft.com/office/drawing/2014/main" id="{05AC704B-6385-9C62-A1F0-F2B4D4AD719C}"/>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49289546-1B02-59E1-2602-3A9D191D838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B4F7C247-6016-F0BC-46A3-2E68F76548F5}"/>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22" name="Group 21">
            <a:extLst>
              <a:ext uri="{FF2B5EF4-FFF2-40B4-BE49-F238E27FC236}">
                <a16:creationId xmlns:a16="http://schemas.microsoft.com/office/drawing/2014/main" id="{59EDC8B7-4E71-DEAA-6742-4766D8A86B75}"/>
              </a:ext>
            </a:extLst>
          </p:cNvPr>
          <p:cNvGrpSpPr/>
          <p:nvPr/>
        </p:nvGrpSpPr>
        <p:grpSpPr>
          <a:xfrm flipH="1">
            <a:off x="11506936" y="403281"/>
            <a:ext cx="685064" cy="1426019"/>
            <a:chOff x="10281328" y="2919181"/>
            <a:chExt cx="685064" cy="1426019"/>
          </a:xfrm>
        </p:grpSpPr>
        <p:sp>
          <p:nvSpPr>
            <p:cNvPr id="23" name="Freeform: Shape 22">
              <a:extLst>
                <a:ext uri="{FF2B5EF4-FFF2-40B4-BE49-F238E27FC236}">
                  <a16:creationId xmlns:a16="http://schemas.microsoft.com/office/drawing/2014/main" id="{DAF5941B-2E02-98CD-6263-515AEA604FD3}"/>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13E8322B-9D49-9C43-FC95-7A0773682305}"/>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AF0C553B-DA69-EAE4-5FDA-2AB2E0FE4CB0}"/>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75569B3A-A1EB-F5FB-AB29-6C16A60E774A}"/>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606D6F06-4149-83E6-98EC-0BD2C9E3CD6A}"/>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DEC698FD-3441-4BFD-A502-3C9A304621E0}"/>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0CA79B71-411C-94DB-A3F7-BD39A3930C4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0" name="Freeform: Shape 29">
              <a:extLst>
                <a:ext uri="{FF2B5EF4-FFF2-40B4-BE49-F238E27FC236}">
                  <a16:creationId xmlns:a16="http://schemas.microsoft.com/office/drawing/2014/main" id="{8D10A283-1A1A-38E3-A0D0-5EEBEC4F0BF0}"/>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1" name="Freeform: Shape 30">
              <a:extLst>
                <a:ext uri="{FF2B5EF4-FFF2-40B4-BE49-F238E27FC236}">
                  <a16:creationId xmlns:a16="http://schemas.microsoft.com/office/drawing/2014/main" id="{56FFF469-87C7-00A6-2E21-E3BEEB662978}"/>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3" name="Freeform: Shape 32">
              <a:extLst>
                <a:ext uri="{FF2B5EF4-FFF2-40B4-BE49-F238E27FC236}">
                  <a16:creationId xmlns:a16="http://schemas.microsoft.com/office/drawing/2014/main" id="{2610AA5A-871F-0564-E91D-9ED26804B20B}"/>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2" name="Freeform: Shape 41">
              <a:extLst>
                <a:ext uri="{FF2B5EF4-FFF2-40B4-BE49-F238E27FC236}">
                  <a16:creationId xmlns:a16="http://schemas.microsoft.com/office/drawing/2014/main" id="{F4664685-45DB-065C-8ED6-C7618709E0D7}"/>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9365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animBg="1"/>
      <p:bldP spid="43"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89CF609-BA3E-ECF8-6CE7-975610FD3E88}"/>
              </a:ext>
            </a:extLst>
          </p:cNvPr>
          <p:cNvSpPr/>
          <p:nvPr/>
        </p:nvSpPr>
        <p:spPr>
          <a:xfrm>
            <a:off x="5126871" y="1817438"/>
            <a:ext cx="6599633" cy="4624303"/>
          </a:xfrm>
          <a:prstGeom prst="roundRect">
            <a:avLst>
              <a:gd name="adj" fmla="val 5406"/>
            </a:avLst>
          </a:prstGeom>
          <a:solidFill>
            <a:srgbClr val="F9B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9A3EAD75-2298-5A01-EBBC-5ED80ED30351}"/>
              </a:ext>
            </a:extLst>
          </p:cNvPr>
          <p:cNvSpPr txBox="1"/>
          <p:nvPr/>
        </p:nvSpPr>
        <p:spPr>
          <a:xfrm>
            <a:off x="3145763" y="289505"/>
            <a:ext cx="3645629"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2800">
                <a:solidFill>
                  <a:srgbClr val="144E8C"/>
                </a:solidFill>
                <a:latin typeface="Roboto Black" panose="02000000000000000000" pitchFamily="2" charset="0"/>
                <a:ea typeface="Roboto Black" panose="02000000000000000000" pitchFamily="2" charset="0"/>
              </a:rPr>
              <a:t>BÀI TẬP VỀ NHÀ</a:t>
            </a:r>
            <a:endParaRPr lang="en-US" sz="2800">
              <a:solidFill>
                <a:srgbClr val="144E8C"/>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5" name="TextBox 4">
            <a:extLst>
              <a:ext uri="{FF2B5EF4-FFF2-40B4-BE49-F238E27FC236}">
                <a16:creationId xmlns:a16="http://schemas.microsoft.com/office/drawing/2014/main" id="{5121503F-E95B-6538-2139-7B8D6B354604}"/>
              </a:ext>
            </a:extLst>
          </p:cNvPr>
          <p:cNvSpPr txBox="1"/>
          <p:nvPr/>
        </p:nvSpPr>
        <p:spPr>
          <a:xfrm>
            <a:off x="5155956" y="1129593"/>
            <a:ext cx="6599633"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Mô hình ngôi nhà cần đảm bảo các tiêu chí:</a:t>
            </a:r>
          </a:p>
        </p:txBody>
      </p:sp>
      <p:sp>
        <p:nvSpPr>
          <p:cNvPr id="9" name="TextBox 8">
            <a:extLst>
              <a:ext uri="{FF2B5EF4-FFF2-40B4-BE49-F238E27FC236}">
                <a16:creationId xmlns:a16="http://schemas.microsoft.com/office/drawing/2014/main" id="{1E3DF0EC-4703-AEEB-A68B-1805693D63BE}"/>
              </a:ext>
            </a:extLst>
          </p:cNvPr>
          <p:cNvSpPr txBox="1"/>
          <p:nvPr/>
        </p:nvSpPr>
        <p:spPr>
          <a:xfrm>
            <a:off x="5371056" y="2048573"/>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kích thước tối thiểu dài 30cm, rộng 20cm, cao 30cm</a:t>
            </a:r>
          </a:p>
        </p:txBody>
      </p:sp>
      <p:sp>
        <p:nvSpPr>
          <p:cNvPr id="2" name="TextBox 1">
            <a:extLst>
              <a:ext uri="{FF2B5EF4-FFF2-40B4-BE49-F238E27FC236}">
                <a16:creationId xmlns:a16="http://schemas.microsoft.com/office/drawing/2014/main" id="{FF026D90-7C2E-707C-C230-0692B7B921AE}"/>
              </a:ext>
            </a:extLst>
          </p:cNvPr>
          <p:cNvSpPr txBox="1"/>
          <p:nvPr/>
        </p:nvSpPr>
        <p:spPr>
          <a:xfrm>
            <a:off x="5371056" y="2826858"/>
            <a:ext cx="6111262"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mái truyền thống</a:t>
            </a:r>
          </a:p>
        </p:txBody>
      </p:sp>
      <p:sp>
        <p:nvSpPr>
          <p:cNvPr id="6" name="TextBox 5">
            <a:extLst>
              <a:ext uri="{FF2B5EF4-FFF2-40B4-BE49-F238E27FC236}">
                <a16:creationId xmlns:a16="http://schemas.microsoft.com/office/drawing/2014/main" id="{FD66A24E-9810-7644-609D-9198A45085CB}"/>
              </a:ext>
            </a:extLst>
          </p:cNvPr>
          <p:cNvSpPr txBox="1"/>
          <p:nvPr/>
        </p:nvSpPr>
        <p:spPr>
          <a:xfrm>
            <a:off x="5371056" y="3303767"/>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cửa sổ và cửa chính rộng để có thể lắp được điện trong nhà</a:t>
            </a:r>
          </a:p>
        </p:txBody>
      </p:sp>
      <p:sp>
        <p:nvSpPr>
          <p:cNvPr id="7" name="TextBox 6">
            <a:extLst>
              <a:ext uri="{FF2B5EF4-FFF2-40B4-BE49-F238E27FC236}">
                <a16:creationId xmlns:a16="http://schemas.microsoft.com/office/drawing/2014/main" id="{42E7CEF9-BA65-FE89-7183-A9E8460EBF42}"/>
              </a:ext>
            </a:extLst>
          </p:cNvPr>
          <p:cNvSpPr txBox="1"/>
          <p:nvPr/>
        </p:nvSpPr>
        <p:spPr>
          <a:xfrm>
            <a:off x="5371056" y="4129590"/>
            <a:ext cx="6111262"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tường nhà cứng, phẳng</a:t>
            </a:r>
          </a:p>
        </p:txBody>
      </p:sp>
      <p:sp>
        <p:nvSpPr>
          <p:cNvPr id="11" name="TextBox 10">
            <a:extLst>
              <a:ext uri="{FF2B5EF4-FFF2-40B4-BE49-F238E27FC236}">
                <a16:creationId xmlns:a16="http://schemas.microsoft.com/office/drawing/2014/main" id="{8FAD3F21-223D-9282-2BDC-528CE7AAAFA0}"/>
              </a:ext>
            </a:extLst>
          </p:cNvPr>
          <p:cNvSpPr txBox="1"/>
          <p:nvPr/>
        </p:nvSpPr>
        <p:spPr>
          <a:xfrm>
            <a:off x="5371056" y="4639355"/>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lỗ lồng dây điện để kết nối cảm biến, dây dẫn điện từ trong nhà ra ngoài nhà</a:t>
            </a:r>
          </a:p>
        </p:txBody>
      </p:sp>
      <p:sp>
        <p:nvSpPr>
          <p:cNvPr id="12" name="TextBox 11">
            <a:extLst>
              <a:ext uri="{FF2B5EF4-FFF2-40B4-BE49-F238E27FC236}">
                <a16:creationId xmlns:a16="http://schemas.microsoft.com/office/drawing/2014/main" id="{42AAD644-F0A9-09FE-7AED-9A17EF41ECF1}"/>
              </a:ext>
            </a:extLst>
          </p:cNvPr>
          <p:cNvSpPr txBox="1"/>
          <p:nvPr/>
        </p:nvSpPr>
        <p:spPr>
          <a:xfrm>
            <a:off x="5400141" y="5470352"/>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hệ thống điện bao gồm pin mặt trời, đèn và quạt điện</a:t>
            </a:r>
          </a:p>
        </p:txBody>
      </p:sp>
      <p:grpSp>
        <p:nvGrpSpPr>
          <p:cNvPr id="14" name="Group 13">
            <a:extLst>
              <a:ext uri="{FF2B5EF4-FFF2-40B4-BE49-F238E27FC236}">
                <a16:creationId xmlns:a16="http://schemas.microsoft.com/office/drawing/2014/main" id="{4528ED95-3A9A-09AD-B820-55A36A721917}"/>
              </a:ext>
            </a:extLst>
          </p:cNvPr>
          <p:cNvGrpSpPr/>
          <p:nvPr/>
        </p:nvGrpSpPr>
        <p:grpSpPr>
          <a:xfrm>
            <a:off x="825820" y="2395129"/>
            <a:ext cx="3454758" cy="3468920"/>
            <a:chOff x="1806610" y="1672289"/>
            <a:chExt cx="6081407" cy="1354137"/>
          </a:xfrm>
        </p:grpSpPr>
        <p:sp>
          <p:nvSpPr>
            <p:cNvPr id="15" name="Rectangle: Rounded Corners 14">
              <a:extLst>
                <a:ext uri="{FF2B5EF4-FFF2-40B4-BE49-F238E27FC236}">
                  <a16:creationId xmlns:a16="http://schemas.microsoft.com/office/drawing/2014/main" id="{A11E3290-E238-C0E9-2B5E-83BF35801E5C}"/>
                </a:ext>
              </a:extLst>
            </p:cNvPr>
            <p:cNvSpPr/>
            <p:nvPr/>
          </p:nvSpPr>
          <p:spPr>
            <a:xfrm>
              <a:off x="1806610" y="1672289"/>
              <a:ext cx="6081407" cy="1354137"/>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F993E7D9-6842-889C-005F-8F0CC2036955}"/>
                </a:ext>
              </a:extLst>
            </p:cNvPr>
            <p:cNvSpPr txBox="1"/>
            <p:nvPr/>
          </p:nvSpPr>
          <p:spPr>
            <a:xfrm>
              <a:off x="1987574" y="1692822"/>
              <a:ext cx="5751655" cy="1333604"/>
            </a:xfrm>
            <a:prstGeom prst="rect">
              <a:avLst/>
            </a:prstGeom>
            <a:noFill/>
          </p:spPr>
          <p:txBody>
            <a:bodyPr wrap="square" rtlCol="0">
              <a:spAutoFit/>
            </a:bodyPr>
            <a:lstStyle/>
            <a:p>
              <a:pPr algn="just"/>
              <a:r>
                <a:rPr lang="vi-VN" sz="2400">
                  <a:solidFill>
                    <a:schemeClr val="bg1"/>
                  </a:solidFill>
                  <a:latin typeface="Roboto" panose="02000000000000000000" pitchFamily="2" charset="0"/>
                  <a:ea typeface="Roboto" panose="02000000000000000000" pitchFamily="2" charset="0"/>
                </a:rPr>
                <a:t>Mỗi nhóm xây dựng mô hình ngôi nhà, tham khảo hướng dẫn trong sách. Chuẩn bị các thiết bị cần thiết như đèn, quạt, dây dẫn, ống dây, chân cắm để thực hiện nội dung bài học tiếp theo</a:t>
              </a:r>
            </a:p>
          </p:txBody>
        </p:sp>
      </p:grpSp>
      <p:grpSp>
        <p:nvGrpSpPr>
          <p:cNvPr id="4" name="Group 3">
            <a:extLst>
              <a:ext uri="{FF2B5EF4-FFF2-40B4-BE49-F238E27FC236}">
                <a16:creationId xmlns:a16="http://schemas.microsoft.com/office/drawing/2014/main" id="{599036A7-8D49-CB38-79D5-C629B6CAF485}"/>
              </a:ext>
            </a:extLst>
          </p:cNvPr>
          <p:cNvGrpSpPr/>
          <p:nvPr/>
        </p:nvGrpSpPr>
        <p:grpSpPr>
          <a:xfrm>
            <a:off x="12140" y="4800264"/>
            <a:ext cx="685064" cy="1426019"/>
            <a:chOff x="10281328" y="2919181"/>
            <a:chExt cx="685064" cy="1426019"/>
          </a:xfrm>
        </p:grpSpPr>
        <p:sp>
          <p:nvSpPr>
            <p:cNvPr id="13" name="Freeform: Shape 12">
              <a:extLst>
                <a:ext uri="{FF2B5EF4-FFF2-40B4-BE49-F238E27FC236}">
                  <a16:creationId xmlns:a16="http://schemas.microsoft.com/office/drawing/2014/main" id="{A4414AA6-AB13-EE2F-3FE7-B1EA4B8FCB93}"/>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 name="Freeform: Shape 19">
              <a:extLst>
                <a:ext uri="{FF2B5EF4-FFF2-40B4-BE49-F238E27FC236}">
                  <a16:creationId xmlns:a16="http://schemas.microsoft.com/office/drawing/2014/main" id="{FBDAC88B-E98C-A632-9145-F99806DD400F}"/>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92C8CF3E-A56D-6007-7CDA-B0A19DA67027}"/>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C5F4BD50-2E69-26D0-8022-7A4B3B63A7A6}"/>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F84D6FD9-CB5A-5418-02C0-FEB5E90FDEFA}"/>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BF305D69-FD84-B885-F468-BFF3B7DA746C}"/>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3A69D6FA-7FAC-8E81-70E6-4AB7B699933E}"/>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57CA13B3-D63D-F55D-61C0-0409CEAADA4C}"/>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DA6938EC-5CD9-D801-09DA-D21BAF5241B9}"/>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39FEA41A-645D-FAA3-BCD1-D5D2C728CC32}"/>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F623E2F9-70C5-ECE1-6B8C-28259FAA893E}"/>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30" name="Group 29">
            <a:extLst>
              <a:ext uri="{FF2B5EF4-FFF2-40B4-BE49-F238E27FC236}">
                <a16:creationId xmlns:a16="http://schemas.microsoft.com/office/drawing/2014/main" id="{ED0F93D0-B1C1-3471-8AAD-CD0967D86DB5}"/>
              </a:ext>
            </a:extLst>
          </p:cNvPr>
          <p:cNvGrpSpPr/>
          <p:nvPr/>
        </p:nvGrpSpPr>
        <p:grpSpPr>
          <a:xfrm flipH="1">
            <a:off x="11506936" y="403281"/>
            <a:ext cx="685064" cy="1426019"/>
            <a:chOff x="10281328" y="2919181"/>
            <a:chExt cx="685064" cy="1426019"/>
          </a:xfrm>
        </p:grpSpPr>
        <p:sp>
          <p:nvSpPr>
            <p:cNvPr id="31" name="Freeform: Shape 30">
              <a:extLst>
                <a:ext uri="{FF2B5EF4-FFF2-40B4-BE49-F238E27FC236}">
                  <a16:creationId xmlns:a16="http://schemas.microsoft.com/office/drawing/2014/main" id="{89131E16-2710-5FF2-8D21-DC0A367B06BF}"/>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2" name="Freeform: Shape 31">
              <a:extLst>
                <a:ext uri="{FF2B5EF4-FFF2-40B4-BE49-F238E27FC236}">
                  <a16:creationId xmlns:a16="http://schemas.microsoft.com/office/drawing/2014/main" id="{9C7C18CA-C972-1528-A6E8-4CC320B0102A}"/>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3" name="Freeform: Shape 32">
              <a:extLst>
                <a:ext uri="{FF2B5EF4-FFF2-40B4-BE49-F238E27FC236}">
                  <a16:creationId xmlns:a16="http://schemas.microsoft.com/office/drawing/2014/main" id="{F2B532FF-D8BB-E498-46AF-0D46CA75907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4" name="Freeform: Shape 33">
              <a:extLst>
                <a:ext uri="{FF2B5EF4-FFF2-40B4-BE49-F238E27FC236}">
                  <a16:creationId xmlns:a16="http://schemas.microsoft.com/office/drawing/2014/main" id="{5028A7C6-9CB6-B9CF-7657-A41FD9457CC2}"/>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5" name="Freeform: Shape 34">
              <a:extLst>
                <a:ext uri="{FF2B5EF4-FFF2-40B4-BE49-F238E27FC236}">
                  <a16:creationId xmlns:a16="http://schemas.microsoft.com/office/drawing/2014/main" id="{77EFD67C-EA14-6C68-A5F5-1D97FFCF7F0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6" name="Freeform: Shape 35">
              <a:extLst>
                <a:ext uri="{FF2B5EF4-FFF2-40B4-BE49-F238E27FC236}">
                  <a16:creationId xmlns:a16="http://schemas.microsoft.com/office/drawing/2014/main" id="{74109176-F32D-4CB6-36D1-9FF680A75A40}"/>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7" name="Freeform: Shape 36">
              <a:extLst>
                <a:ext uri="{FF2B5EF4-FFF2-40B4-BE49-F238E27FC236}">
                  <a16:creationId xmlns:a16="http://schemas.microsoft.com/office/drawing/2014/main" id="{5EA115A4-6450-D819-881F-6106F00D39D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8" name="Freeform: Shape 37">
              <a:extLst>
                <a:ext uri="{FF2B5EF4-FFF2-40B4-BE49-F238E27FC236}">
                  <a16:creationId xmlns:a16="http://schemas.microsoft.com/office/drawing/2014/main" id="{0CBF6650-9084-AAC5-570B-33026CDCABF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9" name="Freeform: Shape 38">
              <a:extLst>
                <a:ext uri="{FF2B5EF4-FFF2-40B4-BE49-F238E27FC236}">
                  <a16:creationId xmlns:a16="http://schemas.microsoft.com/office/drawing/2014/main" id="{1BCB6FC4-9DC1-2240-9C14-583CE03144A1}"/>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0" name="Freeform: Shape 39">
              <a:extLst>
                <a:ext uri="{FF2B5EF4-FFF2-40B4-BE49-F238E27FC236}">
                  <a16:creationId xmlns:a16="http://schemas.microsoft.com/office/drawing/2014/main" id="{AD6AC455-0FB4-13FA-514D-5B97F5C6858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1" name="Freeform: Shape 40">
              <a:extLst>
                <a:ext uri="{FF2B5EF4-FFF2-40B4-BE49-F238E27FC236}">
                  <a16:creationId xmlns:a16="http://schemas.microsoft.com/office/drawing/2014/main" id="{0DEB0884-4E28-101C-5854-2F52C7621DBD}"/>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369261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5" grpId="0"/>
      <p:bldP spid="9" grpId="0"/>
      <p:bldP spid="2" grpId="0"/>
      <p:bldP spid="6" grpId="0"/>
      <p:bldP spid="7"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sp>
        <p:nvSpPr>
          <p:cNvPr id="28" name="Heart 5">
            <a:extLst>
              <a:ext uri="{FF2B5EF4-FFF2-40B4-BE49-F238E27FC236}">
                <a16:creationId xmlns:a16="http://schemas.microsoft.com/office/drawing/2014/main" id="{F728805D-6394-23FF-95C0-F72781C08C8D}"/>
              </a:ext>
            </a:extLst>
          </p:cNvPr>
          <p:cNvSpPr/>
          <p:nvPr/>
        </p:nvSpPr>
        <p:spPr>
          <a:xfrm>
            <a:off x="4076049" y="5474948"/>
            <a:ext cx="1198451" cy="1202622"/>
          </a:xfrm>
          <a:prstGeom prst="ellipse">
            <a:avLst/>
          </a:prstGeom>
          <a:solidFill>
            <a:srgbClr val="6488AC"/>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Wave 3">
            <a:extLst>
              <a:ext uri="{FF2B5EF4-FFF2-40B4-BE49-F238E27FC236}">
                <a16:creationId xmlns:a16="http://schemas.microsoft.com/office/drawing/2014/main" id="{FAC59879-37CE-41B3-7B15-2DB4BA00C057}"/>
              </a:ext>
            </a:extLst>
          </p:cNvPr>
          <p:cNvSpPr/>
          <p:nvPr/>
        </p:nvSpPr>
        <p:spPr>
          <a:xfrm rot="21123756">
            <a:off x="-470448" y="216218"/>
            <a:ext cx="12192000" cy="3891374"/>
          </a:xfrm>
          <a:custGeom>
            <a:avLst/>
            <a:gdLst>
              <a:gd name="connsiteX0" fmla="*/ 0 w 12192000"/>
              <a:gd name="connsiteY0" fmla="*/ 499293 h 3994347"/>
              <a:gd name="connsiteX1" fmla="*/ 12192000 w 12192000"/>
              <a:gd name="connsiteY1" fmla="*/ 499293 h 3994347"/>
              <a:gd name="connsiteX2" fmla="*/ 12192000 w 12192000"/>
              <a:gd name="connsiteY2" fmla="*/ 3495054 h 3994347"/>
              <a:gd name="connsiteX3" fmla="*/ 0 w 12192000"/>
              <a:gd name="connsiteY3" fmla="*/ 3495054 h 3994347"/>
              <a:gd name="connsiteX4" fmla="*/ 0 w 12192000"/>
              <a:gd name="connsiteY4" fmla="*/ 499293 h 3994347"/>
              <a:gd name="connsiteX0" fmla="*/ 0 w 12192000"/>
              <a:gd name="connsiteY0" fmla="*/ 194563 h 3670769"/>
              <a:gd name="connsiteX1" fmla="*/ 5667153 w 12192000"/>
              <a:gd name="connsiteY1" fmla="*/ 503344 h 3670769"/>
              <a:gd name="connsiteX2" fmla="*/ 12192000 w 12192000"/>
              <a:gd name="connsiteY2" fmla="*/ 194563 h 3670769"/>
              <a:gd name="connsiteX3" fmla="*/ 12192000 w 12192000"/>
              <a:gd name="connsiteY3" fmla="*/ 3190324 h 3670769"/>
              <a:gd name="connsiteX4" fmla="*/ 0 w 12192000"/>
              <a:gd name="connsiteY4" fmla="*/ 3190324 h 3670769"/>
              <a:gd name="connsiteX5" fmla="*/ 0 w 12192000"/>
              <a:gd name="connsiteY5" fmla="*/ 194563 h 3670769"/>
              <a:gd name="connsiteX0" fmla="*/ 0 w 12192000"/>
              <a:gd name="connsiteY0" fmla="*/ 212072 h 3688278"/>
              <a:gd name="connsiteX1" fmla="*/ 3200400 w 12192000"/>
              <a:gd name="connsiteY1" fmla="*/ 414527 h 3688278"/>
              <a:gd name="connsiteX2" fmla="*/ 12192000 w 12192000"/>
              <a:gd name="connsiteY2" fmla="*/ 212072 h 3688278"/>
              <a:gd name="connsiteX3" fmla="*/ 12192000 w 12192000"/>
              <a:gd name="connsiteY3" fmla="*/ 3207833 h 3688278"/>
              <a:gd name="connsiteX4" fmla="*/ 0 w 12192000"/>
              <a:gd name="connsiteY4" fmla="*/ 3207833 h 3688278"/>
              <a:gd name="connsiteX5" fmla="*/ 0 w 12192000"/>
              <a:gd name="connsiteY5" fmla="*/ 212072 h 3688278"/>
              <a:gd name="connsiteX0" fmla="*/ 0 w 12192000"/>
              <a:gd name="connsiteY0" fmla="*/ 212557 h 3688763"/>
              <a:gd name="connsiteX1" fmla="*/ 3200400 w 12192000"/>
              <a:gd name="connsiteY1" fmla="*/ 415012 h 3688763"/>
              <a:gd name="connsiteX2" fmla="*/ 5794744 w 12192000"/>
              <a:gd name="connsiteY2" fmla="*/ 266157 h 3688763"/>
              <a:gd name="connsiteX3" fmla="*/ 12192000 w 12192000"/>
              <a:gd name="connsiteY3" fmla="*/ 212557 h 3688763"/>
              <a:gd name="connsiteX4" fmla="*/ 12192000 w 12192000"/>
              <a:gd name="connsiteY4" fmla="*/ 3208318 h 3688763"/>
              <a:gd name="connsiteX5" fmla="*/ 0 w 12192000"/>
              <a:gd name="connsiteY5" fmla="*/ 3208318 h 3688763"/>
              <a:gd name="connsiteX6" fmla="*/ 0 w 12192000"/>
              <a:gd name="connsiteY6" fmla="*/ 212557 h 3688763"/>
              <a:gd name="connsiteX0" fmla="*/ 0 w 12192000"/>
              <a:gd name="connsiteY0" fmla="*/ 212073 h 3688279"/>
              <a:gd name="connsiteX1" fmla="*/ 3200400 w 12192000"/>
              <a:gd name="connsiteY1" fmla="*/ 414528 h 3688279"/>
              <a:gd name="connsiteX2" fmla="*/ 5794744 w 12192000"/>
              <a:gd name="connsiteY2" fmla="*/ 265673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5794744 w 12192000"/>
              <a:gd name="connsiteY2" fmla="*/ 265673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5890437 w 12192000"/>
              <a:gd name="connsiteY2" fmla="*/ 340100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5816009 w 12192000"/>
              <a:gd name="connsiteY2" fmla="*/ 371998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6305106 w 12192000"/>
              <a:gd name="connsiteY2" fmla="*/ 510221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6305106 w 12192000"/>
              <a:gd name="connsiteY2" fmla="*/ 510221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6305106 w 12192000"/>
              <a:gd name="connsiteY2" fmla="*/ 510221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516947"/>
              <a:gd name="connsiteX1" fmla="*/ 3200400 w 12192000"/>
              <a:gd name="connsiteY1" fmla="*/ 414528 h 3516947"/>
              <a:gd name="connsiteX2" fmla="*/ 6305106 w 12192000"/>
              <a:gd name="connsiteY2" fmla="*/ 510221 h 3516947"/>
              <a:gd name="connsiteX3" fmla="*/ 12192000 w 12192000"/>
              <a:gd name="connsiteY3" fmla="*/ 212073 h 3516947"/>
              <a:gd name="connsiteX4" fmla="*/ 12192000 w 12192000"/>
              <a:gd name="connsiteY4" fmla="*/ 3207834 h 3516947"/>
              <a:gd name="connsiteX5" fmla="*/ 3785191 w 12192000"/>
              <a:gd name="connsiteY5" fmla="*/ 3497971 h 3516947"/>
              <a:gd name="connsiteX6" fmla="*/ 0 w 12192000"/>
              <a:gd name="connsiteY6" fmla="*/ 3207834 h 3516947"/>
              <a:gd name="connsiteX7" fmla="*/ 0 w 12192000"/>
              <a:gd name="connsiteY7" fmla="*/ 212073 h 3516947"/>
              <a:gd name="connsiteX0" fmla="*/ 0 w 12192000"/>
              <a:gd name="connsiteY0" fmla="*/ 212073 h 3503009"/>
              <a:gd name="connsiteX1" fmla="*/ 3200400 w 12192000"/>
              <a:gd name="connsiteY1" fmla="*/ 414528 h 3503009"/>
              <a:gd name="connsiteX2" fmla="*/ 6305106 w 12192000"/>
              <a:gd name="connsiteY2" fmla="*/ 510221 h 3503009"/>
              <a:gd name="connsiteX3" fmla="*/ 12192000 w 12192000"/>
              <a:gd name="connsiteY3" fmla="*/ 212073 h 3503009"/>
              <a:gd name="connsiteX4" fmla="*/ 12192000 w 12192000"/>
              <a:gd name="connsiteY4" fmla="*/ 3207834 h 3503009"/>
              <a:gd name="connsiteX5" fmla="*/ 8389088 w 12192000"/>
              <a:gd name="connsiteY5" fmla="*/ 3136464 h 3503009"/>
              <a:gd name="connsiteX6" fmla="*/ 3785191 w 12192000"/>
              <a:gd name="connsiteY6" fmla="*/ 3497971 h 3503009"/>
              <a:gd name="connsiteX7" fmla="*/ 0 w 12192000"/>
              <a:gd name="connsiteY7" fmla="*/ 3207834 h 3503009"/>
              <a:gd name="connsiteX8" fmla="*/ 0 w 12192000"/>
              <a:gd name="connsiteY8" fmla="*/ 212073 h 3503009"/>
              <a:gd name="connsiteX0" fmla="*/ 0 w 12192000"/>
              <a:gd name="connsiteY0" fmla="*/ 212073 h 3503009"/>
              <a:gd name="connsiteX1" fmla="*/ 3200400 w 12192000"/>
              <a:gd name="connsiteY1" fmla="*/ 414528 h 3503009"/>
              <a:gd name="connsiteX2" fmla="*/ 6305106 w 12192000"/>
              <a:gd name="connsiteY2" fmla="*/ 510221 h 3503009"/>
              <a:gd name="connsiteX3" fmla="*/ 12192000 w 12192000"/>
              <a:gd name="connsiteY3" fmla="*/ 212073 h 3503009"/>
              <a:gd name="connsiteX4" fmla="*/ 12192000 w 12192000"/>
              <a:gd name="connsiteY4" fmla="*/ 3207834 h 3503009"/>
              <a:gd name="connsiteX5" fmla="*/ 8389088 w 12192000"/>
              <a:gd name="connsiteY5" fmla="*/ 3136464 h 3503009"/>
              <a:gd name="connsiteX6" fmla="*/ 3785191 w 12192000"/>
              <a:gd name="connsiteY6" fmla="*/ 3497971 h 3503009"/>
              <a:gd name="connsiteX7" fmla="*/ 0 w 12192000"/>
              <a:gd name="connsiteY7" fmla="*/ 3207834 h 3503009"/>
              <a:gd name="connsiteX8" fmla="*/ 0 w 12192000"/>
              <a:gd name="connsiteY8" fmla="*/ 212073 h 3503009"/>
              <a:gd name="connsiteX0" fmla="*/ 0 w 12192000"/>
              <a:gd name="connsiteY0" fmla="*/ 212073 h 3506100"/>
              <a:gd name="connsiteX1" fmla="*/ 3200400 w 12192000"/>
              <a:gd name="connsiteY1" fmla="*/ 414528 h 3506100"/>
              <a:gd name="connsiteX2" fmla="*/ 6305106 w 12192000"/>
              <a:gd name="connsiteY2" fmla="*/ 510221 h 3506100"/>
              <a:gd name="connsiteX3" fmla="*/ 12192000 w 12192000"/>
              <a:gd name="connsiteY3" fmla="*/ 212073 h 3506100"/>
              <a:gd name="connsiteX4" fmla="*/ 12192000 w 12192000"/>
              <a:gd name="connsiteY4" fmla="*/ 3207834 h 3506100"/>
              <a:gd name="connsiteX5" fmla="*/ 8389088 w 12192000"/>
              <a:gd name="connsiteY5" fmla="*/ 3136464 h 3506100"/>
              <a:gd name="connsiteX6" fmla="*/ 3785191 w 12192000"/>
              <a:gd name="connsiteY6" fmla="*/ 3497971 h 3506100"/>
              <a:gd name="connsiteX7" fmla="*/ 0 w 12192000"/>
              <a:gd name="connsiteY7" fmla="*/ 3207834 h 3506100"/>
              <a:gd name="connsiteX8" fmla="*/ 0 w 12192000"/>
              <a:gd name="connsiteY8" fmla="*/ 212073 h 350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50610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Wave 3">
            <a:extLst>
              <a:ext uri="{FF2B5EF4-FFF2-40B4-BE49-F238E27FC236}">
                <a16:creationId xmlns:a16="http://schemas.microsoft.com/office/drawing/2014/main" id="{998AD10B-AEF8-B819-5F58-03F8642D0AC2}"/>
              </a:ext>
            </a:extLst>
          </p:cNvPr>
          <p:cNvSpPr/>
          <p:nvPr/>
        </p:nvSpPr>
        <p:spPr>
          <a:xfrm rot="21335766">
            <a:off x="29283" y="1404937"/>
            <a:ext cx="12192000" cy="3891374"/>
          </a:xfrm>
          <a:custGeom>
            <a:avLst/>
            <a:gdLst>
              <a:gd name="connsiteX0" fmla="*/ 0 w 12192000"/>
              <a:gd name="connsiteY0" fmla="*/ 499293 h 3994347"/>
              <a:gd name="connsiteX1" fmla="*/ 12192000 w 12192000"/>
              <a:gd name="connsiteY1" fmla="*/ 499293 h 3994347"/>
              <a:gd name="connsiteX2" fmla="*/ 12192000 w 12192000"/>
              <a:gd name="connsiteY2" fmla="*/ 3495054 h 3994347"/>
              <a:gd name="connsiteX3" fmla="*/ 0 w 12192000"/>
              <a:gd name="connsiteY3" fmla="*/ 3495054 h 3994347"/>
              <a:gd name="connsiteX4" fmla="*/ 0 w 12192000"/>
              <a:gd name="connsiteY4" fmla="*/ 499293 h 3994347"/>
              <a:gd name="connsiteX0" fmla="*/ 0 w 12192000"/>
              <a:gd name="connsiteY0" fmla="*/ 194563 h 3670769"/>
              <a:gd name="connsiteX1" fmla="*/ 5667153 w 12192000"/>
              <a:gd name="connsiteY1" fmla="*/ 503344 h 3670769"/>
              <a:gd name="connsiteX2" fmla="*/ 12192000 w 12192000"/>
              <a:gd name="connsiteY2" fmla="*/ 194563 h 3670769"/>
              <a:gd name="connsiteX3" fmla="*/ 12192000 w 12192000"/>
              <a:gd name="connsiteY3" fmla="*/ 3190324 h 3670769"/>
              <a:gd name="connsiteX4" fmla="*/ 0 w 12192000"/>
              <a:gd name="connsiteY4" fmla="*/ 3190324 h 3670769"/>
              <a:gd name="connsiteX5" fmla="*/ 0 w 12192000"/>
              <a:gd name="connsiteY5" fmla="*/ 194563 h 3670769"/>
              <a:gd name="connsiteX0" fmla="*/ 0 w 12192000"/>
              <a:gd name="connsiteY0" fmla="*/ 212072 h 3688278"/>
              <a:gd name="connsiteX1" fmla="*/ 3200400 w 12192000"/>
              <a:gd name="connsiteY1" fmla="*/ 414527 h 3688278"/>
              <a:gd name="connsiteX2" fmla="*/ 12192000 w 12192000"/>
              <a:gd name="connsiteY2" fmla="*/ 212072 h 3688278"/>
              <a:gd name="connsiteX3" fmla="*/ 12192000 w 12192000"/>
              <a:gd name="connsiteY3" fmla="*/ 3207833 h 3688278"/>
              <a:gd name="connsiteX4" fmla="*/ 0 w 12192000"/>
              <a:gd name="connsiteY4" fmla="*/ 3207833 h 3688278"/>
              <a:gd name="connsiteX5" fmla="*/ 0 w 12192000"/>
              <a:gd name="connsiteY5" fmla="*/ 212072 h 3688278"/>
              <a:gd name="connsiteX0" fmla="*/ 0 w 12192000"/>
              <a:gd name="connsiteY0" fmla="*/ 212557 h 3688763"/>
              <a:gd name="connsiteX1" fmla="*/ 3200400 w 12192000"/>
              <a:gd name="connsiteY1" fmla="*/ 415012 h 3688763"/>
              <a:gd name="connsiteX2" fmla="*/ 5794744 w 12192000"/>
              <a:gd name="connsiteY2" fmla="*/ 266157 h 3688763"/>
              <a:gd name="connsiteX3" fmla="*/ 12192000 w 12192000"/>
              <a:gd name="connsiteY3" fmla="*/ 212557 h 3688763"/>
              <a:gd name="connsiteX4" fmla="*/ 12192000 w 12192000"/>
              <a:gd name="connsiteY4" fmla="*/ 3208318 h 3688763"/>
              <a:gd name="connsiteX5" fmla="*/ 0 w 12192000"/>
              <a:gd name="connsiteY5" fmla="*/ 3208318 h 3688763"/>
              <a:gd name="connsiteX6" fmla="*/ 0 w 12192000"/>
              <a:gd name="connsiteY6" fmla="*/ 212557 h 3688763"/>
              <a:gd name="connsiteX0" fmla="*/ 0 w 12192000"/>
              <a:gd name="connsiteY0" fmla="*/ 212073 h 3688279"/>
              <a:gd name="connsiteX1" fmla="*/ 3200400 w 12192000"/>
              <a:gd name="connsiteY1" fmla="*/ 414528 h 3688279"/>
              <a:gd name="connsiteX2" fmla="*/ 5794744 w 12192000"/>
              <a:gd name="connsiteY2" fmla="*/ 265673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5794744 w 12192000"/>
              <a:gd name="connsiteY2" fmla="*/ 265673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5890437 w 12192000"/>
              <a:gd name="connsiteY2" fmla="*/ 340100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5816009 w 12192000"/>
              <a:gd name="connsiteY2" fmla="*/ 371998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6305106 w 12192000"/>
              <a:gd name="connsiteY2" fmla="*/ 510221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6305106 w 12192000"/>
              <a:gd name="connsiteY2" fmla="*/ 510221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6305106 w 12192000"/>
              <a:gd name="connsiteY2" fmla="*/ 510221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516947"/>
              <a:gd name="connsiteX1" fmla="*/ 3200400 w 12192000"/>
              <a:gd name="connsiteY1" fmla="*/ 414528 h 3516947"/>
              <a:gd name="connsiteX2" fmla="*/ 6305106 w 12192000"/>
              <a:gd name="connsiteY2" fmla="*/ 510221 h 3516947"/>
              <a:gd name="connsiteX3" fmla="*/ 12192000 w 12192000"/>
              <a:gd name="connsiteY3" fmla="*/ 212073 h 3516947"/>
              <a:gd name="connsiteX4" fmla="*/ 12192000 w 12192000"/>
              <a:gd name="connsiteY4" fmla="*/ 3207834 h 3516947"/>
              <a:gd name="connsiteX5" fmla="*/ 3785191 w 12192000"/>
              <a:gd name="connsiteY5" fmla="*/ 3497971 h 3516947"/>
              <a:gd name="connsiteX6" fmla="*/ 0 w 12192000"/>
              <a:gd name="connsiteY6" fmla="*/ 3207834 h 3516947"/>
              <a:gd name="connsiteX7" fmla="*/ 0 w 12192000"/>
              <a:gd name="connsiteY7" fmla="*/ 212073 h 3516947"/>
              <a:gd name="connsiteX0" fmla="*/ 0 w 12192000"/>
              <a:gd name="connsiteY0" fmla="*/ 212073 h 3503009"/>
              <a:gd name="connsiteX1" fmla="*/ 3200400 w 12192000"/>
              <a:gd name="connsiteY1" fmla="*/ 414528 h 3503009"/>
              <a:gd name="connsiteX2" fmla="*/ 6305106 w 12192000"/>
              <a:gd name="connsiteY2" fmla="*/ 510221 h 3503009"/>
              <a:gd name="connsiteX3" fmla="*/ 12192000 w 12192000"/>
              <a:gd name="connsiteY3" fmla="*/ 212073 h 3503009"/>
              <a:gd name="connsiteX4" fmla="*/ 12192000 w 12192000"/>
              <a:gd name="connsiteY4" fmla="*/ 3207834 h 3503009"/>
              <a:gd name="connsiteX5" fmla="*/ 8389088 w 12192000"/>
              <a:gd name="connsiteY5" fmla="*/ 3136464 h 3503009"/>
              <a:gd name="connsiteX6" fmla="*/ 3785191 w 12192000"/>
              <a:gd name="connsiteY6" fmla="*/ 3497971 h 3503009"/>
              <a:gd name="connsiteX7" fmla="*/ 0 w 12192000"/>
              <a:gd name="connsiteY7" fmla="*/ 3207834 h 3503009"/>
              <a:gd name="connsiteX8" fmla="*/ 0 w 12192000"/>
              <a:gd name="connsiteY8" fmla="*/ 212073 h 3503009"/>
              <a:gd name="connsiteX0" fmla="*/ 0 w 12192000"/>
              <a:gd name="connsiteY0" fmla="*/ 212073 h 3503009"/>
              <a:gd name="connsiteX1" fmla="*/ 3200400 w 12192000"/>
              <a:gd name="connsiteY1" fmla="*/ 414528 h 3503009"/>
              <a:gd name="connsiteX2" fmla="*/ 6305106 w 12192000"/>
              <a:gd name="connsiteY2" fmla="*/ 510221 h 3503009"/>
              <a:gd name="connsiteX3" fmla="*/ 12192000 w 12192000"/>
              <a:gd name="connsiteY3" fmla="*/ 212073 h 3503009"/>
              <a:gd name="connsiteX4" fmla="*/ 12192000 w 12192000"/>
              <a:gd name="connsiteY4" fmla="*/ 3207834 h 3503009"/>
              <a:gd name="connsiteX5" fmla="*/ 8389088 w 12192000"/>
              <a:gd name="connsiteY5" fmla="*/ 3136464 h 3503009"/>
              <a:gd name="connsiteX6" fmla="*/ 3785191 w 12192000"/>
              <a:gd name="connsiteY6" fmla="*/ 3497971 h 3503009"/>
              <a:gd name="connsiteX7" fmla="*/ 0 w 12192000"/>
              <a:gd name="connsiteY7" fmla="*/ 3207834 h 3503009"/>
              <a:gd name="connsiteX8" fmla="*/ 0 w 12192000"/>
              <a:gd name="connsiteY8" fmla="*/ 212073 h 3503009"/>
              <a:gd name="connsiteX0" fmla="*/ 0 w 12192000"/>
              <a:gd name="connsiteY0" fmla="*/ 212073 h 3506100"/>
              <a:gd name="connsiteX1" fmla="*/ 3200400 w 12192000"/>
              <a:gd name="connsiteY1" fmla="*/ 414528 h 3506100"/>
              <a:gd name="connsiteX2" fmla="*/ 6305106 w 12192000"/>
              <a:gd name="connsiteY2" fmla="*/ 510221 h 3506100"/>
              <a:gd name="connsiteX3" fmla="*/ 12192000 w 12192000"/>
              <a:gd name="connsiteY3" fmla="*/ 212073 h 3506100"/>
              <a:gd name="connsiteX4" fmla="*/ 12192000 w 12192000"/>
              <a:gd name="connsiteY4" fmla="*/ 3207834 h 3506100"/>
              <a:gd name="connsiteX5" fmla="*/ 8389088 w 12192000"/>
              <a:gd name="connsiteY5" fmla="*/ 3136464 h 3506100"/>
              <a:gd name="connsiteX6" fmla="*/ 3785191 w 12192000"/>
              <a:gd name="connsiteY6" fmla="*/ 3497971 h 3506100"/>
              <a:gd name="connsiteX7" fmla="*/ 0 w 12192000"/>
              <a:gd name="connsiteY7" fmla="*/ 3207834 h 3506100"/>
              <a:gd name="connsiteX8" fmla="*/ 0 w 12192000"/>
              <a:gd name="connsiteY8" fmla="*/ 212073 h 350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50610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Wave 3">
            <a:extLst>
              <a:ext uri="{FF2B5EF4-FFF2-40B4-BE49-F238E27FC236}">
                <a16:creationId xmlns:a16="http://schemas.microsoft.com/office/drawing/2014/main" id="{8C9CEBED-5F87-16FF-52CE-97F8A15BD145}"/>
              </a:ext>
            </a:extLst>
          </p:cNvPr>
          <p:cNvSpPr/>
          <p:nvPr/>
        </p:nvSpPr>
        <p:spPr>
          <a:xfrm rot="21199702">
            <a:off x="-267681" y="504164"/>
            <a:ext cx="12785929" cy="4527093"/>
          </a:xfrm>
          <a:custGeom>
            <a:avLst/>
            <a:gdLst>
              <a:gd name="connsiteX0" fmla="*/ 0 w 12192000"/>
              <a:gd name="connsiteY0" fmla="*/ 499293 h 3994347"/>
              <a:gd name="connsiteX1" fmla="*/ 12192000 w 12192000"/>
              <a:gd name="connsiteY1" fmla="*/ 499293 h 3994347"/>
              <a:gd name="connsiteX2" fmla="*/ 12192000 w 12192000"/>
              <a:gd name="connsiteY2" fmla="*/ 3495054 h 3994347"/>
              <a:gd name="connsiteX3" fmla="*/ 0 w 12192000"/>
              <a:gd name="connsiteY3" fmla="*/ 3495054 h 3994347"/>
              <a:gd name="connsiteX4" fmla="*/ 0 w 12192000"/>
              <a:gd name="connsiteY4" fmla="*/ 499293 h 3994347"/>
              <a:gd name="connsiteX0" fmla="*/ 0 w 12192000"/>
              <a:gd name="connsiteY0" fmla="*/ 194563 h 3670769"/>
              <a:gd name="connsiteX1" fmla="*/ 5667153 w 12192000"/>
              <a:gd name="connsiteY1" fmla="*/ 503344 h 3670769"/>
              <a:gd name="connsiteX2" fmla="*/ 12192000 w 12192000"/>
              <a:gd name="connsiteY2" fmla="*/ 194563 h 3670769"/>
              <a:gd name="connsiteX3" fmla="*/ 12192000 w 12192000"/>
              <a:gd name="connsiteY3" fmla="*/ 3190324 h 3670769"/>
              <a:gd name="connsiteX4" fmla="*/ 0 w 12192000"/>
              <a:gd name="connsiteY4" fmla="*/ 3190324 h 3670769"/>
              <a:gd name="connsiteX5" fmla="*/ 0 w 12192000"/>
              <a:gd name="connsiteY5" fmla="*/ 194563 h 3670769"/>
              <a:gd name="connsiteX0" fmla="*/ 0 w 12192000"/>
              <a:gd name="connsiteY0" fmla="*/ 212072 h 3688278"/>
              <a:gd name="connsiteX1" fmla="*/ 3200400 w 12192000"/>
              <a:gd name="connsiteY1" fmla="*/ 414527 h 3688278"/>
              <a:gd name="connsiteX2" fmla="*/ 12192000 w 12192000"/>
              <a:gd name="connsiteY2" fmla="*/ 212072 h 3688278"/>
              <a:gd name="connsiteX3" fmla="*/ 12192000 w 12192000"/>
              <a:gd name="connsiteY3" fmla="*/ 3207833 h 3688278"/>
              <a:gd name="connsiteX4" fmla="*/ 0 w 12192000"/>
              <a:gd name="connsiteY4" fmla="*/ 3207833 h 3688278"/>
              <a:gd name="connsiteX5" fmla="*/ 0 w 12192000"/>
              <a:gd name="connsiteY5" fmla="*/ 212072 h 3688278"/>
              <a:gd name="connsiteX0" fmla="*/ 0 w 12192000"/>
              <a:gd name="connsiteY0" fmla="*/ 212557 h 3688763"/>
              <a:gd name="connsiteX1" fmla="*/ 3200400 w 12192000"/>
              <a:gd name="connsiteY1" fmla="*/ 415012 h 3688763"/>
              <a:gd name="connsiteX2" fmla="*/ 5794744 w 12192000"/>
              <a:gd name="connsiteY2" fmla="*/ 266157 h 3688763"/>
              <a:gd name="connsiteX3" fmla="*/ 12192000 w 12192000"/>
              <a:gd name="connsiteY3" fmla="*/ 212557 h 3688763"/>
              <a:gd name="connsiteX4" fmla="*/ 12192000 w 12192000"/>
              <a:gd name="connsiteY4" fmla="*/ 3208318 h 3688763"/>
              <a:gd name="connsiteX5" fmla="*/ 0 w 12192000"/>
              <a:gd name="connsiteY5" fmla="*/ 3208318 h 3688763"/>
              <a:gd name="connsiteX6" fmla="*/ 0 w 12192000"/>
              <a:gd name="connsiteY6" fmla="*/ 212557 h 3688763"/>
              <a:gd name="connsiteX0" fmla="*/ 0 w 12192000"/>
              <a:gd name="connsiteY0" fmla="*/ 212073 h 3688279"/>
              <a:gd name="connsiteX1" fmla="*/ 3200400 w 12192000"/>
              <a:gd name="connsiteY1" fmla="*/ 414528 h 3688279"/>
              <a:gd name="connsiteX2" fmla="*/ 5794744 w 12192000"/>
              <a:gd name="connsiteY2" fmla="*/ 265673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5794744 w 12192000"/>
              <a:gd name="connsiteY2" fmla="*/ 265673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5890437 w 12192000"/>
              <a:gd name="connsiteY2" fmla="*/ 340100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5816009 w 12192000"/>
              <a:gd name="connsiteY2" fmla="*/ 371998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6305106 w 12192000"/>
              <a:gd name="connsiteY2" fmla="*/ 510221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6305106 w 12192000"/>
              <a:gd name="connsiteY2" fmla="*/ 510221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688279"/>
              <a:gd name="connsiteX1" fmla="*/ 3200400 w 12192000"/>
              <a:gd name="connsiteY1" fmla="*/ 414528 h 3688279"/>
              <a:gd name="connsiteX2" fmla="*/ 6305106 w 12192000"/>
              <a:gd name="connsiteY2" fmla="*/ 510221 h 3688279"/>
              <a:gd name="connsiteX3" fmla="*/ 12192000 w 12192000"/>
              <a:gd name="connsiteY3" fmla="*/ 212073 h 3688279"/>
              <a:gd name="connsiteX4" fmla="*/ 12192000 w 12192000"/>
              <a:gd name="connsiteY4" fmla="*/ 3207834 h 3688279"/>
              <a:gd name="connsiteX5" fmla="*/ 0 w 12192000"/>
              <a:gd name="connsiteY5" fmla="*/ 3207834 h 3688279"/>
              <a:gd name="connsiteX6" fmla="*/ 0 w 12192000"/>
              <a:gd name="connsiteY6" fmla="*/ 212073 h 3688279"/>
              <a:gd name="connsiteX0" fmla="*/ 0 w 12192000"/>
              <a:gd name="connsiteY0" fmla="*/ 212073 h 3516947"/>
              <a:gd name="connsiteX1" fmla="*/ 3200400 w 12192000"/>
              <a:gd name="connsiteY1" fmla="*/ 414528 h 3516947"/>
              <a:gd name="connsiteX2" fmla="*/ 6305106 w 12192000"/>
              <a:gd name="connsiteY2" fmla="*/ 510221 h 3516947"/>
              <a:gd name="connsiteX3" fmla="*/ 12192000 w 12192000"/>
              <a:gd name="connsiteY3" fmla="*/ 212073 h 3516947"/>
              <a:gd name="connsiteX4" fmla="*/ 12192000 w 12192000"/>
              <a:gd name="connsiteY4" fmla="*/ 3207834 h 3516947"/>
              <a:gd name="connsiteX5" fmla="*/ 3785191 w 12192000"/>
              <a:gd name="connsiteY5" fmla="*/ 3497971 h 3516947"/>
              <a:gd name="connsiteX6" fmla="*/ 0 w 12192000"/>
              <a:gd name="connsiteY6" fmla="*/ 3207834 h 3516947"/>
              <a:gd name="connsiteX7" fmla="*/ 0 w 12192000"/>
              <a:gd name="connsiteY7" fmla="*/ 212073 h 3516947"/>
              <a:gd name="connsiteX0" fmla="*/ 0 w 12192000"/>
              <a:gd name="connsiteY0" fmla="*/ 212073 h 3503009"/>
              <a:gd name="connsiteX1" fmla="*/ 3200400 w 12192000"/>
              <a:gd name="connsiteY1" fmla="*/ 414528 h 3503009"/>
              <a:gd name="connsiteX2" fmla="*/ 6305106 w 12192000"/>
              <a:gd name="connsiteY2" fmla="*/ 510221 h 3503009"/>
              <a:gd name="connsiteX3" fmla="*/ 12192000 w 12192000"/>
              <a:gd name="connsiteY3" fmla="*/ 212073 h 3503009"/>
              <a:gd name="connsiteX4" fmla="*/ 12192000 w 12192000"/>
              <a:gd name="connsiteY4" fmla="*/ 3207834 h 3503009"/>
              <a:gd name="connsiteX5" fmla="*/ 8389088 w 12192000"/>
              <a:gd name="connsiteY5" fmla="*/ 3136464 h 3503009"/>
              <a:gd name="connsiteX6" fmla="*/ 3785191 w 12192000"/>
              <a:gd name="connsiteY6" fmla="*/ 3497971 h 3503009"/>
              <a:gd name="connsiteX7" fmla="*/ 0 w 12192000"/>
              <a:gd name="connsiteY7" fmla="*/ 3207834 h 3503009"/>
              <a:gd name="connsiteX8" fmla="*/ 0 w 12192000"/>
              <a:gd name="connsiteY8" fmla="*/ 212073 h 3503009"/>
              <a:gd name="connsiteX0" fmla="*/ 0 w 12192000"/>
              <a:gd name="connsiteY0" fmla="*/ 212073 h 3503009"/>
              <a:gd name="connsiteX1" fmla="*/ 3200400 w 12192000"/>
              <a:gd name="connsiteY1" fmla="*/ 414528 h 3503009"/>
              <a:gd name="connsiteX2" fmla="*/ 6305106 w 12192000"/>
              <a:gd name="connsiteY2" fmla="*/ 510221 h 3503009"/>
              <a:gd name="connsiteX3" fmla="*/ 12192000 w 12192000"/>
              <a:gd name="connsiteY3" fmla="*/ 212073 h 3503009"/>
              <a:gd name="connsiteX4" fmla="*/ 12192000 w 12192000"/>
              <a:gd name="connsiteY4" fmla="*/ 3207834 h 3503009"/>
              <a:gd name="connsiteX5" fmla="*/ 8389088 w 12192000"/>
              <a:gd name="connsiteY5" fmla="*/ 3136464 h 3503009"/>
              <a:gd name="connsiteX6" fmla="*/ 3785191 w 12192000"/>
              <a:gd name="connsiteY6" fmla="*/ 3497971 h 3503009"/>
              <a:gd name="connsiteX7" fmla="*/ 0 w 12192000"/>
              <a:gd name="connsiteY7" fmla="*/ 3207834 h 3503009"/>
              <a:gd name="connsiteX8" fmla="*/ 0 w 12192000"/>
              <a:gd name="connsiteY8" fmla="*/ 212073 h 3503009"/>
              <a:gd name="connsiteX0" fmla="*/ 0 w 12192000"/>
              <a:gd name="connsiteY0" fmla="*/ 212073 h 3506100"/>
              <a:gd name="connsiteX1" fmla="*/ 3200400 w 12192000"/>
              <a:gd name="connsiteY1" fmla="*/ 414528 h 3506100"/>
              <a:gd name="connsiteX2" fmla="*/ 6305106 w 12192000"/>
              <a:gd name="connsiteY2" fmla="*/ 510221 h 3506100"/>
              <a:gd name="connsiteX3" fmla="*/ 12192000 w 12192000"/>
              <a:gd name="connsiteY3" fmla="*/ 212073 h 3506100"/>
              <a:gd name="connsiteX4" fmla="*/ 12192000 w 12192000"/>
              <a:gd name="connsiteY4" fmla="*/ 3207834 h 3506100"/>
              <a:gd name="connsiteX5" fmla="*/ 8389088 w 12192000"/>
              <a:gd name="connsiteY5" fmla="*/ 3136464 h 3506100"/>
              <a:gd name="connsiteX6" fmla="*/ 3785191 w 12192000"/>
              <a:gd name="connsiteY6" fmla="*/ 3497971 h 3506100"/>
              <a:gd name="connsiteX7" fmla="*/ 0 w 12192000"/>
              <a:gd name="connsiteY7" fmla="*/ 3207834 h 3506100"/>
              <a:gd name="connsiteX8" fmla="*/ 0 w 12192000"/>
              <a:gd name="connsiteY8" fmla="*/ 212073 h 350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50610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4CC3DB5F-4AF7-21AB-0D82-69179D8526D3}"/>
              </a:ext>
            </a:extLst>
          </p:cNvPr>
          <p:cNvSpPr txBox="1"/>
          <p:nvPr/>
        </p:nvSpPr>
        <p:spPr>
          <a:xfrm>
            <a:off x="2276266" y="1993973"/>
            <a:ext cx="6080046"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Xác định độ sáng khi hệ thống bắt đầu hoạt động</a:t>
            </a:r>
            <a:endParaRPr kumimoji="0" lang="vi-VN" sz="44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pic>
        <p:nvPicPr>
          <p:cNvPr id="10" name="Picture 9">
            <a:extLst>
              <a:ext uri="{FF2B5EF4-FFF2-40B4-BE49-F238E27FC236}">
                <a16:creationId xmlns:a16="http://schemas.microsoft.com/office/drawing/2014/main" id="{04BF889F-F58D-5B3B-B46F-554C4845FFAB}"/>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58777" y="50387"/>
            <a:ext cx="1792624" cy="1784401"/>
          </a:xfrm>
          <a:prstGeom prst="ellipse">
            <a:avLst/>
          </a:prstGeom>
        </p:spPr>
      </p:pic>
      <p:sp>
        <p:nvSpPr>
          <p:cNvPr id="11" name="Double Wave 10">
            <a:extLst>
              <a:ext uri="{FF2B5EF4-FFF2-40B4-BE49-F238E27FC236}">
                <a16:creationId xmlns:a16="http://schemas.microsoft.com/office/drawing/2014/main" id="{DFCC1828-ABAD-BCFE-A4A9-CE2357D94587}"/>
              </a:ext>
            </a:extLst>
          </p:cNvPr>
          <p:cNvSpPr/>
          <p:nvPr/>
        </p:nvSpPr>
        <p:spPr>
          <a:xfrm>
            <a:off x="193163" y="2761549"/>
            <a:ext cx="3870251" cy="2486412"/>
          </a:xfrm>
          <a:prstGeom prst="doubleWav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Double Wave 11">
            <a:extLst>
              <a:ext uri="{FF2B5EF4-FFF2-40B4-BE49-F238E27FC236}">
                <a16:creationId xmlns:a16="http://schemas.microsoft.com/office/drawing/2014/main" id="{FE1730DF-AE25-E971-EAF6-8CC97CDBC840}"/>
              </a:ext>
            </a:extLst>
          </p:cNvPr>
          <p:cNvSpPr/>
          <p:nvPr/>
        </p:nvSpPr>
        <p:spPr>
          <a:xfrm>
            <a:off x="8128585" y="1232515"/>
            <a:ext cx="3870251" cy="2486412"/>
          </a:xfrm>
          <a:prstGeom prst="doubleWav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102DE867-ABB7-F965-BED5-95A3B91320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0061" y="3868132"/>
            <a:ext cx="1695450" cy="2705100"/>
          </a:xfrm>
          <a:prstGeom prst="rect">
            <a:avLst/>
          </a:prstGeom>
        </p:spPr>
      </p:pic>
      <p:pic>
        <p:nvPicPr>
          <p:cNvPr id="18" name="Graphic 17" descr="Lightbulb">
            <a:extLst>
              <a:ext uri="{FF2B5EF4-FFF2-40B4-BE49-F238E27FC236}">
                <a16:creationId xmlns:a16="http://schemas.microsoft.com/office/drawing/2014/main" id="{E48410DB-2941-1D74-690D-62FB95FDAE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5266" y="3230138"/>
            <a:ext cx="914400" cy="914400"/>
          </a:xfrm>
          <a:prstGeom prst="rect">
            <a:avLst/>
          </a:prstGeom>
        </p:spPr>
      </p:pic>
      <p:pic>
        <p:nvPicPr>
          <p:cNvPr id="20" name="Graphic 19" descr="Fireworks">
            <a:extLst>
              <a:ext uri="{FF2B5EF4-FFF2-40B4-BE49-F238E27FC236}">
                <a16:creationId xmlns:a16="http://schemas.microsoft.com/office/drawing/2014/main" id="{E97E9209-A901-5F9F-4C20-C5760E260B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40313" y="3163535"/>
            <a:ext cx="914400" cy="914400"/>
          </a:xfrm>
          <a:prstGeom prst="rect">
            <a:avLst/>
          </a:prstGeom>
        </p:spPr>
      </p:pic>
      <p:grpSp>
        <p:nvGrpSpPr>
          <p:cNvPr id="17" name="Group 16">
            <a:extLst>
              <a:ext uri="{FF2B5EF4-FFF2-40B4-BE49-F238E27FC236}">
                <a16:creationId xmlns:a16="http://schemas.microsoft.com/office/drawing/2014/main" id="{6843ADE0-915D-C734-8EF8-26CAC4AE51FA}"/>
              </a:ext>
            </a:extLst>
          </p:cNvPr>
          <p:cNvGrpSpPr/>
          <p:nvPr/>
        </p:nvGrpSpPr>
        <p:grpSpPr>
          <a:xfrm>
            <a:off x="4209221" y="5592320"/>
            <a:ext cx="1052644" cy="935352"/>
            <a:chOff x="4123135" y="6125451"/>
            <a:chExt cx="1263394" cy="966651"/>
          </a:xfrm>
        </p:grpSpPr>
        <p:sp>
          <p:nvSpPr>
            <p:cNvPr id="19" name="Heart 5">
              <a:extLst>
                <a:ext uri="{FF2B5EF4-FFF2-40B4-BE49-F238E27FC236}">
                  <a16:creationId xmlns:a16="http://schemas.microsoft.com/office/drawing/2014/main" id="{C3E5D350-5039-CA50-5EC0-C606E24B07BE}"/>
                </a:ext>
              </a:extLst>
            </p:cNvPr>
            <p:cNvSpPr/>
            <p:nvPr/>
          </p:nvSpPr>
          <p:spPr>
            <a:xfrm>
              <a:off x="4123135" y="6125451"/>
              <a:ext cx="1118726" cy="966651"/>
            </a:xfrm>
            <a:prstGeom prst="ellipse">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6C6EAA53-E99C-ABC8-A795-5A1588F75F62}"/>
                </a:ext>
              </a:extLst>
            </p:cNvPr>
            <p:cNvSpPr txBox="1"/>
            <p:nvPr/>
          </p:nvSpPr>
          <p:spPr>
            <a:xfrm>
              <a:off x="4154401" y="6408027"/>
              <a:ext cx="1232128" cy="4771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Tiết 6</a:t>
              </a:r>
            </a:p>
          </p:txBody>
        </p:sp>
      </p:grpSp>
      <p:sp>
        <p:nvSpPr>
          <p:cNvPr id="22" name="TextBox 21">
            <a:extLst>
              <a:ext uri="{FF2B5EF4-FFF2-40B4-BE49-F238E27FC236}">
                <a16:creationId xmlns:a16="http://schemas.microsoft.com/office/drawing/2014/main" id="{182AEBC2-DD66-5772-7AA1-817F75204735}"/>
              </a:ext>
            </a:extLst>
          </p:cNvPr>
          <p:cNvSpPr txBox="1"/>
          <p:nvPr/>
        </p:nvSpPr>
        <p:spPr>
          <a:xfrm>
            <a:off x="2064595" y="198540"/>
            <a:ext cx="2477908"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CHỦ ĐỀ 2</a:t>
            </a:r>
            <a:endParaRPr kumimoji="0" lang="vi-VN" sz="44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23" name="TextBox 22">
            <a:extLst>
              <a:ext uri="{FF2B5EF4-FFF2-40B4-BE49-F238E27FC236}">
                <a16:creationId xmlns:a16="http://schemas.microsoft.com/office/drawing/2014/main" id="{169B84A7-5B4E-991B-50C7-74B7D2F6A030}"/>
              </a:ext>
            </a:extLst>
          </p:cNvPr>
          <p:cNvSpPr txBox="1"/>
          <p:nvPr/>
        </p:nvSpPr>
        <p:spPr>
          <a:xfrm>
            <a:off x="1916618" y="1307632"/>
            <a:ext cx="5787102"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Roboto Black" panose="02000000000000000000" pitchFamily="2" charset="0"/>
                <a:ea typeface="Roboto Black" panose="02000000000000000000" pitchFamily="2" charset="0"/>
                <a:cs typeface="+mn-cs"/>
              </a:rPr>
              <a:t>NGÔI NHÀ ĐIỆN MẶT TRỜI</a:t>
            </a:r>
            <a:endParaRPr kumimoji="0" lang="vi-VN" sz="4400" b="1" i="0" u="none" strike="noStrike" kern="1200" cap="none" spc="0" normalizeH="0" baseline="0" noProof="0">
              <a:ln>
                <a:noFill/>
              </a:ln>
              <a:solidFill>
                <a:srgbClr val="FFFF0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3969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10"/>
                                        </p:tgtEl>
                                        <p:attrNameLst>
                                          <p:attrName>r</p:attrName>
                                        </p:attrNameLst>
                                      </p:cBhvr>
                                    </p:animRot>
                                  </p:childTnLst>
                                </p:cTn>
                              </p:par>
                              <p:par>
                                <p:cTn id="12" presetID="2" presetClass="entr" presetSubtype="6"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12140" y="4800264"/>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
        <p:nvSpPr>
          <p:cNvPr id="31" name="Rectangle 30">
            <a:extLst>
              <a:ext uri="{FF2B5EF4-FFF2-40B4-BE49-F238E27FC236}">
                <a16:creationId xmlns:a16="http://schemas.microsoft.com/office/drawing/2014/main" id="{F838D024-0AC9-FA7C-BFDC-C1948750732C}"/>
              </a:ext>
            </a:extLst>
          </p:cNvPr>
          <p:cNvSpPr/>
          <p:nvPr/>
        </p:nvSpPr>
        <p:spPr>
          <a:xfrm>
            <a:off x="6943399" y="326866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9" name="Rectangle: Rounded Corners 98">
            <a:extLst>
              <a:ext uri="{FF2B5EF4-FFF2-40B4-BE49-F238E27FC236}">
                <a16:creationId xmlns:a16="http://schemas.microsoft.com/office/drawing/2014/main" id="{EDDF99F2-AAC1-E4DA-B129-DE96DAFD7079}"/>
              </a:ext>
            </a:extLst>
          </p:cNvPr>
          <p:cNvSpPr/>
          <p:nvPr/>
        </p:nvSpPr>
        <p:spPr>
          <a:xfrm>
            <a:off x="3062376" y="2098233"/>
            <a:ext cx="7276291" cy="856175"/>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0" name="TextBox 99">
            <a:extLst>
              <a:ext uri="{FF2B5EF4-FFF2-40B4-BE49-F238E27FC236}">
                <a16:creationId xmlns:a16="http://schemas.microsoft.com/office/drawing/2014/main" id="{B6236940-21C1-F742-3FFA-97B0C946F67B}"/>
              </a:ext>
            </a:extLst>
          </p:cNvPr>
          <p:cNvSpPr txBox="1"/>
          <p:nvPr/>
        </p:nvSpPr>
        <p:spPr>
          <a:xfrm>
            <a:off x="2103844" y="1355085"/>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1</a:t>
            </a:r>
          </a:p>
        </p:txBody>
      </p:sp>
      <p:sp>
        <p:nvSpPr>
          <p:cNvPr id="101" name="Sai 1">
            <a:extLst>
              <a:ext uri="{FF2B5EF4-FFF2-40B4-BE49-F238E27FC236}">
                <a16:creationId xmlns:a16="http://schemas.microsoft.com/office/drawing/2014/main" id="{AA06D16D-2B6B-D2AB-B593-C1FDC67067D7}"/>
              </a:ext>
            </a:extLst>
          </p:cNvPr>
          <p:cNvSpPr/>
          <p:nvPr/>
        </p:nvSpPr>
        <p:spPr>
          <a:xfrm>
            <a:off x="3062377" y="4939599"/>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B. </a:t>
            </a:r>
            <a:r>
              <a:rPr kumimoji="0" lang="vi-VN"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Bảo vệ môi trường và con người</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2" name="Đúng">
            <a:extLst>
              <a:ext uri="{FF2B5EF4-FFF2-40B4-BE49-F238E27FC236}">
                <a16:creationId xmlns:a16="http://schemas.microsoft.com/office/drawing/2014/main" id="{B9FEE029-F37F-769E-1B74-52504C779EFE}"/>
              </a:ext>
            </a:extLst>
          </p:cNvPr>
          <p:cNvSpPr/>
          <p:nvPr/>
        </p:nvSpPr>
        <p:spPr>
          <a:xfrm>
            <a:off x="7376417" y="4927347"/>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D. Tất cả các ý trên</a:t>
            </a:r>
          </a:p>
        </p:txBody>
      </p:sp>
      <p:sp>
        <p:nvSpPr>
          <p:cNvPr id="103" name="Sai 2">
            <a:extLst>
              <a:ext uri="{FF2B5EF4-FFF2-40B4-BE49-F238E27FC236}">
                <a16:creationId xmlns:a16="http://schemas.microsoft.com/office/drawing/2014/main" id="{35A1DB2F-3584-4689-39D3-D2BEC8596EC1}"/>
              </a:ext>
            </a:extLst>
          </p:cNvPr>
          <p:cNvSpPr/>
          <p:nvPr/>
        </p:nvSpPr>
        <p:spPr>
          <a:xfrm>
            <a:off x="7382570" y="3516301"/>
            <a:ext cx="2967381"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 Tiết kiệm nguồn tài nguyên quốc gia</a:t>
            </a:r>
          </a:p>
        </p:txBody>
      </p:sp>
      <p:sp>
        <p:nvSpPr>
          <p:cNvPr id="108" name="TextBox 107">
            <a:extLst>
              <a:ext uri="{FF2B5EF4-FFF2-40B4-BE49-F238E27FC236}">
                <a16:creationId xmlns:a16="http://schemas.microsoft.com/office/drawing/2014/main" id="{2BAE67E0-0B1D-02A0-337F-D8BC175945FF}"/>
              </a:ext>
            </a:extLst>
          </p:cNvPr>
          <p:cNvSpPr txBox="1"/>
          <p:nvPr/>
        </p:nvSpPr>
        <p:spPr>
          <a:xfrm>
            <a:off x="2855216" y="2337689"/>
            <a:ext cx="727629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Điện mặt trời mang đến lợi ích gì</a:t>
            </a: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111" name="Sai 1">
            <a:extLst>
              <a:ext uri="{FF2B5EF4-FFF2-40B4-BE49-F238E27FC236}">
                <a16:creationId xmlns:a16="http://schemas.microsoft.com/office/drawing/2014/main" id="{BBC91A55-2648-0FCB-37AF-59D08F543473}"/>
              </a:ext>
            </a:extLst>
          </p:cNvPr>
          <p:cNvSpPr/>
          <p:nvPr/>
        </p:nvSpPr>
        <p:spPr>
          <a:xfrm>
            <a:off x="3072429" y="3520099"/>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 Tiết kiệm tiền điện</a:t>
            </a:r>
          </a:p>
        </p:txBody>
      </p:sp>
    </p:spTree>
    <p:extLst>
      <p:ext uri="{BB962C8B-B14F-4D97-AF65-F5344CB8AC3E}">
        <p14:creationId xmlns:p14="http://schemas.microsoft.com/office/powerpoint/2010/main" val="372102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01"/>
                                        </p:tgtEl>
                                        <p:attrNameLst>
                                          <p:attrName>fillcolor</p:attrName>
                                        </p:attrNameLst>
                                      </p:cBhvr>
                                      <p:to>
                                        <a:srgbClr val="ED7D31"/>
                                      </p:to>
                                    </p:animClr>
                                    <p:set>
                                      <p:cBhvr>
                                        <p:cTn id="25" dur="2000" fill="hold"/>
                                        <p:tgtEl>
                                          <p:spTgt spid="101"/>
                                        </p:tgtEl>
                                        <p:attrNameLst>
                                          <p:attrName>fill.type</p:attrName>
                                        </p:attrNameLst>
                                      </p:cBhvr>
                                      <p:to>
                                        <p:strVal val="solid"/>
                                      </p:to>
                                    </p:set>
                                    <p:set>
                                      <p:cBhvr>
                                        <p:cTn id="26" dur="2000" fill="hold"/>
                                        <p:tgtEl>
                                          <p:spTgt spid="101"/>
                                        </p:tgtEl>
                                        <p:attrNameLst>
                                          <p:attrName>fill.on</p:attrName>
                                        </p:attrNameLst>
                                      </p:cBhvr>
                                      <p:to>
                                        <p:strVal val="true"/>
                                      </p:to>
                                    </p:set>
                                  </p:childTnLst>
                                </p:cTn>
                              </p:par>
                              <p:par>
                                <p:cTn id="27" presetID="26" presetClass="emph" presetSubtype="0" fill="hold" grpId="0" nodeType="withEffect">
                                  <p:stCondLst>
                                    <p:cond delay="0"/>
                                  </p:stCondLst>
                                  <p:childTnLst>
                                    <p:animEffect transition="out" filter="fade">
                                      <p:cBhvr>
                                        <p:cTn id="28" dur="500" tmFilter="0, 0; .2, .5; .8, .5; 1, 0"/>
                                        <p:tgtEl>
                                          <p:spTgt spid="101"/>
                                        </p:tgtEl>
                                      </p:cBhvr>
                                    </p:animEffect>
                                    <p:animScale>
                                      <p:cBhvr>
                                        <p:cTn id="29"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30" restart="whenNotActive" fill="hold" evtFilter="cancelBubble" nodeType="interactiveSeq">
                <p:stCondLst>
                  <p:cond evt="onClick" delay="0">
                    <p:tgtEl>
                      <p:spTgt spid="10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2"/>
                                        </p:tgtEl>
                                        <p:attrNameLst>
                                          <p:attrName>fillcolor</p:attrName>
                                        </p:attrNameLst>
                                      </p:cBhvr>
                                      <p:to>
                                        <a:srgbClr val="538135"/>
                                      </p:to>
                                    </p:animClr>
                                    <p:set>
                                      <p:cBhvr>
                                        <p:cTn id="35" dur="2000" fill="hold"/>
                                        <p:tgtEl>
                                          <p:spTgt spid="102"/>
                                        </p:tgtEl>
                                        <p:attrNameLst>
                                          <p:attrName>fill.type</p:attrName>
                                        </p:attrNameLst>
                                      </p:cBhvr>
                                      <p:to>
                                        <p:strVal val="solid"/>
                                      </p:to>
                                    </p:set>
                                    <p:set>
                                      <p:cBhvr>
                                        <p:cTn id="36" dur="2000" fill="hold"/>
                                        <p:tgtEl>
                                          <p:spTgt spid="102"/>
                                        </p:tgtEl>
                                        <p:attrNameLst>
                                          <p:attrName>fill.on</p:attrName>
                                        </p:attrNameLst>
                                      </p:cBhvr>
                                      <p:to>
                                        <p:strVal val="true"/>
                                      </p:to>
                                    </p:set>
                                  </p:childTnLst>
                                </p:cTn>
                              </p:par>
                              <p:par>
                                <p:cTn id="37" presetID="26" presetClass="emph" presetSubtype="0" fill="hold" grpId="0" nodeType="withEffect">
                                  <p:stCondLst>
                                    <p:cond delay="0"/>
                                  </p:stCondLst>
                                  <p:childTnLst>
                                    <p:animEffect transition="out" filter="fade">
                                      <p:cBhvr>
                                        <p:cTn id="38" dur="500" tmFilter="0, 0; .2, .5; .8, .5; 1, 0"/>
                                        <p:tgtEl>
                                          <p:spTgt spid="102"/>
                                        </p:tgtEl>
                                      </p:cBhvr>
                                    </p:animEffect>
                                    <p:animScale>
                                      <p:cBhvr>
                                        <p:cTn id="39" dur="250" autoRev="1" fill="hold"/>
                                        <p:tgtEl>
                                          <p:spTgt spid="102"/>
                                        </p:tgtEl>
                                      </p:cBhvr>
                                      <p:by x="105000" y="105000"/>
                                    </p:animScale>
                                  </p:childTnLst>
                                </p:cTn>
                              </p:par>
                            </p:childTnLst>
                          </p:cTn>
                        </p:par>
                      </p:childTnLst>
                    </p:cTn>
                  </p:par>
                </p:childTnLst>
              </p:cTn>
              <p:nextCondLst>
                <p:cond evt="onClick" delay="0">
                  <p:tgtEl>
                    <p:spTgt spid="102"/>
                  </p:tgtEl>
                </p:cond>
              </p:nextCondLst>
            </p:seq>
            <p:seq concurrent="1" nextAc="seek">
              <p:cTn id="40" restart="whenNotActive" fill="hold" evtFilter="cancelBubble" nodeType="interactiveSeq">
                <p:stCondLst>
                  <p:cond evt="onClick" delay="0">
                    <p:tgtEl>
                      <p:spTgt spid="10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03"/>
                                        </p:tgtEl>
                                        <p:attrNameLst>
                                          <p:attrName>fillcolor</p:attrName>
                                        </p:attrNameLst>
                                      </p:cBhvr>
                                      <p:to>
                                        <a:srgbClr val="ED7D31"/>
                                      </p:to>
                                    </p:animClr>
                                    <p:set>
                                      <p:cBhvr>
                                        <p:cTn id="45" dur="2000" fill="hold"/>
                                        <p:tgtEl>
                                          <p:spTgt spid="103"/>
                                        </p:tgtEl>
                                        <p:attrNameLst>
                                          <p:attrName>fill.type</p:attrName>
                                        </p:attrNameLst>
                                      </p:cBhvr>
                                      <p:to>
                                        <p:strVal val="solid"/>
                                      </p:to>
                                    </p:set>
                                    <p:set>
                                      <p:cBhvr>
                                        <p:cTn id="46" dur="2000" fill="hold"/>
                                        <p:tgtEl>
                                          <p:spTgt spid="103"/>
                                        </p:tgtEl>
                                        <p:attrNameLst>
                                          <p:attrName>fill.on</p:attrName>
                                        </p:attrNameLst>
                                      </p:cBhvr>
                                      <p:to>
                                        <p:strVal val="true"/>
                                      </p:to>
                                    </p:set>
                                  </p:childTnLst>
                                </p:cTn>
                              </p:par>
                              <p:par>
                                <p:cTn id="47" presetID="26" presetClass="emph" presetSubtype="0" fill="hold" grpId="0" nodeType="withEffect">
                                  <p:stCondLst>
                                    <p:cond delay="0"/>
                                  </p:stCondLst>
                                  <p:childTnLst>
                                    <p:animEffect transition="out" filter="fade">
                                      <p:cBhvr>
                                        <p:cTn id="48" dur="500" tmFilter="0, 0; .2, .5; .8, .5; 1, 0"/>
                                        <p:tgtEl>
                                          <p:spTgt spid="103"/>
                                        </p:tgtEl>
                                      </p:cBhvr>
                                    </p:animEffect>
                                    <p:animScale>
                                      <p:cBhvr>
                                        <p:cTn id="49" dur="250" autoRev="1" fill="hold"/>
                                        <p:tgtEl>
                                          <p:spTgt spid="103"/>
                                        </p:tgtEl>
                                      </p:cBhvr>
                                      <p:by x="105000" y="105000"/>
                                    </p:animScale>
                                  </p:childTnLst>
                                </p:cTn>
                              </p:par>
                            </p:childTnLst>
                          </p:cTn>
                        </p:par>
                      </p:childTnLst>
                    </p:cTn>
                  </p:par>
                </p:childTnLst>
              </p:cTn>
              <p:nextCondLst>
                <p:cond evt="onClick" delay="0">
                  <p:tgtEl>
                    <p:spTgt spid="103"/>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11"/>
                                        </p:tgtEl>
                                        <p:attrNameLst>
                                          <p:attrName>fillcolor</p:attrName>
                                        </p:attrNameLst>
                                      </p:cBhvr>
                                      <p:to>
                                        <a:srgbClr val="ED7D31"/>
                                      </p:to>
                                    </p:animClr>
                                    <p:set>
                                      <p:cBhvr>
                                        <p:cTn id="55" dur="2000" fill="hold"/>
                                        <p:tgtEl>
                                          <p:spTgt spid="111"/>
                                        </p:tgtEl>
                                        <p:attrNameLst>
                                          <p:attrName>fill.type</p:attrName>
                                        </p:attrNameLst>
                                      </p:cBhvr>
                                      <p:to>
                                        <p:strVal val="solid"/>
                                      </p:to>
                                    </p:set>
                                    <p:set>
                                      <p:cBhvr>
                                        <p:cTn id="56" dur="2000" fill="hold"/>
                                        <p:tgtEl>
                                          <p:spTgt spid="111"/>
                                        </p:tgtEl>
                                        <p:attrNameLst>
                                          <p:attrName>fill.on</p:attrName>
                                        </p:attrNameLst>
                                      </p:cBhvr>
                                      <p:to>
                                        <p:strVal val="true"/>
                                      </p:to>
                                    </p:set>
                                  </p:childTnLst>
                                </p:cTn>
                              </p:par>
                              <p:par>
                                <p:cTn id="57" presetID="26" presetClass="emph" presetSubtype="0" fill="hold" grpId="0" nodeType="withEffect">
                                  <p:stCondLst>
                                    <p:cond delay="0"/>
                                  </p:stCondLst>
                                  <p:childTnLst>
                                    <p:animEffect transition="out" filter="fade">
                                      <p:cBhvr>
                                        <p:cTn id="58" dur="500" tmFilter="0, 0; .2, .5; .8, .5; 1, 0"/>
                                        <p:tgtEl>
                                          <p:spTgt spid="111"/>
                                        </p:tgtEl>
                                      </p:cBhvr>
                                    </p:animEffect>
                                    <p:animScale>
                                      <p:cBhvr>
                                        <p:cTn id="59" dur="250" autoRev="1" fill="hold"/>
                                        <p:tgtEl>
                                          <p:spTgt spid="111"/>
                                        </p:tgtEl>
                                      </p:cBhvr>
                                      <p:by x="105000" y="105000"/>
                                    </p:animScale>
                                  </p:childTnLst>
                                </p:cTn>
                              </p:par>
                            </p:childTnLst>
                          </p:cTn>
                        </p:par>
                      </p:childTnLst>
                    </p:cTn>
                  </p:par>
                </p:childTnLst>
              </p:cTn>
              <p:nextCondLst>
                <p:cond evt="onClick" delay="0">
                  <p:tgtEl>
                    <p:spTgt spid="111"/>
                  </p:tgtEl>
                </p:cond>
              </p:nextCondLst>
            </p:seq>
          </p:childTnLst>
        </p:cTn>
      </p:par>
    </p:tnLst>
    <p:bldLst>
      <p:bldP spid="2" grpId="0"/>
      <p:bldP spid="100" grpId="0"/>
      <p:bldP spid="101" grpId="0" animBg="1"/>
      <p:bldP spid="102" grpId="0" animBg="1"/>
      <p:bldP spid="103" grpId="0" animBg="1"/>
      <p:bldP spid="108" grpId="0"/>
      <p:bldP spid="1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pic>
        <p:nvPicPr>
          <p:cNvPr id="116" name="Picture 115">
            <a:extLst>
              <a:ext uri="{FF2B5EF4-FFF2-40B4-BE49-F238E27FC236}">
                <a16:creationId xmlns:a16="http://schemas.microsoft.com/office/drawing/2014/main" id="{291224B5-890F-1907-4826-DB035D5A2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612" y="3265519"/>
            <a:ext cx="1665154" cy="1499920"/>
          </a:xfrm>
          <a:prstGeom prst="rect">
            <a:avLst/>
          </a:prstGeom>
          <a:effectLst>
            <a:outerShdw blurRad="63500" sx="102000" sy="102000" algn="ctr" rotWithShape="0">
              <a:prstClr val="black">
                <a:alpha val="40000"/>
              </a:prstClr>
            </a:outerShdw>
          </a:effectLst>
        </p:spPr>
      </p:pic>
      <p:pic>
        <p:nvPicPr>
          <p:cNvPr id="112" name="Picture 111">
            <a:extLst>
              <a:ext uri="{FF2B5EF4-FFF2-40B4-BE49-F238E27FC236}">
                <a16:creationId xmlns:a16="http://schemas.microsoft.com/office/drawing/2014/main" id="{88EAB9CE-3C07-CDE4-43AC-EF5BEBD98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906" y="3265519"/>
            <a:ext cx="1645762" cy="1499921"/>
          </a:xfrm>
          <a:prstGeom prst="rect">
            <a:avLst/>
          </a:prstGeom>
          <a:effectLst>
            <a:outerShdw blurRad="63500" sx="102000" sy="102000" algn="ctr" rotWithShape="0">
              <a:prstClr val="black">
                <a:alpha val="40000"/>
              </a:prstClr>
            </a:outerShdw>
          </a:effectLst>
        </p:spPr>
      </p:pic>
      <p:pic>
        <p:nvPicPr>
          <p:cNvPr id="114" name="Picture 113">
            <a:extLst>
              <a:ext uri="{FF2B5EF4-FFF2-40B4-BE49-F238E27FC236}">
                <a16:creationId xmlns:a16="http://schemas.microsoft.com/office/drawing/2014/main" id="{11005AB8-92B4-0E5B-0178-5BD265720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0926" y="3265519"/>
            <a:ext cx="1641978" cy="149992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6">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13986" y="4569528"/>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
        <p:nvSpPr>
          <p:cNvPr id="11" name="Rectangle: Rounded Corners 10">
            <a:extLst>
              <a:ext uri="{FF2B5EF4-FFF2-40B4-BE49-F238E27FC236}">
                <a16:creationId xmlns:a16="http://schemas.microsoft.com/office/drawing/2014/main" id="{06ADBB5F-CABC-88F5-B4D7-CC0A54573163}"/>
              </a:ext>
            </a:extLst>
          </p:cNvPr>
          <p:cNvSpPr/>
          <p:nvPr/>
        </p:nvSpPr>
        <p:spPr>
          <a:xfrm>
            <a:off x="3581156" y="1454151"/>
            <a:ext cx="6183610" cy="1107614"/>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 name="Sai 1">
            <a:extLst>
              <a:ext uri="{FF2B5EF4-FFF2-40B4-BE49-F238E27FC236}">
                <a16:creationId xmlns:a16="http://schemas.microsoft.com/office/drawing/2014/main" id="{A69F3196-25EA-DEE7-4E01-F9F9C9A603A4}"/>
              </a:ext>
            </a:extLst>
          </p:cNvPr>
          <p:cNvSpPr/>
          <p:nvPr/>
        </p:nvSpPr>
        <p:spPr>
          <a:xfrm>
            <a:off x="5520891" y="5211316"/>
            <a:ext cx="1633970"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B. Hình 2</a:t>
            </a:r>
          </a:p>
        </p:txBody>
      </p:sp>
      <p:sp>
        <p:nvSpPr>
          <p:cNvPr id="30" name="Đúng">
            <a:extLst>
              <a:ext uri="{FF2B5EF4-FFF2-40B4-BE49-F238E27FC236}">
                <a16:creationId xmlns:a16="http://schemas.microsoft.com/office/drawing/2014/main" id="{5F7D5AD0-A60A-88C6-B115-037A21722E8C}"/>
              </a:ext>
            </a:extLst>
          </p:cNvPr>
          <p:cNvSpPr/>
          <p:nvPr/>
        </p:nvSpPr>
        <p:spPr>
          <a:xfrm>
            <a:off x="2430926" y="5228091"/>
            <a:ext cx="1633971"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 Hình 1</a:t>
            </a:r>
          </a:p>
        </p:txBody>
      </p:sp>
      <p:sp>
        <p:nvSpPr>
          <p:cNvPr id="96" name="Sai 2">
            <a:extLst>
              <a:ext uri="{FF2B5EF4-FFF2-40B4-BE49-F238E27FC236}">
                <a16:creationId xmlns:a16="http://schemas.microsoft.com/office/drawing/2014/main" id="{4418ACD0-2678-3AF5-68EF-6D7725D0041D}"/>
              </a:ext>
            </a:extLst>
          </p:cNvPr>
          <p:cNvSpPr/>
          <p:nvPr/>
        </p:nvSpPr>
        <p:spPr>
          <a:xfrm>
            <a:off x="8340081" y="5282538"/>
            <a:ext cx="1703889"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 Hình 3</a:t>
            </a:r>
          </a:p>
        </p:txBody>
      </p:sp>
      <p:sp>
        <p:nvSpPr>
          <p:cNvPr id="98" name="Oval 97">
            <a:extLst>
              <a:ext uri="{FF2B5EF4-FFF2-40B4-BE49-F238E27FC236}">
                <a16:creationId xmlns:a16="http://schemas.microsoft.com/office/drawing/2014/main" id="{EB6D4A3C-4BF5-7984-E3DC-DAD915EF4E3C}"/>
              </a:ext>
            </a:extLst>
          </p:cNvPr>
          <p:cNvSpPr/>
          <p:nvPr/>
        </p:nvSpPr>
        <p:spPr>
          <a:xfrm>
            <a:off x="2023057" y="2744839"/>
            <a:ext cx="703698" cy="703698"/>
          </a:xfrm>
          <a:prstGeom prst="ellipse">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1</a:t>
            </a:r>
          </a:p>
        </p:txBody>
      </p:sp>
      <p:sp>
        <p:nvSpPr>
          <p:cNvPr id="104" name="Oval 103">
            <a:extLst>
              <a:ext uri="{FF2B5EF4-FFF2-40B4-BE49-F238E27FC236}">
                <a16:creationId xmlns:a16="http://schemas.microsoft.com/office/drawing/2014/main" id="{0DFEAECC-C5A6-1205-3DDD-DE1AFA7453A9}"/>
              </a:ext>
            </a:extLst>
          </p:cNvPr>
          <p:cNvSpPr/>
          <p:nvPr/>
        </p:nvSpPr>
        <p:spPr>
          <a:xfrm>
            <a:off x="4986167" y="2735267"/>
            <a:ext cx="703698" cy="703698"/>
          </a:xfrm>
          <a:prstGeom prst="ellipse">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2</a:t>
            </a:r>
          </a:p>
        </p:txBody>
      </p:sp>
      <p:sp>
        <p:nvSpPr>
          <p:cNvPr id="105" name="Oval 104">
            <a:extLst>
              <a:ext uri="{FF2B5EF4-FFF2-40B4-BE49-F238E27FC236}">
                <a16:creationId xmlns:a16="http://schemas.microsoft.com/office/drawing/2014/main" id="{D698B669-0ACA-A775-BFBC-D642123A9921}"/>
              </a:ext>
            </a:extLst>
          </p:cNvPr>
          <p:cNvSpPr/>
          <p:nvPr/>
        </p:nvSpPr>
        <p:spPr>
          <a:xfrm>
            <a:off x="7714662" y="2709487"/>
            <a:ext cx="703698" cy="703698"/>
          </a:xfrm>
          <a:prstGeom prst="ellipse">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3</a:t>
            </a:r>
          </a:p>
        </p:txBody>
      </p:sp>
      <p:sp>
        <p:nvSpPr>
          <p:cNvPr id="106" name="TextBox 105">
            <a:extLst>
              <a:ext uri="{FF2B5EF4-FFF2-40B4-BE49-F238E27FC236}">
                <a16:creationId xmlns:a16="http://schemas.microsoft.com/office/drawing/2014/main" id="{C32BA2B7-0A4D-EE14-ACCC-145CA0B42288}"/>
              </a:ext>
            </a:extLst>
          </p:cNvPr>
          <p:cNvSpPr txBox="1"/>
          <p:nvPr/>
        </p:nvSpPr>
        <p:spPr>
          <a:xfrm>
            <a:off x="4262616" y="1761736"/>
            <a:ext cx="519362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Đâu là hình ảnh tấm đỡ mái nhà?</a:t>
            </a:r>
          </a:p>
        </p:txBody>
      </p:sp>
      <p:sp>
        <p:nvSpPr>
          <p:cNvPr id="117" name="TextBox 116">
            <a:extLst>
              <a:ext uri="{FF2B5EF4-FFF2-40B4-BE49-F238E27FC236}">
                <a16:creationId xmlns:a16="http://schemas.microsoft.com/office/drawing/2014/main" id="{C915F09E-8B68-F513-58EF-89FF58AAE9F9}"/>
              </a:ext>
            </a:extLst>
          </p:cNvPr>
          <p:cNvSpPr txBox="1"/>
          <p:nvPr/>
        </p:nvSpPr>
        <p:spPr>
          <a:xfrm>
            <a:off x="1380800" y="1714274"/>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2</a:t>
            </a:r>
          </a:p>
        </p:txBody>
      </p:sp>
    </p:spTree>
    <p:extLst>
      <p:ext uri="{BB962C8B-B14F-4D97-AF65-F5344CB8AC3E}">
        <p14:creationId xmlns:p14="http://schemas.microsoft.com/office/powerpoint/2010/main" val="22733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06"/>
                                        </p:tgtEl>
                                        <p:attrNameLst>
                                          <p:attrName>style.visibility</p:attrName>
                                        </p:attrNameLst>
                                      </p:cBhvr>
                                      <p:to>
                                        <p:strVal val="visible"/>
                                      </p:to>
                                    </p:set>
                                    <p:anim calcmode="lin" valueType="num">
                                      <p:cBhvr>
                                        <p:cTn id="14" dur="500" fill="hold"/>
                                        <p:tgtEl>
                                          <p:spTgt spid="106"/>
                                        </p:tgtEl>
                                        <p:attrNameLst>
                                          <p:attrName>ppt_w</p:attrName>
                                        </p:attrNameLst>
                                      </p:cBhvr>
                                      <p:tavLst>
                                        <p:tav tm="0">
                                          <p:val>
                                            <p:fltVal val="0"/>
                                          </p:val>
                                        </p:tav>
                                        <p:tav tm="100000">
                                          <p:val>
                                            <p:strVal val="#ppt_w"/>
                                          </p:val>
                                        </p:tav>
                                      </p:tavLst>
                                    </p:anim>
                                    <p:anim calcmode="lin" valueType="num">
                                      <p:cBhvr>
                                        <p:cTn id="15" dur="500" fill="hold"/>
                                        <p:tgtEl>
                                          <p:spTgt spid="106"/>
                                        </p:tgtEl>
                                        <p:attrNameLst>
                                          <p:attrName>ppt_h</p:attrName>
                                        </p:attrNameLst>
                                      </p:cBhvr>
                                      <p:tavLst>
                                        <p:tav tm="0">
                                          <p:val>
                                            <p:fltVal val="0"/>
                                          </p:val>
                                        </p:tav>
                                        <p:tav tm="100000">
                                          <p:val>
                                            <p:strVal val="#ppt_h"/>
                                          </p:val>
                                        </p:tav>
                                      </p:tavLst>
                                    </p:anim>
                                  </p:childTnLst>
                                </p:cTn>
                              </p:par>
                              <p:par>
                                <p:cTn id="16" presetID="1" presetClass="entr" presetSubtype="0" fill="hold" grpId="0" nodeType="withEffect">
                                  <p:stCondLst>
                                    <p:cond delay="0"/>
                                  </p:stCondLst>
                                  <p:childTnLst>
                                    <p:set>
                                      <p:cBhvr>
                                        <p:cTn id="17" dur="1" fill="hold">
                                          <p:stCondLst>
                                            <p:cond delay="0"/>
                                          </p:stCondLst>
                                        </p:cTn>
                                        <p:tgtEl>
                                          <p:spTgt spid="9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childTnLst>
                                </p:cTn>
                              </p:par>
                              <p:par>
                                <p:cTn id="22" presetID="23" presetClass="entr" presetSubtype="16" fill="hold" grpId="0" nodeType="withEffect">
                                  <p:stCondLst>
                                    <p:cond delay="0"/>
                                  </p:stCondLst>
                                  <p:childTnLst>
                                    <p:set>
                                      <p:cBhvr>
                                        <p:cTn id="23" dur="1" fill="hold">
                                          <p:stCondLst>
                                            <p:cond delay="0"/>
                                          </p:stCondLst>
                                        </p:cTn>
                                        <p:tgtEl>
                                          <p:spTgt spid="117"/>
                                        </p:tgtEl>
                                        <p:attrNameLst>
                                          <p:attrName>style.visibility</p:attrName>
                                        </p:attrNameLst>
                                      </p:cBhvr>
                                      <p:to>
                                        <p:strVal val="visible"/>
                                      </p:to>
                                    </p:set>
                                    <p:anim calcmode="lin" valueType="num">
                                      <p:cBhvr>
                                        <p:cTn id="24" dur="500" fill="hold"/>
                                        <p:tgtEl>
                                          <p:spTgt spid="117"/>
                                        </p:tgtEl>
                                        <p:attrNameLst>
                                          <p:attrName>ppt_w</p:attrName>
                                        </p:attrNameLst>
                                      </p:cBhvr>
                                      <p:tavLst>
                                        <p:tav tm="0">
                                          <p:val>
                                            <p:fltVal val="0"/>
                                          </p:val>
                                        </p:tav>
                                        <p:tav tm="100000">
                                          <p:val>
                                            <p:strVal val="#ppt_w"/>
                                          </p:val>
                                        </p:tav>
                                      </p:tavLst>
                                    </p:anim>
                                    <p:anim calcmode="lin" valueType="num">
                                      <p:cBhvr>
                                        <p:cTn id="25" dur="500" fill="hold"/>
                                        <p:tgtEl>
                                          <p:spTgt spid="1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20"/>
                                        </p:tgtEl>
                                        <p:attrNameLst>
                                          <p:attrName>fillcolor</p:attrName>
                                        </p:attrNameLst>
                                      </p:cBhvr>
                                      <p:to>
                                        <a:srgbClr val="ED7D31"/>
                                      </p:to>
                                    </p:animClr>
                                    <p:set>
                                      <p:cBhvr>
                                        <p:cTn id="31" dur="2000" fill="hold"/>
                                        <p:tgtEl>
                                          <p:spTgt spid="20"/>
                                        </p:tgtEl>
                                        <p:attrNameLst>
                                          <p:attrName>fill.type</p:attrName>
                                        </p:attrNameLst>
                                      </p:cBhvr>
                                      <p:to>
                                        <p:strVal val="solid"/>
                                      </p:to>
                                    </p:set>
                                    <p:set>
                                      <p:cBhvr>
                                        <p:cTn id="32" dur="2000" fill="hold"/>
                                        <p:tgtEl>
                                          <p:spTgt spid="20"/>
                                        </p:tgtEl>
                                        <p:attrNameLst>
                                          <p:attrName>fill.on</p:attrName>
                                        </p:attrNameLst>
                                      </p:cBhvr>
                                      <p:to>
                                        <p:strVal val="true"/>
                                      </p:to>
                                    </p:set>
                                  </p:childTnLst>
                                </p:cTn>
                              </p:par>
                              <p:par>
                                <p:cTn id="33" presetID="26" presetClass="emph" presetSubtype="0" fill="hold" grpId="0" nodeType="withEffect">
                                  <p:stCondLst>
                                    <p:cond delay="0"/>
                                  </p:stCondLst>
                                  <p:childTnLst>
                                    <p:animEffect transition="out" filter="fade">
                                      <p:cBhvr>
                                        <p:cTn id="34" dur="500" tmFilter="0, 0; .2, .5; .8, .5; 1, 0"/>
                                        <p:tgtEl>
                                          <p:spTgt spid="20"/>
                                        </p:tgtEl>
                                      </p:cBhvr>
                                    </p:animEffect>
                                    <p:animScale>
                                      <p:cBhvr>
                                        <p:cTn id="3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36" restart="whenNotActive" fill="hold" evtFilter="cancelBubble" nodeType="interactiveSeq">
                <p:stCondLst>
                  <p:cond evt="onClick" delay="0">
                    <p:tgtEl>
                      <p:spTgt spid="30"/>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30"/>
                                        </p:tgtEl>
                                        <p:attrNameLst>
                                          <p:attrName>fillcolor</p:attrName>
                                        </p:attrNameLst>
                                      </p:cBhvr>
                                      <p:to>
                                        <a:srgbClr val="538135"/>
                                      </p:to>
                                    </p:animClr>
                                    <p:set>
                                      <p:cBhvr>
                                        <p:cTn id="41" dur="2000" fill="hold"/>
                                        <p:tgtEl>
                                          <p:spTgt spid="30"/>
                                        </p:tgtEl>
                                        <p:attrNameLst>
                                          <p:attrName>fill.type</p:attrName>
                                        </p:attrNameLst>
                                      </p:cBhvr>
                                      <p:to>
                                        <p:strVal val="solid"/>
                                      </p:to>
                                    </p:set>
                                    <p:set>
                                      <p:cBhvr>
                                        <p:cTn id="42" dur="2000" fill="hold"/>
                                        <p:tgtEl>
                                          <p:spTgt spid="30"/>
                                        </p:tgtEl>
                                        <p:attrNameLst>
                                          <p:attrName>fill.on</p:attrName>
                                        </p:attrNameLst>
                                      </p:cBhvr>
                                      <p:to>
                                        <p:strVal val="true"/>
                                      </p:to>
                                    </p:set>
                                  </p:childTnLst>
                                </p:cTn>
                              </p:par>
                              <p:par>
                                <p:cTn id="43" presetID="26" presetClass="emph" presetSubtype="0" fill="hold" grpId="0" nodeType="withEffect">
                                  <p:stCondLst>
                                    <p:cond delay="0"/>
                                  </p:stCondLst>
                                  <p:childTnLst>
                                    <p:animEffect transition="out" filter="fade">
                                      <p:cBhvr>
                                        <p:cTn id="44" dur="500" tmFilter="0, 0; .2, .5; .8, .5; 1, 0"/>
                                        <p:tgtEl>
                                          <p:spTgt spid="30"/>
                                        </p:tgtEl>
                                      </p:cBhvr>
                                    </p:animEffect>
                                    <p:animScale>
                                      <p:cBhvr>
                                        <p:cTn id="45"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46" restart="whenNotActive" fill="hold" evtFilter="cancelBubble" nodeType="interactiveSeq">
                <p:stCondLst>
                  <p:cond evt="onClick" delay="0">
                    <p:tgtEl>
                      <p:spTgt spid="9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96"/>
                                        </p:tgtEl>
                                        <p:attrNameLst>
                                          <p:attrName>fillcolor</p:attrName>
                                        </p:attrNameLst>
                                      </p:cBhvr>
                                      <p:to>
                                        <a:srgbClr val="ED7D31"/>
                                      </p:to>
                                    </p:animClr>
                                    <p:set>
                                      <p:cBhvr>
                                        <p:cTn id="51" dur="2000" fill="hold"/>
                                        <p:tgtEl>
                                          <p:spTgt spid="96"/>
                                        </p:tgtEl>
                                        <p:attrNameLst>
                                          <p:attrName>fill.type</p:attrName>
                                        </p:attrNameLst>
                                      </p:cBhvr>
                                      <p:to>
                                        <p:strVal val="solid"/>
                                      </p:to>
                                    </p:set>
                                    <p:set>
                                      <p:cBhvr>
                                        <p:cTn id="52" dur="2000" fill="hold"/>
                                        <p:tgtEl>
                                          <p:spTgt spid="96"/>
                                        </p:tgtEl>
                                        <p:attrNameLst>
                                          <p:attrName>fill.on</p:attrName>
                                        </p:attrNameLst>
                                      </p:cBhvr>
                                      <p:to>
                                        <p:strVal val="true"/>
                                      </p:to>
                                    </p:set>
                                  </p:childTnLst>
                                </p:cTn>
                              </p:par>
                              <p:par>
                                <p:cTn id="53" presetID="26" presetClass="emph" presetSubtype="0" fill="hold" grpId="0" nodeType="withEffect">
                                  <p:stCondLst>
                                    <p:cond delay="0"/>
                                  </p:stCondLst>
                                  <p:childTnLst>
                                    <p:animEffect transition="out" filter="fade">
                                      <p:cBhvr>
                                        <p:cTn id="54" dur="500" tmFilter="0, 0; .2, .5; .8, .5; 1, 0"/>
                                        <p:tgtEl>
                                          <p:spTgt spid="96"/>
                                        </p:tgtEl>
                                      </p:cBhvr>
                                    </p:animEffect>
                                    <p:animScale>
                                      <p:cBhvr>
                                        <p:cTn id="55" dur="250" autoRev="1" fill="hold"/>
                                        <p:tgtEl>
                                          <p:spTgt spid="96"/>
                                        </p:tgtEl>
                                      </p:cBhvr>
                                      <p:by x="105000" y="105000"/>
                                    </p:animScale>
                                  </p:childTnLst>
                                </p:cTn>
                              </p:par>
                            </p:childTnLst>
                          </p:cTn>
                        </p:par>
                      </p:childTnLst>
                    </p:cTn>
                  </p:par>
                </p:childTnLst>
              </p:cTn>
              <p:nextCondLst>
                <p:cond evt="onClick" delay="0">
                  <p:tgtEl>
                    <p:spTgt spid="96"/>
                  </p:tgtEl>
                </p:cond>
              </p:nextCondLst>
            </p:seq>
          </p:childTnLst>
        </p:cTn>
      </p:par>
    </p:tnLst>
    <p:bldLst>
      <p:bldP spid="2" grpId="0"/>
      <p:bldP spid="20" grpId="0" animBg="1"/>
      <p:bldP spid="30" grpId="0" animBg="1"/>
      <p:bldP spid="96" grpId="0" animBg="1"/>
      <p:bldP spid="98" grpId="0" animBg="1"/>
      <p:bldP spid="104" grpId="0" animBg="1"/>
      <p:bldP spid="105" grpId="0" animBg="1"/>
      <p:bldP spid="106" grpId="0"/>
      <p:bldP spid="1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13986" y="4569528"/>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
        <p:nvSpPr>
          <p:cNvPr id="117" name="TextBox 116">
            <a:extLst>
              <a:ext uri="{FF2B5EF4-FFF2-40B4-BE49-F238E27FC236}">
                <a16:creationId xmlns:a16="http://schemas.microsoft.com/office/drawing/2014/main" id="{C915F09E-8B68-F513-58EF-89FF58AAE9F9}"/>
              </a:ext>
            </a:extLst>
          </p:cNvPr>
          <p:cNvSpPr txBox="1"/>
          <p:nvPr/>
        </p:nvSpPr>
        <p:spPr>
          <a:xfrm>
            <a:off x="1806610" y="1063089"/>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3</a:t>
            </a:r>
          </a:p>
        </p:txBody>
      </p:sp>
      <p:sp>
        <p:nvSpPr>
          <p:cNvPr id="31" name="Rectangle: Rounded Corners 30">
            <a:extLst>
              <a:ext uri="{FF2B5EF4-FFF2-40B4-BE49-F238E27FC236}">
                <a16:creationId xmlns:a16="http://schemas.microsoft.com/office/drawing/2014/main" id="{1A1A652D-26B8-EE2E-9E0B-C15BBF95BAD0}"/>
              </a:ext>
            </a:extLst>
          </p:cNvPr>
          <p:cNvSpPr/>
          <p:nvPr/>
        </p:nvSpPr>
        <p:spPr>
          <a:xfrm>
            <a:off x="2756155" y="1632854"/>
            <a:ext cx="7266039" cy="978386"/>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7" name="TextBox 96">
            <a:extLst>
              <a:ext uri="{FF2B5EF4-FFF2-40B4-BE49-F238E27FC236}">
                <a16:creationId xmlns:a16="http://schemas.microsoft.com/office/drawing/2014/main" id="{973B20D8-2BF0-C6BC-1F99-81A0BD35BADD}"/>
              </a:ext>
            </a:extLst>
          </p:cNvPr>
          <p:cNvSpPr txBox="1"/>
          <p:nvPr/>
        </p:nvSpPr>
        <p:spPr>
          <a:xfrm>
            <a:off x="2569592" y="1883330"/>
            <a:ext cx="778695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Cần bao nhiêu tấm mặt trước A3 để dựng nhà?</a:t>
            </a:r>
          </a:p>
        </p:txBody>
      </p:sp>
      <p:pic>
        <p:nvPicPr>
          <p:cNvPr id="99" name="Picture 98">
            <a:extLst>
              <a:ext uri="{FF2B5EF4-FFF2-40B4-BE49-F238E27FC236}">
                <a16:creationId xmlns:a16="http://schemas.microsoft.com/office/drawing/2014/main" id="{0C5E1143-F9A7-3536-AB21-5DFDA743584A}"/>
              </a:ext>
            </a:extLst>
          </p:cNvPr>
          <p:cNvPicPr>
            <a:picLocks noChangeAspect="1"/>
          </p:cNvPicPr>
          <p:nvPr/>
        </p:nvPicPr>
        <p:blipFill rotWithShape="1">
          <a:blip r:embed="rId4">
            <a:extLst>
              <a:ext uri="{28A0092B-C50C-407E-A947-70E740481C1C}">
                <a14:useLocalDpi xmlns:a14="http://schemas.microsoft.com/office/drawing/2010/main" val="0"/>
              </a:ext>
            </a:extLst>
          </a:blip>
          <a:srcRect b="10060"/>
          <a:stretch/>
        </p:blipFill>
        <p:spPr>
          <a:xfrm>
            <a:off x="6309293" y="3386577"/>
            <a:ext cx="3967201" cy="2888924"/>
          </a:xfrm>
          <a:prstGeom prst="rect">
            <a:avLst/>
          </a:prstGeom>
          <a:effectLst>
            <a:outerShdw blurRad="63500" sx="102000" sy="102000" algn="ctr" rotWithShape="0">
              <a:prstClr val="black">
                <a:alpha val="40000"/>
              </a:prstClr>
            </a:outerShdw>
          </a:effectLst>
        </p:spPr>
      </p:pic>
      <p:sp>
        <p:nvSpPr>
          <p:cNvPr id="100" name="Sai 1">
            <a:extLst>
              <a:ext uri="{FF2B5EF4-FFF2-40B4-BE49-F238E27FC236}">
                <a16:creationId xmlns:a16="http://schemas.microsoft.com/office/drawing/2014/main" id="{2CEB456E-E2FE-12E3-67F0-ABFA2B19F954}"/>
              </a:ext>
            </a:extLst>
          </p:cNvPr>
          <p:cNvSpPr/>
          <p:nvPr/>
        </p:nvSpPr>
        <p:spPr>
          <a:xfrm>
            <a:off x="3024344" y="2971800"/>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2</a:t>
            </a:r>
          </a:p>
        </p:txBody>
      </p:sp>
      <p:sp>
        <p:nvSpPr>
          <p:cNvPr id="101" name="Đúng">
            <a:extLst>
              <a:ext uri="{FF2B5EF4-FFF2-40B4-BE49-F238E27FC236}">
                <a16:creationId xmlns:a16="http://schemas.microsoft.com/office/drawing/2014/main" id="{1356F967-9EF3-DEB1-8924-22F919D80C5D}"/>
              </a:ext>
            </a:extLst>
          </p:cNvPr>
          <p:cNvSpPr/>
          <p:nvPr/>
        </p:nvSpPr>
        <p:spPr>
          <a:xfrm>
            <a:off x="3024344" y="4175628"/>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B. 1</a:t>
            </a:r>
          </a:p>
        </p:txBody>
      </p:sp>
      <p:sp>
        <p:nvSpPr>
          <p:cNvPr id="102" name="Sai 2">
            <a:extLst>
              <a:ext uri="{FF2B5EF4-FFF2-40B4-BE49-F238E27FC236}">
                <a16:creationId xmlns:a16="http://schemas.microsoft.com/office/drawing/2014/main" id="{0CA5D79F-DE74-6765-2134-55737DE16D9F}"/>
              </a:ext>
            </a:extLst>
          </p:cNvPr>
          <p:cNvSpPr/>
          <p:nvPr/>
        </p:nvSpPr>
        <p:spPr>
          <a:xfrm>
            <a:off x="3024344" y="5428886"/>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C. 3</a:t>
            </a:r>
          </a:p>
        </p:txBody>
      </p:sp>
      <p:sp>
        <p:nvSpPr>
          <p:cNvPr id="103" name="Rectangle 102">
            <a:extLst>
              <a:ext uri="{FF2B5EF4-FFF2-40B4-BE49-F238E27FC236}">
                <a16:creationId xmlns:a16="http://schemas.microsoft.com/office/drawing/2014/main" id="{884C8248-B4E1-22F6-D1D2-A096A74DF0D4}"/>
              </a:ext>
            </a:extLst>
          </p:cNvPr>
          <p:cNvSpPr/>
          <p:nvPr/>
        </p:nvSpPr>
        <p:spPr>
          <a:xfrm>
            <a:off x="5990968" y="3178340"/>
            <a:ext cx="4601497" cy="33331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68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500" fill="hold"/>
                                        <p:tgtEl>
                                          <p:spTgt spid="117"/>
                                        </p:tgtEl>
                                        <p:attrNameLst>
                                          <p:attrName>ppt_w</p:attrName>
                                        </p:attrNameLst>
                                      </p:cBhvr>
                                      <p:tavLst>
                                        <p:tav tm="0">
                                          <p:val>
                                            <p:fltVal val="0"/>
                                          </p:val>
                                        </p:tav>
                                        <p:tav tm="100000">
                                          <p:val>
                                            <p:strVal val="#ppt_w"/>
                                          </p:val>
                                        </p:tav>
                                      </p:tavLst>
                                    </p:anim>
                                    <p:anim calcmode="lin" valueType="num">
                                      <p:cBhvr>
                                        <p:cTn id="15" dur="500" fill="hold"/>
                                        <p:tgtEl>
                                          <p:spTgt spid="11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0"/>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00"/>
                                        </p:tgtEl>
                                        <p:attrNameLst>
                                          <p:attrName>fillcolor</p:attrName>
                                        </p:attrNameLst>
                                      </p:cBhvr>
                                      <p:to>
                                        <a:srgbClr val="ED7D31"/>
                                      </p:to>
                                    </p:animClr>
                                    <p:set>
                                      <p:cBhvr>
                                        <p:cTn id="25" dur="2000" fill="hold"/>
                                        <p:tgtEl>
                                          <p:spTgt spid="100"/>
                                        </p:tgtEl>
                                        <p:attrNameLst>
                                          <p:attrName>fill.type</p:attrName>
                                        </p:attrNameLst>
                                      </p:cBhvr>
                                      <p:to>
                                        <p:strVal val="solid"/>
                                      </p:to>
                                    </p:set>
                                    <p:set>
                                      <p:cBhvr>
                                        <p:cTn id="26" dur="2000" fill="hold"/>
                                        <p:tgtEl>
                                          <p:spTgt spid="100"/>
                                        </p:tgtEl>
                                        <p:attrNameLst>
                                          <p:attrName>fill.on</p:attrName>
                                        </p:attrNameLst>
                                      </p:cBhvr>
                                      <p:to>
                                        <p:strVal val="true"/>
                                      </p:to>
                                    </p:set>
                                  </p:childTnLst>
                                </p:cTn>
                              </p:par>
                              <p:par>
                                <p:cTn id="27" presetID="26" presetClass="emph" presetSubtype="0" fill="hold" grpId="0" nodeType="withEffect">
                                  <p:stCondLst>
                                    <p:cond delay="0"/>
                                  </p:stCondLst>
                                  <p:childTnLst>
                                    <p:animEffect transition="out" filter="fade">
                                      <p:cBhvr>
                                        <p:cTn id="28" dur="500" tmFilter="0, 0; .2, .5; .8, .5; 1, 0"/>
                                        <p:tgtEl>
                                          <p:spTgt spid="100"/>
                                        </p:tgtEl>
                                      </p:cBhvr>
                                    </p:animEffect>
                                    <p:animScale>
                                      <p:cBhvr>
                                        <p:cTn id="29" dur="250" autoRev="1" fill="hold"/>
                                        <p:tgtEl>
                                          <p:spTgt spid="100"/>
                                        </p:tgtEl>
                                      </p:cBhvr>
                                      <p:by x="105000" y="105000"/>
                                    </p:animScale>
                                  </p:childTnLst>
                                </p:cTn>
                              </p:par>
                            </p:childTnLst>
                          </p:cTn>
                        </p:par>
                      </p:childTnLst>
                    </p:cTn>
                  </p:par>
                </p:childTnLst>
              </p:cTn>
              <p:nextCondLst>
                <p:cond evt="onClick" delay="0">
                  <p:tgtEl>
                    <p:spTgt spid="100"/>
                  </p:tgtEl>
                </p:cond>
              </p:nextCondLst>
            </p:seq>
            <p:seq concurrent="1" nextAc="seek">
              <p:cTn id="30" restart="whenNotActive" fill="hold" evtFilter="cancelBubble" nodeType="interactiveSeq">
                <p:stCondLst>
                  <p:cond evt="onClick" delay="0">
                    <p:tgtEl>
                      <p:spTgt spid="10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1"/>
                                        </p:tgtEl>
                                        <p:attrNameLst>
                                          <p:attrName>fillcolor</p:attrName>
                                        </p:attrNameLst>
                                      </p:cBhvr>
                                      <p:to>
                                        <a:srgbClr val="70AD47"/>
                                      </p:to>
                                    </p:animClr>
                                    <p:set>
                                      <p:cBhvr>
                                        <p:cTn id="35" dur="2000" fill="hold"/>
                                        <p:tgtEl>
                                          <p:spTgt spid="101"/>
                                        </p:tgtEl>
                                        <p:attrNameLst>
                                          <p:attrName>fill.type</p:attrName>
                                        </p:attrNameLst>
                                      </p:cBhvr>
                                      <p:to>
                                        <p:strVal val="solid"/>
                                      </p:to>
                                    </p:set>
                                    <p:set>
                                      <p:cBhvr>
                                        <p:cTn id="36" dur="2000" fill="hold"/>
                                        <p:tgtEl>
                                          <p:spTgt spid="101"/>
                                        </p:tgtEl>
                                        <p:attrNameLst>
                                          <p:attrName>fill.on</p:attrName>
                                        </p:attrNameLst>
                                      </p:cBhvr>
                                      <p:to>
                                        <p:strVal val="true"/>
                                      </p:to>
                                    </p:set>
                                  </p:childTnLst>
                                </p:cTn>
                              </p:par>
                              <p:par>
                                <p:cTn id="37" presetID="26" presetClass="emph" presetSubtype="0" fill="hold" grpId="0" nodeType="withEffect">
                                  <p:stCondLst>
                                    <p:cond delay="0"/>
                                  </p:stCondLst>
                                  <p:childTnLst>
                                    <p:animEffect transition="out" filter="fade">
                                      <p:cBhvr>
                                        <p:cTn id="38" dur="500" tmFilter="0, 0; .2, .5; .8, .5; 1, 0"/>
                                        <p:tgtEl>
                                          <p:spTgt spid="101"/>
                                        </p:tgtEl>
                                      </p:cBhvr>
                                    </p:animEffect>
                                    <p:animScale>
                                      <p:cBhvr>
                                        <p:cTn id="39"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40" restart="whenNotActive" fill="hold" evtFilter="cancelBubble" nodeType="interactiveSeq">
                <p:stCondLst>
                  <p:cond evt="onClick" delay="0">
                    <p:tgtEl>
                      <p:spTgt spid="10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02"/>
                                        </p:tgtEl>
                                        <p:attrNameLst>
                                          <p:attrName>fillcolor</p:attrName>
                                        </p:attrNameLst>
                                      </p:cBhvr>
                                      <p:to>
                                        <a:srgbClr val="ED7D31"/>
                                      </p:to>
                                    </p:animClr>
                                    <p:set>
                                      <p:cBhvr>
                                        <p:cTn id="45" dur="2000" fill="hold"/>
                                        <p:tgtEl>
                                          <p:spTgt spid="102"/>
                                        </p:tgtEl>
                                        <p:attrNameLst>
                                          <p:attrName>fill.type</p:attrName>
                                        </p:attrNameLst>
                                      </p:cBhvr>
                                      <p:to>
                                        <p:strVal val="solid"/>
                                      </p:to>
                                    </p:set>
                                    <p:set>
                                      <p:cBhvr>
                                        <p:cTn id="46" dur="2000" fill="hold"/>
                                        <p:tgtEl>
                                          <p:spTgt spid="102"/>
                                        </p:tgtEl>
                                        <p:attrNameLst>
                                          <p:attrName>fill.on</p:attrName>
                                        </p:attrNameLst>
                                      </p:cBhvr>
                                      <p:to>
                                        <p:strVal val="true"/>
                                      </p:to>
                                    </p:set>
                                  </p:childTnLst>
                                </p:cTn>
                              </p:par>
                              <p:par>
                                <p:cTn id="47" presetID="26" presetClass="emph" presetSubtype="0" fill="hold" grpId="0" nodeType="withEffect">
                                  <p:stCondLst>
                                    <p:cond delay="0"/>
                                  </p:stCondLst>
                                  <p:childTnLst>
                                    <p:animEffect transition="out" filter="fade">
                                      <p:cBhvr>
                                        <p:cTn id="48" dur="500" tmFilter="0, 0; .2, .5; .8, .5; 1, 0"/>
                                        <p:tgtEl>
                                          <p:spTgt spid="102"/>
                                        </p:tgtEl>
                                      </p:cBhvr>
                                    </p:animEffect>
                                    <p:animScale>
                                      <p:cBhvr>
                                        <p:cTn id="49" dur="250" autoRev="1" fill="hold"/>
                                        <p:tgtEl>
                                          <p:spTgt spid="102"/>
                                        </p:tgtEl>
                                      </p:cBhvr>
                                      <p:by x="105000" y="105000"/>
                                    </p:animScale>
                                  </p:childTnLst>
                                </p:cTn>
                              </p:par>
                            </p:childTnLst>
                          </p:cTn>
                        </p:par>
                      </p:childTnLst>
                    </p:cTn>
                  </p:par>
                </p:childTnLst>
              </p:cTn>
              <p:nextCondLst>
                <p:cond evt="onClick" delay="0">
                  <p:tgtEl>
                    <p:spTgt spid="102"/>
                  </p:tgtEl>
                </p:cond>
              </p:nextCondLst>
            </p:seq>
          </p:childTnLst>
        </p:cTn>
      </p:par>
    </p:tnLst>
    <p:bldLst>
      <p:bldP spid="2" grpId="0"/>
      <p:bldP spid="117" grpId="0"/>
      <p:bldP spid="97" grpId="0"/>
      <p:bldP spid="100" grpId="0" animBg="1"/>
      <p:bldP spid="101" grpId="0" animBg="1"/>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13986" y="4569528"/>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
        <p:nvSpPr>
          <p:cNvPr id="117" name="TextBox 116">
            <a:extLst>
              <a:ext uri="{FF2B5EF4-FFF2-40B4-BE49-F238E27FC236}">
                <a16:creationId xmlns:a16="http://schemas.microsoft.com/office/drawing/2014/main" id="{C915F09E-8B68-F513-58EF-89FF58AAE9F9}"/>
              </a:ext>
            </a:extLst>
          </p:cNvPr>
          <p:cNvSpPr txBox="1"/>
          <p:nvPr/>
        </p:nvSpPr>
        <p:spPr>
          <a:xfrm>
            <a:off x="1806610" y="1063089"/>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4</a:t>
            </a:r>
          </a:p>
        </p:txBody>
      </p:sp>
      <p:sp>
        <p:nvSpPr>
          <p:cNvPr id="11" name="Rectangle: Rounded Corners 10">
            <a:extLst>
              <a:ext uri="{FF2B5EF4-FFF2-40B4-BE49-F238E27FC236}">
                <a16:creationId xmlns:a16="http://schemas.microsoft.com/office/drawing/2014/main" id="{2D5F5B94-3101-68B9-87EC-7FC7B68D9028}"/>
              </a:ext>
            </a:extLst>
          </p:cNvPr>
          <p:cNvSpPr/>
          <p:nvPr/>
        </p:nvSpPr>
        <p:spPr>
          <a:xfrm>
            <a:off x="3101020" y="1743950"/>
            <a:ext cx="6076336" cy="914400"/>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a:extLst>
              <a:ext uri="{FF2B5EF4-FFF2-40B4-BE49-F238E27FC236}">
                <a16:creationId xmlns:a16="http://schemas.microsoft.com/office/drawing/2014/main" id="{31CF0F4B-E2D2-8F07-5002-D9CC8972BC1E}"/>
              </a:ext>
            </a:extLst>
          </p:cNvPr>
          <p:cNvSpPr txBox="1"/>
          <p:nvPr/>
        </p:nvSpPr>
        <p:spPr>
          <a:xfrm>
            <a:off x="3101019" y="1910873"/>
            <a:ext cx="59062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Công việc đầu tiên để dựng nhà là gì?</a:t>
            </a:r>
          </a:p>
        </p:txBody>
      </p:sp>
      <p:pic>
        <p:nvPicPr>
          <p:cNvPr id="30" name="Picture 29">
            <a:extLst>
              <a:ext uri="{FF2B5EF4-FFF2-40B4-BE49-F238E27FC236}">
                <a16:creationId xmlns:a16="http://schemas.microsoft.com/office/drawing/2014/main" id="{DA6A18C7-05D1-D0FE-C7AD-7B3C04ED8C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7468" y="3071812"/>
            <a:ext cx="5029200" cy="3090373"/>
          </a:xfrm>
          <a:prstGeom prst="rect">
            <a:avLst/>
          </a:prstGeom>
          <a:effectLst>
            <a:outerShdw blurRad="63500" sx="102000" sy="102000" algn="ctr" rotWithShape="0">
              <a:prstClr val="black">
                <a:alpha val="40000"/>
              </a:prstClr>
            </a:outerShdw>
          </a:effectLst>
        </p:spPr>
      </p:pic>
      <p:pic>
        <p:nvPicPr>
          <p:cNvPr id="96" name="Picture 95">
            <a:extLst>
              <a:ext uri="{FF2B5EF4-FFF2-40B4-BE49-F238E27FC236}">
                <a16:creationId xmlns:a16="http://schemas.microsoft.com/office/drawing/2014/main" id="{D6EC3010-69B2-E3BD-6E98-5C42352F46D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614700" y="4123082"/>
            <a:ext cx="784546" cy="784546"/>
          </a:xfrm>
          <a:prstGeom prst="rect">
            <a:avLst/>
          </a:prstGeom>
        </p:spPr>
      </p:pic>
      <p:pic>
        <p:nvPicPr>
          <p:cNvPr id="98" name="Picture 97">
            <a:extLst>
              <a:ext uri="{FF2B5EF4-FFF2-40B4-BE49-F238E27FC236}">
                <a16:creationId xmlns:a16="http://schemas.microsoft.com/office/drawing/2014/main" id="{39C99240-CCE6-BC2C-C7C4-1CAF312BA38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614700" y="5383838"/>
            <a:ext cx="734801" cy="735375"/>
          </a:xfrm>
          <a:prstGeom prst="rect">
            <a:avLst/>
          </a:prstGeom>
        </p:spPr>
      </p:pic>
      <p:pic>
        <p:nvPicPr>
          <p:cNvPr id="104" name="Picture 103">
            <a:extLst>
              <a:ext uri="{FF2B5EF4-FFF2-40B4-BE49-F238E27FC236}">
                <a16:creationId xmlns:a16="http://schemas.microsoft.com/office/drawing/2014/main" id="{FF18A3AD-058F-BE5A-BD79-52BDFC6239A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614700" y="2895380"/>
            <a:ext cx="784546" cy="784546"/>
          </a:xfrm>
          <a:prstGeom prst="rect">
            <a:avLst/>
          </a:prstGeom>
        </p:spPr>
      </p:pic>
      <p:sp>
        <p:nvSpPr>
          <p:cNvPr id="105" name="Sai 1">
            <a:extLst>
              <a:ext uri="{FF2B5EF4-FFF2-40B4-BE49-F238E27FC236}">
                <a16:creationId xmlns:a16="http://schemas.microsoft.com/office/drawing/2014/main" id="{C5E3F517-69C7-43D7-779D-510E093B6705}"/>
              </a:ext>
            </a:extLst>
          </p:cNvPr>
          <p:cNvSpPr/>
          <p:nvPr/>
        </p:nvSpPr>
        <p:spPr>
          <a:xfrm>
            <a:off x="2399246" y="2955971"/>
            <a:ext cx="3342793"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Dựng khung trước</a:t>
            </a:r>
          </a:p>
        </p:txBody>
      </p:sp>
      <p:sp>
        <p:nvSpPr>
          <p:cNvPr id="106" name="Đúng">
            <a:extLst>
              <a:ext uri="{FF2B5EF4-FFF2-40B4-BE49-F238E27FC236}">
                <a16:creationId xmlns:a16="http://schemas.microsoft.com/office/drawing/2014/main" id="{EB31837C-963E-103B-E6B6-9A904E6B6FD3}"/>
              </a:ext>
            </a:extLst>
          </p:cNvPr>
          <p:cNvSpPr/>
          <p:nvPr/>
        </p:nvSpPr>
        <p:spPr>
          <a:xfrm>
            <a:off x="2399246" y="4159799"/>
            <a:ext cx="3342793"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B. Dựng mái trước </a:t>
            </a:r>
          </a:p>
        </p:txBody>
      </p:sp>
      <p:sp>
        <p:nvSpPr>
          <p:cNvPr id="107" name="Sai 2">
            <a:extLst>
              <a:ext uri="{FF2B5EF4-FFF2-40B4-BE49-F238E27FC236}">
                <a16:creationId xmlns:a16="http://schemas.microsoft.com/office/drawing/2014/main" id="{413DF692-2C43-EF4A-726D-52612DBE0A0B}"/>
              </a:ext>
            </a:extLst>
          </p:cNvPr>
          <p:cNvSpPr/>
          <p:nvPr/>
        </p:nvSpPr>
        <p:spPr>
          <a:xfrm>
            <a:off x="2399246" y="5413057"/>
            <a:ext cx="3342793"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C. Dựng mặt bên trước</a:t>
            </a:r>
          </a:p>
        </p:txBody>
      </p:sp>
    </p:spTree>
    <p:extLst>
      <p:ext uri="{BB962C8B-B14F-4D97-AF65-F5344CB8AC3E}">
        <p14:creationId xmlns:p14="http://schemas.microsoft.com/office/powerpoint/2010/main" val="5620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500" fill="hold"/>
                                        <p:tgtEl>
                                          <p:spTgt spid="117"/>
                                        </p:tgtEl>
                                        <p:attrNameLst>
                                          <p:attrName>ppt_w</p:attrName>
                                        </p:attrNameLst>
                                      </p:cBhvr>
                                      <p:tavLst>
                                        <p:tav tm="0">
                                          <p:val>
                                            <p:fltVal val="0"/>
                                          </p:val>
                                        </p:tav>
                                        <p:tav tm="100000">
                                          <p:val>
                                            <p:strVal val="#ppt_w"/>
                                          </p:val>
                                        </p:tav>
                                      </p:tavLst>
                                    </p:anim>
                                    <p:anim calcmode="lin" valueType="num">
                                      <p:cBhvr>
                                        <p:cTn id="15" dur="500" fill="hold"/>
                                        <p:tgtEl>
                                          <p:spTgt spid="11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5"/>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05"/>
                                        </p:tgtEl>
                                        <p:attrNameLst>
                                          <p:attrName>fillcolor</p:attrName>
                                        </p:attrNameLst>
                                      </p:cBhvr>
                                      <p:to>
                                        <a:srgbClr val="ED7D31"/>
                                      </p:to>
                                    </p:animClr>
                                    <p:set>
                                      <p:cBhvr>
                                        <p:cTn id="25" dur="2000" fill="hold"/>
                                        <p:tgtEl>
                                          <p:spTgt spid="105"/>
                                        </p:tgtEl>
                                        <p:attrNameLst>
                                          <p:attrName>fill.type</p:attrName>
                                        </p:attrNameLst>
                                      </p:cBhvr>
                                      <p:to>
                                        <p:strVal val="solid"/>
                                      </p:to>
                                    </p:set>
                                    <p:set>
                                      <p:cBhvr>
                                        <p:cTn id="26" dur="2000" fill="hold"/>
                                        <p:tgtEl>
                                          <p:spTgt spid="105"/>
                                        </p:tgtEl>
                                        <p:attrNameLst>
                                          <p:attrName>fill.on</p:attrName>
                                        </p:attrNameLst>
                                      </p:cBhvr>
                                      <p:to>
                                        <p:strVal val="true"/>
                                      </p:to>
                                    </p:set>
                                  </p:childTnLst>
                                </p:cTn>
                              </p:par>
                              <p:par>
                                <p:cTn id="27" presetID="26" presetClass="emph" presetSubtype="0" fill="hold" grpId="0" nodeType="withEffect">
                                  <p:stCondLst>
                                    <p:cond delay="0"/>
                                  </p:stCondLst>
                                  <p:childTnLst>
                                    <p:animEffect transition="out" filter="fade">
                                      <p:cBhvr>
                                        <p:cTn id="28" dur="500" tmFilter="0, 0; .2, .5; .8, .5; 1, 0"/>
                                        <p:tgtEl>
                                          <p:spTgt spid="105"/>
                                        </p:tgtEl>
                                      </p:cBhvr>
                                    </p:animEffect>
                                    <p:animScale>
                                      <p:cBhvr>
                                        <p:cTn id="29" dur="250" autoRev="1" fill="hold"/>
                                        <p:tgtEl>
                                          <p:spTgt spid="105"/>
                                        </p:tgtEl>
                                      </p:cBhvr>
                                      <p:by x="105000" y="105000"/>
                                    </p:animScale>
                                  </p:childTnLst>
                                </p:cTn>
                              </p:par>
                              <p:par>
                                <p:cTn id="30" presetID="31" presetClass="entr" presetSubtype="0"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1000" fill="hold"/>
                                        <p:tgtEl>
                                          <p:spTgt spid="104"/>
                                        </p:tgtEl>
                                        <p:attrNameLst>
                                          <p:attrName>ppt_w</p:attrName>
                                        </p:attrNameLst>
                                      </p:cBhvr>
                                      <p:tavLst>
                                        <p:tav tm="0">
                                          <p:val>
                                            <p:fltVal val="0"/>
                                          </p:val>
                                        </p:tav>
                                        <p:tav tm="100000">
                                          <p:val>
                                            <p:strVal val="#ppt_w"/>
                                          </p:val>
                                        </p:tav>
                                      </p:tavLst>
                                    </p:anim>
                                    <p:anim calcmode="lin" valueType="num">
                                      <p:cBhvr>
                                        <p:cTn id="33" dur="1000" fill="hold"/>
                                        <p:tgtEl>
                                          <p:spTgt spid="104"/>
                                        </p:tgtEl>
                                        <p:attrNameLst>
                                          <p:attrName>ppt_h</p:attrName>
                                        </p:attrNameLst>
                                      </p:cBhvr>
                                      <p:tavLst>
                                        <p:tav tm="0">
                                          <p:val>
                                            <p:fltVal val="0"/>
                                          </p:val>
                                        </p:tav>
                                        <p:tav tm="100000">
                                          <p:val>
                                            <p:strVal val="#ppt_h"/>
                                          </p:val>
                                        </p:tav>
                                      </p:tavLst>
                                    </p:anim>
                                    <p:anim calcmode="lin" valueType="num">
                                      <p:cBhvr>
                                        <p:cTn id="34" dur="1000" fill="hold"/>
                                        <p:tgtEl>
                                          <p:spTgt spid="104"/>
                                        </p:tgtEl>
                                        <p:attrNameLst>
                                          <p:attrName>style.rotation</p:attrName>
                                        </p:attrNameLst>
                                      </p:cBhvr>
                                      <p:tavLst>
                                        <p:tav tm="0">
                                          <p:val>
                                            <p:fltVal val="90"/>
                                          </p:val>
                                        </p:tav>
                                        <p:tav tm="100000">
                                          <p:val>
                                            <p:fltVal val="0"/>
                                          </p:val>
                                        </p:tav>
                                      </p:tavLst>
                                    </p:anim>
                                    <p:animEffect transition="in" filter="fade">
                                      <p:cBhvr>
                                        <p:cTn id="35" dur="1000"/>
                                        <p:tgtEl>
                                          <p:spTgt spid="104"/>
                                        </p:tgtEl>
                                      </p:cBhvr>
                                    </p:animEffect>
                                  </p:childTnLst>
                                </p:cTn>
                              </p:par>
                            </p:childTnLst>
                          </p:cTn>
                        </p:par>
                      </p:childTnLst>
                    </p:cTn>
                  </p:par>
                </p:childTnLst>
              </p:cTn>
              <p:nextCondLst>
                <p:cond evt="onClick" delay="0">
                  <p:tgtEl>
                    <p:spTgt spid="105"/>
                  </p:tgtEl>
                </p:cond>
              </p:nextCondLst>
            </p:seq>
            <p:seq concurrent="1" nextAc="seek">
              <p:cTn id="36" restart="whenNotActive" fill="hold" evtFilter="cancelBubble" nodeType="interactiveSeq">
                <p:stCondLst>
                  <p:cond evt="onClick" delay="0">
                    <p:tgtEl>
                      <p:spTgt spid="10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06"/>
                                        </p:tgtEl>
                                        <p:attrNameLst>
                                          <p:attrName>fillcolor</p:attrName>
                                        </p:attrNameLst>
                                      </p:cBhvr>
                                      <p:to>
                                        <a:srgbClr val="F5821F"/>
                                      </p:to>
                                    </p:animClr>
                                    <p:set>
                                      <p:cBhvr>
                                        <p:cTn id="41" dur="2000" fill="hold"/>
                                        <p:tgtEl>
                                          <p:spTgt spid="106"/>
                                        </p:tgtEl>
                                        <p:attrNameLst>
                                          <p:attrName>fill.type</p:attrName>
                                        </p:attrNameLst>
                                      </p:cBhvr>
                                      <p:to>
                                        <p:strVal val="solid"/>
                                      </p:to>
                                    </p:set>
                                    <p:set>
                                      <p:cBhvr>
                                        <p:cTn id="42" dur="2000" fill="hold"/>
                                        <p:tgtEl>
                                          <p:spTgt spid="106"/>
                                        </p:tgtEl>
                                        <p:attrNameLst>
                                          <p:attrName>fill.on</p:attrName>
                                        </p:attrNameLst>
                                      </p:cBhvr>
                                      <p:to>
                                        <p:strVal val="true"/>
                                      </p:to>
                                    </p:set>
                                  </p:childTnLst>
                                </p:cTn>
                              </p:par>
                              <p:par>
                                <p:cTn id="43" presetID="26" presetClass="emph" presetSubtype="0" fill="hold" grpId="0" nodeType="withEffect">
                                  <p:stCondLst>
                                    <p:cond delay="0"/>
                                  </p:stCondLst>
                                  <p:childTnLst>
                                    <p:animEffect transition="out" filter="fade">
                                      <p:cBhvr>
                                        <p:cTn id="44" dur="500" tmFilter="0, 0; .2, .5; .8, .5; 1, 0"/>
                                        <p:tgtEl>
                                          <p:spTgt spid="106"/>
                                        </p:tgtEl>
                                      </p:cBhvr>
                                    </p:animEffect>
                                    <p:animScale>
                                      <p:cBhvr>
                                        <p:cTn id="45" dur="250" autoRev="1" fill="hold"/>
                                        <p:tgtEl>
                                          <p:spTgt spid="106"/>
                                        </p:tgtEl>
                                      </p:cBhvr>
                                      <p:by x="105000" y="105000"/>
                                    </p:animScale>
                                  </p:childTnLst>
                                </p:cTn>
                              </p:par>
                              <p:par>
                                <p:cTn id="46" presetID="31" presetClass="entr" presetSubtype="0" fill="hold"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p:cTn id="48" dur="1000" fill="hold"/>
                                        <p:tgtEl>
                                          <p:spTgt spid="96"/>
                                        </p:tgtEl>
                                        <p:attrNameLst>
                                          <p:attrName>ppt_w</p:attrName>
                                        </p:attrNameLst>
                                      </p:cBhvr>
                                      <p:tavLst>
                                        <p:tav tm="0">
                                          <p:val>
                                            <p:fltVal val="0"/>
                                          </p:val>
                                        </p:tav>
                                        <p:tav tm="100000">
                                          <p:val>
                                            <p:strVal val="#ppt_w"/>
                                          </p:val>
                                        </p:tav>
                                      </p:tavLst>
                                    </p:anim>
                                    <p:anim calcmode="lin" valueType="num">
                                      <p:cBhvr>
                                        <p:cTn id="49" dur="1000" fill="hold"/>
                                        <p:tgtEl>
                                          <p:spTgt spid="96"/>
                                        </p:tgtEl>
                                        <p:attrNameLst>
                                          <p:attrName>ppt_h</p:attrName>
                                        </p:attrNameLst>
                                      </p:cBhvr>
                                      <p:tavLst>
                                        <p:tav tm="0">
                                          <p:val>
                                            <p:fltVal val="0"/>
                                          </p:val>
                                        </p:tav>
                                        <p:tav tm="100000">
                                          <p:val>
                                            <p:strVal val="#ppt_h"/>
                                          </p:val>
                                        </p:tav>
                                      </p:tavLst>
                                    </p:anim>
                                    <p:anim calcmode="lin" valueType="num">
                                      <p:cBhvr>
                                        <p:cTn id="50" dur="1000" fill="hold"/>
                                        <p:tgtEl>
                                          <p:spTgt spid="96"/>
                                        </p:tgtEl>
                                        <p:attrNameLst>
                                          <p:attrName>style.rotation</p:attrName>
                                        </p:attrNameLst>
                                      </p:cBhvr>
                                      <p:tavLst>
                                        <p:tav tm="0">
                                          <p:val>
                                            <p:fltVal val="90"/>
                                          </p:val>
                                        </p:tav>
                                        <p:tav tm="100000">
                                          <p:val>
                                            <p:fltVal val="0"/>
                                          </p:val>
                                        </p:tav>
                                      </p:tavLst>
                                    </p:anim>
                                    <p:animEffect transition="in" filter="fade">
                                      <p:cBhvr>
                                        <p:cTn id="51" dur="1000"/>
                                        <p:tgtEl>
                                          <p:spTgt spid="96"/>
                                        </p:tgtEl>
                                      </p:cBhvr>
                                    </p:animEffect>
                                  </p:childTnLst>
                                </p:cTn>
                              </p:par>
                            </p:childTnLst>
                          </p:cTn>
                        </p:par>
                      </p:childTnLst>
                    </p:cTn>
                  </p:par>
                </p:childTnLst>
              </p:cTn>
              <p:nextCondLst>
                <p:cond evt="onClick" delay="0">
                  <p:tgtEl>
                    <p:spTgt spid="106"/>
                  </p:tgtEl>
                </p:cond>
              </p:nextCondLst>
            </p:seq>
            <p:seq concurrent="1" nextAc="seek">
              <p:cTn id="52" restart="whenNotActive" fill="hold" evtFilter="cancelBubble" nodeType="interactiveSeq">
                <p:stCondLst>
                  <p:cond evt="onClick" delay="0">
                    <p:tgtEl>
                      <p:spTgt spid="10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7"/>
                                        </p:tgtEl>
                                        <p:attrNameLst>
                                          <p:attrName>fillcolor</p:attrName>
                                        </p:attrNameLst>
                                      </p:cBhvr>
                                      <p:to>
                                        <a:srgbClr val="00B050"/>
                                      </p:to>
                                    </p:animClr>
                                    <p:set>
                                      <p:cBhvr>
                                        <p:cTn id="57" dur="2000" fill="hold"/>
                                        <p:tgtEl>
                                          <p:spTgt spid="107"/>
                                        </p:tgtEl>
                                        <p:attrNameLst>
                                          <p:attrName>fill.type</p:attrName>
                                        </p:attrNameLst>
                                      </p:cBhvr>
                                      <p:to>
                                        <p:strVal val="solid"/>
                                      </p:to>
                                    </p:set>
                                    <p:set>
                                      <p:cBhvr>
                                        <p:cTn id="58" dur="2000" fill="hold"/>
                                        <p:tgtEl>
                                          <p:spTgt spid="107"/>
                                        </p:tgtEl>
                                        <p:attrNameLst>
                                          <p:attrName>fill.on</p:attrName>
                                        </p:attrNameLst>
                                      </p:cBhvr>
                                      <p:to>
                                        <p:strVal val="true"/>
                                      </p:to>
                                    </p:set>
                                  </p:childTnLst>
                                </p:cTn>
                              </p:par>
                              <p:par>
                                <p:cTn id="59" presetID="26" presetClass="emph" presetSubtype="0" fill="hold" grpId="0" nodeType="withEffect">
                                  <p:stCondLst>
                                    <p:cond delay="0"/>
                                  </p:stCondLst>
                                  <p:childTnLst>
                                    <p:animEffect transition="out" filter="fade">
                                      <p:cBhvr>
                                        <p:cTn id="60" dur="500" tmFilter="0, 0; .2, .5; .8, .5; 1, 0"/>
                                        <p:tgtEl>
                                          <p:spTgt spid="107"/>
                                        </p:tgtEl>
                                      </p:cBhvr>
                                    </p:animEffect>
                                    <p:animScale>
                                      <p:cBhvr>
                                        <p:cTn id="61" dur="250" autoRev="1" fill="hold"/>
                                        <p:tgtEl>
                                          <p:spTgt spid="107"/>
                                        </p:tgtEl>
                                      </p:cBhvr>
                                      <p:by x="105000" y="105000"/>
                                    </p:animScale>
                                  </p:childTnLst>
                                </p:cTn>
                              </p:par>
                              <p:par>
                                <p:cTn id="62" presetID="31"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anim calcmode="lin" valueType="num">
                                      <p:cBhvr>
                                        <p:cTn id="64" dur="1000" fill="hold"/>
                                        <p:tgtEl>
                                          <p:spTgt spid="98"/>
                                        </p:tgtEl>
                                        <p:attrNameLst>
                                          <p:attrName>ppt_w</p:attrName>
                                        </p:attrNameLst>
                                      </p:cBhvr>
                                      <p:tavLst>
                                        <p:tav tm="0">
                                          <p:val>
                                            <p:fltVal val="0"/>
                                          </p:val>
                                        </p:tav>
                                        <p:tav tm="100000">
                                          <p:val>
                                            <p:strVal val="#ppt_w"/>
                                          </p:val>
                                        </p:tav>
                                      </p:tavLst>
                                    </p:anim>
                                    <p:anim calcmode="lin" valueType="num">
                                      <p:cBhvr>
                                        <p:cTn id="65" dur="1000" fill="hold"/>
                                        <p:tgtEl>
                                          <p:spTgt spid="98"/>
                                        </p:tgtEl>
                                        <p:attrNameLst>
                                          <p:attrName>ppt_h</p:attrName>
                                        </p:attrNameLst>
                                      </p:cBhvr>
                                      <p:tavLst>
                                        <p:tav tm="0">
                                          <p:val>
                                            <p:fltVal val="0"/>
                                          </p:val>
                                        </p:tav>
                                        <p:tav tm="100000">
                                          <p:val>
                                            <p:strVal val="#ppt_h"/>
                                          </p:val>
                                        </p:tav>
                                      </p:tavLst>
                                    </p:anim>
                                    <p:anim calcmode="lin" valueType="num">
                                      <p:cBhvr>
                                        <p:cTn id="66" dur="1000" fill="hold"/>
                                        <p:tgtEl>
                                          <p:spTgt spid="98"/>
                                        </p:tgtEl>
                                        <p:attrNameLst>
                                          <p:attrName>style.rotation</p:attrName>
                                        </p:attrNameLst>
                                      </p:cBhvr>
                                      <p:tavLst>
                                        <p:tav tm="0">
                                          <p:val>
                                            <p:fltVal val="90"/>
                                          </p:val>
                                        </p:tav>
                                        <p:tav tm="100000">
                                          <p:val>
                                            <p:fltVal val="0"/>
                                          </p:val>
                                        </p:tav>
                                      </p:tavLst>
                                    </p:anim>
                                    <p:animEffect transition="in" filter="fade">
                                      <p:cBhvr>
                                        <p:cTn id="67" dur="1000"/>
                                        <p:tgtEl>
                                          <p:spTgt spid="98"/>
                                        </p:tgtEl>
                                      </p:cBhvr>
                                    </p:animEffect>
                                  </p:childTnLst>
                                </p:cTn>
                              </p:par>
                            </p:childTnLst>
                          </p:cTn>
                        </p:par>
                      </p:childTnLst>
                    </p:cTn>
                  </p:par>
                </p:childTnLst>
              </p:cTn>
              <p:nextCondLst>
                <p:cond evt="onClick" delay="0">
                  <p:tgtEl>
                    <p:spTgt spid="107"/>
                  </p:tgtEl>
                </p:cond>
              </p:nextCondLst>
            </p:seq>
          </p:childTnLst>
        </p:cTn>
      </p:par>
    </p:tnLst>
    <p:bldLst>
      <p:bldP spid="2" grpId="0"/>
      <p:bldP spid="117" grpId="0"/>
      <p:bldP spid="20" grpId="0"/>
      <p:bldP spid="105" grpId="0" animBg="1"/>
      <p:bldP spid="106" grpId="0" animBg="1"/>
      <p:bldP spid="10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1764856" y="1547803"/>
            <a:ext cx="6345357" cy="2735785"/>
            <a:chOff x="1628613" y="2333946"/>
            <a:chExt cx="6224362" cy="3635740"/>
          </a:xfrm>
        </p:grpSpPr>
        <p:sp>
          <p:nvSpPr>
            <p:cNvPr id="32" name="Freeform: Shape 31">
              <a:extLst>
                <a:ext uri="{FF2B5EF4-FFF2-40B4-BE49-F238E27FC236}">
                  <a16:creationId xmlns:a16="http://schemas.microsoft.com/office/drawing/2014/main" id="{D9D19995-8E10-66E2-0942-25B67F2E45FE}"/>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Xác định độ sáng khi hệ thống bắt đầu hoạt động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0" y="4390935"/>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40" name="TextBox 39">
            <a:extLst>
              <a:ext uri="{FF2B5EF4-FFF2-40B4-BE49-F238E27FC236}">
                <a16:creationId xmlns:a16="http://schemas.microsoft.com/office/drawing/2014/main" id="{4DA0DC87-C31D-51C8-5600-7271E30E0FFC}"/>
              </a:ext>
            </a:extLst>
          </p:cNvPr>
          <p:cNvSpPr txBox="1"/>
          <p:nvPr/>
        </p:nvSpPr>
        <p:spPr>
          <a:xfrm>
            <a:off x="2350317" y="1970776"/>
            <a:ext cx="5824544" cy="1706285"/>
          </a:xfrm>
          <a:prstGeom prst="snip1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Cắm lần lượt cảm biến đo số vôn và cảm biến ánh sáng vào cổng tín hiệu tương tự số 1 và số 2 của bộ chuyển đổi CoachLabII</a:t>
            </a:r>
          </a:p>
        </p:txBody>
      </p:sp>
      <p:sp>
        <p:nvSpPr>
          <p:cNvPr id="35" name="Rectangle 34">
            <a:extLst>
              <a:ext uri="{FF2B5EF4-FFF2-40B4-BE49-F238E27FC236}">
                <a16:creationId xmlns:a16="http://schemas.microsoft.com/office/drawing/2014/main" id="{727AB63F-DB34-3CBD-1690-0D28436EF066}"/>
              </a:ext>
            </a:extLst>
          </p:cNvPr>
          <p:cNvSpPr/>
          <p:nvPr/>
        </p:nvSpPr>
        <p:spPr>
          <a:xfrm rot="20386697">
            <a:off x="796508" y="2008390"/>
            <a:ext cx="1271353" cy="1365783"/>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1BB0D57-494B-3DFD-7591-5F9DFE1EF657}"/>
              </a:ext>
            </a:extLst>
          </p:cNvPr>
          <p:cNvSpPr txBox="1"/>
          <p:nvPr/>
        </p:nvSpPr>
        <p:spPr>
          <a:xfrm rot="20625535">
            <a:off x="801765" y="2378919"/>
            <a:ext cx="1237196"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1</a:t>
            </a:r>
            <a:endParaRPr kumimoji="0" lang="vi-VN" sz="2400" b="1"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endParaRPr>
          </a:p>
        </p:txBody>
      </p:sp>
      <p:grpSp>
        <p:nvGrpSpPr>
          <p:cNvPr id="44" name="Group 43">
            <a:extLst>
              <a:ext uri="{FF2B5EF4-FFF2-40B4-BE49-F238E27FC236}">
                <a16:creationId xmlns:a16="http://schemas.microsoft.com/office/drawing/2014/main" id="{6D233B94-431C-F8F6-CCE2-E290E8032016}"/>
              </a:ext>
            </a:extLst>
          </p:cNvPr>
          <p:cNvGrpSpPr/>
          <p:nvPr/>
        </p:nvGrpSpPr>
        <p:grpSpPr>
          <a:xfrm rot="157239">
            <a:off x="8543361" y="2496260"/>
            <a:ext cx="2644780" cy="3272962"/>
            <a:chOff x="1333523" y="3165658"/>
            <a:chExt cx="2644780" cy="3272962"/>
          </a:xfrm>
        </p:grpSpPr>
        <p:sp>
          <p:nvSpPr>
            <p:cNvPr id="50" name="Rectangle 49">
              <a:extLst>
                <a:ext uri="{FF2B5EF4-FFF2-40B4-BE49-F238E27FC236}">
                  <a16:creationId xmlns:a16="http://schemas.microsoft.com/office/drawing/2014/main" id="{FD2D1B78-3A81-C09B-9053-48169FD8BC63}"/>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8BC8B57E-B662-3A2A-7A00-CAAAA98E2D58}"/>
                </a:ext>
              </a:extLst>
            </p:cNvPr>
            <p:cNvSpPr/>
            <p:nvPr/>
          </p:nvSpPr>
          <p:spPr>
            <a:xfrm>
              <a:off x="1622511" y="3608790"/>
              <a:ext cx="2212627" cy="19163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C659A2BF-CCB1-C081-3A53-99BE5FCA7716}"/>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A8D8F815-B419-BA71-84D7-77FCC6DE1153}"/>
                </a:ext>
              </a:extLst>
            </p:cNvPr>
            <p:cNvSpPr/>
            <p:nvPr/>
          </p:nvSpPr>
          <p:spPr>
            <a:xfrm>
              <a:off x="1560442" y="3621115"/>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2ECF5BD5-B8F5-F376-9542-522909C9F4B2}"/>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Oval 54">
              <a:extLst>
                <a:ext uri="{FF2B5EF4-FFF2-40B4-BE49-F238E27FC236}">
                  <a16:creationId xmlns:a16="http://schemas.microsoft.com/office/drawing/2014/main" id="{E36C158C-0B05-5AB4-7A04-38C82D918E11}"/>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Oval 55">
              <a:extLst>
                <a:ext uri="{FF2B5EF4-FFF2-40B4-BE49-F238E27FC236}">
                  <a16:creationId xmlns:a16="http://schemas.microsoft.com/office/drawing/2014/main" id="{ADF423A6-B5AD-5EE3-EC2E-47263CEBA323}"/>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Oval 56">
              <a:extLst>
                <a:ext uri="{FF2B5EF4-FFF2-40B4-BE49-F238E27FC236}">
                  <a16:creationId xmlns:a16="http://schemas.microsoft.com/office/drawing/2014/main" id="{DB6EAA61-40A3-CA8E-D1AE-5FD8B8DB3B09}"/>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Oval 57">
              <a:extLst>
                <a:ext uri="{FF2B5EF4-FFF2-40B4-BE49-F238E27FC236}">
                  <a16:creationId xmlns:a16="http://schemas.microsoft.com/office/drawing/2014/main" id="{C187B842-28C4-1103-335E-421DC67FFD1D}"/>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07" name="Oval 106">
            <a:extLst>
              <a:ext uri="{FF2B5EF4-FFF2-40B4-BE49-F238E27FC236}">
                <a16:creationId xmlns:a16="http://schemas.microsoft.com/office/drawing/2014/main" id="{2393657D-DBAA-139F-B688-D8C2DA240B81}"/>
              </a:ext>
            </a:extLst>
          </p:cNvPr>
          <p:cNvSpPr/>
          <p:nvPr/>
        </p:nvSpPr>
        <p:spPr>
          <a:xfrm>
            <a:off x="8741782" y="4199431"/>
            <a:ext cx="850036" cy="85003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113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26" presetClass="emph" presetSubtype="0" repeatCount="3000" fill="hold" grpId="1" nodeType="withEffect">
                                  <p:stCondLst>
                                    <p:cond delay="0"/>
                                  </p:stCondLst>
                                  <p:childTnLst>
                                    <p:animEffect transition="out" filter="fade">
                                      <p:cBhvr>
                                        <p:cTn id="33" dur="1000" tmFilter="0, 0; .2, .5; .8, .5; 1, 0"/>
                                        <p:tgtEl>
                                          <p:spTgt spid="107"/>
                                        </p:tgtEl>
                                      </p:cBhvr>
                                    </p:animEffect>
                                    <p:animScale>
                                      <p:cBhvr>
                                        <p:cTn id="34" dur="500" autoRev="1" fill="hold"/>
                                        <p:tgtEl>
                                          <p:spTgt spid="10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35" grpId="0" animBg="1"/>
      <p:bldP spid="39" grpId="0"/>
      <p:bldP spid="107" grpId="0" animBg="1"/>
      <p:bldP spid="10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1764856" y="1547803"/>
            <a:ext cx="6345357" cy="2735785"/>
            <a:chOff x="1628613" y="2333946"/>
            <a:chExt cx="6224362" cy="3635740"/>
          </a:xfrm>
        </p:grpSpPr>
        <p:sp>
          <p:nvSpPr>
            <p:cNvPr id="32" name="Freeform: Shape 31">
              <a:extLst>
                <a:ext uri="{FF2B5EF4-FFF2-40B4-BE49-F238E27FC236}">
                  <a16:creationId xmlns:a16="http://schemas.microsoft.com/office/drawing/2014/main" id="{D9D19995-8E10-66E2-0942-25B67F2E45FE}"/>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Xác định độ sáng khi hệ thống bắt đầu hoạt động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0" y="4390935"/>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40" name="TextBox 39">
            <a:extLst>
              <a:ext uri="{FF2B5EF4-FFF2-40B4-BE49-F238E27FC236}">
                <a16:creationId xmlns:a16="http://schemas.microsoft.com/office/drawing/2014/main" id="{4DA0DC87-C31D-51C8-5600-7271E30E0FFC}"/>
              </a:ext>
            </a:extLst>
          </p:cNvPr>
          <p:cNvSpPr txBox="1"/>
          <p:nvPr/>
        </p:nvSpPr>
        <p:spPr>
          <a:xfrm>
            <a:off x="2350317" y="1970776"/>
            <a:ext cx="5824544" cy="1706285"/>
          </a:xfrm>
          <a:prstGeom prst="snip1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Cắm lần lượt cảm biến đo số vôn và cảm biến ánh sáng vào cổng tín hiệu tương tự số 1 và số 2 của bộ chuyển đổi CoachLabII</a:t>
            </a:r>
          </a:p>
        </p:txBody>
      </p:sp>
      <p:sp>
        <p:nvSpPr>
          <p:cNvPr id="35" name="Rectangle 34">
            <a:extLst>
              <a:ext uri="{FF2B5EF4-FFF2-40B4-BE49-F238E27FC236}">
                <a16:creationId xmlns:a16="http://schemas.microsoft.com/office/drawing/2014/main" id="{727AB63F-DB34-3CBD-1690-0D28436EF066}"/>
              </a:ext>
            </a:extLst>
          </p:cNvPr>
          <p:cNvSpPr/>
          <p:nvPr/>
        </p:nvSpPr>
        <p:spPr>
          <a:xfrm rot="20386697">
            <a:off x="796508" y="2008390"/>
            <a:ext cx="1271353" cy="1365783"/>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1BB0D57-494B-3DFD-7591-5F9DFE1EF657}"/>
              </a:ext>
            </a:extLst>
          </p:cNvPr>
          <p:cNvSpPr txBox="1"/>
          <p:nvPr/>
        </p:nvSpPr>
        <p:spPr>
          <a:xfrm rot="20625535">
            <a:off x="801765" y="2378919"/>
            <a:ext cx="1237196"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1</a:t>
            </a:r>
            <a:endParaRPr kumimoji="0" lang="vi-VN" sz="2400" b="1"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endParaRPr>
          </a:p>
        </p:txBody>
      </p:sp>
      <p:sp>
        <p:nvSpPr>
          <p:cNvPr id="105" name="TextBox 104">
            <a:extLst>
              <a:ext uri="{FF2B5EF4-FFF2-40B4-BE49-F238E27FC236}">
                <a16:creationId xmlns:a16="http://schemas.microsoft.com/office/drawing/2014/main" id="{B4FF91CC-70B2-464E-7BDC-3E4E8B8B10ED}"/>
              </a:ext>
            </a:extLst>
          </p:cNvPr>
          <p:cNvSpPr txBox="1"/>
          <p:nvPr/>
        </p:nvSpPr>
        <p:spPr>
          <a:xfrm>
            <a:off x="3521586" y="6330247"/>
            <a:ext cx="2463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144E8C"/>
                </a:solidFill>
                <a:effectLst/>
                <a:uLnTx/>
                <a:uFillTx/>
                <a:latin typeface="Muli Black" panose="00000A00000000000000" pitchFamily="2" charset="0"/>
                <a:ea typeface="Roboto" panose="02000000000000000000" pitchFamily="2" charset="0"/>
                <a:cs typeface="+mn-cs"/>
              </a:rPr>
              <a:t> Cảm biến ánh sáng</a:t>
            </a:r>
          </a:p>
        </p:txBody>
      </p:sp>
      <p:sp>
        <p:nvSpPr>
          <p:cNvPr id="106" name="TextBox 105">
            <a:extLst>
              <a:ext uri="{FF2B5EF4-FFF2-40B4-BE49-F238E27FC236}">
                <a16:creationId xmlns:a16="http://schemas.microsoft.com/office/drawing/2014/main" id="{DA55C4C0-0008-3B7B-B8FB-0114271CBD43}"/>
              </a:ext>
            </a:extLst>
          </p:cNvPr>
          <p:cNvSpPr txBox="1"/>
          <p:nvPr/>
        </p:nvSpPr>
        <p:spPr>
          <a:xfrm>
            <a:off x="729841" y="6330247"/>
            <a:ext cx="2821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144E8C"/>
                </a:solidFill>
                <a:effectLst/>
                <a:uLnTx/>
                <a:uFillTx/>
                <a:latin typeface="Muli Black" panose="00000A00000000000000" pitchFamily="2" charset="0"/>
                <a:ea typeface="Roboto" panose="02000000000000000000" pitchFamily="2" charset="0"/>
                <a:cs typeface="+mn-cs"/>
              </a:rPr>
              <a:t>  Cảm biến đo số vôn</a:t>
            </a:r>
          </a:p>
        </p:txBody>
      </p:sp>
      <p:pic>
        <p:nvPicPr>
          <p:cNvPr id="113" name="Picture 112">
            <a:extLst>
              <a:ext uri="{FF2B5EF4-FFF2-40B4-BE49-F238E27FC236}">
                <a16:creationId xmlns:a16="http://schemas.microsoft.com/office/drawing/2014/main" id="{09305C2B-FA56-86E4-C9B3-49A35610879A}"/>
              </a:ext>
            </a:extLst>
          </p:cNvPr>
          <p:cNvPicPr>
            <a:picLocks noChangeAspect="1"/>
          </p:cNvPicPr>
          <p:nvPr/>
        </p:nvPicPr>
        <p:blipFill rotWithShape="1">
          <a:blip r:embed="rId4">
            <a:extLst>
              <a:ext uri="{28A0092B-C50C-407E-A947-70E740481C1C}">
                <a14:useLocalDpi xmlns:a14="http://schemas.microsoft.com/office/drawing/2010/main" val="0"/>
              </a:ext>
            </a:extLst>
          </a:blip>
          <a:srcRect l="14910" r="13227" b="4943"/>
          <a:stretch/>
        </p:blipFill>
        <p:spPr>
          <a:xfrm>
            <a:off x="6120106" y="4162808"/>
            <a:ext cx="2013887" cy="2001008"/>
          </a:xfrm>
          <a:prstGeom prst="ellipse">
            <a:avLst/>
          </a:prstGeom>
          <a:effectLst>
            <a:outerShdw blurRad="63500" sx="102000" sy="102000" algn="ctr" rotWithShape="0">
              <a:prstClr val="black">
                <a:alpha val="40000"/>
              </a:prstClr>
            </a:outerShdw>
          </a:effectLst>
        </p:spPr>
      </p:pic>
      <p:sp>
        <p:nvSpPr>
          <p:cNvPr id="104" name="TextBox 103">
            <a:extLst>
              <a:ext uri="{FF2B5EF4-FFF2-40B4-BE49-F238E27FC236}">
                <a16:creationId xmlns:a16="http://schemas.microsoft.com/office/drawing/2014/main" id="{912254C6-80B3-3C1B-9840-D04C240429A4}"/>
              </a:ext>
            </a:extLst>
          </p:cNvPr>
          <p:cNvSpPr txBox="1"/>
          <p:nvPr/>
        </p:nvSpPr>
        <p:spPr>
          <a:xfrm>
            <a:off x="6291109" y="6191748"/>
            <a:ext cx="19327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144E8C"/>
                </a:solidFill>
                <a:effectLst/>
                <a:uLnTx/>
                <a:uFillTx/>
                <a:latin typeface="Muli Black" panose="00000A00000000000000" pitchFamily="2" charset="0"/>
                <a:ea typeface="Roboto" panose="02000000000000000000" pitchFamily="2" charset="0"/>
                <a:cs typeface="+mn-cs"/>
              </a:rPr>
              <a:t> Bộ chuyển đổi CoachLabII</a:t>
            </a:r>
          </a:p>
        </p:txBody>
      </p:sp>
      <p:pic>
        <p:nvPicPr>
          <p:cNvPr id="108" name="Picture 107">
            <a:extLst>
              <a:ext uri="{FF2B5EF4-FFF2-40B4-BE49-F238E27FC236}">
                <a16:creationId xmlns:a16="http://schemas.microsoft.com/office/drawing/2014/main" id="{5BA38F6F-C092-FAD9-FED8-DA2D22485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9456" y="4498710"/>
            <a:ext cx="1747637" cy="1456198"/>
          </a:xfrm>
          <a:prstGeom prst="rect">
            <a:avLst/>
          </a:prstGeom>
          <a:effectLst>
            <a:outerShdw blurRad="63500" sx="102000" sy="102000" algn="ctr" rotWithShape="0">
              <a:prstClr val="black">
                <a:alpha val="40000"/>
              </a:prstClr>
            </a:outerShdw>
          </a:effectLst>
        </p:spPr>
      </p:pic>
      <p:pic>
        <p:nvPicPr>
          <p:cNvPr id="110" name="Picture 109">
            <a:extLst>
              <a:ext uri="{FF2B5EF4-FFF2-40B4-BE49-F238E27FC236}">
                <a16:creationId xmlns:a16="http://schemas.microsoft.com/office/drawing/2014/main" id="{674A73BF-EEF2-6230-06B7-12CB4B03A284}"/>
              </a:ext>
            </a:extLst>
          </p:cNvPr>
          <p:cNvPicPr>
            <a:picLocks noChangeAspect="1"/>
          </p:cNvPicPr>
          <p:nvPr/>
        </p:nvPicPr>
        <p:blipFill rotWithShape="1">
          <a:blip r:embed="rId6">
            <a:extLst>
              <a:ext uri="{28A0092B-C50C-407E-A947-70E740481C1C}">
                <a14:useLocalDpi xmlns:a14="http://schemas.microsoft.com/office/drawing/2010/main" val="0"/>
              </a:ext>
            </a:extLst>
          </a:blip>
          <a:srcRect t="30304" b="25480"/>
          <a:stretch/>
        </p:blipFill>
        <p:spPr>
          <a:xfrm>
            <a:off x="1516209" y="4485167"/>
            <a:ext cx="1844049" cy="1456197"/>
          </a:xfrm>
          <a:prstGeom prst="rect">
            <a:avLst/>
          </a:prstGeom>
          <a:effectLst>
            <a:outerShdw blurRad="63500" sx="102000" sy="102000" algn="ctr" rotWithShape="0">
              <a:prstClr val="black">
                <a:alpha val="40000"/>
              </a:prstClr>
            </a:outerShdw>
          </a:effectLst>
        </p:spPr>
      </p:pic>
      <p:grpSp>
        <p:nvGrpSpPr>
          <p:cNvPr id="60" name="Group 59">
            <a:extLst>
              <a:ext uri="{FF2B5EF4-FFF2-40B4-BE49-F238E27FC236}">
                <a16:creationId xmlns:a16="http://schemas.microsoft.com/office/drawing/2014/main" id="{B8C0A77E-7A96-0C3A-A63C-0E6EEBE7804B}"/>
              </a:ext>
            </a:extLst>
          </p:cNvPr>
          <p:cNvGrpSpPr/>
          <p:nvPr/>
        </p:nvGrpSpPr>
        <p:grpSpPr>
          <a:xfrm rot="157239">
            <a:off x="8819791" y="2651448"/>
            <a:ext cx="2644780" cy="3272962"/>
            <a:chOff x="1333523" y="3165658"/>
            <a:chExt cx="2644780" cy="3272962"/>
          </a:xfrm>
        </p:grpSpPr>
        <p:sp>
          <p:nvSpPr>
            <p:cNvPr id="62" name="Rectangle 61">
              <a:extLst>
                <a:ext uri="{FF2B5EF4-FFF2-40B4-BE49-F238E27FC236}">
                  <a16:creationId xmlns:a16="http://schemas.microsoft.com/office/drawing/2014/main" id="{D3488647-6046-AAD1-D1EA-CC16F460219B}"/>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ectangle 62">
              <a:extLst>
                <a:ext uri="{FF2B5EF4-FFF2-40B4-BE49-F238E27FC236}">
                  <a16:creationId xmlns:a16="http://schemas.microsoft.com/office/drawing/2014/main" id="{9D022AE4-0FA0-BDB6-CCCD-5D382A2B9161}"/>
                </a:ext>
              </a:extLst>
            </p:cNvPr>
            <p:cNvSpPr/>
            <p:nvPr/>
          </p:nvSpPr>
          <p:spPr>
            <a:xfrm>
              <a:off x="1622511" y="3608790"/>
              <a:ext cx="2212627" cy="1916383"/>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6" name="Rectangle 95">
              <a:extLst>
                <a:ext uri="{FF2B5EF4-FFF2-40B4-BE49-F238E27FC236}">
                  <a16:creationId xmlns:a16="http://schemas.microsoft.com/office/drawing/2014/main" id="{8B789091-6C1D-0810-2828-D4AC2E6605E4}"/>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7" name="Rectangle 96">
              <a:extLst>
                <a:ext uri="{FF2B5EF4-FFF2-40B4-BE49-F238E27FC236}">
                  <a16:creationId xmlns:a16="http://schemas.microsoft.com/office/drawing/2014/main" id="{661E447D-B392-60C7-8AA8-8633D2DB0E08}"/>
                </a:ext>
              </a:extLst>
            </p:cNvPr>
            <p:cNvSpPr/>
            <p:nvPr/>
          </p:nvSpPr>
          <p:spPr>
            <a:xfrm>
              <a:off x="1560442" y="3621115"/>
              <a:ext cx="2212627" cy="1916383"/>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8" name="Oval 97">
              <a:extLst>
                <a:ext uri="{FF2B5EF4-FFF2-40B4-BE49-F238E27FC236}">
                  <a16:creationId xmlns:a16="http://schemas.microsoft.com/office/drawing/2014/main" id="{B95125ED-9695-E541-31F2-A4ABDECFD73D}"/>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9" name="Oval 98">
              <a:extLst>
                <a:ext uri="{FF2B5EF4-FFF2-40B4-BE49-F238E27FC236}">
                  <a16:creationId xmlns:a16="http://schemas.microsoft.com/office/drawing/2014/main" id="{C2FB0215-D729-3423-ACA5-96A3E7B38496}"/>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0" name="Oval 99">
              <a:extLst>
                <a:ext uri="{FF2B5EF4-FFF2-40B4-BE49-F238E27FC236}">
                  <a16:creationId xmlns:a16="http://schemas.microsoft.com/office/drawing/2014/main" id="{57FFA10F-19D3-ECE5-4988-8671D5B43935}"/>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1" name="Oval 100">
              <a:extLst>
                <a:ext uri="{FF2B5EF4-FFF2-40B4-BE49-F238E27FC236}">
                  <a16:creationId xmlns:a16="http://schemas.microsoft.com/office/drawing/2014/main" id="{F48A065D-8C9D-FB55-714E-D6EF4C900B02}"/>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2" name="Oval 101">
              <a:extLst>
                <a:ext uri="{FF2B5EF4-FFF2-40B4-BE49-F238E27FC236}">
                  <a16:creationId xmlns:a16="http://schemas.microsoft.com/office/drawing/2014/main" id="{C9735E86-7DB3-97F2-BA03-218A47B0283E}"/>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59" name="Heptagon 58">
            <a:extLst>
              <a:ext uri="{FF2B5EF4-FFF2-40B4-BE49-F238E27FC236}">
                <a16:creationId xmlns:a16="http://schemas.microsoft.com/office/drawing/2014/main" id="{1906AFDE-0BAF-98B7-5EC8-95C7FB9D5067}"/>
              </a:ext>
            </a:extLst>
          </p:cNvPr>
          <p:cNvSpPr/>
          <p:nvPr/>
        </p:nvSpPr>
        <p:spPr>
          <a:xfrm>
            <a:off x="9934123" y="3154666"/>
            <a:ext cx="451497" cy="453291"/>
          </a:xfrm>
          <a:prstGeom prst="heptagon">
            <a:avLst/>
          </a:prstGeom>
          <a:solidFill>
            <a:srgbClr val="F5821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sp>
        <p:nvSpPr>
          <p:cNvPr id="61" name="Heptagon 60">
            <a:extLst>
              <a:ext uri="{FF2B5EF4-FFF2-40B4-BE49-F238E27FC236}">
                <a16:creationId xmlns:a16="http://schemas.microsoft.com/office/drawing/2014/main" id="{7DF7306A-D892-6AF0-A8D3-184927DE2A4D}"/>
              </a:ext>
            </a:extLst>
          </p:cNvPr>
          <p:cNvSpPr/>
          <p:nvPr/>
        </p:nvSpPr>
        <p:spPr>
          <a:xfrm>
            <a:off x="10652370" y="3795019"/>
            <a:ext cx="451497" cy="453291"/>
          </a:xfrm>
          <a:prstGeom prst="heptagon">
            <a:avLst/>
          </a:prstGeom>
          <a:solidFill>
            <a:srgbClr val="F5821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sp>
        <p:nvSpPr>
          <p:cNvPr id="103" name="Heptagon 102">
            <a:extLst>
              <a:ext uri="{FF2B5EF4-FFF2-40B4-BE49-F238E27FC236}">
                <a16:creationId xmlns:a16="http://schemas.microsoft.com/office/drawing/2014/main" id="{0A4E10F4-407C-8F91-3A86-778A3502AE22}"/>
              </a:ext>
            </a:extLst>
          </p:cNvPr>
          <p:cNvSpPr/>
          <p:nvPr/>
        </p:nvSpPr>
        <p:spPr>
          <a:xfrm>
            <a:off x="9260919" y="4109796"/>
            <a:ext cx="451497" cy="453291"/>
          </a:xfrm>
          <a:prstGeom prst="heptagon">
            <a:avLst/>
          </a:prstGeom>
          <a:solidFill>
            <a:srgbClr val="F5821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Tree>
    <p:extLst>
      <p:ext uri="{BB962C8B-B14F-4D97-AF65-F5344CB8AC3E}">
        <p14:creationId xmlns:p14="http://schemas.microsoft.com/office/powerpoint/2010/main" val="345302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9"/>
                    </p:tgtEl>
                  </p:cond>
                </p:stCondLst>
                <p:endSync evt="end" delay="0">
                  <p:rtn val="all"/>
                </p:endSync>
                <p:childTnLst>
                  <p:par>
                    <p:cTn id="25" fill="hold">
                      <p:stCondLst>
                        <p:cond delay="0"/>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randombar(horizontal)">
                                      <p:cBhvr>
                                        <p:cTn id="29" dur="500"/>
                                        <p:tgtEl>
                                          <p:spTgt spid="11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randombar(horizontal)">
                                      <p:cBhvr>
                                        <p:cTn id="32" dur="500"/>
                                        <p:tgtEl>
                                          <p:spTgt spid="104"/>
                                        </p:tgtEl>
                                      </p:cBhvr>
                                    </p:animEffect>
                                  </p:childTnLst>
                                </p:cTn>
                              </p:par>
                            </p:childTnLst>
                          </p:cTn>
                        </p:par>
                      </p:childTnLst>
                    </p:cTn>
                  </p:par>
                </p:childTnLst>
              </p:cTn>
              <p:nextCondLst>
                <p:cond evt="onClick" delay="0">
                  <p:tgtEl>
                    <p:spTgt spid="59"/>
                  </p:tgtEl>
                </p:cond>
              </p:nextCondLst>
            </p:seq>
            <p:seq concurrent="1" nextAc="seek">
              <p:cTn id="33" restart="whenNotActive" fill="hold" evtFilter="cancelBubble" nodeType="interactiveSeq">
                <p:stCondLst>
                  <p:cond evt="onClick" delay="0">
                    <p:tgtEl>
                      <p:spTgt spid="61"/>
                    </p:tgtEl>
                  </p:cond>
                </p:stCondLst>
                <p:endSync evt="end" delay="0">
                  <p:rtn val="all"/>
                </p:endSync>
                <p:childTnLst>
                  <p:par>
                    <p:cTn id="34" fill="hold">
                      <p:stCondLst>
                        <p:cond delay="0"/>
                      </p:stCondLst>
                      <p:childTnLst>
                        <p:par>
                          <p:cTn id="35" fill="hold">
                            <p:stCondLst>
                              <p:cond delay="0"/>
                            </p:stCondLst>
                            <p:childTnLst>
                              <p:par>
                                <p:cTn id="36" presetID="14" presetClass="entr" presetSubtype="10" fill="hold" nodeType="with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randombar(horizontal)">
                                      <p:cBhvr>
                                        <p:cTn id="38" dur="500"/>
                                        <p:tgtEl>
                                          <p:spTgt spid="10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randombar(horizontal)">
                                      <p:cBhvr>
                                        <p:cTn id="41" dur="500"/>
                                        <p:tgtEl>
                                          <p:spTgt spid="105"/>
                                        </p:tgtEl>
                                      </p:cBhvr>
                                    </p:animEffect>
                                  </p:childTnLst>
                                </p:cTn>
                              </p:par>
                            </p:childTnLst>
                          </p:cTn>
                        </p:par>
                      </p:childTnLst>
                    </p:cTn>
                  </p:par>
                </p:childTnLst>
              </p:cTn>
              <p:nextCondLst>
                <p:cond evt="onClick" delay="0">
                  <p:tgtEl>
                    <p:spTgt spid="61"/>
                  </p:tgtEl>
                </p:cond>
              </p:nextCondLst>
            </p:seq>
            <p:seq concurrent="1" nextAc="seek">
              <p:cTn id="42" restart="whenNotActive" fill="hold" evtFilter="cancelBubble" nodeType="interactiveSeq">
                <p:stCondLst>
                  <p:cond evt="onClick" delay="0">
                    <p:tgtEl>
                      <p:spTgt spid="103"/>
                    </p:tgtEl>
                  </p:cond>
                </p:stCondLst>
                <p:endSync evt="end" delay="0">
                  <p:rtn val="all"/>
                </p:endSync>
                <p:childTnLst>
                  <p:par>
                    <p:cTn id="43" fill="hold">
                      <p:stCondLst>
                        <p:cond delay="0"/>
                      </p:stCondLst>
                      <p:childTnLst>
                        <p:par>
                          <p:cTn id="44" fill="hold">
                            <p:stCondLst>
                              <p:cond delay="0"/>
                            </p:stCondLst>
                            <p:childTnLst>
                              <p:par>
                                <p:cTn id="45" presetID="14" presetClass="entr" presetSubtype="10"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randombar(horizontal)">
                                      <p:cBhvr>
                                        <p:cTn id="47" dur="500"/>
                                        <p:tgtEl>
                                          <p:spTgt spid="11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randombar(horizontal)">
                                      <p:cBhvr>
                                        <p:cTn id="50" dur="500"/>
                                        <p:tgtEl>
                                          <p:spTgt spid="106"/>
                                        </p:tgtEl>
                                      </p:cBhvr>
                                    </p:animEffect>
                                  </p:childTnLst>
                                </p:cTn>
                              </p:par>
                            </p:childTnLst>
                          </p:cTn>
                        </p:par>
                      </p:childTnLst>
                    </p:cTn>
                  </p:par>
                </p:childTnLst>
              </p:cTn>
              <p:nextCondLst>
                <p:cond evt="onClick" delay="0">
                  <p:tgtEl>
                    <p:spTgt spid="103"/>
                  </p:tgtEl>
                </p:cond>
              </p:nextCondLst>
            </p:seq>
          </p:childTnLst>
        </p:cTn>
      </p:par>
    </p:tnLst>
    <p:bldLst>
      <p:bldP spid="2" grpId="0"/>
      <p:bldP spid="105" grpId="0"/>
      <p:bldP spid="106" grpId="0"/>
      <p:bldP spid="104" grpId="0"/>
      <p:bldP spid="59" grpId="0" animBg="1"/>
      <p:bldP spid="61" grpId="0" animBg="1"/>
      <p:bldP spid="1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0F8E7A06-7B4E-9704-8F69-36FDF447B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046" y="4539950"/>
            <a:ext cx="2858655" cy="1314982"/>
          </a:xfrm>
          <a:prstGeom prst="rect">
            <a:avLst/>
          </a:prstGeom>
        </p:spPr>
      </p:pic>
      <p:grpSp>
        <p:nvGrpSpPr>
          <p:cNvPr id="67" name="Group 66">
            <a:extLst>
              <a:ext uri="{FF2B5EF4-FFF2-40B4-BE49-F238E27FC236}">
                <a16:creationId xmlns:a16="http://schemas.microsoft.com/office/drawing/2014/main" id="{C4431009-14A0-F697-CA46-11C94456BAF1}"/>
              </a:ext>
            </a:extLst>
          </p:cNvPr>
          <p:cNvGrpSpPr/>
          <p:nvPr/>
        </p:nvGrpSpPr>
        <p:grpSpPr>
          <a:xfrm>
            <a:off x="3205316" y="939124"/>
            <a:ext cx="3339063" cy="3175476"/>
            <a:chOff x="568553" y="1318832"/>
            <a:chExt cx="4237625" cy="3701331"/>
          </a:xfrm>
        </p:grpSpPr>
        <p:sp>
          <p:nvSpPr>
            <p:cNvPr id="64" name="Rectangle 63">
              <a:extLst>
                <a:ext uri="{FF2B5EF4-FFF2-40B4-BE49-F238E27FC236}">
                  <a16:creationId xmlns:a16="http://schemas.microsoft.com/office/drawing/2014/main" id="{1F47E578-F187-9C40-C87C-F5FC281A831C}"/>
                </a:ext>
              </a:extLst>
            </p:cNvPr>
            <p:cNvSpPr/>
            <p:nvPr/>
          </p:nvSpPr>
          <p:spPr>
            <a:xfrm>
              <a:off x="568553" y="1318832"/>
              <a:ext cx="4237625" cy="3701331"/>
            </a:xfrm>
            <a:prstGeom prst="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Rectangle 64">
              <a:extLst>
                <a:ext uri="{FF2B5EF4-FFF2-40B4-BE49-F238E27FC236}">
                  <a16:creationId xmlns:a16="http://schemas.microsoft.com/office/drawing/2014/main" id="{56F302CA-C5F4-8302-1597-839F103752B8}"/>
                </a:ext>
              </a:extLst>
            </p:cNvPr>
            <p:cNvSpPr/>
            <p:nvPr/>
          </p:nvSpPr>
          <p:spPr>
            <a:xfrm>
              <a:off x="715775" y="1474381"/>
              <a:ext cx="4025090" cy="3458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Rectangle 65">
              <a:extLst>
                <a:ext uri="{FF2B5EF4-FFF2-40B4-BE49-F238E27FC236}">
                  <a16:creationId xmlns:a16="http://schemas.microsoft.com/office/drawing/2014/main" id="{071E3346-5B0C-BF0A-DF88-1EEE8A31AD0E}"/>
                </a:ext>
              </a:extLst>
            </p:cNvPr>
            <p:cNvSpPr/>
            <p:nvPr/>
          </p:nvSpPr>
          <p:spPr>
            <a:xfrm>
              <a:off x="792540" y="1551238"/>
              <a:ext cx="3917767" cy="332596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9" name="Rectangle: Rounded Corners 58">
            <a:extLst>
              <a:ext uri="{FF2B5EF4-FFF2-40B4-BE49-F238E27FC236}">
                <a16:creationId xmlns:a16="http://schemas.microsoft.com/office/drawing/2014/main" id="{65A2CAA6-4A86-DA2F-47D6-6475466AF746}"/>
              </a:ext>
            </a:extLst>
          </p:cNvPr>
          <p:cNvSpPr/>
          <p:nvPr/>
        </p:nvSpPr>
        <p:spPr>
          <a:xfrm>
            <a:off x="3062402" y="5272039"/>
            <a:ext cx="4876800" cy="1677764"/>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TextBox 59">
            <a:extLst>
              <a:ext uri="{FF2B5EF4-FFF2-40B4-BE49-F238E27FC236}">
                <a16:creationId xmlns:a16="http://schemas.microsoft.com/office/drawing/2014/main" id="{07265107-53F0-3407-CA7D-AD382B1BE0A9}"/>
              </a:ext>
            </a:extLst>
          </p:cNvPr>
          <p:cNvSpPr txBox="1"/>
          <p:nvPr/>
        </p:nvSpPr>
        <p:spPr>
          <a:xfrm>
            <a:off x="3058016" y="5481710"/>
            <a:ext cx="4807101"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algn="ctr"/>
            <a:r>
              <a:rPr lang="en-US" sz="3200">
                <a:solidFill>
                  <a:schemeClr val="bg1"/>
                </a:solidFill>
                <a:latin typeface="Roboto Black" panose="02000000000000000000" pitchFamily="2" charset="0"/>
                <a:ea typeface="Roboto Black" panose="02000000000000000000" pitchFamily="2" charset="0"/>
              </a:rPr>
              <a:t>Vận hành </a:t>
            </a:r>
          </a:p>
          <a:p>
            <a:pPr algn="ctr"/>
            <a:r>
              <a:rPr lang="en-US" sz="3200">
                <a:solidFill>
                  <a:schemeClr val="bg1"/>
                </a:solidFill>
                <a:latin typeface="Roboto Black" panose="02000000000000000000" pitchFamily="2" charset="0"/>
                <a:ea typeface="Roboto Black" panose="02000000000000000000" pitchFamily="2" charset="0"/>
              </a:rPr>
              <a:t>hệ thống điện trong nhà</a:t>
            </a:r>
            <a:endParaRPr lang="vi-VN" sz="4400">
              <a:solidFill>
                <a:schemeClr val="bg1"/>
              </a:solidFill>
              <a:latin typeface="Roboto Black" panose="02000000000000000000" pitchFamily="2" charset="0"/>
              <a:ea typeface="Roboto Black" panose="02000000000000000000" pitchFamily="2" charset="0"/>
            </a:endParaRPr>
          </a:p>
        </p:txBody>
      </p:sp>
      <p:grpSp>
        <p:nvGrpSpPr>
          <p:cNvPr id="68" name="Group 67">
            <a:extLst>
              <a:ext uri="{FF2B5EF4-FFF2-40B4-BE49-F238E27FC236}">
                <a16:creationId xmlns:a16="http://schemas.microsoft.com/office/drawing/2014/main" id="{7152AA2D-AC62-A5CE-CF34-15354FBFB75F}"/>
              </a:ext>
            </a:extLst>
          </p:cNvPr>
          <p:cNvGrpSpPr/>
          <p:nvPr/>
        </p:nvGrpSpPr>
        <p:grpSpPr>
          <a:xfrm>
            <a:off x="6382461" y="1945297"/>
            <a:ext cx="3339063" cy="3175476"/>
            <a:chOff x="3697191" y="1299132"/>
            <a:chExt cx="4237625" cy="3701331"/>
          </a:xfrm>
        </p:grpSpPr>
        <p:sp>
          <p:nvSpPr>
            <p:cNvPr id="61" name="Rectangle 60">
              <a:extLst>
                <a:ext uri="{FF2B5EF4-FFF2-40B4-BE49-F238E27FC236}">
                  <a16:creationId xmlns:a16="http://schemas.microsoft.com/office/drawing/2014/main" id="{C6478EB5-8C52-0CA8-8712-E1D59A0D639F}"/>
                </a:ext>
              </a:extLst>
            </p:cNvPr>
            <p:cNvSpPr/>
            <p:nvPr/>
          </p:nvSpPr>
          <p:spPr>
            <a:xfrm>
              <a:off x="3697191" y="1299132"/>
              <a:ext cx="4237625" cy="3701331"/>
            </a:xfrm>
            <a:prstGeom prst="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Rectangle 61">
              <a:extLst>
                <a:ext uri="{FF2B5EF4-FFF2-40B4-BE49-F238E27FC236}">
                  <a16:creationId xmlns:a16="http://schemas.microsoft.com/office/drawing/2014/main" id="{E9608EC0-5670-D1B8-49D2-13F9C3B704A7}"/>
                </a:ext>
              </a:extLst>
            </p:cNvPr>
            <p:cNvSpPr/>
            <p:nvPr/>
          </p:nvSpPr>
          <p:spPr>
            <a:xfrm>
              <a:off x="3844413" y="1454681"/>
              <a:ext cx="4025090" cy="3458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Rectangle 62">
              <a:extLst>
                <a:ext uri="{FF2B5EF4-FFF2-40B4-BE49-F238E27FC236}">
                  <a16:creationId xmlns:a16="http://schemas.microsoft.com/office/drawing/2014/main" id="{0B11F1AE-D9EC-927F-3600-3A7F456B2672}"/>
                </a:ext>
              </a:extLst>
            </p:cNvPr>
            <p:cNvSpPr/>
            <p:nvPr/>
          </p:nvSpPr>
          <p:spPr>
            <a:xfrm>
              <a:off x="3921178" y="1531538"/>
              <a:ext cx="3917767" cy="332596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72" name="Picture 71">
            <a:extLst>
              <a:ext uri="{FF2B5EF4-FFF2-40B4-BE49-F238E27FC236}">
                <a16:creationId xmlns:a16="http://schemas.microsoft.com/office/drawing/2014/main" id="{78052531-7D87-0520-57F7-7D4B3E2E3DDF}"/>
              </a:ext>
            </a:extLst>
          </p:cNvPr>
          <p:cNvPicPr>
            <a:picLocks noChangeAspect="1"/>
          </p:cNvPicPr>
          <p:nvPr/>
        </p:nvPicPr>
        <p:blipFill>
          <a:blip r:embed="rId6">
            <a:extLst>
              <a:ext uri="{28A0092B-C50C-407E-A947-70E740481C1C}">
                <a14:useLocalDpi xmlns:a14="http://schemas.microsoft.com/office/drawing/2010/main" val="0"/>
              </a:ext>
            </a:extLst>
          </a:blip>
          <a:srcRect l="81" r="81"/>
          <a:stretch/>
        </p:blipFill>
        <p:spPr>
          <a:xfrm>
            <a:off x="44798" y="0"/>
            <a:ext cx="1521244" cy="1514266"/>
          </a:xfrm>
          <a:prstGeom prst="ellipse">
            <a:avLst/>
          </a:prstGeom>
        </p:spPr>
      </p:pic>
      <p:sp>
        <p:nvSpPr>
          <p:cNvPr id="83" name="TextBox 82">
            <a:extLst>
              <a:ext uri="{FF2B5EF4-FFF2-40B4-BE49-F238E27FC236}">
                <a16:creationId xmlns:a16="http://schemas.microsoft.com/office/drawing/2014/main" id="{50874276-8256-DFCD-BC3E-13DE41E8462C}"/>
              </a:ext>
            </a:extLst>
          </p:cNvPr>
          <p:cNvSpPr txBox="1"/>
          <p:nvPr/>
        </p:nvSpPr>
        <p:spPr>
          <a:xfrm>
            <a:off x="4777653" y="483465"/>
            <a:ext cx="5787102"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algn="ctr"/>
            <a:r>
              <a:rPr lang="en-US" sz="3200">
                <a:solidFill>
                  <a:srgbClr val="0070C0"/>
                </a:solidFill>
                <a:latin typeface="Roboto Black" panose="02000000000000000000" pitchFamily="2" charset="0"/>
                <a:ea typeface="Roboto Black" panose="02000000000000000000" pitchFamily="2" charset="0"/>
              </a:rPr>
              <a:t>CHỦ ĐỀ 2: NGÔI NHÀ ĐIỆN      MẶT TRỜI</a:t>
            </a:r>
            <a:endParaRPr lang="vi-VN" sz="4400">
              <a:solidFill>
                <a:srgbClr val="0070C0"/>
              </a:solidFill>
              <a:latin typeface="Roboto Black" panose="02000000000000000000" pitchFamily="2" charset="0"/>
              <a:ea typeface="Roboto Black" panose="02000000000000000000" pitchFamily="2" charset="0"/>
            </a:endParaRPr>
          </a:p>
        </p:txBody>
      </p:sp>
      <p:grpSp>
        <p:nvGrpSpPr>
          <p:cNvPr id="6" name="Group 5">
            <a:extLst>
              <a:ext uri="{FF2B5EF4-FFF2-40B4-BE49-F238E27FC236}">
                <a16:creationId xmlns:a16="http://schemas.microsoft.com/office/drawing/2014/main" id="{1FF105A9-05AD-AC8E-567C-E108FEAD54E9}"/>
              </a:ext>
            </a:extLst>
          </p:cNvPr>
          <p:cNvGrpSpPr/>
          <p:nvPr/>
        </p:nvGrpSpPr>
        <p:grpSpPr>
          <a:xfrm>
            <a:off x="8495271" y="5481710"/>
            <a:ext cx="1553152" cy="1077218"/>
            <a:chOff x="1060286" y="5411986"/>
            <a:chExt cx="1350816" cy="1655415"/>
          </a:xfrm>
        </p:grpSpPr>
        <p:sp>
          <p:nvSpPr>
            <p:cNvPr id="7" name="Heart 5">
              <a:extLst>
                <a:ext uri="{FF2B5EF4-FFF2-40B4-BE49-F238E27FC236}">
                  <a16:creationId xmlns:a16="http://schemas.microsoft.com/office/drawing/2014/main" id="{A0BA0EC6-E2F9-993F-1E92-2501BDF1CF55}"/>
                </a:ext>
              </a:extLst>
            </p:cNvPr>
            <p:cNvSpPr/>
            <p:nvPr/>
          </p:nvSpPr>
          <p:spPr>
            <a:xfrm>
              <a:off x="1060286" y="5411986"/>
              <a:ext cx="1245068" cy="1655415"/>
            </a:xfrm>
            <a:prstGeom prst="notchedRightArrow">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F3C270ED-B59F-7FDC-43D9-BDA6DA2C5E3A}"/>
                </a:ext>
              </a:extLst>
            </p:cNvPr>
            <p:cNvSpPr txBox="1"/>
            <p:nvPr/>
          </p:nvSpPr>
          <p:spPr>
            <a:xfrm>
              <a:off x="1060286" y="5952252"/>
              <a:ext cx="1350816" cy="709464"/>
            </a:xfrm>
            <a:prstGeom prst="flowChartOnlineStorage">
              <a:avLst/>
            </a:prstGeom>
            <a:noFill/>
          </p:spPr>
          <p:txBody>
            <a:bodyPr wrap="square" rtlCol="0">
              <a:spAutoFit/>
            </a:bodyPr>
            <a:lstStyle/>
            <a:p>
              <a:r>
                <a:rPr lang="vi-VN" sz="2400">
                  <a:solidFill>
                    <a:schemeClr val="bg1"/>
                  </a:solidFill>
                  <a:latin typeface="Roboto Black" panose="02000000000000000000" pitchFamily="2" charset="0"/>
                  <a:ea typeface="Roboto Black" panose="02000000000000000000" pitchFamily="2" charset="0"/>
                </a:rPr>
                <a:t>Tiết 5</a:t>
              </a:r>
            </a:p>
          </p:txBody>
        </p:sp>
      </p:grpSp>
      <p:grpSp>
        <p:nvGrpSpPr>
          <p:cNvPr id="5" name="Group 4">
            <a:extLst>
              <a:ext uri="{FF2B5EF4-FFF2-40B4-BE49-F238E27FC236}">
                <a16:creationId xmlns:a16="http://schemas.microsoft.com/office/drawing/2014/main" id="{92A8A989-05BD-BF8C-2EAF-4C972A2BF2C4}"/>
              </a:ext>
            </a:extLst>
          </p:cNvPr>
          <p:cNvGrpSpPr/>
          <p:nvPr/>
        </p:nvGrpSpPr>
        <p:grpSpPr>
          <a:xfrm>
            <a:off x="12140" y="4800264"/>
            <a:ext cx="685064" cy="1426019"/>
            <a:chOff x="10281328" y="2919181"/>
            <a:chExt cx="685064" cy="1426019"/>
          </a:xfrm>
        </p:grpSpPr>
        <p:sp>
          <p:nvSpPr>
            <p:cNvPr id="9" name="Freeform: Shape 8">
              <a:extLst>
                <a:ext uri="{FF2B5EF4-FFF2-40B4-BE49-F238E27FC236}">
                  <a16:creationId xmlns:a16="http://schemas.microsoft.com/office/drawing/2014/main" id="{244ECC5D-B878-6D09-8A1F-7AA830AFF5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Freeform: Shape 9">
              <a:extLst>
                <a:ext uri="{FF2B5EF4-FFF2-40B4-BE49-F238E27FC236}">
                  <a16:creationId xmlns:a16="http://schemas.microsoft.com/office/drawing/2014/main" id="{51A4A4EF-048F-6B74-3558-2C19497B62D5}"/>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 name="Freeform: Shape 10">
              <a:extLst>
                <a:ext uri="{FF2B5EF4-FFF2-40B4-BE49-F238E27FC236}">
                  <a16:creationId xmlns:a16="http://schemas.microsoft.com/office/drawing/2014/main" id="{78A17905-FFD5-1248-7A52-29D8D99E0481}"/>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0874F9DC-D6C3-4AEB-F0B9-4FF1C4AA8F69}"/>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E18D9589-2B44-B392-3234-827E0451D5F5}"/>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5A8A73D0-9276-8AD2-DBB6-7C1F7568B18B}"/>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BE0D07E6-930A-99D2-E83E-C58187BDAB8E}"/>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9B53011F-DE00-0905-C210-FBC3189B22C4}"/>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7" name="Freeform: Shape 16">
              <a:extLst>
                <a:ext uri="{FF2B5EF4-FFF2-40B4-BE49-F238E27FC236}">
                  <a16:creationId xmlns:a16="http://schemas.microsoft.com/office/drawing/2014/main" id="{4658806C-F9F6-0DF6-E632-572A09D50769}"/>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8" name="Freeform: Shape 17">
              <a:extLst>
                <a:ext uri="{FF2B5EF4-FFF2-40B4-BE49-F238E27FC236}">
                  <a16:creationId xmlns:a16="http://schemas.microsoft.com/office/drawing/2014/main" id="{EBC18B21-0B21-B56D-B94B-4F33FCEFF536}"/>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DEBD13BC-D510-128C-A117-46F6ADA1FBCC}"/>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20" name="Group 19">
            <a:extLst>
              <a:ext uri="{FF2B5EF4-FFF2-40B4-BE49-F238E27FC236}">
                <a16:creationId xmlns:a16="http://schemas.microsoft.com/office/drawing/2014/main" id="{12F83A5F-1552-3C5C-A3F6-3C5819007365}"/>
              </a:ext>
            </a:extLst>
          </p:cNvPr>
          <p:cNvGrpSpPr/>
          <p:nvPr/>
        </p:nvGrpSpPr>
        <p:grpSpPr>
          <a:xfrm flipH="1">
            <a:off x="11506936" y="403281"/>
            <a:ext cx="685064" cy="1426019"/>
            <a:chOff x="10281328" y="2919181"/>
            <a:chExt cx="685064" cy="1426019"/>
          </a:xfrm>
        </p:grpSpPr>
        <p:sp>
          <p:nvSpPr>
            <p:cNvPr id="21" name="Freeform: Shape 20">
              <a:extLst>
                <a:ext uri="{FF2B5EF4-FFF2-40B4-BE49-F238E27FC236}">
                  <a16:creationId xmlns:a16="http://schemas.microsoft.com/office/drawing/2014/main" id="{7ACF20F6-ABC0-34A2-9126-7D0976B736A8}"/>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E85A9004-C861-2474-E89B-2988706BF010}"/>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8BE18B1B-1416-D9F8-15F4-6C098DA6FAB6}"/>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D64A8260-0BF0-62C8-74F0-6833E3BCC016}"/>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3D32616A-527D-7B55-7E83-84FBD381F308}"/>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B2930DAB-5A17-B55E-A7F7-96ED7567B2D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C620305D-8F5D-4D3B-18D6-D5D731AD9BEA}"/>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B8348543-B48C-9ED5-23DF-484FFC2AED66}"/>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E6C4A23B-2178-3A7C-084A-8C3B31F3144A}"/>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0" name="Freeform: Shape 29">
              <a:extLst>
                <a:ext uri="{FF2B5EF4-FFF2-40B4-BE49-F238E27FC236}">
                  <a16:creationId xmlns:a16="http://schemas.microsoft.com/office/drawing/2014/main" id="{BC44D8E9-8A69-88C5-957C-34A1E097A519}"/>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1" name="Freeform: Shape 30">
              <a:extLst>
                <a:ext uri="{FF2B5EF4-FFF2-40B4-BE49-F238E27FC236}">
                  <a16:creationId xmlns:a16="http://schemas.microsoft.com/office/drawing/2014/main" id="{A2324AD6-65A7-55A7-70AC-B20BFA36858B}"/>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38501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72"/>
                                        </p:tgtEl>
                                        <p:attrNameLst>
                                          <p:attrName>r</p:attrName>
                                        </p:attrNameLst>
                                      </p:cBhvr>
                                    </p:animRot>
                                  </p:childTnLst>
                                </p:cTn>
                              </p:par>
                              <p:par>
                                <p:cTn id="12" presetID="47" presetClass="entr" presetSubtype="0" fill="hold" grpId="0" nodeType="with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1000"/>
                                        <p:tgtEl>
                                          <p:spTgt spid="83"/>
                                        </p:tgtEl>
                                      </p:cBhvr>
                                    </p:animEffect>
                                    <p:anim calcmode="lin" valueType="num">
                                      <p:cBhvr>
                                        <p:cTn id="15" dur="1000" fill="hold"/>
                                        <p:tgtEl>
                                          <p:spTgt spid="83"/>
                                        </p:tgtEl>
                                        <p:attrNameLst>
                                          <p:attrName>ppt_x</p:attrName>
                                        </p:attrNameLst>
                                      </p:cBhvr>
                                      <p:tavLst>
                                        <p:tav tm="0">
                                          <p:val>
                                            <p:strVal val="#ppt_x"/>
                                          </p:val>
                                        </p:tav>
                                        <p:tav tm="100000">
                                          <p:val>
                                            <p:strVal val="#ppt_x"/>
                                          </p:val>
                                        </p:tav>
                                      </p:tavLst>
                                    </p:anim>
                                    <p:anim calcmode="lin" valueType="num">
                                      <p:cBhvr>
                                        <p:cTn id="16" dur="1000" fill="hold"/>
                                        <p:tgtEl>
                                          <p:spTgt spid="83"/>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1710005" y="2185371"/>
            <a:ext cx="6345357" cy="2735785"/>
            <a:chOff x="1628613" y="2333946"/>
            <a:chExt cx="6224362" cy="3635740"/>
          </a:xfrm>
        </p:grpSpPr>
        <p:sp>
          <p:nvSpPr>
            <p:cNvPr id="32" name="Freeform: Shape 31">
              <a:extLst>
                <a:ext uri="{FF2B5EF4-FFF2-40B4-BE49-F238E27FC236}">
                  <a16:creationId xmlns:a16="http://schemas.microsoft.com/office/drawing/2014/main" id="{D9D19995-8E10-66E2-0942-25B67F2E45FE}"/>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Xác định độ sáng khi hệ thống bắt đầu hoạt động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0" y="4390935"/>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40" name="TextBox 39">
            <a:extLst>
              <a:ext uri="{FF2B5EF4-FFF2-40B4-BE49-F238E27FC236}">
                <a16:creationId xmlns:a16="http://schemas.microsoft.com/office/drawing/2014/main" id="{4DA0DC87-C31D-51C8-5600-7271E30E0FFC}"/>
              </a:ext>
            </a:extLst>
          </p:cNvPr>
          <p:cNvSpPr txBox="1"/>
          <p:nvPr/>
        </p:nvSpPr>
        <p:spPr>
          <a:xfrm>
            <a:off x="2500305" y="3311809"/>
            <a:ext cx="5150712" cy="903327"/>
          </a:xfrm>
          <a:prstGeom prst="snip1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Kết nối thiết bị chuyển đổi CoachLabII với máy tính</a:t>
            </a:r>
          </a:p>
        </p:txBody>
      </p:sp>
      <p:grpSp>
        <p:nvGrpSpPr>
          <p:cNvPr id="44" name="Group 43">
            <a:extLst>
              <a:ext uri="{FF2B5EF4-FFF2-40B4-BE49-F238E27FC236}">
                <a16:creationId xmlns:a16="http://schemas.microsoft.com/office/drawing/2014/main" id="{6D233B94-431C-F8F6-CCE2-E290E8032016}"/>
              </a:ext>
            </a:extLst>
          </p:cNvPr>
          <p:cNvGrpSpPr/>
          <p:nvPr/>
        </p:nvGrpSpPr>
        <p:grpSpPr>
          <a:xfrm rot="157239">
            <a:off x="8010838" y="2120638"/>
            <a:ext cx="3570042" cy="4211192"/>
            <a:chOff x="1333523" y="3165658"/>
            <a:chExt cx="2644780" cy="3272962"/>
          </a:xfrm>
        </p:grpSpPr>
        <p:sp>
          <p:nvSpPr>
            <p:cNvPr id="50" name="Rectangle 49">
              <a:extLst>
                <a:ext uri="{FF2B5EF4-FFF2-40B4-BE49-F238E27FC236}">
                  <a16:creationId xmlns:a16="http://schemas.microsoft.com/office/drawing/2014/main" id="{FD2D1B78-3A81-C09B-9053-48169FD8BC63}"/>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8BC8B57E-B662-3A2A-7A00-CAAAA98E2D58}"/>
                </a:ext>
              </a:extLst>
            </p:cNvPr>
            <p:cNvSpPr/>
            <p:nvPr/>
          </p:nvSpPr>
          <p:spPr>
            <a:xfrm>
              <a:off x="1622511" y="3608790"/>
              <a:ext cx="2212627" cy="19163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C659A2BF-CCB1-C081-3A53-99BE5FCA7716}"/>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A8D8F815-B419-BA71-84D7-77FCC6DE1153}"/>
                </a:ext>
              </a:extLst>
            </p:cNvPr>
            <p:cNvSpPr/>
            <p:nvPr/>
          </p:nvSpPr>
          <p:spPr>
            <a:xfrm>
              <a:off x="1560442" y="3621115"/>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2ECF5BD5-B8F5-F376-9542-522909C9F4B2}"/>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Oval 54">
              <a:extLst>
                <a:ext uri="{FF2B5EF4-FFF2-40B4-BE49-F238E27FC236}">
                  <a16:creationId xmlns:a16="http://schemas.microsoft.com/office/drawing/2014/main" id="{E36C158C-0B05-5AB4-7A04-38C82D918E11}"/>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Oval 55">
              <a:extLst>
                <a:ext uri="{FF2B5EF4-FFF2-40B4-BE49-F238E27FC236}">
                  <a16:creationId xmlns:a16="http://schemas.microsoft.com/office/drawing/2014/main" id="{ADF423A6-B5AD-5EE3-EC2E-47263CEBA323}"/>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Oval 56">
              <a:extLst>
                <a:ext uri="{FF2B5EF4-FFF2-40B4-BE49-F238E27FC236}">
                  <a16:creationId xmlns:a16="http://schemas.microsoft.com/office/drawing/2014/main" id="{DB6EAA61-40A3-CA8E-D1AE-5FD8B8DB3B09}"/>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Oval 57">
              <a:extLst>
                <a:ext uri="{FF2B5EF4-FFF2-40B4-BE49-F238E27FC236}">
                  <a16:creationId xmlns:a16="http://schemas.microsoft.com/office/drawing/2014/main" id="{C187B842-28C4-1103-335E-421DC67FFD1D}"/>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5" name="Rectangle 34">
            <a:extLst>
              <a:ext uri="{FF2B5EF4-FFF2-40B4-BE49-F238E27FC236}">
                <a16:creationId xmlns:a16="http://schemas.microsoft.com/office/drawing/2014/main" id="{727AB63F-DB34-3CBD-1690-0D28436EF066}"/>
              </a:ext>
            </a:extLst>
          </p:cNvPr>
          <p:cNvSpPr/>
          <p:nvPr/>
        </p:nvSpPr>
        <p:spPr>
          <a:xfrm rot="20386697">
            <a:off x="6878982" y="1478162"/>
            <a:ext cx="1271353" cy="1365783"/>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1BB0D57-494B-3DFD-7591-5F9DFE1EF657}"/>
              </a:ext>
            </a:extLst>
          </p:cNvPr>
          <p:cNvSpPr txBox="1"/>
          <p:nvPr/>
        </p:nvSpPr>
        <p:spPr>
          <a:xfrm rot="20625535">
            <a:off x="6893185" y="1908255"/>
            <a:ext cx="1237196"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2</a:t>
            </a:r>
            <a:endParaRPr kumimoji="0" lang="vi-VN" sz="2400" b="1"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5310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35" grpId="0" animBg="1"/>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4768945" y="2404715"/>
            <a:ext cx="6345357" cy="2735785"/>
            <a:chOff x="1628613" y="2333946"/>
            <a:chExt cx="6224362" cy="3635740"/>
          </a:xfrm>
        </p:grpSpPr>
        <p:sp>
          <p:nvSpPr>
            <p:cNvPr id="32" name="Freeform: Shape 31">
              <a:extLst>
                <a:ext uri="{FF2B5EF4-FFF2-40B4-BE49-F238E27FC236}">
                  <a16:creationId xmlns:a16="http://schemas.microsoft.com/office/drawing/2014/main" id="{D9D19995-8E10-66E2-0942-25B67F2E45FE}"/>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Xác định độ sáng khi hệ thống bắt đầu hoạt động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0" y="4390935"/>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40" name="TextBox 39">
            <a:extLst>
              <a:ext uri="{FF2B5EF4-FFF2-40B4-BE49-F238E27FC236}">
                <a16:creationId xmlns:a16="http://schemas.microsoft.com/office/drawing/2014/main" id="{4DA0DC87-C31D-51C8-5600-7271E30E0FFC}"/>
              </a:ext>
            </a:extLst>
          </p:cNvPr>
          <p:cNvSpPr txBox="1"/>
          <p:nvPr/>
        </p:nvSpPr>
        <p:spPr>
          <a:xfrm>
            <a:off x="5570434" y="3500401"/>
            <a:ext cx="5220880"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Mở phần mềm Coach 7 trên máy tính</a:t>
            </a:r>
          </a:p>
        </p:txBody>
      </p:sp>
      <p:sp>
        <p:nvSpPr>
          <p:cNvPr id="35" name="Rectangle 34">
            <a:extLst>
              <a:ext uri="{FF2B5EF4-FFF2-40B4-BE49-F238E27FC236}">
                <a16:creationId xmlns:a16="http://schemas.microsoft.com/office/drawing/2014/main" id="{727AB63F-DB34-3CBD-1690-0D28436EF066}"/>
              </a:ext>
            </a:extLst>
          </p:cNvPr>
          <p:cNvSpPr/>
          <p:nvPr/>
        </p:nvSpPr>
        <p:spPr>
          <a:xfrm rot="20386697">
            <a:off x="7708900" y="1356168"/>
            <a:ext cx="1271353" cy="1365783"/>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1BB0D57-494B-3DFD-7591-5F9DFE1EF657}"/>
              </a:ext>
            </a:extLst>
          </p:cNvPr>
          <p:cNvSpPr txBox="1"/>
          <p:nvPr/>
        </p:nvSpPr>
        <p:spPr>
          <a:xfrm rot="20625535">
            <a:off x="7711291" y="1769542"/>
            <a:ext cx="1237196"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3</a:t>
            </a:r>
            <a:endParaRPr kumimoji="0" lang="vi-VN" sz="2400" b="1"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endParaRPr>
          </a:p>
        </p:txBody>
      </p:sp>
      <p:grpSp>
        <p:nvGrpSpPr>
          <p:cNvPr id="44" name="Group 43">
            <a:extLst>
              <a:ext uri="{FF2B5EF4-FFF2-40B4-BE49-F238E27FC236}">
                <a16:creationId xmlns:a16="http://schemas.microsoft.com/office/drawing/2014/main" id="{6D233B94-431C-F8F6-CCE2-E290E8032016}"/>
              </a:ext>
            </a:extLst>
          </p:cNvPr>
          <p:cNvGrpSpPr/>
          <p:nvPr/>
        </p:nvGrpSpPr>
        <p:grpSpPr>
          <a:xfrm rot="157239">
            <a:off x="634135" y="1898029"/>
            <a:ext cx="4544447" cy="4597681"/>
            <a:chOff x="1333523" y="3165658"/>
            <a:chExt cx="2644780" cy="3272962"/>
          </a:xfrm>
        </p:grpSpPr>
        <p:sp>
          <p:nvSpPr>
            <p:cNvPr id="50" name="Rectangle 49">
              <a:extLst>
                <a:ext uri="{FF2B5EF4-FFF2-40B4-BE49-F238E27FC236}">
                  <a16:creationId xmlns:a16="http://schemas.microsoft.com/office/drawing/2014/main" id="{FD2D1B78-3A81-C09B-9053-48169FD8BC63}"/>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8BC8B57E-B662-3A2A-7A00-CAAAA98E2D58}"/>
                </a:ext>
              </a:extLst>
            </p:cNvPr>
            <p:cNvSpPr/>
            <p:nvPr/>
          </p:nvSpPr>
          <p:spPr>
            <a:xfrm>
              <a:off x="1622511" y="3608790"/>
              <a:ext cx="2212627" cy="19163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C659A2BF-CCB1-C081-3A53-99BE5FCA7716}"/>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A8D8F815-B419-BA71-84D7-77FCC6DE1153}"/>
                </a:ext>
              </a:extLst>
            </p:cNvPr>
            <p:cNvSpPr/>
            <p:nvPr/>
          </p:nvSpPr>
          <p:spPr>
            <a:xfrm>
              <a:off x="1526044" y="3844842"/>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2ECF5BD5-B8F5-F376-9542-522909C9F4B2}"/>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Oval 54">
              <a:extLst>
                <a:ext uri="{FF2B5EF4-FFF2-40B4-BE49-F238E27FC236}">
                  <a16:creationId xmlns:a16="http://schemas.microsoft.com/office/drawing/2014/main" id="{E36C158C-0B05-5AB4-7A04-38C82D918E11}"/>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Oval 55">
              <a:extLst>
                <a:ext uri="{FF2B5EF4-FFF2-40B4-BE49-F238E27FC236}">
                  <a16:creationId xmlns:a16="http://schemas.microsoft.com/office/drawing/2014/main" id="{ADF423A6-B5AD-5EE3-EC2E-47263CEBA323}"/>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Oval 56">
              <a:extLst>
                <a:ext uri="{FF2B5EF4-FFF2-40B4-BE49-F238E27FC236}">
                  <a16:creationId xmlns:a16="http://schemas.microsoft.com/office/drawing/2014/main" id="{DB6EAA61-40A3-CA8E-D1AE-5FD8B8DB3B09}"/>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Oval 57">
              <a:extLst>
                <a:ext uri="{FF2B5EF4-FFF2-40B4-BE49-F238E27FC236}">
                  <a16:creationId xmlns:a16="http://schemas.microsoft.com/office/drawing/2014/main" id="{C187B842-28C4-1103-335E-421DC67FFD1D}"/>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1" name="TextBox 10">
            <a:extLst>
              <a:ext uri="{FF2B5EF4-FFF2-40B4-BE49-F238E27FC236}">
                <a16:creationId xmlns:a16="http://schemas.microsoft.com/office/drawing/2014/main" id="{87DC55C8-FE59-81D0-794E-7EF5D802EA1B}"/>
              </a:ext>
            </a:extLst>
          </p:cNvPr>
          <p:cNvSpPr txBox="1"/>
          <p:nvPr/>
        </p:nvSpPr>
        <p:spPr>
          <a:xfrm rot="213371">
            <a:off x="960512" y="5775915"/>
            <a:ext cx="2821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144E8C"/>
                </a:solidFill>
                <a:effectLst/>
                <a:uLnTx/>
                <a:uFillTx/>
                <a:latin typeface="Muli Black" panose="00000A00000000000000" pitchFamily="2" charset="0"/>
                <a:ea typeface="Roboto" panose="02000000000000000000" pitchFamily="2" charset="0"/>
                <a:cs typeface="+mn-cs"/>
              </a:rPr>
              <a:t>  Điện mặt trời 1. cma7</a:t>
            </a:r>
          </a:p>
        </p:txBody>
      </p:sp>
    </p:spTree>
    <p:extLst>
      <p:ext uri="{BB962C8B-B14F-4D97-AF65-F5344CB8AC3E}">
        <p14:creationId xmlns:p14="http://schemas.microsoft.com/office/powerpoint/2010/main" val="21132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35" grpId="0" animBg="1"/>
      <p:bldP spid="3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4768945" y="2404715"/>
            <a:ext cx="6345357" cy="2735785"/>
            <a:chOff x="1628613" y="2333946"/>
            <a:chExt cx="6224362" cy="3635740"/>
          </a:xfrm>
        </p:grpSpPr>
        <p:sp>
          <p:nvSpPr>
            <p:cNvPr id="32" name="Freeform: Shape 31">
              <a:extLst>
                <a:ext uri="{FF2B5EF4-FFF2-40B4-BE49-F238E27FC236}">
                  <a16:creationId xmlns:a16="http://schemas.microsoft.com/office/drawing/2014/main" id="{D9D19995-8E10-66E2-0942-25B67F2E45FE}"/>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Xác định độ sáng khi hệ thống bắt đầu hoạt động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0" y="4390935"/>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40" name="TextBox 39">
            <a:extLst>
              <a:ext uri="{FF2B5EF4-FFF2-40B4-BE49-F238E27FC236}">
                <a16:creationId xmlns:a16="http://schemas.microsoft.com/office/drawing/2014/main" id="{4DA0DC87-C31D-51C8-5600-7271E30E0FFC}"/>
              </a:ext>
            </a:extLst>
          </p:cNvPr>
          <p:cNvSpPr txBox="1"/>
          <p:nvPr/>
        </p:nvSpPr>
        <p:spPr>
          <a:xfrm>
            <a:off x="5563309" y="2934017"/>
            <a:ext cx="5220880" cy="1200329"/>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Sau đó kích vào nút     trên thanh công cụ để mở tệp hoạt động “Điện mặt trời 1. cma7” </a:t>
            </a:r>
          </a:p>
        </p:txBody>
      </p:sp>
      <p:sp>
        <p:nvSpPr>
          <p:cNvPr id="35" name="Rectangle 34">
            <a:extLst>
              <a:ext uri="{FF2B5EF4-FFF2-40B4-BE49-F238E27FC236}">
                <a16:creationId xmlns:a16="http://schemas.microsoft.com/office/drawing/2014/main" id="{727AB63F-DB34-3CBD-1690-0D28436EF066}"/>
              </a:ext>
            </a:extLst>
          </p:cNvPr>
          <p:cNvSpPr/>
          <p:nvPr/>
        </p:nvSpPr>
        <p:spPr>
          <a:xfrm rot="20386697">
            <a:off x="7708900" y="1356168"/>
            <a:ext cx="1271353" cy="1365783"/>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1BB0D57-494B-3DFD-7591-5F9DFE1EF657}"/>
              </a:ext>
            </a:extLst>
          </p:cNvPr>
          <p:cNvSpPr txBox="1"/>
          <p:nvPr/>
        </p:nvSpPr>
        <p:spPr>
          <a:xfrm rot="20625535">
            <a:off x="7711291" y="1769542"/>
            <a:ext cx="1237196"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3</a:t>
            </a:r>
            <a:endParaRPr kumimoji="0" lang="vi-VN" sz="2400" b="1"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endParaRPr>
          </a:p>
        </p:txBody>
      </p:sp>
      <p:grpSp>
        <p:nvGrpSpPr>
          <p:cNvPr id="44" name="Group 43">
            <a:extLst>
              <a:ext uri="{FF2B5EF4-FFF2-40B4-BE49-F238E27FC236}">
                <a16:creationId xmlns:a16="http://schemas.microsoft.com/office/drawing/2014/main" id="{6D233B94-431C-F8F6-CCE2-E290E8032016}"/>
              </a:ext>
            </a:extLst>
          </p:cNvPr>
          <p:cNvGrpSpPr/>
          <p:nvPr/>
        </p:nvGrpSpPr>
        <p:grpSpPr>
          <a:xfrm rot="157239">
            <a:off x="634135" y="1898029"/>
            <a:ext cx="4544447" cy="4597681"/>
            <a:chOff x="1333523" y="3165658"/>
            <a:chExt cx="2644780" cy="3272962"/>
          </a:xfrm>
        </p:grpSpPr>
        <p:sp>
          <p:nvSpPr>
            <p:cNvPr id="50" name="Rectangle 49">
              <a:extLst>
                <a:ext uri="{FF2B5EF4-FFF2-40B4-BE49-F238E27FC236}">
                  <a16:creationId xmlns:a16="http://schemas.microsoft.com/office/drawing/2014/main" id="{FD2D1B78-3A81-C09B-9053-48169FD8BC63}"/>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8BC8B57E-B662-3A2A-7A00-CAAAA98E2D58}"/>
                </a:ext>
              </a:extLst>
            </p:cNvPr>
            <p:cNvSpPr/>
            <p:nvPr/>
          </p:nvSpPr>
          <p:spPr>
            <a:xfrm>
              <a:off x="1622511" y="3608790"/>
              <a:ext cx="2212627" cy="19163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C659A2BF-CCB1-C081-3A53-99BE5FCA7716}"/>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A8D8F815-B419-BA71-84D7-77FCC6DE1153}"/>
                </a:ext>
              </a:extLst>
            </p:cNvPr>
            <p:cNvSpPr/>
            <p:nvPr/>
          </p:nvSpPr>
          <p:spPr>
            <a:xfrm>
              <a:off x="1526044" y="3844842"/>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2ECF5BD5-B8F5-F376-9542-522909C9F4B2}"/>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Oval 54">
              <a:extLst>
                <a:ext uri="{FF2B5EF4-FFF2-40B4-BE49-F238E27FC236}">
                  <a16:creationId xmlns:a16="http://schemas.microsoft.com/office/drawing/2014/main" id="{E36C158C-0B05-5AB4-7A04-38C82D918E11}"/>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Oval 55">
              <a:extLst>
                <a:ext uri="{FF2B5EF4-FFF2-40B4-BE49-F238E27FC236}">
                  <a16:creationId xmlns:a16="http://schemas.microsoft.com/office/drawing/2014/main" id="{ADF423A6-B5AD-5EE3-EC2E-47263CEBA323}"/>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Oval 56">
              <a:extLst>
                <a:ext uri="{FF2B5EF4-FFF2-40B4-BE49-F238E27FC236}">
                  <a16:creationId xmlns:a16="http://schemas.microsoft.com/office/drawing/2014/main" id="{DB6EAA61-40A3-CA8E-D1AE-5FD8B8DB3B09}"/>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Oval 57">
              <a:extLst>
                <a:ext uri="{FF2B5EF4-FFF2-40B4-BE49-F238E27FC236}">
                  <a16:creationId xmlns:a16="http://schemas.microsoft.com/office/drawing/2014/main" id="{C187B842-28C4-1103-335E-421DC67FFD1D}"/>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1" name="TextBox 10">
            <a:extLst>
              <a:ext uri="{FF2B5EF4-FFF2-40B4-BE49-F238E27FC236}">
                <a16:creationId xmlns:a16="http://schemas.microsoft.com/office/drawing/2014/main" id="{87DC55C8-FE59-81D0-794E-7EF5D802EA1B}"/>
              </a:ext>
            </a:extLst>
          </p:cNvPr>
          <p:cNvSpPr txBox="1"/>
          <p:nvPr/>
        </p:nvSpPr>
        <p:spPr>
          <a:xfrm rot="213371">
            <a:off x="960512" y="5775915"/>
            <a:ext cx="2821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144E8C"/>
                </a:solidFill>
                <a:effectLst/>
                <a:uLnTx/>
                <a:uFillTx/>
                <a:latin typeface="Muli Black" panose="00000A00000000000000" pitchFamily="2" charset="0"/>
                <a:ea typeface="Roboto" panose="02000000000000000000" pitchFamily="2" charset="0"/>
                <a:cs typeface="+mn-cs"/>
              </a:rPr>
              <a:t>  Điện mặt trời 1. cma7</a:t>
            </a:r>
          </a:p>
        </p:txBody>
      </p:sp>
      <p:pic>
        <p:nvPicPr>
          <p:cNvPr id="33" name="Picture 32">
            <a:extLst>
              <a:ext uri="{FF2B5EF4-FFF2-40B4-BE49-F238E27FC236}">
                <a16:creationId xmlns:a16="http://schemas.microsoft.com/office/drawing/2014/main" id="{773636D2-FBC2-374B-AFF3-9F8B3458A4A9}"/>
              </a:ext>
            </a:extLst>
          </p:cNvPr>
          <p:cNvPicPr>
            <a:picLocks noChangeAspect="1"/>
          </p:cNvPicPr>
          <p:nvPr/>
        </p:nvPicPr>
        <p:blipFill>
          <a:blip r:embed="rId6"/>
          <a:stretch>
            <a:fillRect/>
          </a:stretch>
        </p:blipFill>
        <p:spPr>
          <a:xfrm>
            <a:off x="8684810" y="2844548"/>
            <a:ext cx="438150" cy="514350"/>
          </a:xfrm>
          <a:prstGeom prst="rect">
            <a:avLst/>
          </a:prstGeom>
          <a:effectLst>
            <a:outerShdw blurRad="50800" dist="38100" dir="10800000" algn="r" rotWithShape="0">
              <a:prstClr val="black">
                <a:alpha val="40000"/>
              </a:prstClr>
            </a:outerShdw>
          </a:effectLst>
        </p:spPr>
      </p:pic>
      <p:pic>
        <p:nvPicPr>
          <p:cNvPr id="30" name="Picture 29">
            <a:extLst>
              <a:ext uri="{FF2B5EF4-FFF2-40B4-BE49-F238E27FC236}">
                <a16:creationId xmlns:a16="http://schemas.microsoft.com/office/drawing/2014/main" id="{F8F30CAB-25AE-4326-F0AD-3E0AEEF2A273}"/>
              </a:ext>
            </a:extLst>
          </p:cNvPr>
          <p:cNvPicPr>
            <a:picLocks noChangeAspect="1"/>
          </p:cNvPicPr>
          <p:nvPr/>
        </p:nvPicPr>
        <p:blipFill>
          <a:blip r:embed="rId6"/>
          <a:stretch>
            <a:fillRect/>
          </a:stretch>
        </p:blipFill>
        <p:spPr>
          <a:xfrm>
            <a:off x="1130894" y="2844548"/>
            <a:ext cx="276917" cy="32507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6140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35" grpId="0" animBg="1"/>
      <p:bldP spid="3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2240758" y="1710868"/>
            <a:ext cx="8080050" cy="3557794"/>
            <a:chOff x="1628613" y="2333946"/>
            <a:chExt cx="6224362" cy="3635740"/>
          </a:xfrm>
        </p:grpSpPr>
        <p:sp>
          <p:nvSpPr>
            <p:cNvPr id="32" name="Freeform: Shape 31">
              <a:extLst>
                <a:ext uri="{FF2B5EF4-FFF2-40B4-BE49-F238E27FC236}">
                  <a16:creationId xmlns:a16="http://schemas.microsoft.com/office/drawing/2014/main" id="{D9D19995-8E10-66E2-0942-25B67F2E45FE}"/>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Xác định độ sáng khi hệ thống bắt đầu hoạt động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0" y="4390935"/>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40" name="TextBox 39">
            <a:extLst>
              <a:ext uri="{FF2B5EF4-FFF2-40B4-BE49-F238E27FC236}">
                <a16:creationId xmlns:a16="http://schemas.microsoft.com/office/drawing/2014/main" id="{4DA0DC87-C31D-51C8-5600-7271E30E0FFC}"/>
              </a:ext>
            </a:extLst>
          </p:cNvPr>
          <p:cNvSpPr txBox="1"/>
          <p:nvPr/>
        </p:nvSpPr>
        <p:spPr>
          <a:xfrm>
            <a:off x="3006893" y="1960797"/>
            <a:ext cx="7425730"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Tăng dần độ sáng của đèn và ghi số liệu vào Bảng 2</a:t>
            </a:r>
          </a:p>
        </p:txBody>
      </p:sp>
      <p:sp>
        <p:nvSpPr>
          <p:cNvPr id="35" name="Rectangle 34">
            <a:extLst>
              <a:ext uri="{FF2B5EF4-FFF2-40B4-BE49-F238E27FC236}">
                <a16:creationId xmlns:a16="http://schemas.microsoft.com/office/drawing/2014/main" id="{727AB63F-DB34-3CBD-1690-0D28436EF066}"/>
              </a:ext>
            </a:extLst>
          </p:cNvPr>
          <p:cNvSpPr/>
          <p:nvPr/>
        </p:nvSpPr>
        <p:spPr>
          <a:xfrm rot="20386697">
            <a:off x="1656750" y="1739571"/>
            <a:ext cx="1271353" cy="1365783"/>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1BB0D57-494B-3DFD-7591-5F9DFE1EF657}"/>
              </a:ext>
            </a:extLst>
          </p:cNvPr>
          <p:cNvSpPr txBox="1"/>
          <p:nvPr/>
        </p:nvSpPr>
        <p:spPr>
          <a:xfrm rot="20625535">
            <a:off x="1729824" y="2103396"/>
            <a:ext cx="1237196"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4</a:t>
            </a:r>
            <a:endParaRPr kumimoji="0" lang="vi-VN" sz="2400" b="1"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endParaRPr>
          </a:p>
        </p:txBody>
      </p:sp>
      <p:pic>
        <p:nvPicPr>
          <p:cNvPr id="30" name="Picture 29">
            <a:extLst>
              <a:ext uri="{FF2B5EF4-FFF2-40B4-BE49-F238E27FC236}">
                <a16:creationId xmlns:a16="http://schemas.microsoft.com/office/drawing/2014/main" id="{93B88C3F-D2AF-98F9-2C6E-A4277AB623BA}"/>
              </a:ext>
            </a:extLst>
          </p:cNvPr>
          <p:cNvPicPr>
            <a:picLocks noChangeAspect="1"/>
          </p:cNvPicPr>
          <p:nvPr/>
        </p:nvPicPr>
        <p:blipFill>
          <a:blip r:embed="rId4"/>
          <a:stretch>
            <a:fillRect/>
          </a:stretch>
        </p:blipFill>
        <p:spPr>
          <a:xfrm>
            <a:off x="3079369" y="2534524"/>
            <a:ext cx="7035251" cy="1419285"/>
          </a:xfrm>
          <a:prstGeom prst="rect">
            <a:avLst/>
          </a:prstGeom>
        </p:spPr>
      </p:pic>
      <p:grpSp>
        <p:nvGrpSpPr>
          <p:cNvPr id="33" name="Group 32">
            <a:extLst>
              <a:ext uri="{FF2B5EF4-FFF2-40B4-BE49-F238E27FC236}">
                <a16:creationId xmlns:a16="http://schemas.microsoft.com/office/drawing/2014/main" id="{273DF3DC-2C0E-4506-3E65-35F2C7E808CF}"/>
              </a:ext>
            </a:extLst>
          </p:cNvPr>
          <p:cNvGrpSpPr/>
          <p:nvPr/>
        </p:nvGrpSpPr>
        <p:grpSpPr>
          <a:xfrm rot="157239">
            <a:off x="7398788" y="3824854"/>
            <a:ext cx="2296325" cy="2894368"/>
            <a:chOff x="1333523" y="3165658"/>
            <a:chExt cx="2644780" cy="3272962"/>
          </a:xfrm>
        </p:grpSpPr>
        <p:sp>
          <p:nvSpPr>
            <p:cNvPr id="36" name="Rectangle 35">
              <a:extLst>
                <a:ext uri="{FF2B5EF4-FFF2-40B4-BE49-F238E27FC236}">
                  <a16:creationId xmlns:a16="http://schemas.microsoft.com/office/drawing/2014/main" id="{C514FC85-FDE6-ABF5-0FFB-26DE49770431}"/>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5D62F596-4C5C-C015-3F3C-1E0D0BF5DFCD}"/>
                </a:ext>
              </a:extLst>
            </p:cNvPr>
            <p:cNvSpPr/>
            <p:nvPr/>
          </p:nvSpPr>
          <p:spPr>
            <a:xfrm>
              <a:off x="1622511" y="3608790"/>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1D959491-5574-856C-F93E-903C57B5609A}"/>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DE31C662-4514-333B-B822-EA15FD4C04F0}"/>
                </a:ext>
              </a:extLst>
            </p:cNvPr>
            <p:cNvSpPr/>
            <p:nvPr/>
          </p:nvSpPr>
          <p:spPr>
            <a:xfrm>
              <a:off x="1560442" y="3621115"/>
              <a:ext cx="2212627" cy="191638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Oval 41">
              <a:extLst>
                <a:ext uri="{FF2B5EF4-FFF2-40B4-BE49-F238E27FC236}">
                  <a16:creationId xmlns:a16="http://schemas.microsoft.com/office/drawing/2014/main" id="{29DAD887-8C65-7B42-2F6D-A5C4563E7487}"/>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Oval 42">
              <a:extLst>
                <a:ext uri="{FF2B5EF4-FFF2-40B4-BE49-F238E27FC236}">
                  <a16:creationId xmlns:a16="http://schemas.microsoft.com/office/drawing/2014/main" id="{4E3AA8FF-1F8F-E363-3C9E-BEAB2B78D268}"/>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2D53C018-A30F-5533-C9DE-A46F7BCEF3DE}"/>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Oval 45">
              <a:extLst>
                <a:ext uri="{FF2B5EF4-FFF2-40B4-BE49-F238E27FC236}">
                  <a16:creationId xmlns:a16="http://schemas.microsoft.com/office/drawing/2014/main" id="{C5E45FA0-C5E6-5E1C-9A18-082FA016AB8E}"/>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7" name="Oval 46">
              <a:extLst>
                <a:ext uri="{FF2B5EF4-FFF2-40B4-BE49-F238E27FC236}">
                  <a16:creationId xmlns:a16="http://schemas.microsoft.com/office/drawing/2014/main" id="{C8654767-AE2F-6E4F-8316-7D94C9545662}"/>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48" name="Group 47">
            <a:extLst>
              <a:ext uri="{FF2B5EF4-FFF2-40B4-BE49-F238E27FC236}">
                <a16:creationId xmlns:a16="http://schemas.microsoft.com/office/drawing/2014/main" id="{1C819866-0504-9022-948A-49A2AB687813}"/>
              </a:ext>
            </a:extLst>
          </p:cNvPr>
          <p:cNvGrpSpPr/>
          <p:nvPr/>
        </p:nvGrpSpPr>
        <p:grpSpPr>
          <a:xfrm rot="157239">
            <a:off x="3997474" y="3871593"/>
            <a:ext cx="2296325" cy="2894368"/>
            <a:chOff x="1333523" y="3165658"/>
            <a:chExt cx="2644780" cy="3272962"/>
          </a:xfrm>
        </p:grpSpPr>
        <p:sp>
          <p:nvSpPr>
            <p:cNvPr id="49" name="Rectangle 48">
              <a:extLst>
                <a:ext uri="{FF2B5EF4-FFF2-40B4-BE49-F238E27FC236}">
                  <a16:creationId xmlns:a16="http://schemas.microsoft.com/office/drawing/2014/main" id="{CEDDA633-08C6-3DDC-4E95-127266539D24}"/>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Rectangle 58">
              <a:extLst>
                <a:ext uri="{FF2B5EF4-FFF2-40B4-BE49-F238E27FC236}">
                  <a16:creationId xmlns:a16="http://schemas.microsoft.com/office/drawing/2014/main" id="{6FAC8755-8C13-667C-B030-85ED1EE40DFE}"/>
                </a:ext>
              </a:extLst>
            </p:cNvPr>
            <p:cNvSpPr/>
            <p:nvPr/>
          </p:nvSpPr>
          <p:spPr>
            <a:xfrm>
              <a:off x="1622511" y="3608790"/>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Rectangle 59">
              <a:extLst>
                <a:ext uri="{FF2B5EF4-FFF2-40B4-BE49-F238E27FC236}">
                  <a16:creationId xmlns:a16="http://schemas.microsoft.com/office/drawing/2014/main" id="{ACC94E0B-8268-01DA-58A9-9C979A506149}"/>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Rectangle 60">
              <a:extLst>
                <a:ext uri="{FF2B5EF4-FFF2-40B4-BE49-F238E27FC236}">
                  <a16:creationId xmlns:a16="http://schemas.microsoft.com/office/drawing/2014/main" id="{57126D2C-F575-C460-86F3-74FDD34FE0CB}"/>
                </a:ext>
              </a:extLst>
            </p:cNvPr>
            <p:cNvSpPr/>
            <p:nvPr/>
          </p:nvSpPr>
          <p:spPr>
            <a:xfrm>
              <a:off x="1560442" y="3621115"/>
              <a:ext cx="2212627" cy="1916383"/>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2" name="Oval 61">
              <a:extLst>
                <a:ext uri="{FF2B5EF4-FFF2-40B4-BE49-F238E27FC236}">
                  <a16:creationId xmlns:a16="http://schemas.microsoft.com/office/drawing/2014/main" id="{7C0A05F0-28F8-2995-44EA-AD003A4A5E38}"/>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Oval 62">
              <a:extLst>
                <a:ext uri="{FF2B5EF4-FFF2-40B4-BE49-F238E27FC236}">
                  <a16:creationId xmlns:a16="http://schemas.microsoft.com/office/drawing/2014/main" id="{5E3A2DF5-0DB1-DAA0-DAB2-24525EF86201}"/>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4" name="Oval 63">
              <a:extLst>
                <a:ext uri="{FF2B5EF4-FFF2-40B4-BE49-F238E27FC236}">
                  <a16:creationId xmlns:a16="http://schemas.microsoft.com/office/drawing/2014/main" id="{860B0514-44E8-A294-441A-0F146C19D7E8}"/>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5" name="Oval 64">
              <a:extLst>
                <a:ext uri="{FF2B5EF4-FFF2-40B4-BE49-F238E27FC236}">
                  <a16:creationId xmlns:a16="http://schemas.microsoft.com/office/drawing/2014/main" id="{FF49E8B8-AB89-D1A7-D805-4DAD6AEE03B1}"/>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Oval 65">
              <a:extLst>
                <a:ext uri="{FF2B5EF4-FFF2-40B4-BE49-F238E27FC236}">
                  <a16:creationId xmlns:a16="http://schemas.microsoft.com/office/drawing/2014/main" id="{0AE586B9-6F1D-E7B4-180F-667DD4DF2743}"/>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7" name="TextBox 86">
            <a:extLst>
              <a:ext uri="{FF2B5EF4-FFF2-40B4-BE49-F238E27FC236}">
                <a16:creationId xmlns:a16="http://schemas.microsoft.com/office/drawing/2014/main" id="{F95A289E-7EC8-725F-0B63-C0D3093AB645}"/>
              </a:ext>
            </a:extLst>
          </p:cNvPr>
          <p:cNvSpPr txBox="1"/>
          <p:nvPr/>
        </p:nvSpPr>
        <p:spPr>
          <a:xfrm rot="211893">
            <a:off x="4108712" y="6072948"/>
            <a:ext cx="19965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144E8C"/>
                </a:solidFill>
                <a:effectLst/>
                <a:uLnTx/>
                <a:uFillTx/>
                <a:latin typeface="Muli Black" panose="00000A00000000000000" pitchFamily="2" charset="0"/>
                <a:ea typeface="Roboto" panose="02000000000000000000" pitchFamily="2" charset="0"/>
                <a:cs typeface="+mn-cs"/>
              </a:rPr>
              <a:t>  Đèn sáng ở mức thấp nhất</a:t>
            </a:r>
          </a:p>
        </p:txBody>
      </p:sp>
      <p:sp>
        <p:nvSpPr>
          <p:cNvPr id="89" name="TextBox 88">
            <a:extLst>
              <a:ext uri="{FF2B5EF4-FFF2-40B4-BE49-F238E27FC236}">
                <a16:creationId xmlns:a16="http://schemas.microsoft.com/office/drawing/2014/main" id="{0D4ED0E4-0506-9FF9-0660-9FF544A35AA7}"/>
              </a:ext>
            </a:extLst>
          </p:cNvPr>
          <p:cNvSpPr txBox="1"/>
          <p:nvPr/>
        </p:nvSpPr>
        <p:spPr>
          <a:xfrm rot="211893">
            <a:off x="7567069" y="6013582"/>
            <a:ext cx="19965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144E8C"/>
                </a:solidFill>
                <a:effectLst/>
                <a:uLnTx/>
                <a:uFillTx/>
                <a:latin typeface="Muli Black" panose="00000A00000000000000" pitchFamily="2" charset="0"/>
                <a:ea typeface="Roboto" panose="02000000000000000000" pitchFamily="2" charset="0"/>
                <a:cs typeface="+mn-cs"/>
              </a:rPr>
              <a:t>  Đèn sáng ở mức cao nhất</a:t>
            </a:r>
          </a:p>
        </p:txBody>
      </p:sp>
      <p:sp>
        <p:nvSpPr>
          <p:cNvPr id="11" name="Rectangle 10">
            <a:extLst>
              <a:ext uri="{FF2B5EF4-FFF2-40B4-BE49-F238E27FC236}">
                <a16:creationId xmlns:a16="http://schemas.microsoft.com/office/drawing/2014/main" id="{12202701-CFE7-6936-01D6-80ABF7E93DD1}"/>
              </a:ext>
            </a:extLst>
          </p:cNvPr>
          <p:cNvSpPr/>
          <p:nvPr/>
        </p:nvSpPr>
        <p:spPr>
          <a:xfrm>
            <a:off x="3198824" y="2621691"/>
            <a:ext cx="6829185" cy="620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75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26" presetClass="emph" presetSubtype="0" repeatCount="3000" fill="hold" grpId="1" nodeType="withEffect">
                                  <p:stCondLst>
                                    <p:cond delay="0"/>
                                  </p:stCondLst>
                                  <p:childTnLst>
                                    <p:animEffect transition="out" filter="fade">
                                      <p:cBhvr>
                                        <p:cTn id="36" dur="1000" tmFilter="0, 0; .2, .5; .8, .5; 1, 0"/>
                                        <p:tgtEl>
                                          <p:spTgt spid="11"/>
                                        </p:tgtEl>
                                      </p:cBhvr>
                                    </p:animEffect>
                                    <p:animScale>
                                      <p:cBhvr>
                                        <p:cTn id="37" dur="500" autoRev="1" fill="hold"/>
                                        <p:tgtEl>
                                          <p:spTgt spid="11"/>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par>
                                <p:cTn id="43" presetID="10"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35" grpId="0" animBg="1"/>
      <p:bldP spid="39" grpId="0"/>
      <p:bldP spid="87" grpId="0"/>
      <p:bldP spid="89" grpId="0"/>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1103256" y="2079865"/>
            <a:ext cx="5989623" cy="3115497"/>
            <a:chOff x="1628613" y="2333946"/>
            <a:chExt cx="6224362" cy="3635740"/>
          </a:xfrm>
        </p:grpSpPr>
        <p:sp>
          <p:nvSpPr>
            <p:cNvPr id="32" name="Freeform: Shape 31">
              <a:extLst>
                <a:ext uri="{FF2B5EF4-FFF2-40B4-BE49-F238E27FC236}">
                  <a16:creationId xmlns:a16="http://schemas.microsoft.com/office/drawing/2014/main" id="{D9D19995-8E10-66E2-0942-25B67F2E45FE}"/>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Xác định độ sáng khi hệ thống bắt đầu hoạt động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0" y="4390935"/>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40" name="TextBox 39">
            <a:extLst>
              <a:ext uri="{FF2B5EF4-FFF2-40B4-BE49-F238E27FC236}">
                <a16:creationId xmlns:a16="http://schemas.microsoft.com/office/drawing/2014/main" id="{4DA0DC87-C31D-51C8-5600-7271E30E0FFC}"/>
              </a:ext>
            </a:extLst>
          </p:cNvPr>
          <p:cNvSpPr txBox="1"/>
          <p:nvPr/>
        </p:nvSpPr>
        <p:spPr>
          <a:xfrm>
            <a:off x="1877122" y="2365393"/>
            <a:ext cx="4671675" cy="830997"/>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Xác định số vôn cần thiết để đèn và quạt hoạt động bình thường.</a:t>
            </a:r>
          </a:p>
        </p:txBody>
      </p:sp>
      <p:grpSp>
        <p:nvGrpSpPr>
          <p:cNvPr id="30" name="Group 29">
            <a:extLst>
              <a:ext uri="{FF2B5EF4-FFF2-40B4-BE49-F238E27FC236}">
                <a16:creationId xmlns:a16="http://schemas.microsoft.com/office/drawing/2014/main" id="{D4BA2188-A8E0-FC0E-E97C-D7B92FA55AF0}"/>
              </a:ext>
            </a:extLst>
          </p:cNvPr>
          <p:cNvGrpSpPr/>
          <p:nvPr/>
        </p:nvGrpSpPr>
        <p:grpSpPr>
          <a:xfrm rot="157239">
            <a:off x="7222590" y="1720212"/>
            <a:ext cx="4544447" cy="4597681"/>
            <a:chOff x="1333523" y="3165658"/>
            <a:chExt cx="2644780" cy="3272962"/>
          </a:xfrm>
        </p:grpSpPr>
        <p:sp>
          <p:nvSpPr>
            <p:cNvPr id="33" name="Rectangle 32">
              <a:extLst>
                <a:ext uri="{FF2B5EF4-FFF2-40B4-BE49-F238E27FC236}">
                  <a16:creationId xmlns:a16="http://schemas.microsoft.com/office/drawing/2014/main" id="{C81196BA-6CA1-B1C0-4BB6-8DD3C8A72CD5}"/>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BAC04137-0B42-863D-BC7E-2EADCDC37730}"/>
                </a:ext>
              </a:extLst>
            </p:cNvPr>
            <p:cNvSpPr/>
            <p:nvPr/>
          </p:nvSpPr>
          <p:spPr>
            <a:xfrm>
              <a:off x="1622511" y="3608790"/>
              <a:ext cx="2212627" cy="19163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727B672A-4C24-EA16-D90C-2110D59D0102}"/>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Oval 40">
              <a:extLst>
                <a:ext uri="{FF2B5EF4-FFF2-40B4-BE49-F238E27FC236}">
                  <a16:creationId xmlns:a16="http://schemas.microsoft.com/office/drawing/2014/main" id="{51102E9D-A239-E411-24EB-DAB613E0878D}"/>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Oval 41">
              <a:extLst>
                <a:ext uri="{FF2B5EF4-FFF2-40B4-BE49-F238E27FC236}">
                  <a16:creationId xmlns:a16="http://schemas.microsoft.com/office/drawing/2014/main" id="{7EF0F5EF-BD50-E2D9-EF54-ACCAD5AE90D9}"/>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Oval 42">
              <a:extLst>
                <a:ext uri="{FF2B5EF4-FFF2-40B4-BE49-F238E27FC236}">
                  <a16:creationId xmlns:a16="http://schemas.microsoft.com/office/drawing/2014/main" id="{479CC770-331E-DED6-6943-0541B5E01812}"/>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CEC9AEF9-4B9D-0615-6DA9-A5D6C9F85205}"/>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Oval 45">
              <a:extLst>
                <a:ext uri="{FF2B5EF4-FFF2-40B4-BE49-F238E27FC236}">
                  <a16:creationId xmlns:a16="http://schemas.microsoft.com/office/drawing/2014/main" id="{18D4930F-9B75-79B5-D7E3-ADE64A97792A}"/>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47" name="TextBox 46">
            <a:extLst>
              <a:ext uri="{FF2B5EF4-FFF2-40B4-BE49-F238E27FC236}">
                <a16:creationId xmlns:a16="http://schemas.microsoft.com/office/drawing/2014/main" id="{8F8D512A-578A-265D-C25C-3112A8239151}"/>
              </a:ext>
            </a:extLst>
          </p:cNvPr>
          <p:cNvSpPr txBox="1"/>
          <p:nvPr/>
        </p:nvSpPr>
        <p:spPr>
          <a:xfrm rot="213371">
            <a:off x="7869523" y="5573770"/>
            <a:ext cx="935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144E8C"/>
                </a:solidFill>
                <a:effectLst/>
                <a:uLnTx/>
                <a:uFillTx/>
                <a:latin typeface="Muli Black" panose="00000A00000000000000" pitchFamily="2" charset="0"/>
                <a:ea typeface="Roboto" panose="02000000000000000000" pitchFamily="2" charset="0"/>
                <a:cs typeface="+mn-cs"/>
              </a:rPr>
              <a:t>  Đèn</a:t>
            </a:r>
          </a:p>
        </p:txBody>
      </p:sp>
      <p:pic>
        <p:nvPicPr>
          <p:cNvPr id="52" name="Picture 51">
            <a:extLst>
              <a:ext uri="{FF2B5EF4-FFF2-40B4-BE49-F238E27FC236}">
                <a16:creationId xmlns:a16="http://schemas.microsoft.com/office/drawing/2014/main" id="{0160FA40-0203-18E4-D109-F6ADA0BE6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083" y="2692908"/>
            <a:ext cx="1020787" cy="2186686"/>
          </a:xfrm>
          <a:prstGeom prst="rect">
            <a:avLst/>
          </a:prstGeom>
          <a:effectLst>
            <a:outerShdw blurRad="63500" sx="102000" sy="102000" algn="ctr" rotWithShape="0">
              <a:prstClr val="black">
                <a:alpha val="40000"/>
              </a:prstClr>
            </a:outerShdw>
          </a:effectLst>
        </p:spPr>
      </p:pic>
      <p:pic>
        <p:nvPicPr>
          <p:cNvPr id="54" name="Picture 53">
            <a:extLst>
              <a:ext uri="{FF2B5EF4-FFF2-40B4-BE49-F238E27FC236}">
                <a16:creationId xmlns:a16="http://schemas.microsoft.com/office/drawing/2014/main" id="{A032CC82-EFB5-D095-7B88-730EABC55F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9769" y="2631665"/>
            <a:ext cx="1380198" cy="2126250"/>
          </a:xfrm>
          <a:prstGeom prst="rect">
            <a:avLst/>
          </a:prstGeom>
          <a:effectLst>
            <a:outerShdw blurRad="63500" sx="102000" sy="102000" algn="ctr" rotWithShape="0">
              <a:prstClr val="black">
                <a:alpha val="40000"/>
              </a:prstClr>
            </a:outerShdw>
          </a:effectLst>
        </p:spPr>
      </p:pic>
      <p:sp>
        <p:nvSpPr>
          <p:cNvPr id="55" name="TextBox 54">
            <a:extLst>
              <a:ext uri="{FF2B5EF4-FFF2-40B4-BE49-F238E27FC236}">
                <a16:creationId xmlns:a16="http://schemas.microsoft.com/office/drawing/2014/main" id="{EC24F03E-6FD7-5C8C-D57F-01F98C3FDD47}"/>
              </a:ext>
            </a:extLst>
          </p:cNvPr>
          <p:cNvSpPr txBox="1"/>
          <p:nvPr/>
        </p:nvSpPr>
        <p:spPr>
          <a:xfrm rot="213371">
            <a:off x="9816029" y="5674792"/>
            <a:ext cx="935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144E8C"/>
                </a:solidFill>
                <a:effectLst/>
                <a:uLnTx/>
                <a:uFillTx/>
                <a:latin typeface="Muli Black" panose="00000A00000000000000" pitchFamily="2" charset="0"/>
                <a:ea typeface="Roboto" panose="02000000000000000000" pitchFamily="2" charset="0"/>
                <a:cs typeface="+mn-cs"/>
              </a:rPr>
              <a:t>  Quạt</a:t>
            </a:r>
          </a:p>
        </p:txBody>
      </p:sp>
      <p:sp>
        <p:nvSpPr>
          <p:cNvPr id="35" name="Rectangle 34">
            <a:extLst>
              <a:ext uri="{FF2B5EF4-FFF2-40B4-BE49-F238E27FC236}">
                <a16:creationId xmlns:a16="http://schemas.microsoft.com/office/drawing/2014/main" id="{727AB63F-DB34-3CBD-1690-0D28436EF066}"/>
              </a:ext>
            </a:extLst>
          </p:cNvPr>
          <p:cNvSpPr/>
          <p:nvPr/>
        </p:nvSpPr>
        <p:spPr>
          <a:xfrm rot="20386697">
            <a:off x="6637621" y="1324892"/>
            <a:ext cx="1271353" cy="1365783"/>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1BB0D57-494B-3DFD-7591-5F9DFE1EF657}"/>
              </a:ext>
            </a:extLst>
          </p:cNvPr>
          <p:cNvSpPr txBox="1"/>
          <p:nvPr/>
        </p:nvSpPr>
        <p:spPr>
          <a:xfrm rot="20625535">
            <a:off x="6588670" y="1722815"/>
            <a:ext cx="1237196"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5</a:t>
            </a:r>
            <a:endParaRPr kumimoji="0" lang="vi-VN" sz="2400" b="1"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endParaRPr>
          </a:p>
        </p:txBody>
      </p:sp>
      <p:pic>
        <p:nvPicPr>
          <p:cNvPr id="56" name="Picture 55">
            <a:extLst>
              <a:ext uri="{FF2B5EF4-FFF2-40B4-BE49-F238E27FC236}">
                <a16:creationId xmlns:a16="http://schemas.microsoft.com/office/drawing/2014/main" id="{011E1548-FC13-8782-037B-F05147DBB145}"/>
              </a:ext>
            </a:extLst>
          </p:cNvPr>
          <p:cNvPicPr>
            <a:picLocks noChangeAspect="1"/>
          </p:cNvPicPr>
          <p:nvPr/>
        </p:nvPicPr>
        <p:blipFill>
          <a:blip r:embed="rId7"/>
          <a:stretch>
            <a:fillRect/>
          </a:stretch>
        </p:blipFill>
        <p:spPr>
          <a:xfrm>
            <a:off x="1728098" y="3595142"/>
            <a:ext cx="5345647" cy="1078426"/>
          </a:xfrm>
          <a:prstGeom prst="rect">
            <a:avLst/>
          </a:prstGeom>
        </p:spPr>
      </p:pic>
      <p:sp>
        <p:nvSpPr>
          <p:cNvPr id="57" name="Rectangle 56">
            <a:extLst>
              <a:ext uri="{FF2B5EF4-FFF2-40B4-BE49-F238E27FC236}">
                <a16:creationId xmlns:a16="http://schemas.microsoft.com/office/drawing/2014/main" id="{9259D62E-DADA-7EA2-BCAD-A13DA80D726C}"/>
              </a:ext>
            </a:extLst>
          </p:cNvPr>
          <p:cNvSpPr/>
          <p:nvPr/>
        </p:nvSpPr>
        <p:spPr>
          <a:xfrm>
            <a:off x="1806610" y="4128996"/>
            <a:ext cx="5190458" cy="4443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31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26" presetClass="emph" presetSubtype="0" repeatCount="3000" fill="hold" grpId="1" nodeType="withEffect">
                                  <p:stCondLst>
                                    <p:cond delay="0"/>
                                  </p:stCondLst>
                                  <p:childTnLst>
                                    <p:animEffect transition="out" filter="fade">
                                      <p:cBhvr>
                                        <p:cTn id="37" dur="1000" tmFilter="0, 0; .2, .5; .8, .5; 1, 0"/>
                                        <p:tgtEl>
                                          <p:spTgt spid="57"/>
                                        </p:tgtEl>
                                      </p:cBhvr>
                                    </p:animEffect>
                                    <p:animScale>
                                      <p:cBhvr>
                                        <p:cTn id="38" dur="500" autoRev="1" fill="hold"/>
                                        <p:tgtEl>
                                          <p:spTgt spid="57"/>
                                        </p:tgtEl>
                                      </p:cBhvr>
                                      <p:by x="105000" y="105000"/>
                                    </p:animScale>
                                  </p:childTnLst>
                                </p:cTn>
                              </p:par>
                              <p:par>
                                <p:cTn id="39" presetID="6" presetClass="entr" presetSubtype="16"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circle(in)">
                                      <p:cBhvr>
                                        <p:cTn id="41" dur="2000"/>
                                        <p:tgtEl>
                                          <p:spTgt spid="52"/>
                                        </p:tgtEl>
                                      </p:cBhvr>
                                    </p:animEffect>
                                  </p:childTnLst>
                                </p:cTn>
                              </p:par>
                              <p:par>
                                <p:cTn id="42" presetID="6" presetClass="entr" presetSubtype="16"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circle(in)">
                                      <p:cBhvr>
                                        <p:cTn id="44" dur="2000"/>
                                        <p:tgtEl>
                                          <p:spTgt spid="5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circle(in)">
                                      <p:cBhvr>
                                        <p:cTn id="47" dur="2000"/>
                                        <p:tgtEl>
                                          <p:spTgt spid="47"/>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circle(in)">
                                      <p:cBhvr>
                                        <p:cTn id="50"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47" grpId="0"/>
      <p:bldP spid="55" grpId="0"/>
      <p:bldP spid="35" grpId="0" animBg="1"/>
      <p:bldP spid="39" grpId="0"/>
      <p:bldP spid="57" grpId="0" animBg="1"/>
      <p:bldP spid="5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2240758" y="1710868"/>
            <a:ext cx="8080050" cy="3557794"/>
            <a:chOff x="1628613" y="2333946"/>
            <a:chExt cx="6224362" cy="3635740"/>
          </a:xfrm>
        </p:grpSpPr>
        <p:sp>
          <p:nvSpPr>
            <p:cNvPr id="32" name="Freeform: Shape 31">
              <a:extLst>
                <a:ext uri="{FF2B5EF4-FFF2-40B4-BE49-F238E27FC236}">
                  <a16:creationId xmlns:a16="http://schemas.microsoft.com/office/drawing/2014/main" id="{D9D19995-8E10-66E2-0942-25B67F2E45FE}"/>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Xác định độ sáng khi hệ thống bắt đầu hoạt động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0" y="4390935"/>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5" name="Rectangle 34">
            <a:extLst>
              <a:ext uri="{FF2B5EF4-FFF2-40B4-BE49-F238E27FC236}">
                <a16:creationId xmlns:a16="http://schemas.microsoft.com/office/drawing/2014/main" id="{727AB63F-DB34-3CBD-1690-0D28436EF066}"/>
              </a:ext>
            </a:extLst>
          </p:cNvPr>
          <p:cNvSpPr/>
          <p:nvPr/>
        </p:nvSpPr>
        <p:spPr>
          <a:xfrm rot="20386697">
            <a:off x="1656750" y="1739571"/>
            <a:ext cx="1271353" cy="1365783"/>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F5821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1BB0D57-494B-3DFD-7591-5F9DFE1EF657}"/>
              </a:ext>
            </a:extLst>
          </p:cNvPr>
          <p:cNvSpPr txBox="1"/>
          <p:nvPr/>
        </p:nvSpPr>
        <p:spPr>
          <a:xfrm rot="20625535">
            <a:off x="1729824" y="2103396"/>
            <a:ext cx="1237196"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5</a:t>
            </a:r>
            <a:endParaRPr kumimoji="0" lang="vi-VN" sz="2400" b="1"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890F88CA-79DC-4A9F-69EE-717FE59CE5A3}"/>
              </a:ext>
            </a:extLst>
          </p:cNvPr>
          <p:cNvSpPr txBox="1"/>
          <p:nvPr/>
        </p:nvSpPr>
        <p:spPr>
          <a:xfrm>
            <a:off x="3124966" y="2082658"/>
            <a:ext cx="6812590" cy="1200329"/>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Từ số liệu Bảng 2, hãy thảo luận với bạn để nêu lên độ sáng của nguồn sáng bằng bao nhiêu thì đèn sáng và quạt hoạt động bình thường</a:t>
            </a:r>
          </a:p>
        </p:txBody>
      </p:sp>
      <p:pic>
        <p:nvPicPr>
          <p:cNvPr id="31" name="Picture 30">
            <a:extLst>
              <a:ext uri="{FF2B5EF4-FFF2-40B4-BE49-F238E27FC236}">
                <a16:creationId xmlns:a16="http://schemas.microsoft.com/office/drawing/2014/main" id="{EC88E4FB-FAAF-70F5-27E8-A04CD23413A8}"/>
              </a:ext>
            </a:extLst>
          </p:cNvPr>
          <p:cNvPicPr>
            <a:picLocks noChangeAspect="1"/>
          </p:cNvPicPr>
          <p:nvPr/>
        </p:nvPicPr>
        <p:blipFill>
          <a:blip r:embed="rId4"/>
          <a:stretch>
            <a:fillRect/>
          </a:stretch>
        </p:blipFill>
        <p:spPr>
          <a:xfrm>
            <a:off x="2949815" y="3282987"/>
            <a:ext cx="7035251" cy="1419285"/>
          </a:xfrm>
          <a:prstGeom prst="rect">
            <a:avLst/>
          </a:prstGeom>
        </p:spPr>
      </p:pic>
      <p:sp>
        <p:nvSpPr>
          <p:cNvPr id="44" name="Wave 43">
            <a:extLst>
              <a:ext uri="{FF2B5EF4-FFF2-40B4-BE49-F238E27FC236}">
                <a16:creationId xmlns:a16="http://schemas.microsoft.com/office/drawing/2014/main" id="{B8103982-B3CE-5243-4551-782255CA5600}"/>
              </a:ext>
            </a:extLst>
          </p:cNvPr>
          <p:cNvSpPr/>
          <p:nvPr/>
        </p:nvSpPr>
        <p:spPr>
          <a:xfrm>
            <a:off x="4071442" y="4568233"/>
            <a:ext cx="4791996" cy="1583994"/>
          </a:xfrm>
          <a:prstGeom prst="wave">
            <a:avLst/>
          </a:prstGeom>
          <a:solidFill>
            <a:srgbClr val="F5821F"/>
          </a:solidFill>
          <a:ln>
            <a:solidFill>
              <a:srgbClr val="F5821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TextBox 49">
            <a:extLst>
              <a:ext uri="{FF2B5EF4-FFF2-40B4-BE49-F238E27FC236}">
                <a16:creationId xmlns:a16="http://schemas.microsoft.com/office/drawing/2014/main" id="{95F2A92D-1FE1-CEF4-4F45-7DBEE6D04CC8}"/>
              </a:ext>
            </a:extLst>
          </p:cNvPr>
          <p:cNvSpPr txBox="1"/>
          <p:nvPr/>
        </p:nvSpPr>
        <p:spPr>
          <a:xfrm>
            <a:off x="3976827" y="4924662"/>
            <a:ext cx="47981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Chú ý: </a:t>
            </a:r>
            <a:r>
              <a:rPr kumimoji="0" lang="vi-VN"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Khi đó đèn sáng rõ và quạt quay đều, không bị giật</a:t>
            </a:r>
          </a:p>
        </p:txBody>
      </p:sp>
    </p:spTree>
    <p:extLst>
      <p:ext uri="{BB962C8B-B14F-4D97-AF65-F5344CB8AC3E}">
        <p14:creationId xmlns:p14="http://schemas.microsoft.com/office/powerpoint/2010/main" val="5098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9" grpId="0"/>
      <p:bldP spid="11" grpId="0"/>
      <p:bldP spid="44" grpId="0" animBg="1"/>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2227364" y="1525123"/>
            <a:ext cx="8794577" cy="3988826"/>
            <a:chOff x="1628613" y="2163478"/>
            <a:chExt cx="6774789" cy="4076215"/>
          </a:xfrm>
        </p:grpSpPr>
        <p:sp>
          <p:nvSpPr>
            <p:cNvPr id="31" name="Rectangle 30">
              <a:extLst>
                <a:ext uri="{FF2B5EF4-FFF2-40B4-BE49-F238E27FC236}">
                  <a16:creationId xmlns:a16="http://schemas.microsoft.com/office/drawing/2014/main" id="{26CC690C-F5B9-6C44-6DCC-4BA170684C57}"/>
                </a:ext>
              </a:extLst>
            </p:cNvPr>
            <p:cNvSpPr/>
            <p:nvPr/>
          </p:nvSpPr>
          <p:spPr>
            <a:xfrm rot="20879201">
              <a:off x="5371615" y="2163478"/>
              <a:ext cx="3031787" cy="4076215"/>
            </a:xfrm>
            <a:prstGeom prst="rect">
              <a:avLst/>
            </a:prstGeom>
            <a:solidFill>
              <a:srgbClr val="6488A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Freeform: Shape 31">
              <a:extLst>
                <a:ext uri="{FF2B5EF4-FFF2-40B4-BE49-F238E27FC236}">
                  <a16:creationId xmlns:a16="http://schemas.microsoft.com/office/drawing/2014/main" id="{D9D19995-8E10-66E2-0942-25B67F2E45FE}"/>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rgbClr val="FEE7B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grpSp>
        <p:nvGrpSpPr>
          <p:cNvPr id="3" name="Group 2">
            <a:extLst>
              <a:ext uri="{FF2B5EF4-FFF2-40B4-BE49-F238E27FC236}">
                <a16:creationId xmlns:a16="http://schemas.microsoft.com/office/drawing/2014/main" id="{FD11B30F-5EAF-5929-5389-4BAEC1CD506C}"/>
              </a:ext>
            </a:extLst>
          </p:cNvPr>
          <p:cNvGrpSpPr/>
          <p:nvPr/>
        </p:nvGrpSpPr>
        <p:grpSpPr>
          <a:xfrm>
            <a:off x="0" y="4390935"/>
            <a:ext cx="685064" cy="1426019"/>
            <a:chOff x="10281328" y="2919181"/>
            <a:chExt cx="685064" cy="1426019"/>
          </a:xfrm>
        </p:grpSpPr>
        <p:sp>
          <p:nvSpPr>
            <p:cNvPr id="4" name="Freeform: Shape 3">
              <a:extLst>
                <a:ext uri="{FF2B5EF4-FFF2-40B4-BE49-F238E27FC236}">
                  <a16:creationId xmlns:a16="http://schemas.microsoft.com/office/drawing/2014/main" id="{5924A791-07E3-CA2B-30EA-5CB7B237102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DEBDF9BF-64BE-C026-42B6-C0316442C071}"/>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94D7BEFA-09B9-8603-CBA1-E0679FEBCF0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F1DA07AA-9A87-494F-6E84-54F932278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CE0C7970-AE16-83B6-F3A6-16B38C59BC49}"/>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907F963D-7215-FC3B-EAEA-AA94B864F22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A2BCABC-B585-E0AB-F7BF-BB65F686846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CBD41F99-4A5B-15B4-3177-007FF1BE225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79D0583E-72B0-A5A9-1038-7F5AB69A32A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16396994-1C86-10B1-03EE-C9FD7895AA4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CC3F6C00-E20A-98C2-8E83-D887857F11F6}"/>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32574AE5-37D5-DAA2-D7C1-1C0AF5E9B0A5}"/>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B43F24B6-B6C8-2783-9BA8-FCB651CE17E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F3BA1B9A-26E3-7DA3-43BE-BBFE8AE3A5E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Freeform: Shape 20">
              <a:extLst>
                <a:ext uri="{FF2B5EF4-FFF2-40B4-BE49-F238E27FC236}">
                  <a16:creationId xmlns:a16="http://schemas.microsoft.com/office/drawing/2014/main" id="{F0CC8675-A4C8-CE23-AF77-5D1E6451A7C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84B9195D-34B5-1EEC-C85D-D761B69DABF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3ABB2E47-59BE-A76C-A6E1-04208287FEF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BBB3C984-DDAE-3BD3-CC1B-02C363AD1D19}"/>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3C7203E4-9BE2-9B44-3379-008AED2FBB5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84A3A6A0-E0B4-6C76-34FB-9669BD3A803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F70B8942-CE20-683E-07AD-747738E6790B}"/>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AE6C216C-1659-2FB5-A2D5-5CE999C316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169D9B32-27C1-642F-16CA-053ED118A17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40" name="TextBox 39">
            <a:extLst>
              <a:ext uri="{FF2B5EF4-FFF2-40B4-BE49-F238E27FC236}">
                <a16:creationId xmlns:a16="http://schemas.microsoft.com/office/drawing/2014/main" id="{4DA0DC87-C31D-51C8-5600-7271E30E0FFC}"/>
              </a:ext>
            </a:extLst>
          </p:cNvPr>
          <p:cNvSpPr txBox="1"/>
          <p:nvPr/>
        </p:nvSpPr>
        <p:spPr>
          <a:xfrm>
            <a:off x="3357086" y="2099912"/>
            <a:ext cx="5989623" cy="461665"/>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Hoàn thiện bảng 2 trang 28</a:t>
            </a:r>
          </a:p>
        </p:txBody>
      </p:sp>
      <p:sp>
        <p:nvSpPr>
          <p:cNvPr id="11" name="TextBox 10">
            <a:extLst>
              <a:ext uri="{FF2B5EF4-FFF2-40B4-BE49-F238E27FC236}">
                <a16:creationId xmlns:a16="http://schemas.microsoft.com/office/drawing/2014/main" id="{890F88CA-79DC-4A9F-69EE-717FE59CE5A3}"/>
              </a:ext>
            </a:extLst>
          </p:cNvPr>
          <p:cNvSpPr txBox="1"/>
          <p:nvPr/>
        </p:nvSpPr>
        <p:spPr>
          <a:xfrm>
            <a:off x="3250871" y="3135985"/>
            <a:ext cx="6812590" cy="1200329"/>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Thực hiện thí nghiệm vận hành hệ thống điện trong nhà và xác định độ sáng khi hệ thống bắt đầu hoạt động</a:t>
            </a:r>
          </a:p>
        </p:txBody>
      </p:sp>
      <p:sp>
        <p:nvSpPr>
          <p:cNvPr id="30" name="TextBox 29">
            <a:extLst>
              <a:ext uri="{FF2B5EF4-FFF2-40B4-BE49-F238E27FC236}">
                <a16:creationId xmlns:a16="http://schemas.microsoft.com/office/drawing/2014/main" id="{298D29E7-5E41-CFBD-D893-329138B48FB5}"/>
              </a:ext>
            </a:extLst>
          </p:cNvPr>
          <p:cNvSpPr txBox="1"/>
          <p:nvPr/>
        </p:nvSpPr>
        <p:spPr>
          <a:xfrm>
            <a:off x="3145763" y="289505"/>
            <a:ext cx="3645629"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144E8C"/>
                </a:solidFill>
                <a:effectLst/>
                <a:uLnTx/>
                <a:uFillTx/>
                <a:latin typeface="Roboto Black" panose="02000000000000000000" pitchFamily="2" charset="0"/>
                <a:ea typeface="Roboto Black" panose="02000000000000000000" pitchFamily="2" charset="0"/>
                <a:cs typeface="+mn-cs"/>
              </a:rPr>
              <a:t>BÀI TẬP VỀ NHÀ</a:t>
            </a:r>
            <a:endParaRPr kumimoji="0" lang="en-US" sz="2800" b="1" i="0" u="none" strike="noStrike" kern="1200" cap="none" spc="0" normalizeH="0" baseline="0" noProof="0">
              <a:ln>
                <a:noFill/>
              </a:ln>
              <a:solidFill>
                <a:srgbClr val="144E8C"/>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13792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par>
                                <p:cTn id="10" presetID="2" presetClass="entr" presetSubtype="1"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8EAEE"/>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32A804-A81A-3F27-0427-244946AC5EF7}"/>
              </a:ext>
            </a:extLst>
          </p:cNvPr>
          <p:cNvPicPr>
            <a:picLocks noChangeAspect="1"/>
          </p:cNvPicPr>
          <p:nvPr/>
        </p:nvPicPr>
        <p:blipFill rotWithShape="1">
          <a:blip r:embed="rId3"/>
          <a:srcRect l="2160" t="2397" r="2725" b="3589"/>
          <a:stretch/>
        </p:blipFill>
        <p:spPr>
          <a:xfrm>
            <a:off x="2667000" y="1270913"/>
            <a:ext cx="6438900" cy="4500856"/>
          </a:xfrm>
          <a:prstGeom prst="roundRect">
            <a:avLst/>
          </a:prstGeom>
        </p:spPr>
      </p:pic>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6" name="TextBox 5">
            <a:extLst>
              <a:ext uri="{FF2B5EF4-FFF2-40B4-BE49-F238E27FC236}">
                <a16:creationId xmlns:a16="http://schemas.microsoft.com/office/drawing/2014/main" id="{AD943C2E-5048-51AD-AA8D-212E8C370507}"/>
              </a:ext>
            </a:extLst>
          </p:cNvPr>
          <p:cNvSpPr txBox="1"/>
          <p:nvPr/>
        </p:nvSpPr>
        <p:spPr>
          <a:xfrm>
            <a:off x="3126892" y="3075057"/>
            <a:ext cx="5519116" cy="70788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vi-VN"/>
            </a:defPPr>
            <a:lvl1pPr lvl="0">
              <a:defRPr sz="2800" b="1">
                <a:solidFill>
                  <a:srgbClr val="173315"/>
                </a:solidFill>
                <a:latin typeface="Roboto Black" panose="02000000000000000000" pitchFamily="2" charset="0"/>
                <a:ea typeface="Roboto Black"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TẠM BIỆT CÁC EM</a:t>
            </a:r>
            <a:endParaRPr kumimoji="0" lang="vi-VN"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nvGrpSpPr>
          <p:cNvPr id="5" name="Group 4">
            <a:extLst>
              <a:ext uri="{FF2B5EF4-FFF2-40B4-BE49-F238E27FC236}">
                <a16:creationId xmlns:a16="http://schemas.microsoft.com/office/drawing/2014/main" id="{422D5527-28E0-792E-D001-E5AC7B3FAED1}"/>
              </a:ext>
            </a:extLst>
          </p:cNvPr>
          <p:cNvGrpSpPr/>
          <p:nvPr/>
        </p:nvGrpSpPr>
        <p:grpSpPr>
          <a:xfrm>
            <a:off x="0" y="4390935"/>
            <a:ext cx="685064" cy="1426019"/>
            <a:chOff x="10281328" y="2919181"/>
            <a:chExt cx="685064" cy="1426019"/>
          </a:xfrm>
        </p:grpSpPr>
        <p:sp>
          <p:nvSpPr>
            <p:cNvPr id="7" name="Freeform: Shape 6">
              <a:extLst>
                <a:ext uri="{FF2B5EF4-FFF2-40B4-BE49-F238E27FC236}">
                  <a16:creationId xmlns:a16="http://schemas.microsoft.com/office/drawing/2014/main" id="{978A15A9-C980-D4B6-4DD7-12F3F07F1B47}"/>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E1566531-C1EC-EE47-0C61-4D0ADFC6F75C}"/>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Shape 9">
              <a:extLst>
                <a:ext uri="{FF2B5EF4-FFF2-40B4-BE49-F238E27FC236}">
                  <a16:creationId xmlns:a16="http://schemas.microsoft.com/office/drawing/2014/main" id="{155E019F-CB45-9F66-D34A-8FF70DE5C632}"/>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Freeform: Shape 11">
              <a:extLst>
                <a:ext uri="{FF2B5EF4-FFF2-40B4-BE49-F238E27FC236}">
                  <a16:creationId xmlns:a16="http://schemas.microsoft.com/office/drawing/2014/main" id="{239F8F28-0C9D-3EBD-717F-6293D60C0E2D}"/>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Freeform: Shape 12">
              <a:extLst>
                <a:ext uri="{FF2B5EF4-FFF2-40B4-BE49-F238E27FC236}">
                  <a16:creationId xmlns:a16="http://schemas.microsoft.com/office/drawing/2014/main" id="{8125A5AC-2801-EA66-85B0-739E46D857A5}"/>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Freeform: Shape 13">
              <a:extLst>
                <a:ext uri="{FF2B5EF4-FFF2-40B4-BE49-F238E27FC236}">
                  <a16:creationId xmlns:a16="http://schemas.microsoft.com/office/drawing/2014/main" id="{6E1C18EB-1893-A57C-9FED-E3B8B8B79150}"/>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Freeform: Shape 14">
              <a:extLst>
                <a:ext uri="{FF2B5EF4-FFF2-40B4-BE49-F238E27FC236}">
                  <a16:creationId xmlns:a16="http://schemas.microsoft.com/office/drawing/2014/main" id="{695B571E-4D37-FC3D-1DEE-7ED7E4F5B671}"/>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reeform: Shape 15">
              <a:extLst>
                <a:ext uri="{FF2B5EF4-FFF2-40B4-BE49-F238E27FC236}">
                  <a16:creationId xmlns:a16="http://schemas.microsoft.com/office/drawing/2014/main" id="{697C2F0A-97DC-8A4C-7F2B-8250C4B8E7C9}"/>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Freeform: Shape 16">
              <a:extLst>
                <a:ext uri="{FF2B5EF4-FFF2-40B4-BE49-F238E27FC236}">
                  <a16:creationId xmlns:a16="http://schemas.microsoft.com/office/drawing/2014/main" id="{2DCF84CE-E343-9B95-2771-F89C4BFA525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Freeform: Shape 17">
              <a:extLst>
                <a:ext uri="{FF2B5EF4-FFF2-40B4-BE49-F238E27FC236}">
                  <a16:creationId xmlns:a16="http://schemas.microsoft.com/office/drawing/2014/main" id="{043D1544-103F-F154-A12D-249A77AA729F}"/>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Freeform: Shape 18">
              <a:extLst>
                <a:ext uri="{FF2B5EF4-FFF2-40B4-BE49-F238E27FC236}">
                  <a16:creationId xmlns:a16="http://schemas.microsoft.com/office/drawing/2014/main" id="{9CA0B4BA-4E21-8EDD-D84F-A3CC8B5396CA}"/>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20" name="Group 19">
            <a:extLst>
              <a:ext uri="{FF2B5EF4-FFF2-40B4-BE49-F238E27FC236}">
                <a16:creationId xmlns:a16="http://schemas.microsoft.com/office/drawing/2014/main" id="{DBCA5ED8-C61E-834D-175B-2F4FF88F8568}"/>
              </a:ext>
            </a:extLst>
          </p:cNvPr>
          <p:cNvGrpSpPr/>
          <p:nvPr/>
        </p:nvGrpSpPr>
        <p:grpSpPr>
          <a:xfrm flipH="1">
            <a:off x="11506936" y="403281"/>
            <a:ext cx="685064" cy="1426019"/>
            <a:chOff x="10281328" y="2919181"/>
            <a:chExt cx="685064" cy="1426019"/>
          </a:xfrm>
        </p:grpSpPr>
        <p:sp>
          <p:nvSpPr>
            <p:cNvPr id="21" name="Freeform: Shape 20">
              <a:extLst>
                <a:ext uri="{FF2B5EF4-FFF2-40B4-BE49-F238E27FC236}">
                  <a16:creationId xmlns:a16="http://schemas.microsoft.com/office/drawing/2014/main" id="{5D88B404-FDEA-1D76-52A2-7A30D046D7D5}"/>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Freeform: Shape 21">
              <a:extLst>
                <a:ext uri="{FF2B5EF4-FFF2-40B4-BE49-F238E27FC236}">
                  <a16:creationId xmlns:a16="http://schemas.microsoft.com/office/drawing/2014/main" id="{B9FAE87C-2629-D9FA-8962-3C7E6BDDD405}"/>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Freeform: Shape 22">
              <a:extLst>
                <a:ext uri="{FF2B5EF4-FFF2-40B4-BE49-F238E27FC236}">
                  <a16:creationId xmlns:a16="http://schemas.microsoft.com/office/drawing/2014/main" id="{EBE1FE1B-4D1D-FE12-5574-6206C6754DC2}"/>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347E6AAD-6AFA-8FB7-0232-00C3768AEF41}"/>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Freeform: Shape 24">
              <a:extLst>
                <a:ext uri="{FF2B5EF4-FFF2-40B4-BE49-F238E27FC236}">
                  <a16:creationId xmlns:a16="http://schemas.microsoft.com/office/drawing/2014/main" id="{F9534C74-3520-FC44-767F-4E3E3EA49C9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Freeform: Shape 25">
              <a:extLst>
                <a:ext uri="{FF2B5EF4-FFF2-40B4-BE49-F238E27FC236}">
                  <a16:creationId xmlns:a16="http://schemas.microsoft.com/office/drawing/2014/main" id="{C9CCCCB5-F265-BE3D-8046-ACF7C21FD6BA}"/>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9AF2B5ED-9892-1F04-18AA-75460915EEE3}"/>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Freeform: Shape 27">
              <a:extLst>
                <a:ext uri="{FF2B5EF4-FFF2-40B4-BE49-F238E27FC236}">
                  <a16:creationId xmlns:a16="http://schemas.microsoft.com/office/drawing/2014/main" id="{8CA521CA-1BAC-24D7-292A-E93DF365C134}"/>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Freeform: Shape 28">
              <a:extLst>
                <a:ext uri="{FF2B5EF4-FFF2-40B4-BE49-F238E27FC236}">
                  <a16:creationId xmlns:a16="http://schemas.microsoft.com/office/drawing/2014/main" id="{495D5542-2F53-9F7D-F95B-8A8EEE9A1EF5}"/>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0" name="Freeform: Shape 29">
              <a:extLst>
                <a:ext uri="{FF2B5EF4-FFF2-40B4-BE49-F238E27FC236}">
                  <a16:creationId xmlns:a16="http://schemas.microsoft.com/office/drawing/2014/main" id="{77D2B810-2157-5566-E2B4-0CF22B2FB5F7}"/>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Freeform: Shape 30">
              <a:extLst>
                <a:ext uri="{FF2B5EF4-FFF2-40B4-BE49-F238E27FC236}">
                  <a16:creationId xmlns:a16="http://schemas.microsoft.com/office/drawing/2014/main" id="{3800B925-50A4-66A7-66C7-341D56873CE5}"/>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6600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9" dur="500" accel="50000" decel="50000" autoRev="1" fill="hold">
                                          <p:stCondLst>
                                            <p:cond delay="0"/>
                                          </p:stCondLst>
                                        </p:cTn>
                                        <p:tgtEl>
                                          <p:spTgt spid="6"/>
                                        </p:tgtEl>
                                        <p:attrNameLst>
                                          <p:attrName>ppt_x</p:attrName>
                                          <p:attrName>ppt_y</p:attrName>
                                        </p:attrNameLst>
                                      </p:cBhvr>
                                    </p:animMotion>
                                    <p:animRot by="1500000">
                                      <p:cBhvr>
                                        <p:cTn id="10" dur="250" fill="hold">
                                          <p:stCondLst>
                                            <p:cond delay="0"/>
                                          </p:stCondLst>
                                        </p:cTn>
                                        <p:tgtEl>
                                          <p:spTgt spid="6"/>
                                        </p:tgtEl>
                                        <p:attrNameLst>
                                          <p:attrName>r</p:attrName>
                                        </p:attrNameLst>
                                      </p:cBhvr>
                                    </p:animRot>
                                    <p:animRot by="-1500000">
                                      <p:cBhvr>
                                        <p:cTn id="11" dur="250" fill="hold">
                                          <p:stCondLst>
                                            <p:cond delay="250"/>
                                          </p:stCondLst>
                                        </p:cTn>
                                        <p:tgtEl>
                                          <p:spTgt spid="6"/>
                                        </p:tgtEl>
                                        <p:attrNameLst>
                                          <p:attrName>r</p:attrName>
                                        </p:attrNameLst>
                                      </p:cBhvr>
                                    </p:animRot>
                                    <p:animRot by="-1500000">
                                      <p:cBhvr>
                                        <p:cTn id="12" dur="250" fill="hold">
                                          <p:stCondLst>
                                            <p:cond delay="500"/>
                                          </p:stCondLst>
                                        </p:cTn>
                                        <p:tgtEl>
                                          <p:spTgt spid="6"/>
                                        </p:tgtEl>
                                        <p:attrNameLst>
                                          <p:attrName>r</p:attrName>
                                        </p:attrNameLst>
                                      </p:cBhvr>
                                    </p:animRot>
                                    <p:animRot by="1500000">
                                      <p:cBhvr>
                                        <p:cTn id="13"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7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93074" cy="1486225"/>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943399" y="326866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9" name="Rectangle: Rounded Corners 98">
            <a:extLst>
              <a:ext uri="{FF2B5EF4-FFF2-40B4-BE49-F238E27FC236}">
                <a16:creationId xmlns:a16="http://schemas.microsoft.com/office/drawing/2014/main" id="{EDDF99F2-AAC1-E4DA-B129-DE96DAFD7079}"/>
              </a:ext>
            </a:extLst>
          </p:cNvPr>
          <p:cNvSpPr/>
          <p:nvPr/>
        </p:nvSpPr>
        <p:spPr>
          <a:xfrm>
            <a:off x="2529655" y="2084285"/>
            <a:ext cx="7802269" cy="856175"/>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0" name="TextBox 99">
            <a:extLst>
              <a:ext uri="{FF2B5EF4-FFF2-40B4-BE49-F238E27FC236}">
                <a16:creationId xmlns:a16="http://schemas.microsoft.com/office/drawing/2014/main" id="{B6236940-21C1-F742-3FFA-97B0C946F67B}"/>
              </a:ext>
            </a:extLst>
          </p:cNvPr>
          <p:cNvSpPr txBox="1"/>
          <p:nvPr/>
        </p:nvSpPr>
        <p:spPr>
          <a:xfrm>
            <a:off x="2103844" y="1355085"/>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1</a:t>
            </a:r>
          </a:p>
        </p:txBody>
      </p:sp>
      <p:sp>
        <p:nvSpPr>
          <p:cNvPr id="108" name="TextBox 107">
            <a:extLst>
              <a:ext uri="{FF2B5EF4-FFF2-40B4-BE49-F238E27FC236}">
                <a16:creationId xmlns:a16="http://schemas.microsoft.com/office/drawing/2014/main" id="{2BAE67E0-0B1D-02A0-337F-D8BC175945FF}"/>
              </a:ext>
            </a:extLst>
          </p:cNvPr>
          <p:cNvSpPr txBox="1"/>
          <p:nvPr/>
        </p:nvSpPr>
        <p:spPr>
          <a:xfrm>
            <a:off x="2539708" y="2263536"/>
            <a:ext cx="780936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Thành phần chính của hệ thống điện mặt trời là gì?</a:t>
            </a:r>
            <a:endPar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1" name="Sai 1">
            <a:extLst>
              <a:ext uri="{FF2B5EF4-FFF2-40B4-BE49-F238E27FC236}">
                <a16:creationId xmlns:a16="http://schemas.microsoft.com/office/drawing/2014/main" id="{BBC91A55-2648-0FCB-37AF-59D08F543473}"/>
              </a:ext>
            </a:extLst>
          </p:cNvPr>
          <p:cNvSpPr/>
          <p:nvPr/>
        </p:nvSpPr>
        <p:spPr>
          <a:xfrm>
            <a:off x="3485384" y="3618421"/>
            <a:ext cx="5727442"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Tấm pin năng lượng mặt trời</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30" name="Đáp án">
            <a:extLst>
              <a:ext uri="{FF2B5EF4-FFF2-40B4-BE49-F238E27FC236}">
                <a16:creationId xmlns:a16="http://schemas.microsoft.com/office/drawing/2014/main" id="{E9B85730-62B8-3EB6-CA17-682074B4B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9981" y="5057090"/>
            <a:ext cx="1142341" cy="1142341"/>
          </a:xfrm>
          <a:prstGeom prst="rect">
            <a:avLst/>
          </a:prstGeom>
        </p:spPr>
      </p:pic>
      <p:sp>
        <p:nvSpPr>
          <p:cNvPr id="96" name="TextBox 95">
            <a:extLst>
              <a:ext uri="{FF2B5EF4-FFF2-40B4-BE49-F238E27FC236}">
                <a16:creationId xmlns:a16="http://schemas.microsoft.com/office/drawing/2014/main" id="{8477EFB8-DE4D-9A84-0475-7B7E2117BC5A}"/>
              </a:ext>
            </a:extLst>
          </p:cNvPr>
          <p:cNvSpPr txBox="1"/>
          <p:nvPr/>
        </p:nvSpPr>
        <p:spPr>
          <a:xfrm>
            <a:off x="10304487" y="6333816"/>
            <a:ext cx="23202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ĐÁP ÁN</a:t>
            </a:r>
          </a:p>
        </p:txBody>
      </p:sp>
      <p:grpSp>
        <p:nvGrpSpPr>
          <p:cNvPr id="97" name="Group 96">
            <a:extLst>
              <a:ext uri="{FF2B5EF4-FFF2-40B4-BE49-F238E27FC236}">
                <a16:creationId xmlns:a16="http://schemas.microsoft.com/office/drawing/2014/main" id="{718200EF-A4EE-E151-5DA8-FA541C345F8E}"/>
              </a:ext>
            </a:extLst>
          </p:cNvPr>
          <p:cNvGrpSpPr/>
          <p:nvPr/>
        </p:nvGrpSpPr>
        <p:grpSpPr>
          <a:xfrm>
            <a:off x="12140" y="4800264"/>
            <a:ext cx="685064" cy="1426019"/>
            <a:chOff x="10281328" y="2919181"/>
            <a:chExt cx="685064" cy="1426019"/>
          </a:xfrm>
        </p:grpSpPr>
        <p:sp>
          <p:nvSpPr>
            <p:cNvPr id="98" name="Freeform: Shape 97">
              <a:extLst>
                <a:ext uri="{FF2B5EF4-FFF2-40B4-BE49-F238E27FC236}">
                  <a16:creationId xmlns:a16="http://schemas.microsoft.com/office/drawing/2014/main" id="{8173F4CA-D03C-715C-40C1-B6C8C4017F8D}"/>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1" name="Freeform: Shape 100">
              <a:extLst>
                <a:ext uri="{FF2B5EF4-FFF2-40B4-BE49-F238E27FC236}">
                  <a16:creationId xmlns:a16="http://schemas.microsoft.com/office/drawing/2014/main" id="{B77A967C-417A-365A-726E-EC8FC47E5AB9}"/>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2" name="Freeform: Shape 101">
              <a:extLst>
                <a:ext uri="{FF2B5EF4-FFF2-40B4-BE49-F238E27FC236}">
                  <a16:creationId xmlns:a16="http://schemas.microsoft.com/office/drawing/2014/main" id="{4EDED758-5E15-9BFD-0846-F41810064EF1}"/>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3" name="Freeform: Shape 102">
              <a:extLst>
                <a:ext uri="{FF2B5EF4-FFF2-40B4-BE49-F238E27FC236}">
                  <a16:creationId xmlns:a16="http://schemas.microsoft.com/office/drawing/2014/main" id="{5ACF96A3-033B-44DD-583E-A80CD522398E}"/>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4" name="Freeform: Shape 103">
              <a:extLst>
                <a:ext uri="{FF2B5EF4-FFF2-40B4-BE49-F238E27FC236}">
                  <a16:creationId xmlns:a16="http://schemas.microsoft.com/office/drawing/2014/main" id="{A8A449CB-155C-9C89-591B-01EE8D51C66C}"/>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5" name="Freeform: Shape 104">
              <a:extLst>
                <a:ext uri="{FF2B5EF4-FFF2-40B4-BE49-F238E27FC236}">
                  <a16:creationId xmlns:a16="http://schemas.microsoft.com/office/drawing/2014/main" id="{AAF7E891-59DE-0560-F26C-AD69A157133B}"/>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6" name="Freeform: Shape 105">
              <a:extLst>
                <a:ext uri="{FF2B5EF4-FFF2-40B4-BE49-F238E27FC236}">
                  <a16:creationId xmlns:a16="http://schemas.microsoft.com/office/drawing/2014/main" id="{EA5A912D-7529-D012-29AC-0E3538DFA8FE}"/>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7" name="Freeform: Shape 106">
              <a:extLst>
                <a:ext uri="{FF2B5EF4-FFF2-40B4-BE49-F238E27FC236}">
                  <a16:creationId xmlns:a16="http://schemas.microsoft.com/office/drawing/2014/main" id="{9CD98ADE-F73D-A162-DE59-54CEE413CE30}"/>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9" name="Freeform: Shape 108">
              <a:extLst>
                <a:ext uri="{FF2B5EF4-FFF2-40B4-BE49-F238E27FC236}">
                  <a16:creationId xmlns:a16="http://schemas.microsoft.com/office/drawing/2014/main" id="{ECAF05B9-5BFF-F943-93A3-A3D21D3E35A5}"/>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0" name="Freeform: Shape 109">
              <a:extLst>
                <a:ext uri="{FF2B5EF4-FFF2-40B4-BE49-F238E27FC236}">
                  <a16:creationId xmlns:a16="http://schemas.microsoft.com/office/drawing/2014/main" id="{BA6A725B-5B0D-FDA1-FC52-B1EFB243D2AA}"/>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2" name="Freeform: Shape 111">
              <a:extLst>
                <a:ext uri="{FF2B5EF4-FFF2-40B4-BE49-F238E27FC236}">
                  <a16:creationId xmlns:a16="http://schemas.microsoft.com/office/drawing/2014/main" id="{4A1D0006-C11E-CD61-33DF-A86C360600C1}"/>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13" name="Group 112">
            <a:extLst>
              <a:ext uri="{FF2B5EF4-FFF2-40B4-BE49-F238E27FC236}">
                <a16:creationId xmlns:a16="http://schemas.microsoft.com/office/drawing/2014/main" id="{CFBD6085-A18E-65C9-9BDE-A14D8A47A498}"/>
              </a:ext>
            </a:extLst>
          </p:cNvPr>
          <p:cNvGrpSpPr/>
          <p:nvPr/>
        </p:nvGrpSpPr>
        <p:grpSpPr>
          <a:xfrm flipH="1">
            <a:off x="11506936" y="403281"/>
            <a:ext cx="685064" cy="1426019"/>
            <a:chOff x="10281328" y="2919181"/>
            <a:chExt cx="685064" cy="1426019"/>
          </a:xfrm>
        </p:grpSpPr>
        <p:sp>
          <p:nvSpPr>
            <p:cNvPr id="114" name="Freeform: Shape 113">
              <a:extLst>
                <a:ext uri="{FF2B5EF4-FFF2-40B4-BE49-F238E27FC236}">
                  <a16:creationId xmlns:a16="http://schemas.microsoft.com/office/drawing/2014/main" id="{7400D7A8-0FC7-5F4F-78A2-E4F269D16B3B}"/>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5" name="Freeform: Shape 114">
              <a:extLst>
                <a:ext uri="{FF2B5EF4-FFF2-40B4-BE49-F238E27FC236}">
                  <a16:creationId xmlns:a16="http://schemas.microsoft.com/office/drawing/2014/main" id="{B1090475-0153-ABC4-E2B5-B4C184187F8D}"/>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6" name="Freeform: Shape 115">
              <a:extLst>
                <a:ext uri="{FF2B5EF4-FFF2-40B4-BE49-F238E27FC236}">
                  <a16:creationId xmlns:a16="http://schemas.microsoft.com/office/drawing/2014/main" id="{FF3F7BE6-1813-B1B0-65E0-19DD5EF8A306}"/>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7" name="Freeform: Shape 116">
              <a:extLst>
                <a:ext uri="{FF2B5EF4-FFF2-40B4-BE49-F238E27FC236}">
                  <a16:creationId xmlns:a16="http://schemas.microsoft.com/office/drawing/2014/main" id="{150ACE37-73BB-91DD-F862-13A0D261D434}"/>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8" name="Freeform: Shape 117">
              <a:extLst>
                <a:ext uri="{FF2B5EF4-FFF2-40B4-BE49-F238E27FC236}">
                  <a16:creationId xmlns:a16="http://schemas.microsoft.com/office/drawing/2014/main" id="{60DABC43-4E8A-0090-FE6E-07D4E34D47B7}"/>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9" name="Freeform: Shape 118">
              <a:extLst>
                <a:ext uri="{FF2B5EF4-FFF2-40B4-BE49-F238E27FC236}">
                  <a16:creationId xmlns:a16="http://schemas.microsoft.com/office/drawing/2014/main" id="{0595BB1E-22EA-67B4-7593-F2750F53EE15}"/>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0" name="Freeform: Shape 119">
              <a:extLst>
                <a:ext uri="{FF2B5EF4-FFF2-40B4-BE49-F238E27FC236}">
                  <a16:creationId xmlns:a16="http://schemas.microsoft.com/office/drawing/2014/main" id="{E574A309-9C78-A480-230C-BC0E490F791D}"/>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1" name="Freeform: Shape 120">
              <a:extLst>
                <a:ext uri="{FF2B5EF4-FFF2-40B4-BE49-F238E27FC236}">
                  <a16:creationId xmlns:a16="http://schemas.microsoft.com/office/drawing/2014/main" id="{FE1AEA89-8F18-66FF-FD17-9791BED6B38D}"/>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2" name="Freeform: Shape 121">
              <a:extLst>
                <a:ext uri="{FF2B5EF4-FFF2-40B4-BE49-F238E27FC236}">
                  <a16:creationId xmlns:a16="http://schemas.microsoft.com/office/drawing/2014/main" id="{50762D23-28EF-6F49-DED3-A11E25B428C6}"/>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3" name="Freeform: Shape 122">
              <a:extLst>
                <a:ext uri="{FF2B5EF4-FFF2-40B4-BE49-F238E27FC236}">
                  <a16:creationId xmlns:a16="http://schemas.microsoft.com/office/drawing/2014/main" id="{EE5CBA56-1E82-BFCC-8404-8D5D18604179}"/>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4" name="Freeform: Shape 123">
              <a:extLst>
                <a:ext uri="{FF2B5EF4-FFF2-40B4-BE49-F238E27FC236}">
                  <a16:creationId xmlns:a16="http://schemas.microsoft.com/office/drawing/2014/main" id="{E46D08DD-99F0-9709-0082-21287838EE8C}"/>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39960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500"/>
                                        <p:tgtEl>
                                          <p:spTgt spid="111"/>
                                        </p:tgtEl>
                                      </p:cBhvr>
                                    </p:animEffect>
                                  </p:childTnLst>
                                </p:cTn>
                              </p:par>
                            </p:childTnLst>
                          </p:cTn>
                        </p:par>
                      </p:childTnLst>
                    </p:cTn>
                  </p:par>
                </p:childTnLst>
              </p:cTn>
              <p:nextCondLst>
                <p:cond evt="onClick" delay="0">
                  <p:tgtEl>
                    <p:spTgt spid="30"/>
                  </p:tgtEl>
                </p:cond>
              </p:nextCondLst>
            </p:seq>
          </p:childTnLst>
        </p:cTn>
      </p:par>
    </p:tnLst>
    <p:bldLst>
      <p:bldP spid="2" grpId="0"/>
      <p:bldP spid="100" grpId="0"/>
      <p:bldP spid="108" grpId="0"/>
      <p:bldP spid="1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F7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55241" cy="1349024"/>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943399" y="326866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9" name="Rectangle: Rounded Corners 98">
            <a:extLst>
              <a:ext uri="{FF2B5EF4-FFF2-40B4-BE49-F238E27FC236}">
                <a16:creationId xmlns:a16="http://schemas.microsoft.com/office/drawing/2014/main" id="{EDDF99F2-AAC1-E4DA-B129-DE96DAFD7079}"/>
              </a:ext>
            </a:extLst>
          </p:cNvPr>
          <p:cNvSpPr/>
          <p:nvPr/>
        </p:nvSpPr>
        <p:spPr>
          <a:xfrm>
            <a:off x="2529655" y="2084285"/>
            <a:ext cx="7802269" cy="1344715"/>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0" name="TextBox 99">
            <a:extLst>
              <a:ext uri="{FF2B5EF4-FFF2-40B4-BE49-F238E27FC236}">
                <a16:creationId xmlns:a16="http://schemas.microsoft.com/office/drawing/2014/main" id="{B6236940-21C1-F742-3FFA-97B0C946F67B}"/>
              </a:ext>
            </a:extLst>
          </p:cNvPr>
          <p:cNvSpPr txBox="1"/>
          <p:nvPr/>
        </p:nvSpPr>
        <p:spPr>
          <a:xfrm>
            <a:off x="2103844" y="1355085"/>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2</a:t>
            </a:r>
          </a:p>
        </p:txBody>
      </p:sp>
      <p:sp>
        <p:nvSpPr>
          <p:cNvPr id="108" name="TextBox 107">
            <a:extLst>
              <a:ext uri="{FF2B5EF4-FFF2-40B4-BE49-F238E27FC236}">
                <a16:creationId xmlns:a16="http://schemas.microsoft.com/office/drawing/2014/main" id="{2BAE67E0-0B1D-02A0-337F-D8BC175945FF}"/>
              </a:ext>
            </a:extLst>
          </p:cNvPr>
          <p:cNvSpPr txBox="1"/>
          <p:nvPr/>
        </p:nvSpPr>
        <p:spPr>
          <a:xfrm>
            <a:off x="2539708" y="2263536"/>
            <a:ext cx="780936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Trong những ngày mây mù, mưa, mùa đông hệ thống điện mặt trời có tạo ra điện không? Vì sao?</a:t>
            </a:r>
            <a:endPar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1" name="Sai 1">
            <a:extLst>
              <a:ext uri="{FF2B5EF4-FFF2-40B4-BE49-F238E27FC236}">
                <a16:creationId xmlns:a16="http://schemas.microsoft.com/office/drawing/2014/main" id="{BBC91A55-2648-0FCB-37AF-59D08F543473}"/>
              </a:ext>
            </a:extLst>
          </p:cNvPr>
          <p:cNvSpPr/>
          <p:nvPr/>
        </p:nvSpPr>
        <p:spPr>
          <a:xfrm>
            <a:off x="3384583" y="4043723"/>
            <a:ext cx="5727442"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Có, vì vẫn có bức xạ mặt trời</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30" name="Đáp án">
            <a:extLst>
              <a:ext uri="{FF2B5EF4-FFF2-40B4-BE49-F238E27FC236}">
                <a16:creationId xmlns:a16="http://schemas.microsoft.com/office/drawing/2014/main" id="{E9B85730-62B8-3EB6-CA17-682074B4B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9981" y="5057090"/>
            <a:ext cx="1142341" cy="1142341"/>
          </a:xfrm>
          <a:prstGeom prst="rect">
            <a:avLst/>
          </a:prstGeom>
        </p:spPr>
      </p:pic>
      <p:sp>
        <p:nvSpPr>
          <p:cNvPr id="96" name="TextBox 95">
            <a:extLst>
              <a:ext uri="{FF2B5EF4-FFF2-40B4-BE49-F238E27FC236}">
                <a16:creationId xmlns:a16="http://schemas.microsoft.com/office/drawing/2014/main" id="{8477EFB8-DE4D-9A84-0475-7B7E2117BC5A}"/>
              </a:ext>
            </a:extLst>
          </p:cNvPr>
          <p:cNvSpPr txBox="1"/>
          <p:nvPr/>
        </p:nvSpPr>
        <p:spPr>
          <a:xfrm>
            <a:off x="10304487" y="6333816"/>
            <a:ext cx="23202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ĐÁP ÁN</a:t>
            </a:r>
          </a:p>
        </p:txBody>
      </p:sp>
      <p:grpSp>
        <p:nvGrpSpPr>
          <p:cNvPr id="11" name="Group 10">
            <a:extLst>
              <a:ext uri="{FF2B5EF4-FFF2-40B4-BE49-F238E27FC236}">
                <a16:creationId xmlns:a16="http://schemas.microsoft.com/office/drawing/2014/main" id="{81F3C6AF-3998-3933-5EC7-3448D9E59AAC}"/>
              </a:ext>
            </a:extLst>
          </p:cNvPr>
          <p:cNvGrpSpPr/>
          <p:nvPr/>
        </p:nvGrpSpPr>
        <p:grpSpPr>
          <a:xfrm>
            <a:off x="12140" y="4800264"/>
            <a:ext cx="685064" cy="1426019"/>
            <a:chOff x="10281328" y="2919181"/>
            <a:chExt cx="685064" cy="1426019"/>
          </a:xfrm>
        </p:grpSpPr>
        <p:sp>
          <p:nvSpPr>
            <p:cNvPr id="20" name="Freeform: Shape 19">
              <a:extLst>
                <a:ext uri="{FF2B5EF4-FFF2-40B4-BE49-F238E27FC236}">
                  <a16:creationId xmlns:a16="http://schemas.microsoft.com/office/drawing/2014/main" id="{1956F805-09DC-CB2E-14A3-B141718E680C}"/>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7" name="Freeform: Shape 96">
              <a:extLst>
                <a:ext uri="{FF2B5EF4-FFF2-40B4-BE49-F238E27FC236}">
                  <a16:creationId xmlns:a16="http://schemas.microsoft.com/office/drawing/2014/main" id="{B07FF340-0774-FF5A-2018-775E9F944F1B}"/>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8" name="Freeform: Shape 97">
              <a:extLst>
                <a:ext uri="{FF2B5EF4-FFF2-40B4-BE49-F238E27FC236}">
                  <a16:creationId xmlns:a16="http://schemas.microsoft.com/office/drawing/2014/main" id="{A2DBF737-F174-3C1E-7599-C38DA49902C3}"/>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1" name="Freeform: Shape 100">
              <a:extLst>
                <a:ext uri="{FF2B5EF4-FFF2-40B4-BE49-F238E27FC236}">
                  <a16:creationId xmlns:a16="http://schemas.microsoft.com/office/drawing/2014/main" id="{6940E67B-3CBC-9B29-9291-D714C721367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2" name="Freeform: Shape 101">
              <a:extLst>
                <a:ext uri="{FF2B5EF4-FFF2-40B4-BE49-F238E27FC236}">
                  <a16:creationId xmlns:a16="http://schemas.microsoft.com/office/drawing/2014/main" id="{FAFFE78D-695E-B7B5-1D6E-B89A29CD3A8A}"/>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3" name="Freeform: Shape 102">
              <a:extLst>
                <a:ext uri="{FF2B5EF4-FFF2-40B4-BE49-F238E27FC236}">
                  <a16:creationId xmlns:a16="http://schemas.microsoft.com/office/drawing/2014/main" id="{E4BFBA96-D97A-30FA-67C9-57F0BE401251}"/>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4" name="Freeform: Shape 103">
              <a:extLst>
                <a:ext uri="{FF2B5EF4-FFF2-40B4-BE49-F238E27FC236}">
                  <a16:creationId xmlns:a16="http://schemas.microsoft.com/office/drawing/2014/main" id="{94E5120E-5B4C-7734-4951-12DDC4EBD48B}"/>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5" name="Freeform: Shape 104">
              <a:extLst>
                <a:ext uri="{FF2B5EF4-FFF2-40B4-BE49-F238E27FC236}">
                  <a16:creationId xmlns:a16="http://schemas.microsoft.com/office/drawing/2014/main" id="{F2E2D8B5-AC78-F2F6-F4B4-D88A5CCB4E4F}"/>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6" name="Freeform: Shape 105">
              <a:extLst>
                <a:ext uri="{FF2B5EF4-FFF2-40B4-BE49-F238E27FC236}">
                  <a16:creationId xmlns:a16="http://schemas.microsoft.com/office/drawing/2014/main" id="{6C796F2E-CC7E-8C20-E80D-EF1B2195E80E}"/>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7" name="Freeform: Shape 106">
              <a:extLst>
                <a:ext uri="{FF2B5EF4-FFF2-40B4-BE49-F238E27FC236}">
                  <a16:creationId xmlns:a16="http://schemas.microsoft.com/office/drawing/2014/main" id="{8B7BC697-E022-2EC8-B87D-2CEE664A8169}"/>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9" name="Freeform: Shape 108">
              <a:extLst>
                <a:ext uri="{FF2B5EF4-FFF2-40B4-BE49-F238E27FC236}">
                  <a16:creationId xmlns:a16="http://schemas.microsoft.com/office/drawing/2014/main" id="{8CA8D0DA-4BB1-07A5-3748-4629FF23EF72}"/>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10" name="Group 109">
            <a:extLst>
              <a:ext uri="{FF2B5EF4-FFF2-40B4-BE49-F238E27FC236}">
                <a16:creationId xmlns:a16="http://schemas.microsoft.com/office/drawing/2014/main" id="{523B1A80-F236-39E2-1F20-006A28F24311}"/>
              </a:ext>
            </a:extLst>
          </p:cNvPr>
          <p:cNvGrpSpPr/>
          <p:nvPr/>
        </p:nvGrpSpPr>
        <p:grpSpPr>
          <a:xfrm flipH="1">
            <a:off x="11506936" y="403281"/>
            <a:ext cx="685064" cy="1426019"/>
            <a:chOff x="10281328" y="2919181"/>
            <a:chExt cx="685064" cy="1426019"/>
          </a:xfrm>
        </p:grpSpPr>
        <p:sp>
          <p:nvSpPr>
            <p:cNvPr id="112" name="Freeform: Shape 111">
              <a:extLst>
                <a:ext uri="{FF2B5EF4-FFF2-40B4-BE49-F238E27FC236}">
                  <a16:creationId xmlns:a16="http://schemas.microsoft.com/office/drawing/2014/main" id="{C19AD970-8862-D3ED-39EF-94DF4DFB40E7}"/>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3" name="Freeform: Shape 112">
              <a:extLst>
                <a:ext uri="{FF2B5EF4-FFF2-40B4-BE49-F238E27FC236}">
                  <a16:creationId xmlns:a16="http://schemas.microsoft.com/office/drawing/2014/main" id="{DDE21A98-2C46-A7BD-CD2E-40B048BA993E}"/>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4" name="Freeform: Shape 113">
              <a:extLst>
                <a:ext uri="{FF2B5EF4-FFF2-40B4-BE49-F238E27FC236}">
                  <a16:creationId xmlns:a16="http://schemas.microsoft.com/office/drawing/2014/main" id="{0722F805-6BE9-C0E6-E9BF-1ACB07DA91C7}"/>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5" name="Freeform: Shape 114">
              <a:extLst>
                <a:ext uri="{FF2B5EF4-FFF2-40B4-BE49-F238E27FC236}">
                  <a16:creationId xmlns:a16="http://schemas.microsoft.com/office/drawing/2014/main" id="{BC1E9345-C5CD-726A-5FC3-53BE9CCA1DB1}"/>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6" name="Freeform: Shape 115">
              <a:extLst>
                <a:ext uri="{FF2B5EF4-FFF2-40B4-BE49-F238E27FC236}">
                  <a16:creationId xmlns:a16="http://schemas.microsoft.com/office/drawing/2014/main" id="{A76AA359-B2B4-686A-8193-D7390FEF65EC}"/>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7" name="Freeform: Shape 116">
              <a:extLst>
                <a:ext uri="{FF2B5EF4-FFF2-40B4-BE49-F238E27FC236}">
                  <a16:creationId xmlns:a16="http://schemas.microsoft.com/office/drawing/2014/main" id="{B5063B32-8429-D5F6-7F48-85FBFD80FA94}"/>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8" name="Freeform: Shape 117">
              <a:extLst>
                <a:ext uri="{FF2B5EF4-FFF2-40B4-BE49-F238E27FC236}">
                  <a16:creationId xmlns:a16="http://schemas.microsoft.com/office/drawing/2014/main" id="{15193ACB-B582-BEB3-6A37-6FEE8C57C806}"/>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9" name="Freeform: Shape 118">
              <a:extLst>
                <a:ext uri="{FF2B5EF4-FFF2-40B4-BE49-F238E27FC236}">
                  <a16:creationId xmlns:a16="http://schemas.microsoft.com/office/drawing/2014/main" id="{607A4761-BF5A-3519-AA8C-CAB0BEA0E494}"/>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0" name="Freeform: Shape 119">
              <a:extLst>
                <a:ext uri="{FF2B5EF4-FFF2-40B4-BE49-F238E27FC236}">
                  <a16:creationId xmlns:a16="http://schemas.microsoft.com/office/drawing/2014/main" id="{C9E74198-89D7-A786-64A3-056B1B5FA5DF}"/>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1" name="Freeform: Shape 120">
              <a:extLst>
                <a:ext uri="{FF2B5EF4-FFF2-40B4-BE49-F238E27FC236}">
                  <a16:creationId xmlns:a16="http://schemas.microsoft.com/office/drawing/2014/main" id="{DC2EDCD0-E301-025A-C5C7-A1D6118BA180}"/>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2" name="Freeform: Shape 121">
              <a:extLst>
                <a:ext uri="{FF2B5EF4-FFF2-40B4-BE49-F238E27FC236}">
                  <a16:creationId xmlns:a16="http://schemas.microsoft.com/office/drawing/2014/main" id="{261BB937-7E07-948E-DB47-209A6FB4A011}"/>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30458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500"/>
                                        <p:tgtEl>
                                          <p:spTgt spid="111"/>
                                        </p:tgtEl>
                                      </p:cBhvr>
                                    </p:animEffect>
                                  </p:childTnLst>
                                </p:cTn>
                              </p:par>
                            </p:childTnLst>
                          </p:cTn>
                        </p:par>
                      </p:childTnLst>
                    </p:cTn>
                  </p:par>
                </p:childTnLst>
              </p:cTn>
              <p:nextCondLst>
                <p:cond evt="onClick" delay="0">
                  <p:tgtEl>
                    <p:spTgt spid="30"/>
                  </p:tgtEl>
                </p:cond>
              </p:nextCondLst>
            </p:seq>
          </p:childTnLst>
        </p:cTn>
      </p:par>
    </p:tnLst>
    <p:bldLst>
      <p:bldP spid="2" grpId="0"/>
      <p:bldP spid="100" grpId="0"/>
      <p:bldP spid="108" grpId="0"/>
      <p:bldP spid="1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F7E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93074" cy="1486225"/>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943399" y="326866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9" name="Rectangle: Rounded Corners 98">
            <a:extLst>
              <a:ext uri="{FF2B5EF4-FFF2-40B4-BE49-F238E27FC236}">
                <a16:creationId xmlns:a16="http://schemas.microsoft.com/office/drawing/2014/main" id="{EDDF99F2-AAC1-E4DA-B129-DE96DAFD7079}"/>
              </a:ext>
            </a:extLst>
          </p:cNvPr>
          <p:cNvSpPr/>
          <p:nvPr/>
        </p:nvSpPr>
        <p:spPr>
          <a:xfrm>
            <a:off x="2529655" y="2084285"/>
            <a:ext cx="7802269" cy="1071803"/>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0" name="TextBox 99">
            <a:extLst>
              <a:ext uri="{FF2B5EF4-FFF2-40B4-BE49-F238E27FC236}">
                <a16:creationId xmlns:a16="http://schemas.microsoft.com/office/drawing/2014/main" id="{B6236940-21C1-F742-3FFA-97B0C946F67B}"/>
              </a:ext>
            </a:extLst>
          </p:cNvPr>
          <p:cNvSpPr txBox="1"/>
          <p:nvPr/>
        </p:nvSpPr>
        <p:spPr>
          <a:xfrm>
            <a:off x="2103844" y="1355085"/>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3</a:t>
            </a:r>
          </a:p>
        </p:txBody>
      </p:sp>
      <p:sp>
        <p:nvSpPr>
          <p:cNvPr id="108" name="TextBox 107">
            <a:extLst>
              <a:ext uri="{FF2B5EF4-FFF2-40B4-BE49-F238E27FC236}">
                <a16:creationId xmlns:a16="http://schemas.microsoft.com/office/drawing/2014/main" id="{2BAE67E0-0B1D-02A0-337F-D8BC175945FF}"/>
              </a:ext>
            </a:extLst>
          </p:cNvPr>
          <p:cNvSpPr txBox="1"/>
          <p:nvPr/>
        </p:nvSpPr>
        <p:spPr>
          <a:xfrm>
            <a:off x="2539708" y="2263536"/>
            <a:ext cx="780936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Ban đêm, hệ thống điện mặt trời có thể tạo ra điện không? Vì sao?</a:t>
            </a:r>
            <a:endPar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1" name="Sai 1">
            <a:extLst>
              <a:ext uri="{FF2B5EF4-FFF2-40B4-BE49-F238E27FC236}">
                <a16:creationId xmlns:a16="http://schemas.microsoft.com/office/drawing/2014/main" id="{BBC91A55-2648-0FCB-37AF-59D08F543473}"/>
              </a:ext>
            </a:extLst>
          </p:cNvPr>
          <p:cNvSpPr/>
          <p:nvPr/>
        </p:nvSpPr>
        <p:spPr>
          <a:xfrm>
            <a:off x="3432221" y="3923295"/>
            <a:ext cx="5727442" cy="1575119"/>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Không, vì ban đêm không có ánh sáng mặt trời, không có bức xạ mặt trời nên các tấm pin không thể hấp thụ và sản sinh ra điện nên sẽ không có điện để sử dụng</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30" name="Đáp án">
            <a:extLst>
              <a:ext uri="{FF2B5EF4-FFF2-40B4-BE49-F238E27FC236}">
                <a16:creationId xmlns:a16="http://schemas.microsoft.com/office/drawing/2014/main" id="{E9B85730-62B8-3EB6-CA17-682074B4B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9981" y="5057090"/>
            <a:ext cx="1142341" cy="1142341"/>
          </a:xfrm>
          <a:prstGeom prst="rect">
            <a:avLst/>
          </a:prstGeom>
        </p:spPr>
      </p:pic>
      <p:sp>
        <p:nvSpPr>
          <p:cNvPr id="96" name="TextBox 95">
            <a:extLst>
              <a:ext uri="{FF2B5EF4-FFF2-40B4-BE49-F238E27FC236}">
                <a16:creationId xmlns:a16="http://schemas.microsoft.com/office/drawing/2014/main" id="{8477EFB8-DE4D-9A84-0475-7B7E2117BC5A}"/>
              </a:ext>
            </a:extLst>
          </p:cNvPr>
          <p:cNvSpPr txBox="1"/>
          <p:nvPr/>
        </p:nvSpPr>
        <p:spPr>
          <a:xfrm>
            <a:off x="10304487" y="6333816"/>
            <a:ext cx="23202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ĐÁP ÁN</a:t>
            </a:r>
          </a:p>
        </p:txBody>
      </p:sp>
      <p:grpSp>
        <p:nvGrpSpPr>
          <p:cNvPr id="11" name="Group 10">
            <a:extLst>
              <a:ext uri="{FF2B5EF4-FFF2-40B4-BE49-F238E27FC236}">
                <a16:creationId xmlns:a16="http://schemas.microsoft.com/office/drawing/2014/main" id="{33C72D8C-6DB9-F7F5-3BD6-64A014BA093C}"/>
              </a:ext>
            </a:extLst>
          </p:cNvPr>
          <p:cNvGrpSpPr/>
          <p:nvPr/>
        </p:nvGrpSpPr>
        <p:grpSpPr>
          <a:xfrm>
            <a:off x="12140" y="4800264"/>
            <a:ext cx="685064" cy="1426019"/>
            <a:chOff x="10281328" y="2919181"/>
            <a:chExt cx="685064" cy="1426019"/>
          </a:xfrm>
        </p:grpSpPr>
        <p:sp>
          <p:nvSpPr>
            <p:cNvPr id="20" name="Freeform: Shape 19">
              <a:extLst>
                <a:ext uri="{FF2B5EF4-FFF2-40B4-BE49-F238E27FC236}">
                  <a16:creationId xmlns:a16="http://schemas.microsoft.com/office/drawing/2014/main" id="{B1364C77-A994-3AD3-5772-D5AB4112D899}"/>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7" name="Freeform: Shape 96">
              <a:extLst>
                <a:ext uri="{FF2B5EF4-FFF2-40B4-BE49-F238E27FC236}">
                  <a16:creationId xmlns:a16="http://schemas.microsoft.com/office/drawing/2014/main" id="{EF30751D-B661-C754-B037-AC618563A2CA}"/>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8" name="Freeform: Shape 97">
              <a:extLst>
                <a:ext uri="{FF2B5EF4-FFF2-40B4-BE49-F238E27FC236}">
                  <a16:creationId xmlns:a16="http://schemas.microsoft.com/office/drawing/2014/main" id="{7FB4995C-7398-BB34-53F5-28F11351F6D0}"/>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1" name="Freeform: Shape 100">
              <a:extLst>
                <a:ext uri="{FF2B5EF4-FFF2-40B4-BE49-F238E27FC236}">
                  <a16:creationId xmlns:a16="http://schemas.microsoft.com/office/drawing/2014/main" id="{D6E8C2F4-CE10-04A4-FC9E-27E642EE4CA7}"/>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2" name="Freeform: Shape 101">
              <a:extLst>
                <a:ext uri="{FF2B5EF4-FFF2-40B4-BE49-F238E27FC236}">
                  <a16:creationId xmlns:a16="http://schemas.microsoft.com/office/drawing/2014/main" id="{1E730D96-04B7-F0D1-C5CB-260A3C114E70}"/>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3" name="Freeform: Shape 102">
              <a:extLst>
                <a:ext uri="{FF2B5EF4-FFF2-40B4-BE49-F238E27FC236}">
                  <a16:creationId xmlns:a16="http://schemas.microsoft.com/office/drawing/2014/main" id="{82EA6124-B084-04EB-131C-DBA025CBDE83}"/>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4" name="Freeform: Shape 103">
              <a:extLst>
                <a:ext uri="{FF2B5EF4-FFF2-40B4-BE49-F238E27FC236}">
                  <a16:creationId xmlns:a16="http://schemas.microsoft.com/office/drawing/2014/main" id="{6BA46C04-4C79-32B0-F89C-BEEFA1093946}"/>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5" name="Freeform: Shape 104">
              <a:extLst>
                <a:ext uri="{FF2B5EF4-FFF2-40B4-BE49-F238E27FC236}">
                  <a16:creationId xmlns:a16="http://schemas.microsoft.com/office/drawing/2014/main" id="{A21C9A60-A501-F4E3-9FBF-5FB29A077B46}"/>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6" name="Freeform: Shape 105">
              <a:extLst>
                <a:ext uri="{FF2B5EF4-FFF2-40B4-BE49-F238E27FC236}">
                  <a16:creationId xmlns:a16="http://schemas.microsoft.com/office/drawing/2014/main" id="{7B227087-5717-97C6-6F3B-3143F8954B70}"/>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7" name="Freeform: Shape 106">
              <a:extLst>
                <a:ext uri="{FF2B5EF4-FFF2-40B4-BE49-F238E27FC236}">
                  <a16:creationId xmlns:a16="http://schemas.microsoft.com/office/drawing/2014/main" id="{3E71E1CE-4B77-B563-B076-62EFDA2F89C7}"/>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9" name="Freeform: Shape 108">
              <a:extLst>
                <a:ext uri="{FF2B5EF4-FFF2-40B4-BE49-F238E27FC236}">
                  <a16:creationId xmlns:a16="http://schemas.microsoft.com/office/drawing/2014/main" id="{55E8CF86-4EE4-4FEB-AC0F-9B01C7566431}"/>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10" name="Group 109">
            <a:extLst>
              <a:ext uri="{FF2B5EF4-FFF2-40B4-BE49-F238E27FC236}">
                <a16:creationId xmlns:a16="http://schemas.microsoft.com/office/drawing/2014/main" id="{9E3B7EFE-FEA7-6CE2-8EBC-9359E99CF0E6}"/>
              </a:ext>
            </a:extLst>
          </p:cNvPr>
          <p:cNvGrpSpPr/>
          <p:nvPr/>
        </p:nvGrpSpPr>
        <p:grpSpPr>
          <a:xfrm flipH="1">
            <a:off x="11506936" y="403281"/>
            <a:ext cx="685064" cy="1426019"/>
            <a:chOff x="10281328" y="2919181"/>
            <a:chExt cx="685064" cy="1426019"/>
          </a:xfrm>
        </p:grpSpPr>
        <p:sp>
          <p:nvSpPr>
            <p:cNvPr id="112" name="Freeform: Shape 111">
              <a:extLst>
                <a:ext uri="{FF2B5EF4-FFF2-40B4-BE49-F238E27FC236}">
                  <a16:creationId xmlns:a16="http://schemas.microsoft.com/office/drawing/2014/main" id="{2DBDE91E-8DC0-3E56-A12E-7A5E135FE420}"/>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3" name="Freeform: Shape 112">
              <a:extLst>
                <a:ext uri="{FF2B5EF4-FFF2-40B4-BE49-F238E27FC236}">
                  <a16:creationId xmlns:a16="http://schemas.microsoft.com/office/drawing/2014/main" id="{13E0C75A-6B2C-5D8D-21F3-44394ED0E783}"/>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4" name="Freeform: Shape 113">
              <a:extLst>
                <a:ext uri="{FF2B5EF4-FFF2-40B4-BE49-F238E27FC236}">
                  <a16:creationId xmlns:a16="http://schemas.microsoft.com/office/drawing/2014/main" id="{F0A0ABD3-410A-9AF0-7D4D-BC9C79E7950B}"/>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5" name="Freeform: Shape 114">
              <a:extLst>
                <a:ext uri="{FF2B5EF4-FFF2-40B4-BE49-F238E27FC236}">
                  <a16:creationId xmlns:a16="http://schemas.microsoft.com/office/drawing/2014/main" id="{9AB776F7-CF97-4BE6-5475-915C6B44C45F}"/>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6" name="Freeform: Shape 115">
              <a:extLst>
                <a:ext uri="{FF2B5EF4-FFF2-40B4-BE49-F238E27FC236}">
                  <a16:creationId xmlns:a16="http://schemas.microsoft.com/office/drawing/2014/main" id="{CE52F02B-CE10-9F91-36D5-3F65500E4B3A}"/>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7" name="Freeform: Shape 116">
              <a:extLst>
                <a:ext uri="{FF2B5EF4-FFF2-40B4-BE49-F238E27FC236}">
                  <a16:creationId xmlns:a16="http://schemas.microsoft.com/office/drawing/2014/main" id="{7333E1D8-CF24-A1ED-038F-F08B02155AAD}"/>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8" name="Freeform: Shape 117">
              <a:extLst>
                <a:ext uri="{FF2B5EF4-FFF2-40B4-BE49-F238E27FC236}">
                  <a16:creationId xmlns:a16="http://schemas.microsoft.com/office/drawing/2014/main" id="{77A6E963-ECED-89F1-FD17-0DAF31C88A62}"/>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9" name="Freeform: Shape 118">
              <a:extLst>
                <a:ext uri="{FF2B5EF4-FFF2-40B4-BE49-F238E27FC236}">
                  <a16:creationId xmlns:a16="http://schemas.microsoft.com/office/drawing/2014/main" id="{EB527EDC-07FD-7976-E621-AF3E018933E6}"/>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0" name="Freeform: Shape 119">
              <a:extLst>
                <a:ext uri="{FF2B5EF4-FFF2-40B4-BE49-F238E27FC236}">
                  <a16:creationId xmlns:a16="http://schemas.microsoft.com/office/drawing/2014/main" id="{D4CED7F9-CDD8-FCC8-0FAF-8EB3C885A1C3}"/>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1" name="Freeform: Shape 120">
              <a:extLst>
                <a:ext uri="{FF2B5EF4-FFF2-40B4-BE49-F238E27FC236}">
                  <a16:creationId xmlns:a16="http://schemas.microsoft.com/office/drawing/2014/main" id="{AB992BFB-8B9D-644B-13A8-4BF315E60DD5}"/>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2" name="Freeform: Shape 121">
              <a:extLst>
                <a:ext uri="{FF2B5EF4-FFF2-40B4-BE49-F238E27FC236}">
                  <a16:creationId xmlns:a16="http://schemas.microsoft.com/office/drawing/2014/main" id="{EC3B0BA5-C097-7D90-1069-441FA6E220FE}"/>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187087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500"/>
                                        <p:tgtEl>
                                          <p:spTgt spid="111"/>
                                        </p:tgtEl>
                                      </p:cBhvr>
                                    </p:animEffect>
                                  </p:childTnLst>
                                </p:cTn>
                              </p:par>
                            </p:childTnLst>
                          </p:cTn>
                        </p:par>
                      </p:childTnLst>
                    </p:cTn>
                  </p:par>
                </p:childTnLst>
              </p:cTn>
              <p:nextCondLst>
                <p:cond evt="onClick" delay="0">
                  <p:tgtEl>
                    <p:spTgt spid="30"/>
                  </p:tgtEl>
                </p:cond>
              </p:nextCondLst>
            </p:seq>
          </p:childTnLst>
        </p:cTn>
      </p:par>
    </p:tnLst>
    <p:bldLst>
      <p:bldP spid="2" grpId="0"/>
      <p:bldP spid="100" grpId="0"/>
      <p:bldP spid="108" grpId="0"/>
      <p:bldP spid="1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Vận hành hệ thống điện trong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99854" cy="1492974"/>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TextBox 116">
            <a:extLst>
              <a:ext uri="{FF2B5EF4-FFF2-40B4-BE49-F238E27FC236}">
                <a16:creationId xmlns:a16="http://schemas.microsoft.com/office/drawing/2014/main" id="{22238407-0855-D98B-E484-79453E127D74}"/>
              </a:ext>
            </a:extLst>
          </p:cNvPr>
          <p:cNvSpPr txBox="1"/>
          <p:nvPr/>
        </p:nvSpPr>
        <p:spPr>
          <a:xfrm>
            <a:off x="3672546" y="3859432"/>
            <a:ext cx="4297550"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b="1">
                <a:solidFill>
                  <a:srgbClr val="0070C0"/>
                </a:solidFill>
              </a:rPr>
              <a:t>Video hướng dẫn thực hành</a:t>
            </a:r>
          </a:p>
        </p:txBody>
      </p:sp>
      <p:sp>
        <p:nvSpPr>
          <p:cNvPr id="97" name="Rectangle 96">
            <a:extLst>
              <a:ext uri="{FF2B5EF4-FFF2-40B4-BE49-F238E27FC236}">
                <a16:creationId xmlns:a16="http://schemas.microsoft.com/office/drawing/2014/main" id="{535A2A7B-BF65-67CA-EE2E-0380FDF4A5B7}"/>
              </a:ext>
            </a:extLst>
          </p:cNvPr>
          <p:cNvSpPr/>
          <p:nvPr/>
        </p:nvSpPr>
        <p:spPr>
          <a:xfrm>
            <a:off x="2316537" y="2047736"/>
            <a:ext cx="6812924" cy="4062142"/>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 name="Group 2">
            <a:extLst>
              <a:ext uri="{FF2B5EF4-FFF2-40B4-BE49-F238E27FC236}">
                <a16:creationId xmlns:a16="http://schemas.microsoft.com/office/drawing/2014/main" id="{AA55CC75-508F-DA94-48C7-A1AB5B4DFD28}"/>
              </a:ext>
            </a:extLst>
          </p:cNvPr>
          <p:cNvGrpSpPr/>
          <p:nvPr/>
        </p:nvGrpSpPr>
        <p:grpSpPr>
          <a:xfrm>
            <a:off x="12140" y="4800264"/>
            <a:ext cx="685064" cy="1426019"/>
            <a:chOff x="10281328" y="2919181"/>
            <a:chExt cx="685064" cy="1426019"/>
          </a:xfrm>
        </p:grpSpPr>
        <p:sp>
          <p:nvSpPr>
            <p:cNvPr id="4" name="Freeform: Shape 3">
              <a:extLst>
                <a:ext uri="{FF2B5EF4-FFF2-40B4-BE49-F238E27FC236}">
                  <a16:creationId xmlns:a16="http://schemas.microsoft.com/office/drawing/2014/main" id="{52ADB617-E074-BE6A-A4AA-5CF415AFDEBE}"/>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 name="Freeform: Shape 4">
              <a:extLst>
                <a:ext uri="{FF2B5EF4-FFF2-40B4-BE49-F238E27FC236}">
                  <a16:creationId xmlns:a16="http://schemas.microsoft.com/office/drawing/2014/main" id="{91FABC59-FA4B-F12F-7641-2F18990B37BF}"/>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Freeform: Shape 5">
              <a:extLst>
                <a:ext uri="{FF2B5EF4-FFF2-40B4-BE49-F238E27FC236}">
                  <a16:creationId xmlns:a16="http://schemas.microsoft.com/office/drawing/2014/main" id="{38B3A001-75F0-B2F3-A201-388DDF963690}"/>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 name="Freeform: Shape 6">
              <a:extLst>
                <a:ext uri="{FF2B5EF4-FFF2-40B4-BE49-F238E27FC236}">
                  <a16:creationId xmlns:a16="http://schemas.microsoft.com/office/drawing/2014/main" id="{9EB18E39-BCE3-F08D-1759-9F8D95BDEF03}"/>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 name="Freeform: Shape 8">
              <a:extLst>
                <a:ext uri="{FF2B5EF4-FFF2-40B4-BE49-F238E27FC236}">
                  <a16:creationId xmlns:a16="http://schemas.microsoft.com/office/drawing/2014/main" id="{9CE022AB-5285-F8C0-D8A2-948A1A9F9A26}"/>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Freeform: Shape 9">
              <a:extLst>
                <a:ext uri="{FF2B5EF4-FFF2-40B4-BE49-F238E27FC236}">
                  <a16:creationId xmlns:a16="http://schemas.microsoft.com/office/drawing/2014/main" id="{05649913-FF21-8B68-4E95-71C1A6D3B368}"/>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51A30591-3064-CDAA-646E-68373D0DE949}"/>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4639C60E-3A33-5C8F-FB6D-2AE285F3E599}"/>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32D559D0-20DC-F13D-EC54-03327661DAA0}"/>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B4F19E87-A55B-3AF0-3816-B1E35ACF720F}"/>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A3627485-BF03-11D8-F5F4-5A117FB3B1F9}"/>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7" name="Group 16">
            <a:extLst>
              <a:ext uri="{FF2B5EF4-FFF2-40B4-BE49-F238E27FC236}">
                <a16:creationId xmlns:a16="http://schemas.microsoft.com/office/drawing/2014/main" id="{C9A46617-8683-8FC2-A03D-864DEF243C63}"/>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28063B16-6EAD-EA80-E672-05FCCE52111C}"/>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B093CA49-E712-8FFC-D983-6C4D2D4BCCA4}"/>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9FD9BE7A-4DAF-B181-54EF-DF3119B0E102}"/>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C2D907AB-935C-B4CC-65AB-EE8BD997E2D9}"/>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D6069515-0AE8-CD45-2DCE-EF56DF6B64FC}"/>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8B60A715-2972-F3AB-F620-AF73ADA8D356}"/>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A369AF15-2C7F-9855-8AF6-7A156686190A}"/>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2CC83E30-A2BF-BE17-F805-E268D23EB570}"/>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29157157-8B51-3E20-FA80-74D521988DB0}"/>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3416EDF8-2700-9520-B64A-FA9C7F1F9F90}"/>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45EEC28B-8AFB-6A08-83D5-5BDB5A0E1022}"/>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285684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Effect transition="in" filter="fade">
                                      <p:cBhvr>
                                        <p:cTn id="1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580E3902-381D-9A67-80DB-399A85B029CF}"/>
              </a:ext>
            </a:extLst>
          </p:cNvPr>
          <p:cNvGrpSpPr/>
          <p:nvPr/>
        </p:nvGrpSpPr>
        <p:grpSpPr>
          <a:xfrm>
            <a:off x="5852385" y="2965095"/>
            <a:ext cx="5540784" cy="3067229"/>
            <a:chOff x="5852385" y="2965095"/>
            <a:chExt cx="5540784" cy="3067229"/>
          </a:xfrm>
        </p:grpSpPr>
        <p:grpSp>
          <p:nvGrpSpPr>
            <p:cNvPr id="51" name="Group 50">
              <a:extLst>
                <a:ext uri="{FF2B5EF4-FFF2-40B4-BE49-F238E27FC236}">
                  <a16:creationId xmlns:a16="http://schemas.microsoft.com/office/drawing/2014/main" id="{23525118-E14B-D6A2-75DD-18753B4D8A16}"/>
                </a:ext>
              </a:extLst>
            </p:cNvPr>
            <p:cNvGrpSpPr/>
            <p:nvPr/>
          </p:nvGrpSpPr>
          <p:grpSpPr>
            <a:xfrm>
              <a:off x="5852385" y="2965095"/>
              <a:ext cx="5540784" cy="3067229"/>
              <a:chOff x="1628613" y="2163478"/>
              <a:chExt cx="6774789" cy="4076215"/>
            </a:xfrm>
          </p:grpSpPr>
          <p:sp>
            <p:nvSpPr>
              <p:cNvPr id="52" name="Rectangle 51">
                <a:extLst>
                  <a:ext uri="{FF2B5EF4-FFF2-40B4-BE49-F238E27FC236}">
                    <a16:creationId xmlns:a16="http://schemas.microsoft.com/office/drawing/2014/main" id="{A1C7D456-D343-2B9A-EB9B-03529D8C29F8}"/>
                  </a:ext>
                </a:extLst>
              </p:cNvPr>
              <p:cNvSpPr/>
              <p:nvPr/>
            </p:nvSpPr>
            <p:spPr>
              <a:xfrm rot="20879201">
                <a:off x="5371615" y="2163478"/>
                <a:ext cx="3031787" cy="4076215"/>
              </a:xfrm>
              <a:prstGeom prst="rect">
                <a:avLst/>
              </a:prstGeom>
              <a:solidFill>
                <a:srgbClr val="FEE7B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Freeform: Shape 52">
                <a:extLst>
                  <a:ext uri="{FF2B5EF4-FFF2-40B4-BE49-F238E27FC236}">
                    <a16:creationId xmlns:a16="http://schemas.microsoft.com/office/drawing/2014/main" id="{51C187D0-7BB2-D62D-7CF7-4C9C73716714}"/>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Rectangle 53">
                <a:extLst>
                  <a:ext uri="{FF2B5EF4-FFF2-40B4-BE49-F238E27FC236}">
                    <a16:creationId xmlns:a16="http://schemas.microsoft.com/office/drawing/2014/main" id="{0EF86C87-5F92-EE0F-BE7E-C77D3350F915}"/>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33" name="Straight Connector 32">
              <a:extLst>
                <a:ext uri="{FF2B5EF4-FFF2-40B4-BE49-F238E27FC236}">
                  <a16:creationId xmlns:a16="http://schemas.microsoft.com/office/drawing/2014/main" id="{18A0FA62-3BE6-D45B-6D32-DB22AAD46542}"/>
                </a:ext>
              </a:extLst>
            </p:cNvPr>
            <p:cNvCxnSpPr>
              <a:cxnSpLocks/>
            </p:cNvCxnSpPr>
            <p:nvPr/>
          </p:nvCxnSpPr>
          <p:spPr>
            <a:xfrm>
              <a:off x="6754741" y="3281576"/>
              <a:ext cx="3861833" cy="0"/>
            </a:xfrm>
            <a:prstGeom prst="line">
              <a:avLst/>
            </a:prstGeom>
            <a:ln w="38100">
              <a:solidFill>
                <a:srgbClr val="F5821F"/>
              </a:solidFill>
              <a:prstDash val="sysDot"/>
            </a:ln>
          </p:spPr>
          <p:style>
            <a:lnRef idx="1">
              <a:schemeClr val="accent1"/>
            </a:lnRef>
            <a:fillRef idx="0">
              <a:schemeClr val="accent1"/>
            </a:fillRef>
            <a:effectRef idx="0">
              <a:schemeClr val="accent1"/>
            </a:effectRef>
            <a:fontRef idx="minor">
              <a:schemeClr val="tx1"/>
            </a:fontRef>
          </p:style>
        </p:cxnSp>
      </p:grpSp>
      <p:sp>
        <p:nvSpPr>
          <p:cNvPr id="55" name="Rectangle 34">
            <a:extLst>
              <a:ext uri="{FF2B5EF4-FFF2-40B4-BE49-F238E27FC236}">
                <a16:creationId xmlns:a16="http://schemas.microsoft.com/office/drawing/2014/main" id="{C555CA70-4D17-76E2-EC03-CBBE1A55362C}"/>
              </a:ext>
            </a:extLst>
          </p:cNvPr>
          <p:cNvSpPr/>
          <p:nvPr/>
        </p:nvSpPr>
        <p:spPr>
          <a:xfrm rot="16200000">
            <a:off x="7473201" y="951667"/>
            <a:ext cx="1449232" cy="2841624"/>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2F52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Vận hành hệ thống điện trong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81558" cy="1474762"/>
          </a:xfrm>
          <a:prstGeom prst="ellipse">
            <a:avLst/>
          </a:prstGeom>
        </p:spPr>
      </p:pic>
      <p:sp>
        <p:nvSpPr>
          <p:cNvPr id="11" name="TextBox 10">
            <a:extLst>
              <a:ext uri="{FF2B5EF4-FFF2-40B4-BE49-F238E27FC236}">
                <a16:creationId xmlns:a16="http://schemas.microsoft.com/office/drawing/2014/main" id="{65407C88-AB48-1311-9D0A-D46038BEE257}"/>
              </a:ext>
            </a:extLst>
          </p:cNvPr>
          <p:cNvSpPr txBox="1"/>
          <p:nvPr/>
        </p:nvSpPr>
        <p:spPr>
          <a:xfrm>
            <a:off x="6750783" y="1589384"/>
            <a:ext cx="2867846" cy="1600438"/>
          </a:xfrm>
          <a:prstGeom prst="rect">
            <a:avLst/>
          </a:prstGeom>
          <a:noFill/>
        </p:spPr>
        <p:txBody>
          <a:bodyPr wrap="square" rtlCol="0">
            <a:spAutoFit/>
          </a:bodyPr>
          <a:lstStyle/>
          <a:p>
            <a:pPr algn="ctr"/>
            <a:r>
              <a:rPr lang="vi-VN" sz="2600">
                <a:solidFill>
                  <a:schemeClr val="bg1"/>
                </a:solidFill>
                <a:latin typeface="Roboto Black" panose="02000000000000000000" pitchFamily="2" charset="0"/>
                <a:ea typeface="Roboto Black" panose="02000000000000000000" pitchFamily="2" charset="0"/>
              </a:rPr>
              <a:t>Bước 1 </a:t>
            </a:r>
          </a:p>
          <a:p>
            <a:pPr algn="ctr"/>
            <a:r>
              <a:rPr lang="vi-VN" sz="2400">
                <a:solidFill>
                  <a:schemeClr val="bg1"/>
                </a:solidFill>
                <a:latin typeface="Roboto" panose="02000000000000000000" pitchFamily="2" charset="0"/>
                <a:ea typeface="Roboto" panose="02000000000000000000" pitchFamily="2" charset="0"/>
              </a:rPr>
              <a:t>Cung cấp ánh sáng cho các tấm pin mặt trời</a:t>
            </a:r>
          </a:p>
        </p:txBody>
      </p:sp>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TextBox 116">
            <a:extLst>
              <a:ext uri="{FF2B5EF4-FFF2-40B4-BE49-F238E27FC236}">
                <a16:creationId xmlns:a16="http://schemas.microsoft.com/office/drawing/2014/main" id="{22238407-0855-D98B-E484-79453E127D74}"/>
              </a:ext>
            </a:extLst>
          </p:cNvPr>
          <p:cNvSpPr txBox="1"/>
          <p:nvPr/>
        </p:nvSpPr>
        <p:spPr>
          <a:xfrm>
            <a:off x="6448784" y="3520264"/>
            <a:ext cx="4297550" cy="1938992"/>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70C0"/>
                </a:solidFill>
              </a:rPr>
              <a:t>Sử dụng đèn học sinh hoặc đèn sưởi có thể thay đổi được độ sáng để dùng làm nguồn chiếu thẳng vào tấm pin mặt trời từ phía sau ngôi nhà</a:t>
            </a:r>
          </a:p>
        </p:txBody>
      </p:sp>
      <p:grpSp>
        <p:nvGrpSpPr>
          <p:cNvPr id="63" name="Group 62">
            <a:extLst>
              <a:ext uri="{FF2B5EF4-FFF2-40B4-BE49-F238E27FC236}">
                <a16:creationId xmlns:a16="http://schemas.microsoft.com/office/drawing/2014/main" id="{43EB0309-27C7-390C-CA3F-BB600A3A573C}"/>
              </a:ext>
            </a:extLst>
          </p:cNvPr>
          <p:cNvGrpSpPr/>
          <p:nvPr/>
        </p:nvGrpSpPr>
        <p:grpSpPr>
          <a:xfrm>
            <a:off x="1409656" y="1642638"/>
            <a:ext cx="4264485" cy="5028239"/>
            <a:chOff x="1359778" y="1647864"/>
            <a:chExt cx="4264485" cy="5028239"/>
          </a:xfrm>
        </p:grpSpPr>
        <p:sp>
          <p:nvSpPr>
            <p:cNvPr id="45" name="Rectangle 44">
              <a:extLst>
                <a:ext uri="{FF2B5EF4-FFF2-40B4-BE49-F238E27FC236}">
                  <a16:creationId xmlns:a16="http://schemas.microsoft.com/office/drawing/2014/main" id="{267762B5-CA32-1933-0FA8-D521E065D405}"/>
                </a:ext>
              </a:extLst>
            </p:cNvPr>
            <p:cNvSpPr/>
            <p:nvPr/>
          </p:nvSpPr>
          <p:spPr>
            <a:xfrm>
              <a:off x="1359778" y="1647864"/>
              <a:ext cx="4264485" cy="5028239"/>
            </a:xfrm>
            <a:prstGeom prst="rect">
              <a:avLst/>
            </a:prstGeom>
            <a:solidFill>
              <a:srgbClr val="2F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id="{3A2ABB66-FBEC-4ED7-0C20-9C38AD6A37A0}"/>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3E5AE447-8E51-99C3-925E-FF5DB9ECA49D}"/>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8" name="Rectangle 57">
            <a:extLst>
              <a:ext uri="{FF2B5EF4-FFF2-40B4-BE49-F238E27FC236}">
                <a16:creationId xmlns:a16="http://schemas.microsoft.com/office/drawing/2014/main" id="{E85DBFA7-3D9B-AC67-08FD-80D12B1C7C53}"/>
              </a:ext>
            </a:extLst>
          </p:cNvPr>
          <p:cNvSpPr/>
          <p:nvPr/>
        </p:nvSpPr>
        <p:spPr>
          <a:xfrm>
            <a:off x="1842106" y="2071491"/>
            <a:ext cx="3428209" cy="420239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 name="Group 2">
            <a:extLst>
              <a:ext uri="{FF2B5EF4-FFF2-40B4-BE49-F238E27FC236}">
                <a16:creationId xmlns:a16="http://schemas.microsoft.com/office/drawing/2014/main" id="{024B4F83-C2D7-0F5B-20F7-954BE93B4D52}"/>
              </a:ext>
            </a:extLst>
          </p:cNvPr>
          <p:cNvGrpSpPr/>
          <p:nvPr/>
        </p:nvGrpSpPr>
        <p:grpSpPr>
          <a:xfrm>
            <a:off x="12140" y="4800264"/>
            <a:ext cx="685064" cy="1426019"/>
            <a:chOff x="10281328" y="2919181"/>
            <a:chExt cx="685064" cy="1426019"/>
          </a:xfrm>
        </p:grpSpPr>
        <p:sp>
          <p:nvSpPr>
            <p:cNvPr id="4" name="Freeform: Shape 3">
              <a:extLst>
                <a:ext uri="{FF2B5EF4-FFF2-40B4-BE49-F238E27FC236}">
                  <a16:creationId xmlns:a16="http://schemas.microsoft.com/office/drawing/2014/main" id="{D4965521-7E7F-E8C2-7183-7178CDA35A21}"/>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 name="Freeform: Shape 4">
              <a:extLst>
                <a:ext uri="{FF2B5EF4-FFF2-40B4-BE49-F238E27FC236}">
                  <a16:creationId xmlns:a16="http://schemas.microsoft.com/office/drawing/2014/main" id="{DA3A356D-9254-7427-8916-B27172A9DAF3}"/>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Freeform: Shape 5">
              <a:extLst>
                <a:ext uri="{FF2B5EF4-FFF2-40B4-BE49-F238E27FC236}">
                  <a16:creationId xmlns:a16="http://schemas.microsoft.com/office/drawing/2014/main" id="{C2B8D1F7-D866-6786-F4E1-5E31B7158266}"/>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 name="Freeform: Shape 6">
              <a:extLst>
                <a:ext uri="{FF2B5EF4-FFF2-40B4-BE49-F238E27FC236}">
                  <a16:creationId xmlns:a16="http://schemas.microsoft.com/office/drawing/2014/main" id="{2A892167-0D5A-394B-E9EC-3FD1D5BB7F50}"/>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 name="Freeform: Shape 8">
              <a:extLst>
                <a:ext uri="{FF2B5EF4-FFF2-40B4-BE49-F238E27FC236}">
                  <a16:creationId xmlns:a16="http://schemas.microsoft.com/office/drawing/2014/main" id="{007E53B1-C62E-F3B4-D8DD-D622D22A824A}"/>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Freeform: Shape 9">
              <a:extLst>
                <a:ext uri="{FF2B5EF4-FFF2-40B4-BE49-F238E27FC236}">
                  <a16:creationId xmlns:a16="http://schemas.microsoft.com/office/drawing/2014/main" id="{0B0CB2E3-7D25-1D8C-3CFD-103BF7EF5A10}"/>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5E95C9F3-412E-F02A-76F7-DAA72A216207}"/>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E1876AE6-B188-10AF-B640-8543BD6F734A}"/>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C5A8737F-98E5-E332-36DE-BB938FEA0E27}"/>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32112CED-5489-9C84-F041-9EB01D3CD718}"/>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20DF2D33-C95F-FE21-6049-26B2BE3E4598}"/>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7" name="Group 16">
            <a:extLst>
              <a:ext uri="{FF2B5EF4-FFF2-40B4-BE49-F238E27FC236}">
                <a16:creationId xmlns:a16="http://schemas.microsoft.com/office/drawing/2014/main" id="{3A3DDC88-C95D-8A45-1C11-19D15FFE63CC}"/>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C6D97AAC-B672-5915-38D6-CBCC366F62FA}"/>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87ECD6D8-259C-AB9F-477E-2E87801AFD1A}"/>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3A420C56-7E36-8C1F-258C-416841E79BD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678A2750-2615-F42F-3D69-1D0EBBE9B8BE}"/>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A6AB94F6-19AA-D5B1-1164-3D9CD8C218F2}"/>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7DB4042E-4CC0-ED1C-851F-17FBD0ADA8C6}"/>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9A9D4B20-BF08-5601-3EA1-AB1A8C03201F}"/>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D219F915-6A3E-49AD-45DD-D648C0BD8709}"/>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8DB2C330-4EFC-FE2B-B65E-EC0ED258159C}"/>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02653F36-9514-66B8-29DF-D2290662C72D}"/>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9E9159CD-6513-484A-0C6A-FEDAB220D69A}"/>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21186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fade">
                                      <p:cBhvr>
                                        <p:cTn id="33"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1" grpId="0"/>
      <p:bldP spid="117" grpId="0"/>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580E3902-381D-9A67-80DB-399A85B029CF}"/>
              </a:ext>
            </a:extLst>
          </p:cNvPr>
          <p:cNvGrpSpPr/>
          <p:nvPr/>
        </p:nvGrpSpPr>
        <p:grpSpPr>
          <a:xfrm>
            <a:off x="5852385" y="2965095"/>
            <a:ext cx="5540784" cy="3067229"/>
            <a:chOff x="5852385" y="2965095"/>
            <a:chExt cx="5540784" cy="3067229"/>
          </a:xfrm>
        </p:grpSpPr>
        <p:grpSp>
          <p:nvGrpSpPr>
            <p:cNvPr id="51" name="Group 50">
              <a:extLst>
                <a:ext uri="{FF2B5EF4-FFF2-40B4-BE49-F238E27FC236}">
                  <a16:creationId xmlns:a16="http://schemas.microsoft.com/office/drawing/2014/main" id="{23525118-E14B-D6A2-75DD-18753B4D8A16}"/>
                </a:ext>
              </a:extLst>
            </p:cNvPr>
            <p:cNvGrpSpPr/>
            <p:nvPr/>
          </p:nvGrpSpPr>
          <p:grpSpPr>
            <a:xfrm>
              <a:off x="5852385" y="2965095"/>
              <a:ext cx="5540784" cy="3067229"/>
              <a:chOff x="1628613" y="2163478"/>
              <a:chExt cx="6774789" cy="4076215"/>
            </a:xfrm>
          </p:grpSpPr>
          <p:sp>
            <p:nvSpPr>
              <p:cNvPr id="52" name="Rectangle 51">
                <a:extLst>
                  <a:ext uri="{FF2B5EF4-FFF2-40B4-BE49-F238E27FC236}">
                    <a16:creationId xmlns:a16="http://schemas.microsoft.com/office/drawing/2014/main" id="{A1C7D456-D343-2B9A-EB9B-03529D8C29F8}"/>
                  </a:ext>
                </a:extLst>
              </p:cNvPr>
              <p:cNvSpPr/>
              <p:nvPr/>
            </p:nvSpPr>
            <p:spPr>
              <a:xfrm rot="20879201">
                <a:off x="5371615" y="2163478"/>
                <a:ext cx="3031787" cy="4076215"/>
              </a:xfrm>
              <a:prstGeom prst="rect">
                <a:avLst/>
              </a:prstGeom>
              <a:solidFill>
                <a:srgbClr val="FEE7B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Freeform: Shape 52">
                <a:extLst>
                  <a:ext uri="{FF2B5EF4-FFF2-40B4-BE49-F238E27FC236}">
                    <a16:creationId xmlns:a16="http://schemas.microsoft.com/office/drawing/2014/main" id="{51C187D0-7BB2-D62D-7CF7-4C9C73716714}"/>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Rectangle 53">
                <a:extLst>
                  <a:ext uri="{FF2B5EF4-FFF2-40B4-BE49-F238E27FC236}">
                    <a16:creationId xmlns:a16="http://schemas.microsoft.com/office/drawing/2014/main" id="{0EF86C87-5F92-EE0F-BE7E-C77D3350F915}"/>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33" name="Straight Connector 32">
              <a:extLst>
                <a:ext uri="{FF2B5EF4-FFF2-40B4-BE49-F238E27FC236}">
                  <a16:creationId xmlns:a16="http://schemas.microsoft.com/office/drawing/2014/main" id="{18A0FA62-3BE6-D45B-6D32-DB22AAD46542}"/>
                </a:ext>
              </a:extLst>
            </p:cNvPr>
            <p:cNvCxnSpPr>
              <a:cxnSpLocks/>
            </p:cNvCxnSpPr>
            <p:nvPr/>
          </p:nvCxnSpPr>
          <p:spPr>
            <a:xfrm>
              <a:off x="6754741" y="3281576"/>
              <a:ext cx="3861833" cy="0"/>
            </a:xfrm>
            <a:prstGeom prst="line">
              <a:avLst/>
            </a:prstGeom>
            <a:ln w="38100">
              <a:solidFill>
                <a:srgbClr val="F5821F"/>
              </a:solidFill>
              <a:prstDash val="sysDot"/>
            </a:ln>
          </p:spPr>
          <p:style>
            <a:lnRef idx="1">
              <a:schemeClr val="accent1"/>
            </a:lnRef>
            <a:fillRef idx="0">
              <a:schemeClr val="accent1"/>
            </a:fillRef>
            <a:effectRef idx="0">
              <a:schemeClr val="accent1"/>
            </a:effectRef>
            <a:fontRef idx="minor">
              <a:schemeClr val="tx1"/>
            </a:fontRef>
          </p:style>
        </p:cxnSp>
      </p:grpSp>
      <p:sp>
        <p:nvSpPr>
          <p:cNvPr id="55" name="Rectangle 34">
            <a:extLst>
              <a:ext uri="{FF2B5EF4-FFF2-40B4-BE49-F238E27FC236}">
                <a16:creationId xmlns:a16="http://schemas.microsoft.com/office/drawing/2014/main" id="{C555CA70-4D17-76E2-EC03-CBBE1A55362C}"/>
              </a:ext>
            </a:extLst>
          </p:cNvPr>
          <p:cNvSpPr/>
          <p:nvPr/>
        </p:nvSpPr>
        <p:spPr>
          <a:xfrm rot="16200000">
            <a:off x="7473201" y="951667"/>
            <a:ext cx="1449232" cy="2841624"/>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2F52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Vận hành hệ thống điện trong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5670" cy="1389268"/>
          </a:xfrm>
          <a:prstGeom prst="ellipse">
            <a:avLst/>
          </a:prstGeom>
        </p:spPr>
      </p:pic>
      <p:sp>
        <p:nvSpPr>
          <p:cNvPr id="11" name="TextBox 10">
            <a:extLst>
              <a:ext uri="{FF2B5EF4-FFF2-40B4-BE49-F238E27FC236}">
                <a16:creationId xmlns:a16="http://schemas.microsoft.com/office/drawing/2014/main" id="{65407C88-AB48-1311-9D0A-D46038BEE257}"/>
              </a:ext>
            </a:extLst>
          </p:cNvPr>
          <p:cNvSpPr txBox="1"/>
          <p:nvPr/>
        </p:nvSpPr>
        <p:spPr>
          <a:xfrm>
            <a:off x="7342790" y="2188301"/>
            <a:ext cx="1546030" cy="461665"/>
          </a:xfrm>
          <a:prstGeom prst="rect">
            <a:avLst/>
          </a:prstGeom>
          <a:noFill/>
        </p:spPr>
        <p:txBody>
          <a:bodyPr wrap="square" rtlCol="0">
            <a:spAutoFit/>
          </a:bodyPr>
          <a:lstStyle/>
          <a:p>
            <a:pPr algn="ctr"/>
            <a:r>
              <a:rPr lang="vi-VN" sz="2400">
                <a:solidFill>
                  <a:schemeClr val="bg1"/>
                </a:solidFill>
                <a:latin typeface="Roboto Black" panose="02000000000000000000" pitchFamily="2" charset="0"/>
                <a:ea typeface="Roboto Black" panose="02000000000000000000" pitchFamily="2" charset="0"/>
              </a:rPr>
              <a:t>Chú ý</a:t>
            </a:r>
          </a:p>
        </p:txBody>
      </p:sp>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3" name="Group 62">
            <a:extLst>
              <a:ext uri="{FF2B5EF4-FFF2-40B4-BE49-F238E27FC236}">
                <a16:creationId xmlns:a16="http://schemas.microsoft.com/office/drawing/2014/main" id="{43EB0309-27C7-390C-CA3F-BB600A3A573C}"/>
              </a:ext>
            </a:extLst>
          </p:cNvPr>
          <p:cNvGrpSpPr/>
          <p:nvPr/>
        </p:nvGrpSpPr>
        <p:grpSpPr>
          <a:xfrm>
            <a:off x="1409656" y="1642638"/>
            <a:ext cx="4264485" cy="5028239"/>
            <a:chOff x="1359778" y="1647864"/>
            <a:chExt cx="4264485" cy="5028239"/>
          </a:xfrm>
        </p:grpSpPr>
        <p:sp>
          <p:nvSpPr>
            <p:cNvPr id="45" name="Rectangle 44">
              <a:extLst>
                <a:ext uri="{FF2B5EF4-FFF2-40B4-BE49-F238E27FC236}">
                  <a16:creationId xmlns:a16="http://schemas.microsoft.com/office/drawing/2014/main" id="{267762B5-CA32-1933-0FA8-D521E065D405}"/>
                </a:ext>
              </a:extLst>
            </p:cNvPr>
            <p:cNvSpPr/>
            <p:nvPr/>
          </p:nvSpPr>
          <p:spPr>
            <a:xfrm>
              <a:off x="1359778" y="1647864"/>
              <a:ext cx="4264485" cy="5028239"/>
            </a:xfrm>
            <a:prstGeom prst="rect">
              <a:avLst/>
            </a:prstGeom>
            <a:solidFill>
              <a:srgbClr val="2F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id="{3A2ABB66-FBEC-4ED7-0C20-9C38AD6A37A0}"/>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3E5AE447-8E51-99C3-925E-FF5DB9ECA49D}"/>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4" name="Picture 33">
            <a:extLst>
              <a:ext uri="{FF2B5EF4-FFF2-40B4-BE49-F238E27FC236}">
                <a16:creationId xmlns:a16="http://schemas.microsoft.com/office/drawing/2014/main" id="{741E2F68-00B6-DAEA-AA9C-E7AC448F100E}"/>
              </a:ext>
            </a:extLst>
          </p:cNvPr>
          <p:cNvPicPr>
            <a:picLocks noChangeAspect="1"/>
          </p:cNvPicPr>
          <p:nvPr/>
        </p:nvPicPr>
        <p:blipFill>
          <a:blip r:embed="rId4"/>
          <a:stretch>
            <a:fillRect/>
          </a:stretch>
        </p:blipFill>
        <p:spPr>
          <a:xfrm>
            <a:off x="1937261" y="2261125"/>
            <a:ext cx="1655467" cy="163038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TextBox 2">
            <a:extLst>
              <a:ext uri="{FF2B5EF4-FFF2-40B4-BE49-F238E27FC236}">
                <a16:creationId xmlns:a16="http://schemas.microsoft.com/office/drawing/2014/main" id="{00493AD8-E031-1685-7047-752EF055E925}"/>
              </a:ext>
            </a:extLst>
          </p:cNvPr>
          <p:cNvSpPr txBox="1"/>
          <p:nvPr/>
        </p:nvSpPr>
        <p:spPr>
          <a:xfrm>
            <a:off x="6906854" y="4048338"/>
            <a:ext cx="3100477" cy="830997"/>
          </a:xfrm>
          <a:prstGeom prst="rect">
            <a:avLst/>
          </a:prstGeom>
          <a:noFill/>
        </p:spPr>
        <p:txBody>
          <a:bodyPr wrap="square" rtlCol="0">
            <a:spAutoFit/>
          </a:bodyPr>
          <a:lstStyle/>
          <a:p>
            <a:pPr algn="ctr"/>
            <a:r>
              <a:rPr lang="vi-VN" sz="2400">
                <a:solidFill>
                  <a:srgbClr val="002060"/>
                </a:solidFill>
                <a:latin typeface="Roboto" panose="02000000000000000000" pitchFamily="2" charset="0"/>
                <a:ea typeface="Roboto" panose="02000000000000000000" pitchFamily="2" charset="0"/>
              </a:rPr>
              <a:t>Nên sử dụng đèn loại bóng dây tóc</a:t>
            </a:r>
          </a:p>
        </p:txBody>
      </p:sp>
      <p:pic>
        <p:nvPicPr>
          <p:cNvPr id="4" name="Picture 3">
            <a:extLst>
              <a:ext uri="{FF2B5EF4-FFF2-40B4-BE49-F238E27FC236}">
                <a16:creationId xmlns:a16="http://schemas.microsoft.com/office/drawing/2014/main" id="{B5BC89CE-DFCE-77BB-11A7-B2179002E278}"/>
              </a:ext>
            </a:extLst>
          </p:cNvPr>
          <p:cNvPicPr>
            <a:picLocks noChangeAspect="1"/>
          </p:cNvPicPr>
          <p:nvPr/>
        </p:nvPicPr>
        <p:blipFill>
          <a:blip r:embed="rId5">
            <a:extLst>
              <a:ext uri="{28A0092B-C50C-407E-A947-70E740481C1C}">
                <a14:useLocalDpi xmlns:a14="http://schemas.microsoft.com/office/drawing/2010/main" val="0"/>
              </a:ext>
            </a:extLst>
          </a:blip>
          <a:srcRect t="13116" b="13116"/>
          <a:stretch/>
        </p:blipFill>
        <p:spPr>
          <a:xfrm>
            <a:off x="1887721" y="3851107"/>
            <a:ext cx="1655467" cy="163038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a:extLst>
              <a:ext uri="{FF2B5EF4-FFF2-40B4-BE49-F238E27FC236}">
                <a16:creationId xmlns:a16="http://schemas.microsoft.com/office/drawing/2014/main" id="{287FACE8-1BC2-D7AF-CC79-AE8EA8A1E7A9}"/>
              </a:ext>
            </a:extLst>
          </p:cNvPr>
          <p:cNvPicPr>
            <a:picLocks noChangeAspect="1"/>
          </p:cNvPicPr>
          <p:nvPr/>
        </p:nvPicPr>
        <p:blipFill>
          <a:blip r:embed="rId6">
            <a:extLst>
              <a:ext uri="{28A0092B-C50C-407E-A947-70E740481C1C}">
                <a14:useLocalDpi xmlns:a14="http://schemas.microsoft.com/office/drawing/2010/main" val="0"/>
              </a:ext>
            </a:extLst>
          </a:blip>
          <a:srcRect l="14707" r="14707"/>
          <a:stretch/>
        </p:blipFill>
        <p:spPr>
          <a:xfrm>
            <a:off x="3405448" y="2796112"/>
            <a:ext cx="1655467" cy="163038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a:extLst>
              <a:ext uri="{FF2B5EF4-FFF2-40B4-BE49-F238E27FC236}">
                <a16:creationId xmlns:a16="http://schemas.microsoft.com/office/drawing/2014/main" id="{088205E1-6560-47CA-84DF-D11E1F6D90A3}"/>
              </a:ext>
            </a:extLst>
          </p:cNvPr>
          <p:cNvPicPr>
            <a:picLocks noChangeAspect="1"/>
          </p:cNvPicPr>
          <p:nvPr/>
        </p:nvPicPr>
        <p:blipFill>
          <a:blip r:embed="rId7">
            <a:extLst>
              <a:ext uri="{28A0092B-C50C-407E-A947-70E740481C1C}">
                <a14:useLocalDpi xmlns:a14="http://schemas.microsoft.com/office/drawing/2010/main" val="0"/>
              </a:ext>
            </a:extLst>
          </a:blip>
          <a:srcRect t="538" b="538"/>
          <a:stretch/>
        </p:blipFill>
        <p:spPr>
          <a:xfrm>
            <a:off x="3405448" y="4345690"/>
            <a:ext cx="1655467" cy="163038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7" name="Group 6">
            <a:extLst>
              <a:ext uri="{FF2B5EF4-FFF2-40B4-BE49-F238E27FC236}">
                <a16:creationId xmlns:a16="http://schemas.microsoft.com/office/drawing/2014/main" id="{5B5CAF47-48B4-FD2B-B28A-1A631F88AC4F}"/>
              </a:ext>
            </a:extLst>
          </p:cNvPr>
          <p:cNvGrpSpPr/>
          <p:nvPr/>
        </p:nvGrpSpPr>
        <p:grpSpPr>
          <a:xfrm>
            <a:off x="12140" y="4800264"/>
            <a:ext cx="685064" cy="1426019"/>
            <a:chOff x="10281328" y="2919181"/>
            <a:chExt cx="685064" cy="1426019"/>
          </a:xfrm>
        </p:grpSpPr>
        <p:sp>
          <p:nvSpPr>
            <p:cNvPr id="9" name="Freeform: Shape 8">
              <a:extLst>
                <a:ext uri="{FF2B5EF4-FFF2-40B4-BE49-F238E27FC236}">
                  <a16:creationId xmlns:a16="http://schemas.microsoft.com/office/drawing/2014/main" id="{AD439E77-CC3E-6865-BAC1-18DEFA9A0C34}"/>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Freeform: Shape 9">
              <a:extLst>
                <a:ext uri="{FF2B5EF4-FFF2-40B4-BE49-F238E27FC236}">
                  <a16:creationId xmlns:a16="http://schemas.microsoft.com/office/drawing/2014/main" id="{3F57E178-54BC-0CBA-7E1B-E2225D4A2FA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D8F4D1A8-54B9-E23B-7FCF-5DDEBF64266B}"/>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5C04308F-36AF-18D7-CDB6-825A4410A81D}"/>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91895971-7146-0E05-9F28-0BB7BDA2A3FF}"/>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0919C353-CAFC-4602-14B3-B978ABFDD966}"/>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F5810466-6A2B-E936-59E7-D612EC9F7ABC}"/>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7" name="Freeform: Shape 16">
              <a:extLst>
                <a:ext uri="{FF2B5EF4-FFF2-40B4-BE49-F238E27FC236}">
                  <a16:creationId xmlns:a16="http://schemas.microsoft.com/office/drawing/2014/main" id="{24ED5B90-7882-7765-ADC9-E8EFDD79C5EE}"/>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8" name="Freeform: Shape 17">
              <a:extLst>
                <a:ext uri="{FF2B5EF4-FFF2-40B4-BE49-F238E27FC236}">
                  <a16:creationId xmlns:a16="http://schemas.microsoft.com/office/drawing/2014/main" id="{2161C971-B63B-32BD-E5C8-165C9854D3E2}"/>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B6AFE235-2FCA-BAD3-753E-A42481A33D04}"/>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3AD11C20-8F46-7284-6CDD-1CD0FC81594A}"/>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22" name="Group 21">
            <a:extLst>
              <a:ext uri="{FF2B5EF4-FFF2-40B4-BE49-F238E27FC236}">
                <a16:creationId xmlns:a16="http://schemas.microsoft.com/office/drawing/2014/main" id="{321C180E-448E-304E-AE29-6BCCFDA4C939}"/>
              </a:ext>
            </a:extLst>
          </p:cNvPr>
          <p:cNvGrpSpPr/>
          <p:nvPr/>
        </p:nvGrpSpPr>
        <p:grpSpPr>
          <a:xfrm flipH="1">
            <a:off x="11506936" y="403281"/>
            <a:ext cx="685064" cy="1426019"/>
            <a:chOff x="10281328" y="2919181"/>
            <a:chExt cx="685064" cy="1426019"/>
          </a:xfrm>
        </p:grpSpPr>
        <p:sp>
          <p:nvSpPr>
            <p:cNvPr id="23" name="Freeform: Shape 22">
              <a:extLst>
                <a:ext uri="{FF2B5EF4-FFF2-40B4-BE49-F238E27FC236}">
                  <a16:creationId xmlns:a16="http://schemas.microsoft.com/office/drawing/2014/main" id="{5D5586A3-4A85-3E7F-599E-A28C0F7845B0}"/>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C00FB619-1639-165F-26B8-3764A9E20538}"/>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AC97F186-EC29-74C8-D649-BC702201AC6F}"/>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5F2BB2D9-A6DA-D854-828D-DF4B00A39E9B}"/>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8C0155F4-CE32-BADB-7022-D11D2FF2F06A}"/>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4DE77475-E804-E163-68D0-E6373FEAA0F0}"/>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4B56A17D-8BCD-7598-00B7-C782134E7085}"/>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5" name="Freeform: Shape 34">
              <a:extLst>
                <a:ext uri="{FF2B5EF4-FFF2-40B4-BE49-F238E27FC236}">
                  <a16:creationId xmlns:a16="http://schemas.microsoft.com/office/drawing/2014/main" id="{358017AF-DB6B-B55E-0E7E-7C8B94570D7F}"/>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6" name="Freeform: Shape 35">
              <a:extLst>
                <a:ext uri="{FF2B5EF4-FFF2-40B4-BE49-F238E27FC236}">
                  <a16:creationId xmlns:a16="http://schemas.microsoft.com/office/drawing/2014/main" id="{D04F4EF3-7E51-60E7-2C89-39E7039AA778}"/>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7" name="Freeform: Shape 36">
              <a:extLst>
                <a:ext uri="{FF2B5EF4-FFF2-40B4-BE49-F238E27FC236}">
                  <a16:creationId xmlns:a16="http://schemas.microsoft.com/office/drawing/2014/main" id="{18DA2353-905A-4B6C-F4D6-5ADCCB6573BB}"/>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8" name="Freeform: Shape 37">
              <a:extLst>
                <a:ext uri="{FF2B5EF4-FFF2-40B4-BE49-F238E27FC236}">
                  <a16:creationId xmlns:a16="http://schemas.microsoft.com/office/drawing/2014/main" id="{DA17D6EB-3922-17A7-D583-3AC422844F1E}"/>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18761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10" presetClass="entr" presetSubtype="0" fill="hold"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B349AC8-58CC-7858-2C10-0A0C8238DDE7}"/>
              </a:ext>
            </a:extLst>
          </p:cNvPr>
          <p:cNvGrpSpPr/>
          <p:nvPr/>
        </p:nvGrpSpPr>
        <p:grpSpPr>
          <a:xfrm>
            <a:off x="1359778" y="1647864"/>
            <a:ext cx="4264485" cy="5028239"/>
            <a:chOff x="1359778" y="1647864"/>
            <a:chExt cx="4264485" cy="5028239"/>
          </a:xfrm>
        </p:grpSpPr>
        <p:sp>
          <p:nvSpPr>
            <p:cNvPr id="45" name="Rectangle 44">
              <a:extLst>
                <a:ext uri="{FF2B5EF4-FFF2-40B4-BE49-F238E27FC236}">
                  <a16:creationId xmlns:a16="http://schemas.microsoft.com/office/drawing/2014/main" id="{267762B5-CA32-1933-0FA8-D521E065D405}"/>
                </a:ext>
              </a:extLst>
            </p:cNvPr>
            <p:cNvSpPr/>
            <p:nvPr/>
          </p:nvSpPr>
          <p:spPr>
            <a:xfrm>
              <a:off x="1359778" y="1647864"/>
              <a:ext cx="4264485" cy="5028239"/>
            </a:xfrm>
            <a:prstGeom prst="rect">
              <a:avLst/>
            </a:prstGeom>
            <a:solidFill>
              <a:srgbClr val="2F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id="{3A2ABB66-FBEC-4ED7-0C20-9C38AD6A37A0}"/>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3E5AE447-8E51-99C3-925E-FF5DB9ECA49D}"/>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0" name="Group 29">
            <a:extLst>
              <a:ext uri="{FF2B5EF4-FFF2-40B4-BE49-F238E27FC236}">
                <a16:creationId xmlns:a16="http://schemas.microsoft.com/office/drawing/2014/main" id="{541FDB9B-3392-695C-D614-AF9369C47955}"/>
              </a:ext>
            </a:extLst>
          </p:cNvPr>
          <p:cNvGrpSpPr/>
          <p:nvPr/>
        </p:nvGrpSpPr>
        <p:grpSpPr>
          <a:xfrm>
            <a:off x="5852385" y="2965095"/>
            <a:ext cx="5540784" cy="3067229"/>
            <a:chOff x="5852385" y="2965095"/>
            <a:chExt cx="5540784" cy="3067229"/>
          </a:xfrm>
        </p:grpSpPr>
        <p:grpSp>
          <p:nvGrpSpPr>
            <p:cNvPr id="51" name="Group 50">
              <a:extLst>
                <a:ext uri="{FF2B5EF4-FFF2-40B4-BE49-F238E27FC236}">
                  <a16:creationId xmlns:a16="http://schemas.microsoft.com/office/drawing/2014/main" id="{23525118-E14B-D6A2-75DD-18753B4D8A16}"/>
                </a:ext>
              </a:extLst>
            </p:cNvPr>
            <p:cNvGrpSpPr/>
            <p:nvPr/>
          </p:nvGrpSpPr>
          <p:grpSpPr>
            <a:xfrm>
              <a:off x="5852385" y="2965095"/>
              <a:ext cx="5540784" cy="3067229"/>
              <a:chOff x="1628613" y="2163478"/>
              <a:chExt cx="6774789" cy="4076215"/>
            </a:xfrm>
          </p:grpSpPr>
          <p:sp>
            <p:nvSpPr>
              <p:cNvPr id="52" name="Rectangle 51">
                <a:extLst>
                  <a:ext uri="{FF2B5EF4-FFF2-40B4-BE49-F238E27FC236}">
                    <a16:creationId xmlns:a16="http://schemas.microsoft.com/office/drawing/2014/main" id="{A1C7D456-D343-2B9A-EB9B-03529D8C29F8}"/>
                  </a:ext>
                </a:extLst>
              </p:cNvPr>
              <p:cNvSpPr/>
              <p:nvPr/>
            </p:nvSpPr>
            <p:spPr>
              <a:xfrm rot="20879201">
                <a:off x="5371615" y="2163478"/>
                <a:ext cx="3031787" cy="4076215"/>
              </a:xfrm>
              <a:prstGeom prst="rect">
                <a:avLst/>
              </a:prstGeom>
              <a:solidFill>
                <a:srgbClr val="FEE7B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Freeform: Shape 52">
                <a:extLst>
                  <a:ext uri="{FF2B5EF4-FFF2-40B4-BE49-F238E27FC236}">
                    <a16:creationId xmlns:a16="http://schemas.microsoft.com/office/drawing/2014/main" id="{51C187D0-7BB2-D62D-7CF7-4C9C73716714}"/>
                  </a:ext>
                </a:extLst>
              </p:cNvPr>
              <p:cNvSpPr/>
              <p:nvPr/>
            </p:nvSpPr>
            <p:spPr>
              <a:xfrm rot="20987940">
                <a:off x="1628613" y="2837510"/>
                <a:ext cx="4712308" cy="3132176"/>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Rectangle 53">
                <a:extLst>
                  <a:ext uri="{FF2B5EF4-FFF2-40B4-BE49-F238E27FC236}">
                    <a16:creationId xmlns:a16="http://schemas.microsoft.com/office/drawing/2014/main" id="{0EF86C87-5F92-EE0F-BE7E-C77D3350F915}"/>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33" name="Straight Connector 32">
              <a:extLst>
                <a:ext uri="{FF2B5EF4-FFF2-40B4-BE49-F238E27FC236}">
                  <a16:creationId xmlns:a16="http://schemas.microsoft.com/office/drawing/2014/main" id="{18A0FA62-3BE6-D45B-6D32-DB22AAD46542}"/>
                </a:ext>
              </a:extLst>
            </p:cNvPr>
            <p:cNvCxnSpPr>
              <a:cxnSpLocks/>
            </p:cNvCxnSpPr>
            <p:nvPr/>
          </p:nvCxnSpPr>
          <p:spPr>
            <a:xfrm>
              <a:off x="6754741" y="3281576"/>
              <a:ext cx="3861833" cy="0"/>
            </a:xfrm>
            <a:prstGeom prst="line">
              <a:avLst/>
            </a:prstGeom>
            <a:ln w="38100">
              <a:solidFill>
                <a:srgbClr val="F5821F"/>
              </a:solidFill>
              <a:prstDash val="sysDot"/>
            </a:ln>
          </p:spPr>
          <p:style>
            <a:lnRef idx="1">
              <a:schemeClr val="accent1"/>
            </a:lnRef>
            <a:fillRef idx="0">
              <a:schemeClr val="accent1"/>
            </a:fillRef>
            <a:effectRef idx="0">
              <a:schemeClr val="accent1"/>
            </a:effectRef>
            <a:fontRef idx="minor">
              <a:schemeClr val="tx1"/>
            </a:fontRef>
          </p:style>
        </p:cxnSp>
      </p:grpSp>
      <p:sp>
        <p:nvSpPr>
          <p:cNvPr id="55" name="Rectangle 34">
            <a:extLst>
              <a:ext uri="{FF2B5EF4-FFF2-40B4-BE49-F238E27FC236}">
                <a16:creationId xmlns:a16="http://schemas.microsoft.com/office/drawing/2014/main" id="{C555CA70-4D17-76E2-EC03-CBBE1A55362C}"/>
              </a:ext>
            </a:extLst>
          </p:cNvPr>
          <p:cNvSpPr/>
          <p:nvPr/>
        </p:nvSpPr>
        <p:spPr>
          <a:xfrm rot="16200000">
            <a:off x="7604705" y="1083171"/>
            <a:ext cx="1186223" cy="2841624"/>
          </a:xfrm>
          <a:custGeom>
            <a:avLst/>
            <a:gdLst>
              <a:gd name="connsiteX0" fmla="*/ 0 w 1271353"/>
              <a:gd name="connsiteY0" fmla="*/ 0 h 1365548"/>
              <a:gd name="connsiteX1" fmla="*/ 1271353 w 1271353"/>
              <a:gd name="connsiteY1" fmla="*/ 0 h 1365548"/>
              <a:gd name="connsiteX2" fmla="*/ 1271353 w 1271353"/>
              <a:gd name="connsiteY2" fmla="*/ 1365548 h 1365548"/>
              <a:gd name="connsiteX3" fmla="*/ 0 w 1271353"/>
              <a:gd name="connsiteY3" fmla="*/ 1365548 h 1365548"/>
              <a:gd name="connsiteX4" fmla="*/ 0 w 1271353"/>
              <a:gd name="connsiteY4"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548"/>
              <a:gd name="connsiteX1" fmla="*/ 1271353 w 1271353"/>
              <a:gd name="connsiteY1" fmla="*/ 0 h 1365548"/>
              <a:gd name="connsiteX2" fmla="*/ 1271353 w 1271353"/>
              <a:gd name="connsiteY2" fmla="*/ 1365548 h 1365548"/>
              <a:gd name="connsiteX3" fmla="*/ 408917 w 1271353"/>
              <a:gd name="connsiteY3" fmla="*/ 1355980 h 1365548"/>
              <a:gd name="connsiteX4" fmla="*/ 0 w 1271353"/>
              <a:gd name="connsiteY4" fmla="*/ 1365548 h 1365548"/>
              <a:gd name="connsiteX5" fmla="*/ 0 w 1271353"/>
              <a:gd name="connsiteY5" fmla="*/ 0 h 1365548"/>
              <a:gd name="connsiteX0" fmla="*/ 0 w 1271353"/>
              <a:gd name="connsiteY0" fmla="*/ 0 h 1365783"/>
              <a:gd name="connsiteX1" fmla="*/ 1271353 w 1271353"/>
              <a:gd name="connsiteY1" fmla="*/ 0 h 1365783"/>
              <a:gd name="connsiteX2" fmla="*/ 1271353 w 1271353"/>
              <a:gd name="connsiteY2" fmla="*/ 1365548 h 1365783"/>
              <a:gd name="connsiteX3" fmla="*/ 925092 w 1271353"/>
              <a:gd name="connsiteY3" fmla="*/ 1308166 h 1365783"/>
              <a:gd name="connsiteX4" fmla="*/ 408917 w 1271353"/>
              <a:gd name="connsiteY4" fmla="*/ 1355980 h 1365783"/>
              <a:gd name="connsiteX5" fmla="*/ 0 w 1271353"/>
              <a:gd name="connsiteY5" fmla="*/ 1365548 h 1365783"/>
              <a:gd name="connsiteX6" fmla="*/ 0 w 1271353"/>
              <a:gd name="connsiteY6" fmla="*/ 0 h 136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353" h="1365783">
                <a:moveTo>
                  <a:pt x="0" y="0"/>
                </a:moveTo>
                <a:lnTo>
                  <a:pt x="1271353" y="0"/>
                </a:lnTo>
                <a:lnTo>
                  <a:pt x="1271353" y="1365548"/>
                </a:lnTo>
                <a:cubicBezTo>
                  <a:pt x="1128278" y="1370227"/>
                  <a:pt x="1068167" y="1303487"/>
                  <a:pt x="925092" y="1308166"/>
                </a:cubicBezTo>
                <a:lnTo>
                  <a:pt x="408917" y="1355980"/>
                </a:lnTo>
                <a:cubicBezTo>
                  <a:pt x="355573" y="1287750"/>
                  <a:pt x="136306" y="1362359"/>
                  <a:pt x="0" y="1365548"/>
                </a:cubicBezTo>
                <a:lnTo>
                  <a:pt x="0" y="0"/>
                </a:lnTo>
                <a:close/>
              </a:path>
            </a:pathLst>
          </a:custGeom>
          <a:solidFill>
            <a:srgbClr val="2F52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Vận hành hệ thống điện trong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31680" cy="1425113"/>
          </a:xfrm>
          <a:prstGeom prst="ellipse">
            <a:avLst/>
          </a:prstGeom>
        </p:spPr>
      </p:pic>
      <p:sp>
        <p:nvSpPr>
          <p:cNvPr id="11" name="TextBox 10">
            <a:extLst>
              <a:ext uri="{FF2B5EF4-FFF2-40B4-BE49-F238E27FC236}">
                <a16:creationId xmlns:a16="http://schemas.microsoft.com/office/drawing/2014/main" id="{65407C88-AB48-1311-9D0A-D46038BEE257}"/>
              </a:ext>
            </a:extLst>
          </p:cNvPr>
          <p:cNvSpPr txBox="1"/>
          <p:nvPr/>
        </p:nvSpPr>
        <p:spPr>
          <a:xfrm>
            <a:off x="6862917" y="1976250"/>
            <a:ext cx="2867846" cy="861774"/>
          </a:xfrm>
          <a:prstGeom prst="rect">
            <a:avLst/>
          </a:prstGeom>
          <a:noFill/>
        </p:spPr>
        <p:txBody>
          <a:bodyPr wrap="square" rtlCol="0">
            <a:spAutoFit/>
          </a:bodyPr>
          <a:lstStyle/>
          <a:p>
            <a:pPr algn="ctr"/>
            <a:r>
              <a:rPr lang="vi-VN" sz="2600">
                <a:solidFill>
                  <a:schemeClr val="bg1"/>
                </a:solidFill>
                <a:latin typeface="Roboto Black" panose="02000000000000000000" pitchFamily="2" charset="0"/>
                <a:ea typeface="Roboto Black" panose="02000000000000000000" pitchFamily="2" charset="0"/>
              </a:rPr>
              <a:t>Bước 2</a:t>
            </a:r>
            <a:r>
              <a:rPr lang="vi-VN" sz="2400">
                <a:solidFill>
                  <a:schemeClr val="bg1"/>
                </a:solidFill>
                <a:latin typeface="Roboto" panose="02000000000000000000" pitchFamily="2" charset="0"/>
                <a:ea typeface="Roboto" panose="02000000000000000000" pitchFamily="2" charset="0"/>
              </a:rPr>
              <a:t> </a:t>
            </a:r>
          </a:p>
          <a:p>
            <a:r>
              <a:rPr lang="vi-VN" sz="2400">
                <a:solidFill>
                  <a:schemeClr val="bg1"/>
                </a:solidFill>
                <a:latin typeface="Roboto" panose="02000000000000000000" pitchFamily="2" charset="0"/>
                <a:ea typeface="Roboto" panose="02000000000000000000" pitchFamily="2" charset="0"/>
              </a:rPr>
              <a:t>Chạy thử hệ thống</a:t>
            </a:r>
          </a:p>
        </p:txBody>
      </p:sp>
      <p:sp>
        <p:nvSpPr>
          <p:cNvPr id="31" name="Rectangle 30">
            <a:extLst>
              <a:ext uri="{FF2B5EF4-FFF2-40B4-BE49-F238E27FC236}">
                <a16:creationId xmlns:a16="http://schemas.microsoft.com/office/drawing/2014/main" id="{F838D024-0AC9-FA7C-BFDC-C1948750732C}"/>
              </a:ext>
            </a:extLst>
          </p:cNvPr>
          <p:cNvSpPr/>
          <p:nvPr/>
        </p:nvSpPr>
        <p:spPr>
          <a:xfrm>
            <a:off x="6777004"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TextBox 116">
            <a:extLst>
              <a:ext uri="{FF2B5EF4-FFF2-40B4-BE49-F238E27FC236}">
                <a16:creationId xmlns:a16="http://schemas.microsoft.com/office/drawing/2014/main" id="{22238407-0855-D98B-E484-79453E127D74}"/>
              </a:ext>
            </a:extLst>
          </p:cNvPr>
          <p:cNvSpPr txBox="1"/>
          <p:nvPr/>
        </p:nvSpPr>
        <p:spPr>
          <a:xfrm>
            <a:off x="6698800" y="3689841"/>
            <a:ext cx="3957274" cy="1569660"/>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70C0"/>
                </a:solidFill>
              </a:rPr>
              <a:t>Bật đèn ở chế độ nhỏ nhất, sau đó tăng từ từ độ sáng của đèn; quan sát bóng đèn và quạt trong ngôi nhà</a:t>
            </a:r>
          </a:p>
        </p:txBody>
      </p:sp>
      <p:grpSp>
        <p:nvGrpSpPr>
          <p:cNvPr id="106" name="Group 105">
            <a:extLst>
              <a:ext uri="{FF2B5EF4-FFF2-40B4-BE49-F238E27FC236}">
                <a16:creationId xmlns:a16="http://schemas.microsoft.com/office/drawing/2014/main" id="{09692338-ACEE-5272-CFE5-8BC37B8E3110}"/>
              </a:ext>
            </a:extLst>
          </p:cNvPr>
          <p:cNvGrpSpPr/>
          <p:nvPr/>
        </p:nvGrpSpPr>
        <p:grpSpPr>
          <a:xfrm>
            <a:off x="1686364" y="3614576"/>
            <a:ext cx="3566959" cy="2771776"/>
            <a:chOff x="3790852" y="2729631"/>
            <a:chExt cx="5632452" cy="3003905"/>
          </a:xfrm>
          <a:effectLst>
            <a:outerShdw blurRad="63500" sx="102000" sy="102000" algn="ctr" rotWithShape="0">
              <a:prstClr val="black">
                <a:alpha val="40000"/>
              </a:prstClr>
            </a:outerShdw>
          </a:effectLst>
        </p:grpSpPr>
        <p:sp>
          <p:nvSpPr>
            <p:cNvPr id="20" name="Rectangle: Rounded Corners 19">
              <a:extLst>
                <a:ext uri="{FF2B5EF4-FFF2-40B4-BE49-F238E27FC236}">
                  <a16:creationId xmlns:a16="http://schemas.microsoft.com/office/drawing/2014/main" id="{5B22FC18-1FD5-110E-3777-5D0707B4966A}"/>
                </a:ext>
              </a:extLst>
            </p:cNvPr>
            <p:cNvSpPr/>
            <p:nvPr/>
          </p:nvSpPr>
          <p:spPr>
            <a:xfrm>
              <a:off x="3790852" y="2729631"/>
              <a:ext cx="4610296" cy="3003905"/>
            </a:xfrm>
            <a:prstGeom prst="roundRect">
              <a:avLst>
                <a:gd name="adj" fmla="val 4986"/>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D1FFC9DD-9781-B558-B0EB-76D0EA03EE9E}"/>
                </a:ext>
              </a:extLst>
            </p:cNvPr>
            <p:cNvSpPr/>
            <p:nvPr/>
          </p:nvSpPr>
          <p:spPr>
            <a:xfrm>
              <a:off x="3853741" y="2829208"/>
              <a:ext cx="5569563" cy="28239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4" name="Picture 33">
            <a:extLst>
              <a:ext uri="{FF2B5EF4-FFF2-40B4-BE49-F238E27FC236}">
                <a16:creationId xmlns:a16="http://schemas.microsoft.com/office/drawing/2014/main" id="{741E2F68-00B6-DAEA-AA9C-E7AC448F100E}"/>
              </a:ext>
            </a:extLst>
          </p:cNvPr>
          <p:cNvPicPr>
            <a:picLocks noChangeAspect="1"/>
          </p:cNvPicPr>
          <p:nvPr/>
        </p:nvPicPr>
        <p:blipFill>
          <a:blip r:embed="rId5"/>
          <a:stretch>
            <a:fillRect/>
          </a:stretch>
        </p:blipFill>
        <p:spPr>
          <a:xfrm>
            <a:off x="2573372" y="1976250"/>
            <a:ext cx="1655467" cy="163038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2" name="Picture 41">
            <a:extLst>
              <a:ext uri="{FF2B5EF4-FFF2-40B4-BE49-F238E27FC236}">
                <a16:creationId xmlns:a16="http://schemas.microsoft.com/office/drawing/2014/main" id="{F32A371C-E475-513B-532F-1DDB0FE023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1497" y="4910033"/>
            <a:ext cx="302468" cy="647934"/>
          </a:xfrm>
          <a:prstGeom prst="rect">
            <a:avLst/>
          </a:prstGeom>
        </p:spPr>
      </p:pic>
      <p:pic>
        <p:nvPicPr>
          <p:cNvPr id="44" name="Picture 43">
            <a:extLst>
              <a:ext uri="{FF2B5EF4-FFF2-40B4-BE49-F238E27FC236}">
                <a16:creationId xmlns:a16="http://schemas.microsoft.com/office/drawing/2014/main" id="{65DCD9FE-8C6E-346B-487E-0FD83A0C37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0611" y="4751723"/>
            <a:ext cx="705803" cy="1087318"/>
          </a:xfrm>
          <a:prstGeom prst="rect">
            <a:avLst/>
          </a:prstGeom>
        </p:spPr>
      </p:pic>
      <p:grpSp>
        <p:nvGrpSpPr>
          <p:cNvPr id="3" name="Group 2">
            <a:extLst>
              <a:ext uri="{FF2B5EF4-FFF2-40B4-BE49-F238E27FC236}">
                <a16:creationId xmlns:a16="http://schemas.microsoft.com/office/drawing/2014/main" id="{EFAA8681-72E3-A21D-1B52-B522B90396DC}"/>
              </a:ext>
            </a:extLst>
          </p:cNvPr>
          <p:cNvGrpSpPr/>
          <p:nvPr/>
        </p:nvGrpSpPr>
        <p:grpSpPr>
          <a:xfrm>
            <a:off x="12140" y="4800264"/>
            <a:ext cx="685064" cy="1426019"/>
            <a:chOff x="10281328" y="2919181"/>
            <a:chExt cx="685064" cy="1426019"/>
          </a:xfrm>
        </p:grpSpPr>
        <p:sp>
          <p:nvSpPr>
            <p:cNvPr id="4" name="Freeform: Shape 3">
              <a:extLst>
                <a:ext uri="{FF2B5EF4-FFF2-40B4-BE49-F238E27FC236}">
                  <a16:creationId xmlns:a16="http://schemas.microsoft.com/office/drawing/2014/main" id="{0BE7BF1F-EE14-EBF6-F510-F33D5F87E728}"/>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 name="Freeform: Shape 4">
              <a:extLst>
                <a:ext uri="{FF2B5EF4-FFF2-40B4-BE49-F238E27FC236}">
                  <a16:creationId xmlns:a16="http://schemas.microsoft.com/office/drawing/2014/main" id="{2A3DFC23-2B11-81ED-8DD3-1F132EFD2FCB}"/>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Freeform: Shape 5">
              <a:extLst>
                <a:ext uri="{FF2B5EF4-FFF2-40B4-BE49-F238E27FC236}">
                  <a16:creationId xmlns:a16="http://schemas.microsoft.com/office/drawing/2014/main" id="{F6834893-7FAA-C8F1-6F06-C85578588458}"/>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 name="Freeform: Shape 6">
              <a:extLst>
                <a:ext uri="{FF2B5EF4-FFF2-40B4-BE49-F238E27FC236}">
                  <a16:creationId xmlns:a16="http://schemas.microsoft.com/office/drawing/2014/main" id="{478043BF-C123-47F0-9A01-3AF8C6940998}"/>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 name="Freeform: Shape 8">
              <a:extLst>
                <a:ext uri="{FF2B5EF4-FFF2-40B4-BE49-F238E27FC236}">
                  <a16:creationId xmlns:a16="http://schemas.microsoft.com/office/drawing/2014/main" id="{699AA741-3F69-A068-0F52-647737FC6C3E}"/>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Freeform: Shape 9">
              <a:extLst>
                <a:ext uri="{FF2B5EF4-FFF2-40B4-BE49-F238E27FC236}">
                  <a16:creationId xmlns:a16="http://schemas.microsoft.com/office/drawing/2014/main" id="{C485DBA6-82B7-A2FB-960D-0AF11266D0FF}"/>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Freeform: Shape 11">
              <a:extLst>
                <a:ext uri="{FF2B5EF4-FFF2-40B4-BE49-F238E27FC236}">
                  <a16:creationId xmlns:a16="http://schemas.microsoft.com/office/drawing/2014/main" id="{1BFE266E-0D49-3052-77C7-F463A818AE0C}"/>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Freeform: Shape 12">
              <a:extLst>
                <a:ext uri="{FF2B5EF4-FFF2-40B4-BE49-F238E27FC236}">
                  <a16:creationId xmlns:a16="http://schemas.microsoft.com/office/drawing/2014/main" id="{022E528D-A047-E4EB-E846-7A9F5EA8564A}"/>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Freeform: Shape 13">
              <a:extLst>
                <a:ext uri="{FF2B5EF4-FFF2-40B4-BE49-F238E27FC236}">
                  <a16:creationId xmlns:a16="http://schemas.microsoft.com/office/drawing/2014/main" id="{ED572FB3-21CB-999F-AF8B-C995724AD25D}"/>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Freeform: Shape 14">
              <a:extLst>
                <a:ext uri="{FF2B5EF4-FFF2-40B4-BE49-F238E27FC236}">
                  <a16:creationId xmlns:a16="http://schemas.microsoft.com/office/drawing/2014/main" id="{C7A90106-6C0A-6A3D-2756-FDC4DEF535C3}"/>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Freeform: Shape 15">
              <a:extLst>
                <a:ext uri="{FF2B5EF4-FFF2-40B4-BE49-F238E27FC236}">
                  <a16:creationId xmlns:a16="http://schemas.microsoft.com/office/drawing/2014/main" id="{DE5FE598-A73C-F0E3-6611-D10D53DE9B94}"/>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17" name="Group 16">
            <a:extLst>
              <a:ext uri="{FF2B5EF4-FFF2-40B4-BE49-F238E27FC236}">
                <a16:creationId xmlns:a16="http://schemas.microsoft.com/office/drawing/2014/main" id="{3FA20100-751E-9169-CB66-5624F7941E59}"/>
              </a:ext>
            </a:extLst>
          </p:cNvPr>
          <p:cNvGrpSpPr/>
          <p:nvPr/>
        </p:nvGrpSpPr>
        <p:grpSpPr>
          <a:xfrm flipH="1">
            <a:off x="11506936" y="403281"/>
            <a:ext cx="685064" cy="1426019"/>
            <a:chOff x="10281328" y="2919181"/>
            <a:chExt cx="685064" cy="1426019"/>
          </a:xfrm>
        </p:grpSpPr>
        <p:sp>
          <p:nvSpPr>
            <p:cNvPr id="18" name="Freeform: Shape 17">
              <a:extLst>
                <a:ext uri="{FF2B5EF4-FFF2-40B4-BE49-F238E27FC236}">
                  <a16:creationId xmlns:a16="http://schemas.microsoft.com/office/drawing/2014/main" id="{CCEF327F-144D-5A52-FC02-A526E70AD973}"/>
                </a:ext>
              </a:extLst>
            </p:cNvPr>
            <p:cNvSpPr/>
            <p:nvPr/>
          </p:nvSpPr>
          <p:spPr>
            <a:xfrm rot="3803607">
              <a:off x="10360501" y="2845539"/>
              <a:ext cx="215552" cy="362835"/>
            </a:xfrm>
            <a:custGeom>
              <a:avLst/>
              <a:gdLst>
                <a:gd name="connsiteX0" fmla="*/ 146862 w 215552"/>
                <a:gd name="connsiteY0" fmla="*/ 37284 h 362835"/>
                <a:gd name="connsiteX1" fmla="*/ 215552 w 215552"/>
                <a:gd name="connsiteY1" fmla="*/ 0 h 362835"/>
                <a:gd name="connsiteX2" fmla="*/ 40883 w 215552"/>
                <a:gd name="connsiteY2" fmla="*/ 362835 h 362835"/>
                <a:gd name="connsiteX3" fmla="*/ 0 w 215552"/>
                <a:gd name="connsiteY3" fmla="*/ 342356 h 362835"/>
                <a:gd name="connsiteX4" fmla="*/ 146862 w 215552"/>
                <a:gd name="connsiteY4" fmla="*/ 37284 h 36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2" h="362835">
                  <a:moveTo>
                    <a:pt x="146862" y="37284"/>
                  </a:moveTo>
                  <a:lnTo>
                    <a:pt x="215552" y="0"/>
                  </a:lnTo>
                  <a:lnTo>
                    <a:pt x="40883" y="362835"/>
                  </a:lnTo>
                  <a:lnTo>
                    <a:pt x="0" y="342356"/>
                  </a:lnTo>
                  <a:lnTo>
                    <a:pt x="146862" y="372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 name="Freeform: Shape 18">
              <a:extLst>
                <a:ext uri="{FF2B5EF4-FFF2-40B4-BE49-F238E27FC236}">
                  <a16:creationId xmlns:a16="http://schemas.microsoft.com/office/drawing/2014/main" id="{2B092B99-11A0-83A7-FE0A-DB15C03FDCB5}"/>
                </a:ext>
              </a:extLst>
            </p:cNvPr>
            <p:cNvSpPr/>
            <p:nvPr/>
          </p:nvSpPr>
          <p:spPr>
            <a:xfrm rot="3803607">
              <a:off x="10399521" y="2910068"/>
              <a:ext cx="275346" cy="487041"/>
            </a:xfrm>
            <a:custGeom>
              <a:avLst/>
              <a:gdLst>
                <a:gd name="connsiteX0" fmla="*/ 215690 w 275346"/>
                <a:gd name="connsiteY0" fmla="*/ 18519 h 487041"/>
                <a:gd name="connsiteX1" fmla="*/ 275346 w 275346"/>
                <a:gd name="connsiteY1" fmla="*/ 0 h 487041"/>
                <a:gd name="connsiteX2" fmla="*/ 40884 w 275346"/>
                <a:gd name="connsiteY2" fmla="*/ 487041 h 487041"/>
                <a:gd name="connsiteX3" fmla="*/ 0 w 275346"/>
                <a:gd name="connsiteY3" fmla="*/ 466562 h 487041"/>
                <a:gd name="connsiteX4" fmla="*/ 215690 w 275346"/>
                <a:gd name="connsiteY4" fmla="*/ 18519 h 4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46" h="487041">
                  <a:moveTo>
                    <a:pt x="215690" y="18519"/>
                  </a:moveTo>
                  <a:lnTo>
                    <a:pt x="275346" y="0"/>
                  </a:lnTo>
                  <a:lnTo>
                    <a:pt x="40884" y="487041"/>
                  </a:lnTo>
                  <a:lnTo>
                    <a:pt x="0" y="466562"/>
                  </a:lnTo>
                  <a:lnTo>
                    <a:pt x="215690" y="18519"/>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Freeform: Shape 20">
              <a:extLst>
                <a:ext uri="{FF2B5EF4-FFF2-40B4-BE49-F238E27FC236}">
                  <a16:creationId xmlns:a16="http://schemas.microsoft.com/office/drawing/2014/main" id="{7EA13EDC-006E-864F-2845-828BA58B3EAC}"/>
                </a:ext>
              </a:extLst>
            </p:cNvPr>
            <p:cNvSpPr/>
            <p:nvPr/>
          </p:nvSpPr>
          <p:spPr>
            <a:xfrm rot="3803607">
              <a:off x="10421714" y="2986685"/>
              <a:ext cx="309356" cy="557686"/>
            </a:xfrm>
            <a:custGeom>
              <a:avLst/>
              <a:gdLst>
                <a:gd name="connsiteX0" fmla="*/ 256596 w 309356"/>
                <a:gd name="connsiteY0" fmla="*/ 4188 h 557686"/>
                <a:gd name="connsiteX1" fmla="*/ 271526 w 309356"/>
                <a:gd name="connsiteY1" fmla="*/ 1910 h 557686"/>
                <a:gd name="connsiteX2" fmla="*/ 309356 w 309356"/>
                <a:gd name="connsiteY2" fmla="*/ 0 h 557686"/>
                <a:gd name="connsiteX3" fmla="*/ 40884 w 309356"/>
                <a:gd name="connsiteY3" fmla="*/ 557686 h 557686"/>
                <a:gd name="connsiteX4" fmla="*/ 0 w 309356"/>
                <a:gd name="connsiteY4" fmla="*/ 537207 h 557686"/>
                <a:gd name="connsiteX5" fmla="*/ 256596 w 309356"/>
                <a:gd name="connsiteY5" fmla="*/ 4188 h 55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6" h="557686">
                  <a:moveTo>
                    <a:pt x="256596" y="4188"/>
                  </a:moveTo>
                  <a:lnTo>
                    <a:pt x="271526" y="1910"/>
                  </a:lnTo>
                  <a:lnTo>
                    <a:pt x="309356" y="0"/>
                  </a:lnTo>
                  <a:lnTo>
                    <a:pt x="40884" y="557686"/>
                  </a:lnTo>
                  <a:lnTo>
                    <a:pt x="0" y="537207"/>
                  </a:lnTo>
                  <a:lnTo>
                    <a:pt x="256596" y="418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Freeform: Shape 21">
              <a:extLst>
                <a:ext uri="{FF2B5EF4-FFF2-40B4-BE49-F238E27FC236}">
                  <a16:creationId xmlns:a16="http://schemas.microsoft.com/office/drawing/2014/main" id="{99EF5F4B-33BC-DA73-9DEC-AB3B7CBF5E92}"/>
                </a:ext>
              </a:extLst>
            </p:cNvPr>
            <p:cNvSpPr/>
            <p:nvPr/>
          </p:nvSpPr>
          <p:spPr>
            <a:xfrm rot="3803607">
              <a:off x="10439595" y="3081613"/>
              <a:ext cx="333686" cy="612709"/>
            </a:xfrm>
            <a:custGeom>
              <a:avLst/>
              <a:gdLst>
                <a:gd name="connsiteX0" fmla="*/ 285101 w 333686"/>
                <a:gd name="connsiteY0" fmla="*/ 0 h 612709"/>
                <a:gd name="connsiteX1" fmla="*/ 313836 w 333686"/>
                <a:gd name="connsiteY1" fmla="*/ 1451 h 612709"/>
                <a:gd name="connsiteX2" fmla="*/ 333686 w 333686"/>
                <a:gd name="connsiteY2" fmla="*/ 4481 h 612709"/>
                <a:gd name="connsiteX3" fmla="*/ 40884 w 333686"/>
                <a:gd name="connsiteY3" fmla="*/ 612709 h 612709"/>
                <a:gd name="connsiteX4" fmla="*/ 0 w 333686"/>
                <a:gd name="connsiteY4" fmla="*/ 592230 h 612709"/>
                <a:gd name="connsiteX5" fmla="*/ 285101 w 333686"/>
                <a:gd name="connsiteY5" fmla="*/ 0 h 6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86" h="612709">
                  <a:moveTo>
                    <a:pt x="285101" y="0"/>
                  </a:moveTo>
                  <a:lnTo>
                    <a:pt x="313836" y="1451"/>
                  </a:lnTo>
                  <a:lnTo>
                    <a:pt x="333686" y="4481"/>
                  </a:lnTo>
                  <a:lnTo>
                    <a:pt x="40884" y="612709"/>
                  </a:lnTo>
                  <a:lnTo>
                    <a:pt x="0" y="592230"/>
                  </a:lnTo>
                  <a:lnTo>
                    <a:pt x="285101"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Freeform: Shape 22">
              <a:extLst>
                <a:ext uri="{FF2B5EF4-FFF2-40B4-BE49-F238E27FC236}">
                  <a16:creationId xmlns:a16="http://schemas.microsoft.com/office/drawing/2014/main" id="{3FB9DE97-4C60-BAC5-E98E-07EA77677B66}"/>
                </a:ext>
              </a:extLst>
            </p:cNvPr>
            <p:cNvSpPr/>
            <p:nvPr/>
          </p:nvSpPr>
          <p:spPr>
            <a:xfrm rot="3803607">
              <a:off x="10451439" y="3177797"/>
              <a:ext cx="345515" cy="646505"/>
            </a:xfrm>
            <a:custGeom>
              <a:avLst/>
              <a:gdLst>
                <a:gd name="connsiteX0" fmla="*/ 301370 w 345515"/>
                <a:gd name="connsiteY0" fmla="*/ 0 h 646505"/>
                <a:gd name="connsiteX1" fmla="*/ 345515 w 345515"/>
                <a:gd name="connsiteY1" fmla="*/ 13705 h 646505"/>
                <a:gd name="connsiteX2" fmla="*/ 40884 w 345515"/>
                <a:gd name="connsiteY2" fmla="*/ 646505 h 646505"/>
                <a:gd name="connsiteX3" fmla="*/ 0 w 345515"/>
                <a:gd name="connsiteY3" fmla="*/ 626026 h 646505"/>
                <a:gd name="connsiteX4" fmla="*/ 301370 w 345515"/>
                <a:gd name="connsiteY4" fmla="*/ 0 h 64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15" h="646505">
                  <a:moveTo>
                    <a:pt x="301370" y="0"/>
                  </a:moveTo>
                  <a:lnTo>
                    <a:pt x="345515" y="13705"/>
                  </a:lnTo>
                  <a:lnTo>
                    <a:pt x="40884" y="646505"/>
                  </a:lnTo>
                  <a:lnTo>
                    <a:pt x="0" y="626026"/>
                  </a:lnTo>
                  <a:lnTo>
                    <a:pt x="30137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Freeform: Shape 23">
              <a:extLst>
                <a:ext uri="{FF2B5EF4-FFF2-40B4-BE49-F238E27FC236}">
                  <a16:creationId xmlns:a16="http://schemas.microsoft.com/office/drawing/2014/main" id="{1B42039D-0B59-B089-724B-017EDEADD262}"/>
                </a:ext>
              </a:extLst>
            </p:cNvPr>
            <p:cNvSpPr/>
            <p:nvPr/>
          </p:nvSpPr>
          <p:spPr>
            <a:xfrm rot="3803607">
              <a:off x="10458362" y="3293138"/>
              <a:ext cx="350803" cy="665257"/>
            </a:xfrm>
            <a:custGeom>
              <a:avLst/>
              <a:gdLst>
                <a:gd name="connsiteX0" fmla="*/ 310397 w 350803"/>
                <a:gd name="connsiteY0" fmla="*/ 0 h 665257"/>
                <a:gd name="connsiteX1" fmla="*/ 312381 w 350803"/>
                <a:gd name="connsiteY1" fmla="*/ 616 h 665257"/>
                <a:gd name="connsiteX2" fmla="*/ 350803 w 350803"/>
                <a:gd name="connsiteY2" fmla="*/ 21471 h 665257"/>
                <a:gd name="connsiteX3" fmla="*/ 40883 w 350803"/>
                <a:gd name="connsiteY3" fmla="*/ 665257 h 665257"/>
                <a:gd name="connsiteX4" fmla="*/ 0 w 350803"/>
                <a:gd name="connsiteY4" fmla="*/ 644778 h 665257"/>
                <a:gd name="connsiteX5" fmla="*/ 310397 w 350803"/>
                <a:gd name="connsiteY5" fmla="*/ 0 h 6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03" h="665257">
                  <a:moveTo>
                    <a:pt x="310397" y="0"/>
                  </a:moveTo>
                  <a:lnTo>
                    <a:pt x="312381" y="616"/>
                  </a:lnTo>
                  <a:lnTo>
                    <a:pt x="350803" y="21471"/>
                  </a:lnTo>
                  <a:lnTo>
                    <a:pt x="40883" y="665257"/>
                  </a:lnTo>
                  <a:lnTo>
                    <a:pt x="0" y="644778"/>
                  </a:lnTo>
                  <a:lnTo>
                    <a:pt x="31039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Freeform: Shape 24">
              <a:extLst>
                <a:ext uri="{FF2B5EF4-FFF2-40B4-BE49-F238E27FC236}">
                  <a16:creationId xmlns:a16="http://schemas.microsoft.com/office/drawing/2014/main" id="{5835C691-02B8-CDEC-B667-F5D0A74BF01A}"/>
                </a:ext>
              </a:extLst>
            </p:cNvPr>
            <p:cNvSpPr/>
            <p:nvPr/>
          </p:nvSpPr>
          <p:spPr>
            <a:xfrm rot="3803607">
              <a:off x="10457864" y="3414299"/>
              <a:ext cx="347415" cy="662048"/>
            </a:xfrm>
            <a:custGeom>
              <a:avLst/>
              <a:gdLst>
                <a:gd name="connsiteX0" fmla="*/ 308853 w 347415"/>
                <a:gd name="connsiteY0" fmla="*/ 0 h 662048"/>
                <a:gd name="connsiteX1" fmla="*/ 331927 w 347415"/>
                <a:gd name="connsiteY1" fmla="*/ 12525 h 662048"/>
                <a:gd name="connsiteX2" fmla="*/ 347415 w 347415"/>
                <a:gd name="connsiteY2" fmla="*/ 25302 h 662048"/>
                <a:gd name="connsiteX3" fmla="*/ 40884 w 347415"/>
                <a:gd name="connsiteY3" fmla="*/ 662048 h 662048"/>
                <a:gd name="connsiteX4" fmla="*/ 0 w 347415"/>
                <a:gd name="connsiteY4" fmla="*/ 641569 h 662048"/>
                <a:gd name="connsiteX5" fmla="*/ 308853 w 347415"/>
                <a:gd name="connsiteY5" fmla="*/ 0 h 66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15" h="662048">
                  <a:moveTo>
                    <a:pt x="308853" y="0"/>
                  </a:moveTo>
                  <a:lnTo>
                    <a:pt x="331927" y="12525"/>
                  </a:lnTo>
                  <a:lnTo>
                    <a:pt x="347415" y="25302"/>
                  </a:lnTo>
                  <a:lnTo>
                    <a:pt x="40884" y="662048"/>
                  </a:lnTo>
                  <a:lnTo>
                    <a:pt x="0" y="641569"/>
                  </a:lnTo>
                  <a:lnTo>
                    <a:pt x="308853"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Freeform: Shape 25">
              <a:extLst>
                <a:ext uri="{FF2B5EF4-FFF2-40B4-BE49-F238E27FC236}">
                  <a16:creationId xmlns:a16="http://schemas.microsoft.com/office/drawing/2014/main" id="{0B96CA99-22BC-793E-A386-7AD32D9CB11D}"/>
                </a:ext>
              </a:extLst>
            </p:cNvPr>
            <p:cNvSpPr/>
            <p:nvPr/>
          </p:nvSpPr>
          <p:spPr>
            <a:xfrm rot="3803607">
              <a:off x="10451862" y="3550777"/>
              <a:ext cx="334123" cy="640416"/>
            </a:xfrm>
            <a:custGeom>
              <a:avLst/>
              <a:gdLst>
                <a:gd name="connsiteX0" fmla="*/ 298437 w 334123"/>
                <a:gd name="connsiteY0" fmla="*/ 0 h 640416"/>
                <a:gd name="connsiteX1" fmla="*/ 329379 w 334123"/>
                <a:gd name="connsiteY1" fmla="*/ 25529 h 640416"/>
                <a:gd name="connsiteX2" fmla="*/ 334123 w 334123"/>
                <a:gd name="connsiteY2" fmla="*/ 31279 h 640416"/>
                <a:gd name="connsiteX3" fmla="*/ 40883 w 334123"/>
                <a:gd name="connsiteY3" fmla="*/ 640416 h 640416"/>
                <a:gd name="connsiteX4" fmla="*/ 0 w 334123"/>
                <a:gd name="connsiteY4" fmla="*/ 619937 h 640416"/>
                <a:gd name="connsiteX5" fmla="*/ 298437 w 334123"/>
                <a:gd name="connsiteY5" fmla="*/ 0 h 6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23" h="640416">
                  <a:moveTo>
                    <a:pt x="298437" y="0"/>
                  </a:moveTo>
                  <a:lnTo>
                    <a:pt x="329379" y="25529"/>
                  </a:lnTo>
                  <a:lnTo>
                    <a:pt x="334123" y="31279"/>
                  </a:lnTo>
                  <a:lnTo>
                    <a:pt x="40883" y="640416"/>
                  </a:lnTo>
                  <a:lnTo>
                    <a:pt x="0" y="619937"/>
                  </a:lnTo>
                  <a:lnTo>
                    <a:pt x="298437"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7" name="Freeform: Shape 26">
              <a:extLst>
                <a:ext uri="{FF2B5EF4-FFF2-40B4-BE49-F238E27FC236}">
                  <a16:creationId xmlns:a16="http://schemas.microsoft.com/office/drawing/2014/main" id="{B6F88638-488C-C5DF-2DE3-99F770E22A44}"/>
                </a:ext>
              </a:extLst>
            </p:cNvPr>
            <p:cNvSpPr/>
            <p:nvPr/>
          </p:nvSpPr>
          <p:spPr>
            <a:xfrm rot="3803607">
              <a:off x="10440667" y="3684462"/>
              <a:ext cx="311787" cy="601578"/>
            </a:xfrm>
            <a:custGeom>
              <a:avLst/>
              <a:gdLst>
                <a:gd name="connsiteX0" fmla="*/ 279742 w 311787"/>
                <a:gd name="connsiteY0" fmla="*/ 0 h 601578"/>
                <a:gd name="connsiteX1" fmla="*/ 311787 w 311787"/>
                <a:gd name="connsiteY1" fmla="*/ 38840 h 601578"/>
                <a:gd name="connsiteX2" fmla="*/ 40884 w 311787"/>
                <a:gd name="connsiteY2" fmla="*/ 601578 h 601578"/>
                <a:gd name="connsiteX3" fmla="*/ 0 w 311787"/>
                <a:gd name="connsiteY3" fmla="*/ 581099 h 601578"/>
                <a:gd name="connsiteX4" fmla="*/ 279742 w 311787"/>
                <a:gd name="connsiteY4" fmla="*/ 0 h 60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87" h="601578">
                  <a:moveTo>
                    <a:pt x="279742" y="0"/>
                  </a:moveTo>
                  <a:lnTo>
                    <a:pt x="311787" y="38840"/>
                  </a:lnTo>
                  <a:lnTo>
                    <a:pt x="40884" y="601578"/>
                  </a:lnTo>
                  <a:lnTo>
                    <a:pt x="0" y="581099"/>
                  </a:lnTo>
                  <a:lnTo>
                    <a:pt x="279742"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2D23DBDB-7449-C4EA-99FB-CE75683E4E57}"/>
                </a:ext>
              </a:extLst>
            </p:cNvPr>
            <p:cNvSpPr/>
            <p:nvPr/>
          </p:nvSpPr>
          <p:spPr>
            <a:xfrm rot="3803607">
              <a:off x="10419680" y="3852249"/>
              <a:ext cx="270480" cy="529129"/>
            </a:xfrm>
            <a:custGeom>
              <a:avLst/>
              <a:gdLst>
                <a:gd name="connsiteX0" fmla="*/ 244865 w 270480"/>
                <a:gd name="connsiteY0" fmla="*/ 0 h 529129"/>
                <a:gd name="connsiteX1" fmla="*/ 266851 w 270480"/>
                <a:gd name="connsiteY1" fmla="*/ 40506 h 529129"/>
                <a:gd name="connsiteX2" fmla="*/ 270480 w 270480"/>
                <a:gd name="connsiteY2" fmla="*/ 52195 h 529129"/>
                <a:gd name="connsiteX3" fmla="*/ 40883 w 270480"/>
                <a:gd name="connsiteY3" fmla="*/ 529129 h 529129"/>
                <a:gd name="connsiteX4" fmla="*/ 0 w 270480"/>
                <a:gd name="connsiteY4" fmla="*/ 508651 h 529129"/>
                <a:gd name="connsiteX5" fmla="*/ 244865 w 270480"/>
                <a:gd name="connsiteY5" fmla="*/ 0 h 5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80" h="529129">
                  <a:moveTo>
                    <a:pt x="244865" y="0"/>
                  </a:moveTo>
                  <a:lnTo>
                    <a:pt x="266851" y="40506"/>
                  </a:lnTo>
                  <a:lnTo>
                    <a:pt x="270480" y="52195"/>
                  </a:lnTo>
                  <a:lnTo>
                    <a:pt x="40883" y="529129"/>
                  </a:lnTo>
                  <a:lnTo>
                    <a:pt x="0" y="508651"/>
                  </a:lnTo>
                  <a:lnTo>
                    <a:pt x="24486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Freeform: Shape 28">
              <a:extLst>
                <a:ext uri="{FF2B5EF4-FFF2-40B4-BE49-F238E27FC236}">
                  <a16:creationId xmlns:a16="http://schemas.microsoft.com/office/drawing/2014/main" id="{B1C3252C-DF65-5267-725A-F58E32F417CE}"/>
                </a:ext>
              </a:extLst>
            </p:cNvPr>
            <p:cNvSpPr/>
            <p:nvPr/>
          </p:nvSpPr>
          <p:spPr>
            <a:xfrm rot="3803607">
              <a:off x="10386155" y="4037872"/>
              <a:ext cx="202501" cy="412156"/>
            </a:xfrm>
            <a:custGeom>
              <a:avLst/>
              <a:gdLst>
                <a:gd name="connsiteX0" fmla="*/ 188554 w 202501"/>
                <a:gd name="connsiteY0" fmla="*/ 0 h 412156"/>
                <a:gd name="connsiteX1" fmla="*/ 193044 w 202501"/>
                <a:gd name="connsiteY1" fmla="*/ 14463 h 412156"/>
                <a:gd name="connsiteX2" fmla="*/ 202501 w 202501"/>
                <a:gd name="connsiteY2" fmla="*/ 76433 h 412156"/>
                <a:gd name="connsiteX3" fmla="*/ 40883 w 202501"/>
                <a:gd name="connsiteY3" fmla="*/ 412156 h 412156"/>
                <a:gd name="connsiteX4" fmla="*/ 0 w 202501"/>
                <a:gd name="connsiteY4" fmla="*/ 391677 h 412156"/>
                <a:gd name="connsiteX5" fmla="*/ 188554 w 202501"/>
                <a:gd name="connsiteY5" fmla="*/ 0 h 4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01" h="412156">
                  <a:moveTo>
                    <a:pt x="188554" y="0"/>
                  </a:moveTo>
                  <a:lnTo>
                    <a:pt x="193044" y="14463"/>
                  </a:lnTo>
                  <a:lnTo>
                    <a:pt x="202501" y="76433"/>
                  </a:lnTo>
                  <a:lnTo>
                    <a:pt x="40883" y="412156"/>
                  </a:lnTo>
                  <a:lnTo>
                    <a:pt x="0" y="391677"/>
                  </a:lnTo>
                  <a:lnTo>
                    <a:pt x="18855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316247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500"/>
                                        <p:tgtEl>
                                          <p:spTgt spid="117"/>
                                        </p:tgtEl>
                                      </p:cBhvr>
                                    </p:animEffect>
                                  </p:childTnLst>
                                </p:cTn>
                              </p:par>
                              <p:par>
                                <p:cTn id="26" presetID="10"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par>
                          <p:cTn id="41" fill="hold">
                            <p:stCondLst>
                              <p:cond delay="500"/>
                            </p:stCondLst>
                            <p:childTnLst>
                              <p:par>
                                <p:cTn id="42" presetID="6" presetClass="emph" presetSubtype="0" fill="hold" nodeType="afterEffect">
                                  <p:stCondLst>
                                    <p:cond delay="0"/>
                                  </p:stCondLst>
                                  <p:childTnLst>
                                    <p:animScale>
                                      <p:cBhvr>
                                        <p:cTn id="43" dur="2000" fill="hold"/>
                                        <p:tgtEl>
                                          <p:spTgt spid="42"/>
                                        </p:tgtEl>
                                      </p:cBhvr>
                                      <p:by x="150000" y="150000"/>
                                    </p:animScale>
                                  </p:childTnLst>
                                </p:cTn>
                              </p:par>
                              <p:par>
                                <p:cTn id="44" presetID="6" presetClass="emph" presetSubtype="0" fill="hold" nodeType="withEffect">
                                  <p:stCondLst>
                                    <p:cond delay="0"/>
                                  </p:stCondLst>
                                  <p:childTnLst>
                                    <p:animScale>
                                      <p:cBhvr>
                                        <p:cTn id="45" dur="2000" fill="hold"/>
                                        <p:tgtEl>
                                          <p:spTgt spid="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1"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3024</TotalTime>
  <Words>1528</Words>
  <Application>Microsoft Office PowerPoint</Application>
  <PresentationFormat>Widescreen</PresentationFormat>
  <Paragraphs>174</Paragraphs>
  <Slides>27</Slides>
  <Notes>27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.VnFreeH</vt:lpstr>
      <vt:lpstr>Arial</vt:lpstr>
      <vt:lpstr>Roboto Black</vt:lpstr>
      <vt:lpstr>Calibri Light</vt:lpstr>
      <vt:lpstr>Roboto</vt:lpstr>
      <vt:lpstr>Muli Black</vt:lpstr>
      <vt:lpstr>Times New Roman</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42</cp:revision>
  <dcterms:created xsi:type="dcterms:W3CDTF">2022-09-25T07:14:35Z</dcterms:created>
  <dcterms:modified xsi:type="dcterms:W3CDTF">2022-12-07T13:40:17Z</dcterms:modified>
</cp:coreProperties>
</file>