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59" r:id="rId3"/>
    <p:sldId id="273" r:id="rId4"/>
    <p:sldId id="258" r:id="rId5"/>
    <p:sldId id="268" r:id="rId6"/>
    <p:sldId id="269" r:id="rId7"/>
    <p:sldId id="270" r:id="rId8"/>
    <p:sldId id="271" r:id="rId9"/>
    <p:sldId id="272" r:id="rId10"/>
    <p:sldId id="275" r:id="rId11"/>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Tahoma" panose="020B0604030504040204" pitchFamily="34" charset="0"/>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2A89AA"/>
    <a:srgbClr val="7BD9FF"/>
    <a:srgbClr val="AF7B3D"/>
    <a:srgbClr val="43ACD1"/>
    <a:srgbClr val="35A8D1"/>
    <a:srgbClr val="E42476"/>
    <a:srgbClr val="F2C6A8"/>
    <a:srgbClr val="2F98BD"/>
    <a:srgbClr val="2E93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4314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11014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36569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83592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552515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42751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2115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57380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91703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47356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4/6/2019</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01238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4/6/2019</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2657301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image" Target="../media/image9.gif"/><Relationship Id="rId12"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gif"/><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5.gif"/><Relationship Id="rId3" Type="http://schemas.openxmlformats.org/officeDocument/2006/relationships/audio" Target="../media/audio3.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image" Target="../media/image14.gif"/><Relationship Id="rId12" Type="http://schemas.openxmlformats.org/officeDocument/2006/relationships/image" Target="../media/image1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11" Type="http://schemas.openxmlformats.org/officeDocument/2006/relationships/image" Target="../media/image10.gif"/><Relationship Id="rId5" Type="http://schemas.openxmlformats.org/officeDocument/2006/relationships/audio" Target="../media/audio4.wav"/><Relationship Id="rId15" Type="http://schemas.openxmlformats.org/officeDocument/2006/relationships/image" Target="../media/image2.png"/><Relationship Id="rId10" Type="http://schemas.openxmlformats.org/officeDocument/2006/relationships/image" Target="../media/image9.gif"/><Relationship Id="rId4" Type="http://schemas.openxmlformats.org/officeDocument/2006/relationships/audio" Target="../media/audio1.wav"/><Relationship Id="rId9" Type="http://schemas.openxmlformats.org/officeDocument/2006/relationships/image" Target="../media/image8.gif"/><Relationship Id="rId14"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7.gif"/><Relationship Id="rId7" Type="http://schemas.openxmlformats.org/officeDocument/2006/relationships/image" Target="../media/image9.gif"/><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gif"/><Relationship Id="rId10" Type="http://schemas.openxmlformats.org/officeDocument/2006/relationships/image" Target="../media/image22.gif"/><Relationship Id="rId4" Type="http://schemas.openxmlformats.org/officeDocument/2006/relationships/image" Target="../media/image18.gif"/><Relationship Id="rId9"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896706"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
        <p:nvSpPr>
          <p:cNvPr id="4" name="Rectangle 3">
            <a:extLst>
              <a:ext uri="{FF2B5EF4-FFF2-40B4-BE49-F238E27FC236}">
                <a16:creationId xmlns:a16="http://schemas.microsoft.com/office/drawing/2014/main" id="{FEFA0DF7-513A-4C62-A2F0-98EE848F07ED}"/>
              </a:ext>
            </a:extLst>
          </p:cNvPr>
          <p:cNvSpPr/>
          <p:nvPr/>
        </p:nvSpPr>
        <p:spPr>
          <a:xfrm>
            <a:off x="5466823" y="3810722"/>
            <a:ext cx="4730910" cy="769441"/>
          </a:xfrm>
          <a:prstGeom prst="rect">
            <a:avLst/>
          </a:prstGeom>
        </p:spPr>
        <p:txBody>
          <a:bodyPr wrap="none">
            <a:spAutoFit/>
          </a:bodyPr>
          <a:lstStyle/>
          <a:p>
            <a:r>
              <a:rPr lang="en-US" sz="4400">
                <a:solidFill>
                  <a:schemeClr val="bg1"/>
                </a:solidFill>
                <a:highlight>
                  <a:srgbClr val="FF0000"/>
                </a:highlight>
              </a:rPr>
              <a:t>Whale Rescue Story</a:t>
            </a:r>
          </a:p>
        </p:txBody>
      </p:sp>
      <p:sp>
        <p:nvSpPr>
          <p:cNvPr id="3" name="TextBox 2">
            <a:extLst>
              <a:ext uri="{FF2B5EF4-FFF2-40B4-BE49-F238E27FC236}">
                <a16:creationId xmlns:a16="http://schemas.microsoft.com/office/drawing/2014/main" id="{7CBF795D-FCD2-4145-BD95-8DBFB8A0F2F5}"/>
              </a:ext>
            </a:extLst>
          </p:cNvPr>
          <p:cNvSpPr txBox="1"/>
          <p:nvPr/>
        </p:nvSpPr>
        <p:spPr>
          <a:xfrm>
            <a:off x="4637908" y="23150"/>
            <a:ext cx="2916183" cy="646331"/>
          </a:xfrm>
          <a:prstGeom prst="rect">
            <a:avLst/>
          </a:prstGeom>
          <a:noFill/>
        </p:spPr>
        <p:txBody>
          <a:bodyPr wrap="none" rtlCol="0">
            <a:spAutoFit/>
          </a:bodyPr>
          <a:lstStyle/>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Sản phẩm của TRỢ GIẢNG</a:t>
            </a:r>
          </a:p>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youtube.com/trogiang</a:t>
            </a:r>
          </a:p>
        </p:txBody>
      </p:sp>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055226" y="1056190"/>
            <a:ext cx="10081549"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AD5B86B-5198-4004-8512-8F742795031F}"/>
              </a:ext>
            </a:extLst>
          </p:cNvPr>
          <p:cNvSpPr txBox="1"/>
          <p:nvPr/>
        </p:nvSpPr>
        <p:spPr>
          <a:xfrm>
            <a:off x="1506638" y="2736503"/>
            <a:ext cx="917872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PHIÊN BẢN DÀNH CHO CÂU HỎI 2 ĐÁP ÁN, 3 ĐÁP ÁN, 4 ĐÁP ÁN SẼ Đ</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lang="en-US" sz="2800" b="1">
                <a:solidFill>
                  <a:prstClr val="black"/>
                </a:solidFill>
                <a:latin typeface="Tahoma" panose="020B0604030504040204" pitchFamily="34" charset="0"/>
                <a:ea typeface="Tahoma" panose="020B0604030504040204" pitchFamily="34" charset="0"/>
                <a:cs typeface="Tahoma" panose="020B0604030504040204" pitchFamily="34" charset="0"/>
              </a:rPr>
              <a:t>ỢC CẬP NHẬT TRONG THỜI GIAN TỚI. NHỚ ĐÓN XEM NHÉ !</a:t>
            </a:r>
            <a:endPar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5DA5407F-4AC5-45CA-8E1A-2A121AE59319}"/>
              </a:ext>
            </a:extLst>
          </p:cNvPr>
          <p:cNvSpPr/>
          <p:nvPr/>
        </p:nvSpPr>
        <p:spPr>
          <a:xfrm>
            <a:off x="8214553" y="656080"/>
            <a:ext cx="226100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Subtitle : turn on CC</a:t>
            </a:r>
          </a:p>
        </p:txBody>
      </p:sp>
    </p:spTree>
    <p:extLst>
      <p:ext uri="{BB962C8B-B14F-4D97-AF65-F5344CB8AC3E}">
        <p14:creationId xmlns:p14="http://schemas.microsoft.com/office/powerpoint/2010/main" val="825846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234946"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02297"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5577719"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202429" y="3465603"/>
            <a:ext cx="5187866"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
        <p:nvSpPr>
          <p:cNvPr id="3" name="Rectangle 2">
            <a:extLst>
              <a:ext uri="{FF2B5EF4-FFF2-40B4-BE49-F238E27FC236}">
                <a16:creationId xmlns:a16="http://schemas.microsoft.com/office/drawing/2014/main" id="{EFA74375-9126-4385-A90B-67F746C92750}"/>
              </a:ext>
            </a:extLst>
          </p:cNvPr>
          <p:cNvSpPr/>
          <p:nvPr/>
        </p:nvSpPr>
        <p:spPr>
          <a:xfrm>
            <a:off x="5482928" y="3388658"/>
            <a:ext cx="2261004"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27807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055226" y="1056190"/>
            <a:ext cx="10081549"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1506638" y="1659285"/>
            <a:ext cx="9178724" cy="3539430"/>
          </a:xfrm>
          <a:prstGeom prst="rect">
            <a:avLst/>
          </a:prstGeom>
          <a:noFill/>
        </p:spPr>
        <p:txBody>
          <a:bodyPr wrap="square" rtlCol="0">
            <a:spAutoFit/>
          </a:bodyPr>
          <a:lstStyle/>
          <a:p>
            <a:pPr algn="just"/>
            <a:r>
              <a:rPr lang="en-US" sz="2800" b="1">
                <a:latin typeface="Tahoma" panose="020B0604030504040204" pitchFamily="34" charset="0"/>
                <a:ea typeface="Tahoma" panose="020B0604030504040204" pitchFamily="34" charset="0"/>
                <a:cs typeface="Tahoma" panose="020B0604030504040204" pitchFamily="34" charset="0"/>
              </a:rPr>
              <a:t>Có 5 câu hỏi, mỗi câu trả lời đúng thì m</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a sẽ đổ xuống và n</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ớc biển dâng lên, hoàn thành xong 5 câu sẽ cứu đ</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ợc cá voi.</a:t>
            </a:r>
          </a:p>
          <a:p>
            <a:pPr algn="just"/>
            <a:r>
              <a:rPr lang="en-US" sz="2800" b="1">
                <a:latin typeface="Tahoma" panose="020B0604030504040204" pitchFamily="34" charset="0"/>
                <a:ea typeface="Tahoma" panose="020B0604030504040204" pitchFamily="34" charset="0"/>
                <a:cs typeface="Tahoma" panose="020B0604030504040204" pitchFamily="34" charset="0"/>
              </a:rPr>
              <a:t>Chú ý vì đây là trò ch</a:t>
            </a:r>
            <a:r>
              <a:rPr lang="vi-VN" sz="2800" b="1">
                <a:latin typeface="Tahoma" panose="020B0604030504040204" pitchFamily="34" charset="0"/>
                <a:ea typeface="Tahoma" panose="020B0604030504040204" pitchFamily="34" charset="0"/>
                <a:cs typeface="Tahoma" panose="020B0604030504040204" pitchFamily="34" charset="0"/>
              </a:rPr>
              <a:t>ơ</a:t>
            </a:r>
            <a:r>
              <a:rPr lang="en-US" sz="2800" b="1">
                <a:latin typeface="Tahoma" panose="020B0604030504040204" pitchFamily="34" charset="0"/>
                <a:ea typeface="Tahoma" panose="020B0604030504040204" pitchFamily="34" charset="0"/>
                <a:cs typeface="Tahoma" panose="020B0604030504040204" pitchFamily="34" charset="0"/>
              </a:rPr>
              <a:t>i nhân văn nên học sinh không trả lời đ</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
        <p:nvSpPr>
          <p:cNvPr id="6" name="Rectangle 5">
            <a:extLst>
              <a:ext uri="{FF2B5EF4-FFF2-40B4-BE49-F238E27FC236}">
                <a16:creationId xmlns:a16="http://schemas.microsoft.com/office/drawing/2014/main" id="{5DA5407F-4AC5-45CA-8E1A-2A121AE59319}"/>
              </a:ext>
            </a:extLst>
          </p:cNvPr>
          <p:cNvSpPr/>
          <p:nvPr/>
        </p:nvSpPr>
        <p:spPr>
          <a:xfrm>
            <a:off x="8214553" y="656080"/>
            <a:ext cx="2261004"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290170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1]</a:t>
              </a:r>
              <a:r>
                <a:rPr kumimoji="0" lang="en-US" sz="2400" b="0"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thầy cô điền câu hỏi vào đây / [question 1]</a:t>
              </a:r>
              <a:r>
                <a:rPr kumimoji="0" lang="en-US" sz="2400" b="0"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2000" b="0" i="0" u="none" strike="noStrike" kern="1200" cap="none" spc="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án 1</a:t>
              </a: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0" i="0" u="none" strike="noStrike" kern="1200" cap="none" spc="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thầy cô điền đáp án vào đây / [answer 1]</a:t>
              </a:r>
              <a:r>
                <a:rPr kumimoji="0" lang="en-US" sz="2000" b="0" i="0" u="none" strike="noStrike" kern="1200" cap="none" spc="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click to add text </a:t>
              </a: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31941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378"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2] thầy cô điền câu hỏi vào đây / [question 2]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2] thầy cô điền đáp án vào đây / [answer 2] click to add text </a:t>
              </a: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25098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386"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3] thầy cô điền câu hỏi vào đây / [question 3]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3] thầy cô điền đáp án vào đây / [answer 3] click to add text </a:t>
              </a: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259084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074"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4] thầy cô điền câu hỏi vào đây / [question 4]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4] thầy cô điền đáp án vào đây / [answer 4] click to add text </a:t>
              </a: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2718" y="4515774"/>
            <a:ext cx="3189952" cy="2196448"/>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4 …</a:t>
            </a:r>
          </a:p>
        </p:txBody>
      </p:sp>
    </p:spTree>
    <p:extLst>
      <p:ext uri="{BB962C8B-B14F-4D97-AF65-F5344CB8AC3E}">
        <p14:creationId xmlns:p14="http://schemas.microsoft.com/office/powerpoint/2010/main" val="357972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6146"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8"/>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5] thầy cô điền câu hỏi vào đây / [question 5]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5] thầy cô điền đáp án vào đây / [answer 5] click to add text </a:t>
              </a: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02718" y="4515774"/>
            <a:ext cx="3189952" cy="2196448"/>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0" y="4029622"/>
            <a:ext cx="487363" cy="487363"/>
          </a:xfrm>
          <a:prstGeom prst="rect">
            <a:avLst/>
          </a:prstGeom>
        </p:spPr>
      </p:pic>
    </p:spTree>
    <p:extLst>
      <p:ext uri="{BB962C8B-B14F-4D97-AF65-F5344CB8AC3E}">
        <p14:creationId xmlns:p14="http://schemas.microsoft.com/office/powerpoint/2010/main" val="37704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5460342" y="239216"/>
            <a:ext cx="543137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CẢM </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3316" y="2400572"/>
            <a:ext cx="4608346"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3498" y="1516285"/>
            <a:ext cx="659648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spTree>
    <p:extLst>
      <p:ext uri="{BB962C8B-B14F-4D97-AF65-F5344CB8AC3E}">
        <p14:creationId xmlns:p14="http://schemas.microsoft.com/office/powerpoint/2010/main" val="239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TotalTime>
  <Words>496</Words>
  <Application>Microsoft Office PowerPoint</Application>
  <PresentationFormat>Widescreen</PresentationFormat>
  <Paragraphs>31</Paragraphs>
  <Slides>10</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Tahoma</vt:lpstr>
      <vt:lpstr>Calibri</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Vo Van Xin Em</cp:lastModifiedBy>
  <cp:revision>100</cp:revision>
  <dcterms:created xsi:type="dcterms:W3CDTF">2019-04-05T07:52:07Z</dcterms:created>
  <dcterms:modified xsi:type="dcterms:W3CDTF">2019-04-06T11:52:03Z</dcterms:modified>
</cp:coreProperties>
</file>