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</p:sldMasterIdLst>
  <p:notesMasterIdLst>
    <p:notesMasterId r:id="rId25"/>
  </p:notesMasterIdLst>
  <p:sldIdLst>
    <p:sldId id="823" r:id="rId5"/>
    <p:sldId id="2632" r:id="rId6"/>
    <p:sldId id="863" r:id="rId7"/>
    <p:sldId id="826" r:id="rId8"/>
    <p:sldId id="828" r:id="rId9"/>
    <p:sldId id="829" r:id="rId10"/>
    <p:sldId id="830" r:id="rId11"/>
    <p:sldId id="868" r:id="rId12"/>
    <p:sldId id="2633" r:id="rId13"/>
    <p:sldId id="4411" r:id="rId14"/>
    <p:sldId id="836" r:id="rId15"/>
    <p:sldId id="837" r:id="rId16"/>
    <p:sldId id="2666" r:id="rId17"/>
    <p:sldId id="838" r:id="rId18"/>
    <p:sldId id="2642" r:id="rId19"/>
    <p:sldId id="2641" r:id="rId20"/>
    <p:sldId id="2667" r:id="rId21"/>
    <p:sldId id="2669" r:id="rId22"/>
    <p:sldId id="2668" r:id="rId23"/>
    <p:sldId id="8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>
        <p:scale>
          <a:sx n="100" d="100"/>
          <a:sy n="100" d="100"/>
        </p:scale>
        <p:origin x="-14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3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3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7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57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87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=""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=""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=""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=""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=""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=""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=""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=""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=""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=""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000B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293" y="2858102"/>
            <a:ext cx="1102333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854</Words>
  <Application>Microsoft Office PowerPoint</Application>
  <PresentationFormat>Tùy chỉnh</PresentationFormat>
  <Paragraphs>106</Paragraphs>
  <Slides>20</Slides>
  <Notes>10</Notes>
  <HiddenSlides>0</HiddenSlides>
  <MMClips>2</MMClips>
  <ScaleCrop>false</ScaleCrop>
  <HeadingPairs>
    <vt:vector size="4" baseType="variant">
      <vt:variant>
        <vt:lpstr>Chủ đề</vt:lpstr>
      </vt:variant>
      <vt:variant>
        <vt:i4>4</vt:i4>
      </vt:variant>
      <vt:variant>
        <vt:lpstr>Tiêu đề Bản chiếu</vt:lpstr>
      </vt:variant>
      <vt:variant>
        <vt:i4>20</vt:i4>
      </vt:variant>
    </vt:vector>
  </HeadingPairs>
  <TitlesOfParts>
    <vt:vector size="24" baseType="lpstr">
      <vt:lpstr>Office 主题​​</vt:lpstr>
      <vt:lpstr>6_Office Theme</vt:lpstr>
      <vt:lpstr>Custom Design</vt:lpstr>
      <vt:lpstr>2_Office Theme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KhanhTuyen</cp:lastModifiedBy>
  <cp:revision>42</cp:revision>
  <dcterms:created xsi:type="dcterms:W3CDTF">2023-12-27T11:55:47Z</dcterms:created>
  <dcterms:modified xsi:type="dcterms:W3CDTF">2024-04-11T12:40:57Z</dcterms:modified>
</cp:coreProperties>
</file>