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8768" r:id="rId2"/>
    <p:sldId id="8772" r:id="rId3"/>
    <p:sldId id="8764" r:id="rId4"/>
    <p:sldId id="281" r:id="rId5"/>
    <p:sldId id="8760" r:id="rId6"/>
    <p:sldId id="8770" r:id="rId7"/>
    <p:sldId id="8771" r:id="rId8"/>
    <p:sldId id="8752" r:id="rId9"/>
    <p:sldId id="8753" r:id="rId10"/>
    <p:sldId id="8754" r:id="rId11"/>
    <p:sldId id="8755" r:id="rId12"/>
    <p:sldId id="285" r:id="rId13"/>
    <p:sldId id="282" r:id="rId14"/>
    <p:sldId id="8757" r:id="rId15"/>
    <p:sldId id="87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C123B3-C6A3-4FDA-9F75-6E98E70E573B}">
          <p14:sldIdLst>
            <p14:sldId id="8768"/>
            <p14:sldId id="8772"/>
            <p14:sldId id="8764"/>
          </p14:sldIdLst>
        </p14:section>
        <p14:section name="Sáng chế STEM" id="{0929B790-4050-4A38-92BB-6BC7A8F36E77}">
          <p14:sldIdLst>
            <p14:sldId id="281"/>
            <p14:sldId id="8760"/>
            <p14:sldId id="8770"/>
            <p14:sldId id="8771"/>
            <p14:sldId id="8752"/>
            <p14:sldId id="8753"/>
            <p14:sldId id="8754"/>
            <p14:sldId id="8755"/>
          </p14:sldIdLst>
        </p14:section>
        <p14:section name="STEM và cuộc sống" id="{B69CB021-8670-4037-AF61-C4C11098D48D}">
          <p14:sldIdLst>
            <p14:sldId id="285"/>
            <p14:sldId id="282"/>
            <p14:sldId id="8757"/>
            <p14:sldId id="87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CD"/>
    <a:srgbClr val="649081"/>
    <a:srgbClr val="BBE3E3"/>
    <a:srgbClr val="BFDFCF"/>
    <a:srgbClr val="006699"/>
    <a:srgbClr val="FFE5E5"/>
    <a:srgbClr val="DBEDE4"/>
    <a:srgbClr val="B7DBC8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1332" autoAdjust="0"/>
  </p:normalViewPr>
  <p:slideViewPr>
    <p:cSldViewPr snapToGrid="0">
      <p:cViewPr>
        <p:scale>
          <a:sx n="72" d="100"/>
          <a:sy n="72" d="100"/>
        </p:scale>
        <p:origin x="-66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7E9C-D772-4E5A-8086-5F9659E14499}" type="datetimeFigureOut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CF03-099F-4FB1-9748-1586EA844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BCF03-099F-4FB1-9748-1586EA8444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156D9-5C8F-EDFD-57FC-B6E89CAAC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D19984-598D-37A8-326C-E2354B79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FDE26-5D17-306B-38C8-6D3CA607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4E704-89D6-4475-9EAD-36490771B6E7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CADBA-4202-BF3F-B3C1-0958CE91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B2B16C-5557-03A6-3522-7556DC0A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2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D2D7B-046B-E817-9375-6C70B7CA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B12B1F3-99CD-42CE-E4AB-40FCF1FC0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676047-17F6-F7E7-2EE3-ED1A9594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ED5E-3265-4FC3-AC56-B884F5047E51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5FD0E-E498-42AB-6ED8-94675326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DB0149-637D-EE81-77F8-19E0035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06E2516-C849-9987-86C9-767CC853C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E1E5A3-1FF6-1AF3-688A-EA1FD7C9A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700353-8189-5E21-7BB3-C41D5499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4A2E-A882-4670-A8DE-D8BEFEF27AB6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D236EF-6E53-AAC3-0944-7C401CAF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F3C8D-CF22-A8AF-DF06-DD4B628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6F190-D7AE-9A26-453A-DF3B09E0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85A0FD-15A6-E9DA-F672-090EC50C1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70017-1E68-BDB0-EE87-841B5FDE2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628C4-49C7-4C6A-BCAD-67522B986AEB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8E76AF-0078-65D5-A22F-232C18F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9106A8-1544-C24F-28C5-9715F4AD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AF51E-F323-DFFF-B87B-054F744B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29BEAA-47F6-0E00-CD04-C6257DAA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845-DD8E-0BB8-A21F-BEC68E3D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E91-DF0B-4DB7-B457-8CD134FF2614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067A3F-5F76-B4FE-F5E9-31C941DC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365E7-0AAB-4565-3F15-4874AF70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61B88-3EDA-7FA7-E8CC-8AD58435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867A80-EC21-795B-EDC9-AA3AFF4C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9D194C-7AF7-7A95-7A45-373C291D1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2D0B61-AEBA-B334-4EC8-E8A34C2B5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18D8-B362-43A0-AB6B-1D09431B39A0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28F072-6B76-B4CD-415B-8B3293D1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8131-843C-AD8E-1AE5-3573200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26CFA-164D-5B49-824C-119A6D9E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AD207D-764A-2A30-EBD0-385F4025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5DE211-94F5-E52F-6E0C-2039F0DAF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D834F75-A4AD-0CD7-9EA0-7D5A68376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03D369-E345-3C7E-6CE8-A9D71F775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3B475E-4E88-5937-DCE0-C6C422AB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42ED-2B7B-44A1-8EC5-2627800C3587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CAFFAD-CA3C-2A61-94F2-8F3C3399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E51FD9-F3C4-0BD8-AD09-35C22039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4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6528-130B-EC6E-E7C7-7E64477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71C3C9-26A9-2033-2FE4-2981DA53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94DD-BDF3-4AAD-9599-3949D1AE60AB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C95E9F-A07E-66CC-A51B-580807C6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BD5E34-B33E-7CA5-0AFE-93F9F0F7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39971B-D8D5-F6C7-0A4F-DB3082A2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E47D-F681-4B4E-A75F-A58595344959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763148-57E4-9631-BB09-F3EC9441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02C74E-BFF9-75FE-BEA2-C0E5DC8E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3C579-79DE-AB22-9B35-2A42E59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841D0-30E5-DE3B-3AE3-485961AB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193BF5-018B-5585-62C6-ACAC765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79364D-5238-4ADE-A5CC-237AD08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1854-6308-4D7E-8A2B-B5A59F0A7EE3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38DA07-AD09-0282-C6BA-06AED703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345973-EB83-84A3-8181-0F07EE9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6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AE874-6FF7-36FC-6E98-C25F6095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37F89F-AD7E-AEEA-FEEF-174A71FA6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EB51FF-386E-1C6C-1B05-1A542D603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F21208-F0FC-A3E7-6715-A13F768D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A49C-81B4-479C-8089-CB8D82AB0C3B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2B58EE-138C-B76D-FB56-FE65E7A9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5C2549-0D37-C6FE-F73D-2D5DEF65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8AE771-644D-7454-BDA2-DEABD208A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A9F76E-68E5-9ACF-F3F5-99E6021BE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04765-1352-7C5F-C6C3-6557F98D1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9D5B-4286-435C-8C66-6B5E25BB43E7}" type="datetime1">
              <a:rPr lang="en-US" smtClean="0"/>
              <a:pPr/>
              <a:t>23/04/2024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20440-17FF-7795-F41D-5C4230378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E1F34D-FCEC-1AF5-8A98-E45BB3D8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1DF1-829F-44A2-9EDF-C756988A2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1143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29144" y="-24606"/>
            <a:ext cx="12382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637" y="5565775"/>
            <a:ext cx="13382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88" y="5445126"/>
            <a:ext cx="14589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173288" y="4876801"/>
            <a:ext cx="7961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Lê Văn Tấn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err="1">
                <a:solidFill>
                  <a:srgbClr val="0000FF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Trương Hoành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054100" y="2498726"/>
            <a:ext cx="97043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Stem : HÌNH BÌNH HÀNH BIẾN HÓA (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082" name="WordArt 11"/>
          <p:cNvSpPr>
            <a:spLocks noChangeArrowheads="1" noChangeShapeType="1" noTextEdit="1"/>
          </p:cNvSpPr>
          <p:nvPr/>
        </p:nvSpPr>
        <p:spPr bwMode="auto">
          <a:xfrm>
            <a:off x="-10896600" y="762000"/>
            <a:ext cx="13792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QÚY THẦY CÔ VỀ DỰ GIỜ </a:t>
            </a:r>
          </a:p>
        </p:txBody>
      </p:sp>
      <p:pic>
        <p:nvPicPr>
          <p:cNvPr id="9225" name="Picture 14" descr="EXPLO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5" descr="EXPLO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1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7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8"/>
    </mc:Choice>
    <mc:Fallback xmlns="">
      <p:transition spd="slow" advTm="17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47FC88-862D-ABC2-5DAF-428418138520}"/>
              </a:ext>
            </a:extLst>
          </p:cNvPr>
          <p:cNvSpPr txBox="1"/>
          <p:nvPr/>
        </p:nvSpPr>
        <p:spPr>
          <a:xfrm>
            <a:off x="754242" y="1322895"/>
            <a:ext cx="109009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Thử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nghiệm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điều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chỉnh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và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hoàn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thiện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sản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phẩm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28003B-44BF-B706-F29E-CE05B7836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645" y="2950031"/>
            <a:ext cx="9757774" cy="376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11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716496" y="1184594"/>
            <a:ext cx="3774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2.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Tiến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thực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hiện</a:t>
            </a:r>
            <a:endParaRPr lang="en-US" sz="28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-112243" y="5713009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47FC88-862D-ABC2-5DAF-428418138520}"/>
              </a:ext>
            </a:extLst>
          </p:cNvPr>
          <p:cNvSpPr txBox="1"/>
          <p:nvPr/>
        </p:nvSpPr>
        <p:spPr>
          <a:xfrm>
            <a:off x="719326" y="1707814"/>
            <a:ext cx="10059035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e</a:t>
            </a:r>
            <a:r>
              <a:rPr lang="vi-VN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)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Báo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cáo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,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trình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28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diễn</a:t>
            </a:r>
            <a:r>
              <a:rPr lang="en-US" sz="28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endParaRPr lang="en-US" sz="2400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Chia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Bình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07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E6990B-530E-A984-6A23-484915BD8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5" y="2040379"/>
            <a:ext cx="2557038" cy="2590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A68CBB-7BAB-4596-A5DE-E666A67D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722"/>
          <a:stretch/>
        </p:blipFill>
        <p:spPr>
          <a:xfrm>
            <a:off x="2540000" y="2552705"/>
            <a:ext cx="10658099" cy="175258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3CF7CDD2-0C36-F764-CDA2-E895CBFC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8ED462-FF13-28E7-8739-E20A580DF7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6" y="5533719"/>
            <a:ext cx="1594877" cy="9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4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3965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xmlns="" id="{A563AC43-DF43-9E2C-8CA9-1C2686B7AAD9}"/>
              </a:ext>
            </a:extLst>
          </p:cNvPr>
          <p:cNvSpPr/>
          <p:nvPr/>
        </p:nvSpPr>
        <p:spPr>
          <a:xfrm>
            <a:off x="1088389" y="1362672"/>
            <a:ext cx="10483249" cy="1298574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Điều chỉnh dụng cụ để tạo được hình bình hành biến hoá có bốn cạnh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 nhau và làm thêm móc treo gắn vào khung để trang trí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Móc áo treo tường gỗ cao su (núm phi 21) | Shopee Việt Nam">
            <a:extLst>
              <a:ext uri="{FF2B5EF4-FFF2-40B4-BE49-F238E27FC236}">
                <a16:creationId xmlns:a16="http://schemas.microsoft.com/office/drawing/2014/main" xmlns="" id="{A6429B4A-AC34-D887-B578-5BE28E7A0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3860" y="3077217"/>
            <a:ext cx="6140716" cy="269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  <a:solidFill>
            <a:srgbClr val="EDE9F3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  <a:solidFill>
            <a:srgbClr val="DED6EA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  <a:solidFill>
            <a:srgbClr val="D5CAE4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EDE9F3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DED6EA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DED6EA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24574"/>
            <a:ext cx="3349561" cy="7449566"/>
            <a:chOff x="9303872" y="-24574"/>
            <a:chExt cx="3349561" cy="7449566"/>
          </a:xfrm>
          <a:solidFill>
            <a:srgbClr val="D5CAE4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8B1601D-B0CC-003F-D794-5BA006EE3845}"/>
              </a:ext>
            </a:extLst>
          </p:cNvPr>
          <p:cNvSpPr/>
          <p:nvPr/>
        </p:nvSpPr>
        <p:spPr>
          <a:xfrm>
            <a:off x="1301910" y="3138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BDACD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cartoon of a purple gear&#10;&#10;Description automatically generated">
            <a:extLst>
              <a:ext uri="{FF2B5EF4-FFF2-40B4-BE49-F238E27FC236}">
                <a16:creationId xmlns:a16="http://schemas.microsoft.com/office/drawing/2014/main" xmlns="" id="{1E39B909-FFF7-822E-1B5D-7F1D0147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0" b="92090" l="9040" r="89831">
                        <a14:foregroundMark x1="27684" y1="48023" x2="27684" y2="48023"/>
                        <a14:foregroundMark x1="35028" y1="39548" x2="34463" y2="53672"/>
                        <a14:foregroundMark x1="38418" y1="36158" x2="27684" y2="61582"/>
                        <a14:foregroundMark x1="27684" y1="61582" x2="27684" y2="62147"/>
                        <a14:foregroundMark x1="48588" y1="9040" x2="49718" y2="12429"/>
                        <a14:foregroundMark x1="80226" y1="18079" x2="80226" y2="18079"/>
                        <a14:foregroundMark x1="84181" y1="14124" x2="84181" y2="14124"/>
                        <a14:foregroundMark x1="12429" y1="74576" x2="12429" y2="74576"/>
                        <a14:foregroundMark x1="9040" y1="73446" x2="9040" y2="73446"/>
                        <a14:foregroundMark x1="53107" y1="92090" x2="53107" y2="92090"/>
                        <a14:backgroundMark x1="85876" y1="10734" x2="85876" y2="12994"/>
                        <a14:backgroundMark x1="84746" y1="12994" x2="84746" y2="12994"/>
                        <a14:backgroundMark x1="80791" y1="17514" x2="80791" y2="17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97336"/>
            <a:ext cx="1261872" cy="126187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36CD735-394E-5119-3A95-39382556A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722"/>
          <a:stretch/>
        </p:blipFill>
        <p:spPr>
          <a:xfrm>
            <a:off x="1329517" y="392117"/>
            <a:ext cx="4574857" cy="752277"/>
          </a:xfrm>
          <a:prstGeom prst="rect">
            <a:avLst/>
          </a:prstGeom>
        </p:spPr>
      </p:pic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xmlns="" id="{A563AC43-DF43-9E2C-8CA9-1C2686B7AAD9}"/>
              </a:ext>
            </a:extLst>
          </p:cNvPr>
          <p:cNvSpPr/>
          <p:nvPr/>
        </p:nvSpPr>
        <p:spPr>
          <a:xfrm>
            <a:off x="895440" y="1274292"/>
            <a:ext cx="10860342" cy="2707959"/>
          </a:xfrm>
          <a:prstGeom prst="round2DiagRect">
            <a:avLst/>
          </a:prstGeom>
          <a:solidFill>
            <a:srgbClr val="EEE8F4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6350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Khi cần thay lốp ô tô, tài xế thường dùng một con đội để nâng gầm xe lên.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Kích chữ A là một loại con đội gồm bốn thanh cứng bằng nhau tạo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thành một hình bình hành linh hoạt, có các cạnh xoay khớp được.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Nhờ dùng tay quay, người tài xế có thể thay đổi chiều cao con đội để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nâng gầm xe lên (hình 12) và ngược lại, cũng có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thu gọn để cất đi khi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không sử dụng.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xmlns="" id="{805F14AD-C7EE-3940-61F2-C1C63F11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358839-A99B-F259-12F8-5310541C9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969" y="4218796"/>
            <a:ext cx="7079732" cy="237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60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BFC94B-08F1-BBC3-D9F1-C879F4938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02E7D5A-F238-C1F9-E39B-A183CA523078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D006BA52-B73F-6037-5FA0-B84115DBB2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74C8DA2-A8C5-7B9B-5325-FD8EEEAA476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26B020E5-812B-69F2-A2CE-B7A1F191D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6015B21-968F-5876-272E-30BF315C4B3F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81009618-B784-BA0C-153F-6FFA93AEFC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B35C610-EF47-0FA6-1F28-A566F3153EC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E889D98B-BC43-7A8F-A07B-D31F994F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4194A24-8BEF-7C63-A6DE-4CB7B77F76C9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A73DD1BD-1B62-AD36-BF99-3364A6B0A1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2C49820-9D72-5AB7-7BDE-19B754CD39A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A8B1563A-D266-163E-4E9A-6144C6D3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2F3CC96B-13C6-E8EB-A5E2-A048EED2BC89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A878459B-21D7-F5E0-5F5F-BC544D8A37A6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83C238C-124D-6A33-C9DB-CA9DBA8B2733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7B8B9F26-0743-297A-8BBC-B7152E97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90F8D1E-7900-D54F-E03A-BF3B5EA1C1F3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E2BC65A6-5E80-D682-32C0-36511B6C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AF9A5E7-E897-8F7A-5689-BC11A9D38837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17D0334-7604-5700-612F-A98889774B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E89ABE91-C537-D4E6-EC29-A5B14896F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6E87A3A-F0F7-C9F8-42DD-91707FC91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B2E4FB21-DFA8-2E07-8CAD-0D9EFFE44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F63278C0-25E1-7CA9-FBB8-AA50824F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1E629E-C12B-1D52-B281-53A944202C67}"/>
              </a:ext>
            </a:extLst>
          </p:cNvPr>
          <p:cNvSpPr txBox="1"/>
          <p:nvPr/>
        </p:nvSpPr>
        <p:spPr>
          <a:xfrm>
            <a:off x="1100919" y="2274627"/>
            <a:ext cx="1009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 QUÝ THẦY CÔ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23383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_ Karaoke HD _ Em Yêu Trường Em - Âm Nhạc Lớp 3 __ CD Chuẩn Bộ Giáo Dụ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106EBC-88EF-411D-789E-9E134FE1254D}"/>
              </a:ext>
            </a:extLst>
          </p:cNvPr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4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86F1E054-3672-29B7-A88D-94AEDEA8DB14}"/>
              </a:ext>
            </a:extLst>
          </p:cNvPr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>
              <a:extLst>
                <a:ext uri="{FF2B5EF4-FFF2-40B4-BE49-F238E27FC236}">
                  <a16:creationId xmlns:a16="http://schemas.microsoft.com/office/drawing/2014/main" xmlns="" id="{929B5448-0187-AE44-0213-8234860A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>
              <a:extLst>
                <a:ext uri="{FF2B5EF4-FFF2-40B4-BE49-F238E27FC236}">
                  <a16:creationId xmlns:a16="http://schemas.microsoft.com/office/drawing/2014/main" xmlns="" id="{BF37EB04-2267-1505-ACFB-DF820563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49D2FA75-47D9-F196-30A5-E5954F00C0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>
                <a:extLst>
                  <a:ext uri="{FF2B5EF4-FFF2-40B4-BE49-F238E27FC236}">
                    <a16:creationId xmlns:a16="http://schemas.microsoft.com/office/drawing/2014/main" xmlns="" id="{1CCB5EFB-E1AE-5CE0-CBD2-144E6511E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xmlns="" id="{0A7F53A3-7DB8-8109-4A9A-FA9DCB739F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>
                <a:extLst>
                  <a:ext uri="{FF2B5EF4-FFF2-40B4-BE49-F238E27FC236}">
                    <a16:creationId xmlns:a16="http://schemas.microsoft.com/office/drawing/2014/main" xmlns="" id="{0E7ABCB8-D9CD-EA76-E094-AE383CFE4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5BB6953-ED24-E3D8-BE63-056B64E9AA5C}"/>
              </a:ext>
            </a:extLst>
          </p:cNvPr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2727C4B-83B0-A0F1-021D-02B06134FD3D}"/>
              </a:ext>
            </a:extLst>
          </p:cNvPr>
          <p:cNvSpPr txBox="1"/>
          <p:nvPr/>
        </p:nvSpPr>
        <p:spPr>
          <a:xfrm>
            <a:off x="1283533" y="415555"/>
            <a:ext cx="499692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Thử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thách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 STEM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36FC9935-CDEF-90C0-FF20-4F2B7B92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8721C78-F2B8-B1C7-8F1C-417D3D100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/>
        </p:blipFill>
        <p:spPr>
          <a:xfrm>
            <a:off x="9579053" y="3186206"/>
            <a:ext cx="3025609" cy="3358434"/>
          </a:xfrm>
          <a:prstGeom prst="rect">
            <a:avLst/>
          </a:prstGeom>
        </p:spPr>
      </p:pic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31824" y="1357396"/>
            <a:ext cx="9247281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15cm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25cm.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780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98690" y="-302851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231170" y="-412130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347434" y="-540770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181537" y="110781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1036562" y="-43867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314017" y="60298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169042" y="-43769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418172" y="-68342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478553" y="410456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254777" y="111624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1292348" y="1213320"/>
            <a:ext cx="4706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0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cụ</a:t>
            </a:r>
            <a:endParaRPr lang="en-US" sz="30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506808" y="399849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6755">
            <a:off x="917705" y="2759068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00" y="6370638"/>
            <a:ext cx="2743200" cy="365125"/>
          </a:xfrm>
        </p:spPr>
        <p:txBody>
          <a:bodyPr/>
          <a:lstStyle/>
          <a:p>
            <a:fld id="{11F61DF1-829F-44A2-9EDF-C756988A256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B4DBAE-BDDB-A734-D20B-B92A43E5E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507" y="1969601"/>
            <a:ext cx="8680593" cy="431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/>
          <p:nvPr/>
        </p:nvPicPr>
        <p:blipFill>
          <a:blip r:embed="rId6"/>
          <a:stretch>
            <a:fillRect/>
          </a:stretch>
        </p:blipFill>
        <p:spPr>
          <a:xfrm>
            <a:off x="3083088" y="4253579"/>
            <a:ext cx="2622581" cy="1480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985" y="5843715"/>
            <a:ext cx="24338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cm</a:t>
            </a:r>
          </a:p>
        </p:txBody>
      </p:sp>
      <p:pic>
        <p:nvPicPr>
          <p:cNvPr id="35" name="Picture 34"/>
          <p:cNvPicPr/>
          <p:nvPr/>
        </p:nvPicPr>
        <p:blipFill>
          <a:blip r:embed="rId7"/>
          <a:stretch>
            <a:fillRect/>
          </a:stretch>
        </p:blipFill>
        <p:spPr>
          <a:xfrm>
            <a:off x="2911399" y="2088429"/>
            <a:ext cx="2074366" cy="151003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67988" y="3715155"/>
            <a:ext cx="224615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4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917726" y="1197138"/>
            <a:ext cx="505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liệu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36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cụ</a:t>
            </a:r>
            <a:endParaRPr lang="en-US" sz="36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-415356" y="4331354"/>
            <a:ext cx="1783101" cy="2137947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D069C5-2CE5-FAE9-29CF-DD8A9F91D326}"/>
              </a:ext>
            </a:extLst>
          </p:cNvPr>
          <p:cNvSpPr txBox="1"/>
          <p:nvPr/>
        </p:nvSpPr>
        <p:spPr>
          <a:xfrm>
            <a:off x="871538" y="1976196"/>
            <a:ext cx="10287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B8E52A3-515E-C312-9BB9-A65273FDD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820" y="3848779"/>
            <a:ext cx="5272187" cy="288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8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434979" y="370908"/>
            <a:ext cx="499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Tiến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trình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52400">
                  <a:schemeClr val="bg1"/>
                </a:glo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8185" y="1202628"/>
            <a:ext cx="10850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7829549" y="257175"/>
            <a:ext cx="2200275" cy="1104298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2444254" y="264381"/>
            <a:ext cx="820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CHẾ TẠO SẢN PHẨM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9325349" y="843414"/>
            <a:ext cx="2420291" cy="116972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2084" y="2178136"/>
            <a:ext cx="100454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54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2444254" y="264381"/>
            <a:ext cx="820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CHẾ TẠO SẢN PHẨM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8771" y="1327344"/>
            <a:ext cx="110169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TIÊU CHÍ SẢN PHẨM: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15cm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25cm.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3400" b="1" dirty="0"/>
          </a:p>
        </p:txBody>
      </p:sp>
      <p:sp>
        <p:nvSpPr>
          <p:cNvPr id="14" name="Cloud 13"/>
          <p:cNvSpPr/>
          <p:nvPr/>
        </p:nvSpPr>
        <p:spPr>
          <a:xfrm>
            <a:off x="8472487" y="1187711"/>
            <a:ext cx="2420291" cy="116972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PHÚT</a:t>
            </a:r>
          </a:p>
        </p:txBody>
      </p:sp>
    </p:spTree>
    <p:extLst>
      <p:ext uri="{BB962C8B-B14F-4D97-AF65-F5344CB8AC3E}">
        <p14:creationId xmlns:p14="http://schemas.microsoft.com/office/powerpoint/2010/main" val="325471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BA4DF050-9E2B-0AA2-C6C3-49EE50BACCF9}"/>
              </a:ext>
            </a:extLst>
          </p:cNvPr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>
              <a:extLst>
                <a:ext uri="{FF2B5EF4-FFF2-40B4-BE49-F238E27FC236}">
                  <a16:creationId xmlns:a16="http://schemas.microsoft.com/office/drawing/2014/main" xmlns="" id="{3EDC3AA4-85BF-01D6-794B-B2EDE744F9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A055421-C5B4-0E0D-4A38-E5B48E5ECE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>
                <a:extLst>
                  <a:ext uri="{FF2B5EF4-FFF2-40B4-BE49-F238E27FC236}">
                    <a16:creationId xmlns:a16="http://schemas.microsoft.com/office/drawing/2014/main" xmlns="" id="{0E34640B-6B31-1B61-008B-F5D356A7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450A32F3-4D91-FFF3-C3E7-13F42CA29088}"/>
              </a:ext>
            </a:extLst>
          </p:cNvPr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>
              <a:extLst>
                <a:ext uri="{FF2B5EF4-FFF2-40B4-BE49-F238E27FC236}">
                  <a16:creationId xmlns:a16="http://schemas.microsoft.com/office/drawing/2014/main" xmlns="" id="{E13AAD8D-E04F-0645-F81B-75C566CFD1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97FB54B-923C-BCFE-43A8-F5E77189D22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>
                <a:extLst>
                  <a:ext uri="{FF2B5EF4-FFF2-40B4-BE49-F238E27FC236}">
                    <a16:creationId xmlns:a16="http://schemas.microsoft.com/office/drawing/2014/main" xmlns="" id="{2165135D-D3D7-B8DD-5045-C02CD602B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D15CBB8-5F12-7402-6ACB-B7B0442B5A1D}"/>
              </a:ext>
            </a:extLst>
          </p:cNvPr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>
              <a:extLst>
                <a:ext uri="{FF2B5EF4-FFF2-40B4-BE49-F238E27FC236}">
                  <a16:creationId xmlns:a16="http://schemas.microsoft.com/office/drawing/2014/main" xmlns="" id="{6A787B58-D0A9-0B13-BD21-C229C16A1F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08E905E-7D85-E902-F6A0-B53FE3741F1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>
                <a:extLst>
                  <a:ext uri="{FF2B5EF4-FFF2-40B4-BE49-F238E27FC236}">
                    <a16:creationId xmlns:a16="http://schemas.microsoft.com/office/drawing/2014/main" xmlns="" id="{787FD50B-CEF7-91DD-7FBE-A6F088043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Freeform 5579">
            <a:extLst>
              <a:ext uri="{FF2B5EF4-FFF2-40B4-BE49-F238E27FC236}">
                <a16:creationId xmlns:a16="http://schemas.microsoft.com/office/drawing/2014/main" xmlns="" id="{929B5448-0187-AE44-0213-8234860A93F2}"/>
              </a:ext>
            </a:extLst>
          </p:cNvPr>
          <p:cNvSpPr>
            <a:spLocks/>
          </p:cNvSpPr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5577">
            <a:extLst>
              <a:ext uri="{FF2B5EF4-FFF2-40B4-BE49-F238E27FC236}">
                <a16:creationId xmlns:a16="http://schemas.microsoft.com/office/drawing/2014/main" xmlns="" id="{BF37EB04-2267-1505-ACFB-DF820563CF64}"/>
              </a:ext>
            </a:extLst>
          </p:cNvPr>
          <p:cNvSpPr>
            <a:spLocks/>
          </p:cNvSpPr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9D2FA75-47D9-F196-30A5-E5954F00C039}"/>
              </a:ext>
            </a:extLst>
          </p:cNvPr>
          <p:cNvGrpSpPr>
            <a:grpSpLocks/>
          </p:cNvGrpSpPr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>
              <a:extLst>
                <a:ext uri="{FF2B5EF4-FFF2-40B4-BE49-F238E27FC236}">
                  <a16:creationId xmlns:a16="http://schemas.microsoft.com/office/drawing/2014/main" xmlns="" id="{1CCB5EFB-E1AE-5CE0-CBD2-144E6511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A7F53A3-7DB8-8109-4A9A-FA9DCB739F42}"/>
              </a:ext>
            </a:extLst>
          </p:cNvPr>
          <p:cNvGrpSpPr>
            <a:grpSpLocks/>
          </p:cNvGrpSpPr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>
              <a:extLst>
                <a:ext uri="{FF2B5EF4-FFF2-40B4-BE49-F238E27FC236}">
                  <a16:creationId xmlns:a16="http://schemas.microsoft.com/office/drawing/2014/main" xmlns="" id="{0E7ABCB8-D9CD-EA76-E094-AE383CFE4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53830F-4028-F99C-AAE7-6145F2BC1E23}"/>
              </a:ext>
            </a:extLst>
          </p:cNvPr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D595A14-F486-C90E-C8E6-2A23BF1AB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>
                <a:extLst>
                  <a:ext uri="{FF2B5EF4-FFF2-40B4-BE49-F238E27FC236}">
                    <a16:creationId xmlns:a16="http://schemas.microsoft.com/office/drawing/2014/main" xmlns="" id="{443A1421-89A0-E7CB-A0D1-9A18E8DEE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697753D-C700-04C6-24C6-1ABBD89F1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>
                <a:extLst>
                  <a:ext uri="{FF2B5EF4-FFF2-40B4-BE49-F238E27FC236}">
                    <a16:creationId xmlns:a16="http://schemas.microsoft.com/office/drawing/2014/main" xmlns="" id="{1BA487D5-153B-97F5-ECC7-5070516C3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735767F-DB7E-BFEF-0321-EED473A1ADCD}"/>
              </a:ext>
            </a:extLst>
          </p:cNvPr>
          <p:cNvSpPr/>
          <p:nvPr/>
        </p:nvSpPr>
        <p:spPr>
          <a:xfrm>
            <a:off x="1364253" y="396168"/>
            <a:ext cx="3200984" cy="672415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" fmla="*/ 189518 w 2849381"/>
              <a:gd name="connsiteY0" fmla="*/ 13097 h 831585"/>
              <a:gd name="connsiteX1" fmla="*/ 1332518 w 2849381"/>
              <a:gd name="connsiteY1" fmla="*/ 32147 h 831585"/>
              <a:gd name="connsiteX2" fmla="*/ 2304068 w 2849381"/>
              <a:gd name="connsiteY2" fmla="*/ 13097 h 831585"/>
              <a:gd name="connsiteX3" fmla="*/ 2789843 w 2849381"/>
              <a:gd name="connsiteY3" fmla="*/ 213122 h 831585"/>
              <a:gd name="connsiteX4" fmla="*/ 2808893 w 2849381"/>
              <a:gd name="connsiteY4" fmla="*/ 594122 h 831585"/>
              <a:gd name="connsiteX5" fmla="*/ 2494568 w 2849381"/>
              <a:gd name="connsiteY5" fmla="*/ 756047 h 831585"/>
              <a:gd name="connsiteX6" fmla="*/ 1646843 w 2849381"/>
              <a:gd name="connsiteY6" fmla="*/ 803672 h 831585"/>
              <a:gd name="connsiteX7" fmla="*/ 1246793 w 2849381"/>
              <a:gd name="connsiteY7" fmla="*/ 784622 h 831585"/>
              <a:gd name="connsiteX8" fmla="*/ 113318 w 2849381"/>
              <a:gd name="connsiteY8" fmla="*/ 775097 h 831585"/>
              <a:gd name="connsiteX9" fmla="*/ 189518 w 2849381"/>
              <a:gd name="connsiteY9" fmla="*/ 13097 h 831585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35677 w 2838215"/>
              <a:gd name="connsiteY6" fmla="*/ 803672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38215"/>
              <a:gd name="connsiteY0" fmla="*/ 13097 h 837128"/>
              <a:gd name="connsiteX1" fmla="*/ 1321352 w 2838215"/>
              <a:gd name="connsiteY1" fmla="*/ 32147 h 837128"/>
              <a:gd name="connsiteX2" fmla="*/ 2292902 w 2838215"/>
              <a:gd name="connsiteY2" fmla="*/ 13097 h 837128"/>
              <a:gd name="connsiteX3" fmla="*/ 2778677 w 2838215"/>
              <a:gd name="connsiteY3" fmla="*/ 213122 h 837128"/>
              <a:gd name="connsiteX4" fmla="*/ 2797727 w 2838215"/>
              <a:gd name="connsiteY4" fmla="*/ 594122 h 837128"/>
              <a:gd name="connsiteX5" fmla="*/ 2483402 w 2838215"/>
              <a:gd name="connsiteY5" fmla="*/ 756047 h 837128"/>
              <a:gd name="connsiteX6" fmla="*/ 1649965 w 2838215"/>
              <a:gd name="connsiteY6" fmla="*/ 789384 h 837128"/>
              <a:gd name="connsiteX7" fmla="*/ 1064177 w 2838215"/>
              <a:gd name="connsiteY7" fmla="*/ 794147 h 837128"/>
              <a:gd name="connsiteX8" fmla="*/ 102152 w 2838215"/>
              <a:gd name="connsiteY8" fmla="*/ 775097 h 837128"/>
              <a:gd name="connsiteX9" fmla="*/ 178352 w 2838215"/>
              <a:gd name="connsiteY9" fmla="*/ 13097 h 837128"/>
              <a:gd name="connsiteX0" fmla="*/ 178352 w 2827318"/>
              <a:gd name="connsiteY0" fmla="*/ 13097 h 837128"/>
              <a:gd name="connsiteX1" fmla="*/ 1321352 w 2827318"/>
              <a:gd name="connsiteY1" fmla="*/ 32147 h 837128"/>
              <a:gd name="connsiteX2" fmla="*/ 2292902 w 2827318"/>
              <a:gd name="connsiteY2" fmla="*/ 13097 h 837128"/>
              <a:gd name="connsiteX3" fmla="*/ 2778677 w 2827318"/>
              <a:gd name="connsiteY3" fmla="*/ 213122 h 837128"/>
              <a:gd name="connsiteX4" fmla="*/ 2797727 w 2827318"/>
              <a:gd name="connsiteY4" fmla="*/ 594122 h 837128"/>
              <a:gd name="connsiteX5" fmla="*/ 2483402 w 2827318"/>
              <a:gd name="connsiteY5" fmla="*/ 756047 h 837128"/>
              <a:gd name="connsiteX6" fmla="*/ 1649965 w 2827318"/>
              <a:gd name="connsiteY6" fmla="*/ 789384 h 837128"/>
              <a:gd name="connsiteX7" fmla="*/ 1064177 w 2827318"/>
              <a:gd name="connsiteY7" fmla="*/ 794147 h 837128"/>
              <a:gd name="connsiteX8" fmla="*/ 102152 w 2827318"/>
              <a:gd name="connsiteY8" fmla="*/ 775097 h 837128"/>
              <a:gd name="connsiteX9" fmla="*/ 178352 w 2827318"/>
              <a:gd name="connsiteY9" fmla="*/ 13097 h 837128"/>
              <a:gd name="connsiteX0" fmla="*/ 178352 w 2807390"/>
              <a:gd name="connsiteY0" fmla="*/ 13097 h 837128"/>
              <a:gd name="connsiteX1" fmla="*/ 1321352 w 2807390"/>
              <a:gd name="connsiteY1" fmla="*/ 32147 h 837128"/>
              <a:gd name="connsiteX2" fmla="*/ 2292902 w 2807390"/>
              <a:gd name="connsiteY2" fmla="*/ 13097 h 837128"/>
              <a:gd name="connsiteX3" fmla="*/ 2778677 w 2807390"/>
              <a:gd name="connsiteY3" fmla="*/ 213122 h 837128"/>
              <a:gd name="connsiteX4" fmla="*/ 2797727 w 2807390"/>
              <a:gd name="connsiteY4" fmla="*/ 594122 h 837128"/>
              <a:gd name="connsiteX5" fmla="*/ 2483402 w 2807390"/>
              <a:gd name="connsiteY5" fmla="*/ 756047 h 837128"/>
              <a:gd name="connsiteX6" fmla="*/ 1649965 w 2807390"/>
              <a:gd name="connsiteY6" fmla="*/ 789384 h 837128"/>
              <a:gd name="connsiteX7" fmla="*/ 1064177 w 2807390"/>
              <a:gd name="connsiteY7" fmla="*/ 794147 h 837128"/>
              <a:gd name="connsiteX8" fmla="*/ 102152 w 2807390"/>
              <a:gd name="connsiteY8" fmla="*/ 775097 h 837128"/>
              <a:gd name="connsiteX9" fmla="*/ 178352 w 2807390"/>
              <a:gd name="connsiteY9" fmla="*/ 13097 h 8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8F1F1B-738E-6CCD-E69E-81347A71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F7849-D04A-1CA7-C0A3-CD98C055494B}"/>
              </a:ext>
            </a:extLst>
          </p:cNvPr>
          <p:cNvSpPr txBox="1"/>
          <p:nvPr/>
        </p:nvSpPr>
        <p:spPr>
          <a:xfrm>
            <a:off x="1178048" y="1199032"/>
            <a:ext cx="998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Thử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nghiệm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chỉnh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hoàn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thiện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3200" b="1" spc="50" dirty="0">
              <a:ln w="9525" cmpd="sng">
                <a:noFill/>
                <a:prstDash val="solid"/>
              </a:ln>
              <a:solidFill>
                <a:srgbClr val="0070C0"/>
              </a:solidFill>
              <a:effectLst>
                <a:glow rad="1524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274111-0343-D578-02E6-8194A5216C15}"/>
              </a:ext>
            </a:extLst>
          </p:cNvPr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Sáng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</a:t>
            </a:r>
            <a:r>
              <a:rPr lang="en-US" sz="3200" b="1" spc="50" dirty="0" err="1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chế</a:t>
            </a:r>
            <a:r>
              <a:rPr lang="en-US" sz="3200" b="1" spc="50" dirty="0">
                <a:ln w="9525" cmpd="sng">
                  <a:noFill/>
                  <a:prstDash val="solid"/>
                </a:ln>
                <a:solidFill>
                  <a:srgbClr val="F5811E"/>
                </a:solidFill>
                <a:effectLst>
                  <a:glow rad="1524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" panose="02000000000000000000" pitchFamily="2" charset="0"/>
              </a:rPr>
              <a:t> STEM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1683592-5BF7-A795-E6B6-D0D5A7D0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6755">
            <a:off x="802420" y="5706954"/>
            <a:ext cx="882205" cy="1057768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4D8E0822-E0D5-C81B-2A85-5F256A4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1DF1-829F-44A2-9EDF-C756988A256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47FC88-862D-ABC2-5DAF-428418138520}"/>
              </a:ext>
            </a:extLst>
          </p:cNvPr>
          <p:cNvSpPr txBox="1"/>
          <p:nvPr/>
        </p:nvSpPr>
        <p:spPr>
          <a:xfrm>
            <a:off x="1294764" y="1906911"/>
            <a:ext cx="10360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tạo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hình bình hành khác nhau;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hai đường thẳng song song lên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 không kẻ ô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71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724</Words>
  <Application>Microsoft Office PowerPoint</Application>
  <PresentationFormat>Custom</PresentationFormat>
  <Paragraphs>71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Nhu Thu Huong</dc:creator>
  <cp:lastModifiedBy>INTEL</cp:lastModifiedBy>
  <cp:revision>99</cp:revision>
  <dcterms:created xsi:type="dcterms:W3CDTF">2023-09-04T08:16:17Z</dcterms:created>
  <dcterms:modified xsi:type="dcterms:W3CDTF">2024-04-23T05:18:56Z</dcterms:modified>
</cp:coreProperties>
</file>