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7" r:id="rId2"/>
    <p:sldId id="257" r:id="rId3"/>
    <p:sldId id="281" r:id="rId4"/>
    <p:sldId id="283" r:id="rId5"/>
    <p:sldId id="280" r:id="rId6"/>
    <p:sldId id="284" r:id="rId7"/>
    <p:sldId id="282" r:id="rId8"/>
    <p:sldId id="276" r:id="rId9"/>
    <p:sldId id="258" r:id="rId10"/>
    <p:sldId id="260" r:id="rId11"/>
    <p:sldId id="262" r:id="rId12"/>
    <p:sldId id="263" r:id="rId13"/>
    <p:sldId id="267" r:id="rId14"/>
    <p:sldId id="271" r:id="rId15"/>
    <p:sldId id="278" r:id="rId16"/>
    <p:sldId id="272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3A666-70F8-4D66-A573-8D3BF8EFC1E8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A08EF-C5DD-420B-ABC5-FB83A8C9B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59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EA073-F624-4BD9-B49E-49024B79A0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32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EA073-F624-4BD9-B49E-49024B79A0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69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EA073-F624-4BD9-B49E-49024B79A0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02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EA073-F624-4BD9-B49E-49024B79A0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4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EA073-F624-4BD9-B49E-49024B79A0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62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EA073-F624-4BD9-B49E-49024B79A0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81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2BD2-9F99-4F0A-8B06-8174DB5E589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1682-8F5E-4F97-808D-129D73FD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35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2BD2-9F99-4F0A-8B06-8174DB5E589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1682-8F5E-4F97-808D-129D73FD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44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2BD2-9F99-4F0A-8B06-8174DB5E589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1682-8F5E-4F97-808D-129D73FD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7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2BD2-9F99-4F0A-8B06-8174DB5E589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1682-8F5E-4F97-808D-129D73FD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6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2BD2-9F99-4F0A-8B06-8174DB5E589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1682-8F5E-4F97-808D-129D73FD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7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2BD2-9F99-4F0A-8B06-8174DB5E589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1682-8F5E-4F97-808D-129D73FD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87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2BD2-9F99-4F0A-8B06-8174DB5E589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1682-8F5E-4F97-808D-129D73FD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6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2BD2-9F99-4F0A-8B06-8174DB5E589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1682-8F5E-4F97-808D-129D73FD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54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2BD2-9F99-4F0A-8B06-8174DB5E589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1682-8F5E-4F97-808D-129D73FD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72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2BD2-9F99-4F0A-8B06-8174DB5E589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1682-8F5E-4F97-808D-129D73FD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6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2BD2-9F99-4F0A-8B06-8174DB5E589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81682-8F5E-4F97-808D-129D73FD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48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12BD2-9F99-4F0A-8B06-8174DB5E5891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81682-8F5E-4F97-808D-129D73FD5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0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5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1.mp3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35.jf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12" Type="http://schemas.openxmlformats.org/officeDocument/2006/relationships/image" Target="../media/image10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1270" y="-29210"/>
            <a:ext cx="12192635" cy="6916420"/>
            <a:chOff x="-2" y="-46"/>
            <a:chExt cx="19201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flipH="1">
              <a:off x="16781" y="-46"/>
              <a:ext cx="2419" cy="10892"/>
            </a:xfrm>
            <a:prstGeom prst="rect">
              <a:avLst/>
            </a:prstGeom>
          </p:spPr>
        </p:pic>
      </p:grpSp>
      <p:sp>
        <p:nvSpPr>
          <p:cNvPr id="11" name="任意多边形: 形状 10"/>
          <p:cNvSpPr/>
          <p:nvPr/>
        </p:nvSpPr>
        <p:spPr>
          <a:xfrm>
            <a:off x="620395" y="29210"/>
            <a:ext cx="9975850" cy="6858000"/>
          </a:xfrm>
          <a:prstGeom prst="roundRect">
            <a:avLst>
              <a:gd name="adj" fmla="val 50000"/>
            </a:avLst>
          </a:prstGeom>
          <a:solidFill>
            <a:srgbClr val="F6C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05" name="组合 104"/>
          <p:cNvGrpSpPr/>
          <p:nvPr/>
        </p:nvGrpSpPr>
        <p:grpSpPr>
          <a:xfrm>
            <a:off x="-85725" y="5562600"/>
            <a:ext cx="12336780" cy="1295400"/>
            <a:chOff x="0" y="8760"/>
            <a:chExt cx="19428" cy="2040"/>
          </a:xfrm>
        </p:grpSpPr>
        <p:grpSp>
          <p:nvGrpSpPr>
            <p:cNvPr id="96" name="组合 95"/>
            <p:cNvGrpSpPr/>
            <p:nvPr/>
          </p:nvGrpSpPr>
          <p:grpSpPr>
            <a:xfrm>
              <a:off x="0" y="8760"/>
              <a:ext cx="6343" cy="2040"/>
              <a:chOff x="0" y="4176215"/>
              <a:chExt cx="7719722" cy="2681785"/>
            </a:xfrm>
          </p:grpSpPr>
          <p:pic>
            <p:nvPicPr>
              <p:cNvPr id="97" name="图片 9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98" name="图片 9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99" name="组合 98"/>
            <p:cNvGrpSpPr/>
            <p:nvPr/>
          </p:nvGrpSpPr>
          <p:grpSpPr>
            <a:xfrm>
              <a:off x="6543" y="8760"/>
              <a:ext cx="6343" cy="2040"/>
              <a:chOff x="0" y="4176215"/>
              <a:chExt cx="7719722" cy="2681785"/>
            </a:xfrm>
          </p:grpSpPr>
          <p:pic>
            <p:nvPicPr>
              <p:cNvPr id="100" name="图片 9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102" name="组合 101"/>
            <p:cNvGrpSpPr/>
            <p:nvPr/>
          </p:nvGrpSpPr>
          <p:grpSpPr>
            <a:xfrm>
              <a:off x="13086" y="8760"/>
              <a:ext cx="6343" cy="2040"/>
              <a:chOff x="0" y="4176215"/>
              <a:chExt cx="7719722" cy="2681785"/>
            </a:xfrm>
          </p:grpSpPr>
          <p:pic>
            <p:nvPicPr>
              <p:cNvPr id="103" name="图片 10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4" name="图片 10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1240972" y="2162799"/>
            <a:ext cx="9528266" cy="1200329"/>
          </a:xfrm>
          <a:custGeom>
            <a:avLst/>
            <a:gdLst>
              <a:gd name="connsiteX0" fmla="*/ 0 w 7498080"/>
              <a:gd name="connsiteY0" fmla="*/ 0 h 1084217"/>
              <a:gd name="connsiteX1" fmla="*/ 7498080 w 7498080"/>
              <a:gd name="connsiteY1" fmla="*/ 0 h 1084217"/>
              <a:gd name="connsiteX2" fmla="*/ 7498080 w 7498080"/>
              <a:gd name="connsiteY2" fmla="*/ 1084217 h 1084217"/>
              <a:gd name="connsiteX3" fmla="*/ 0 w 7498080"/>
              <a:gd name="connsiteY3" fmla="*/ 1084217 h 1084217"/>
              <a:gd name="connsiteX4" fmla="*/ 0 w 7498080"/>
              <a:gd name="connsiteY4" fmla="*/ 0 h 1084217"/>
              <a:gd name="connsiteX0" fmla="*/ 535578 w 8033658"/>
              <a:gd name="connsiteY0" fmla="*/ 0 h 1567542"/>
              <a:gd name="connsiteX1" fmla="*/ 8033658 w 8033658"/>
              <a:gd name="connsiteY1" fmla="*/ 0 h 1567542"/>
              <a:gd name="connsiteX2" fmla="*/ 8033658 w 8033658"/>
              <a:gd name="connsiteY2" fmla="*/ 1084217 h 1567542"/>
              <a:gd name="connsiteX3" fmla="*/ 0 w 8033658"/>
              <a:gd name="connsiteY3" fmla="*/ 1567542 h 1567542"/>
              <a:gd name="connsiteX4" fmla="*/ 535578 w 8033658"/>
              <a:gd name="connsiteY4" fmla="*/ 0 h 1567542"/>
              <a:gd name="connsiteX0" fmla="*/ 535578 w 8569235"/>
              <a:gd name="connsiteY0" fmla="*/ 0 h 1645919"/>
              <a:gd name="connsiteX1" fmla="*/ 8033658 w 8569235"/>
              <a:gd name="connsiteY1" fmla="*/ 0 h 1645919"/>
              <a:gd name="connsiteX2" fmla="*/ 8569235 w 8569235"/>
              <a:gd name="connsiteY2" fmla="*/ 1645919 h 1645919"/>
              <a:gd name="connsiteX3" fmla="*/ 0 w 8569235"/>
              <a:gd name="connsiteY3" fmla="*/ 1567542 h 1645919"/>
              <a:gd name="connsiteX4" fmla="*/ 535578 w 8569235"/>
              <a:gd name="connsiteY4" fmla="*/ 0 h 1645919"/>
              <a:gd name="connsiteX0" fmla="*/ 535578 w 8569235"/>
              <a:gd name="connsiteY0" fmla="*/ 0 h 1645919"/>
              <a:gd name="connsiteX1" fmla="*/ 8033658 w 8569235"/>
              <a:gd name="connsiteY1" fmla="*/ 0 h 1645919"/>
              <a:gd name="connsiteX2" fmla="*/ 8569235 w 8569235"/>
              <a:gd name="connsiteY2" fmla="*/ 1645919 h 1645919"/>
              <a:gd name="connsiteX3" fmla="*/ 0 w 8569235"/>
              <a:gd name="connsiteY3" fmla="*/ 1567542 h 1645919"/>
              <a:gd name="connsiteX4" fmla="*/ 535578 w 8569235"/>
              <a:gd name="connsiteY4" fmla="*/ 0 h 1645919"/>
              <a:gd name="connsiteX0" fmla="*/ 535578 w 8569235"/>
              <a:gd name="connsiteY0" fmla="*/ 336731 h 1982650"/>
              <a:gd name="connsiteX1" fmla="*/ 8033658 w 8569235"/>
              <a:gd name="connsiteY1" fmla="*/ 336731 h 1982650"/>
              <a:gd name="connsiteX2" fmla="*/ 8569235 w 8569235"/>
              <a:gd name="connsiteY2" fmla="*/ 1982650 h 1982650"/>
              <a:gd name="connsiteX3" fmla="*/ 0 w 8569235"/>
              <a:gd name="connsiteY3" fmla="*/ 1904273 h 1982650"/>
              <a:gd name="connsiteX4" fmla="*/ 535578 w 8569235"/>
              <a:gd name="connsiteY4" fmla="*/ 336731 h 1982650"/>
              <a:gd name="connsiteX0" fmla="*/ 535578 w 8569235"/>
              <a:gd name="connsiteY0" fmla="*/ 336731 h 1982650"/>
              <a:gd name="connsiteX1" fmla="*/ 8085909 w 8569235"/>
              <a:gd name="connsiteY1" fmla="*/ 336731 h 1982650"/>
              <a:gd name="connsiteX2" fmla="*/ 8569235 w 8569235"/>
              <a:gd name="connsiteY2" fmla="*/ 1982650 h 1982650"/>
              <a:gd name="connsiteX3" fmla="*/ 0 w 8569235"/>
              <a:gd name="connsiteY3" fmla="*/ 1904273 h 1982650"/>
              <a:gd name="connsiteX4" fmla="*/ 535578 w 8569235"/>
              <a:gd name="connsiteY4" fmla="*/ 336731 h 1982650"/>
              <a:gd name="connsiteX0" fmla="*/ 535578 w 8569235"/>
              <a:gd name="connsiteY0" fmla="*/ 336731 h 1982650"/>
              <a:gd name="connsiteX1" fmla="*/ 8085909 w 8569235"/>
              <a:gd name="connsiteY1" fmla="*/ 336731 h 1982650"/>
              <a:gd name="connsiteX2" fmla="*/ 8569235 w 8569235"/>
              <a:gd name="connsiteY2" fmla="*/ 1982650 h 1982650"/>
              <a:gd name="connsiteX3" fmla="*/ 0 w 8569235"/>
              <a:gd name="connsiteY3" fmla="*/ 1904273 h 1982650"/>
              <a:gd name="connsiteX4" fmla="*/ 535578 w 8569235"/>
              <a:gd name="connsiteY4" fmla="*/ 336731 h 1982650"/>
              <a:gd name="connsiteX0" fmla="*/ 522515 w 8569235"/>
              <a:gd name="connsiteY0" fmla="*/ 336731 h 1982650"/>
              <a:gd name="connsiteX1" fmla="*/ 8085909 w 8569235"/>
              <a:gd name="connsiteY1" fmla="*/ 336731 h 1982650"/>
              <a:gd name="connsiteX2" fmla="*/ 8569235 w 8569235"/>
              <a:gd name="connsiteY2" fmla="*/ 1982650 h 1982650"/>
              <a:gd name="connsiteX3" fmla="*/ 0 w 8569235"/>
              <a:gd name="connsiteY3" fmla="*/ 1904273 h 1982650"/>
              <a:gd name="connsiteX4" fmla="*/ 522515 w 8569235"/>
              <a:gd name="connsiteY4" fmla="*/ 336731 h 1982650"/>
              <a:gd name="connsiteX0" fmla="*/ 522515 w 8569235"/>
              <a:gd name="connsiteY0" fmla="*/ 336731 h 1982650"/>
              <a:gd name="connsiteX1" fmla="*/ 8085909 w 8569235"/>
              <a:gd name="connsiteY1" fmla="*/ 336731 h 1982650"/>
              <a:gd name="connsiteX2" fmla="*/ 8569235 w 8569235"/>
              <a:gd name="connsiteY2" fmla="*/ 1982650 h 1982650"/>
              <a:gd name="connsiteX3" fmla="*/ 0 w 8569235"/>
              <a:gd name="connsiteY3" fmla="*/ 1904273 h 1982650"/>
              <a:gd name="connsiteX4" fmla="*/ 522515 w 8569235"/>
              <a:gd name="connsiteY4" fmla="*/ 336731 h 1982650"/>
              <a:gd name="connsiteX0" fmla="*/ 535578 w 8569235"/>
              <a:gd name="connsiteY0" fmla="*/ 366137 h 1907553"/>
              <a:gd name="connsiteX1" fmla="*/ 8085909 w 8569235"/>
              <a:gd name="connsiteY1" fmla="*/ 261634 h 1907553"/>
              <a:gd name="connsiteX2" fmla="*/ 8569235 w 8569235"/>
              <a:gd name="connsiteY2" fmla="*/ 1907553 h 1907553"/>
              <a:gd name="connsiteX3" fmla="*/ 0 w 8569235"/>
              <a:gd name="connsiteY3" fmla="*/ 1829176 h 1907553"/>
              <a:gd name="connsiteX4" fmla="*/ 535578 w 8569235"/>
              <a:gd name="connsiteY4" fmla="*/ 366137 h 190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9235" h="1907553">
                <a:moveTo>
                  <a:pt x="535578" y="366137"/>
                </a:moveTo>
                <a:cubicBezTo>
                  <a:pt x="6405156" y="-391508"/>
                  <a:pt x="5586549" y="261634"/>
                  <a:pt x="8085909" y="261634"/>
                </a:cubicBezTo>
                <a:cubicBezTo>
                  <a:pt x="8416835" y="1241348"/>
                  <a:pt x="8408126" y="1358913"/>
                  <a:pt x="8569235" y="1907553"/>
                </a:cubicBezTo>
                <a:cubicBezTo>
                  <a:pt x="4053840" y="496764"/>
                  <a:pt x="2856412" y="1855302"/>
                  <a:pt x="0" y="1829176"/>
                </a:cubicBezTo>
                <a:cubicBezTo>
                  <a:pt x="174172" y="1306662"/>
                  <a:pt x="256903" y="731897"/>
                  <a:pt x="535578" y="366137"/>
                </a:cubicBez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THĂM 					LỚP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680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05584" y="5834130"/>
            <a:ext cx="6380625" cy="9015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Bụi phấn</a:t>
            </a:r>
          </a:p>
        </p:txBody>
      </p:sp>
      <p:pic>
        <p:nvPicPr>
          <p:cNvPr id="2050" name="Picture 2" descr="Thi công làm bụi bẩn bay mù mịt: Dân than trời, phải sơ tán trẻ em | Chính  trị - Xã hội | BizLI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" y="1163126"/>
            <a:ext cx="5471666" cy="420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hấn Kanebo Media - Mới Nhất 202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7"/>
          <a:stretch/>
        </p:blipFill>
        <p:spPr bwMode="auto">
          <a:xfrm>
            <a:off x="5848350" y="1163126"/>
            <a:ext cx="6099175" cy="420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uiPhan-DanTruong-36066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1096" y="23143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13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8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05584" y="5834130"/>
            <a:ext cx="6380625" cy="9015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và mẹ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30055" y="457165"/>
            <a:ext cx="5341257" cy="5376965"/>
            <a:chOff x="4630055" y="457165"/>
            <a:chExt cx="5341257" cy="53769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30055" y="457165"/>
              <a:ext cx="5341257" cy="5376965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7344685" y="1044565"/>
              <a:ext cx="2626627" cy="40644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17486" y="765891"/>
            <a:ext cx="3920445" cy="4742097"/>
            <a:chOff x="2017486" y="765891"/>
            <a:chExt cx="3920445" cy="4742097"/>
          </a:xfrm>
        </p:grpSpPr>
        <p:pic>
          <p:nvPicPr>
            <p:cNvPr id="2" name="Picture 2" descr="Cartoon Teacher Transparent | PNG 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17486" y="1044565"/>
              <a:ext cx="3920445" cy="4463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2293258" y="765891"/>
              <a:ext cx="2888907" cy="41667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6783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570163" y="5834130"/>
            <a:ext cx="7299559" cy="9015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đầu tiên đi học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9" y="1237342"/>
            <a:ext cx="3424238" cy="34242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607495" y="1237342"/>
            <a:ext cx="2563877" cy="3424238"/>
            <a:chOff x="3607495" y="1237342"/>
            <a:chExt cx="2563877" cy="34242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495" y="1237342"/>
              <a:ext cx="2563877" cy="3424238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4252681" y="1407889"/>
              <a:ext cx="928915" cy="95794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Down Arrow 5"/>
          <p:cNvSpPr/>
          <p:nvPr/>
        </p:nvSpPr>
        <p:spPr>
          <a:xfrm>
            <a:off x="928914" y="870630"/>
            <a:ext cx="391886" cy="49371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Benefit of walking - Latest Vietnam Health New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3" r="2411"/>
          <a:stretch/>
        </p:blipFill>
        <p:spPr bwMode="auto">
          <a:xfrm>
            <a:off x="6309950" y="1237342"/>
            <a:ext cx="3006244" cy="34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ình bày vấn đề tự học - Văn bản thuyết minh - Ngữ văn 9 | Hoc360.ne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4" r="38829"/>
          <a:stretch/>
        </p:blipFill>
        <p:spPr bwMode="auto">
          <a:xfrm>
            <a:off x="9477830" y="1237343"/>
            <a:ext cx="2569027" cy="34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NgayDauTienDiHoc-ThuyChiM4U-1781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15142" y="49430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019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04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382456" y="5743371"/>
            <a:ext cx="8272016" cy="9015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 hồng tặng mẹ và cô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4344"/>
            <a:ext cx="4932091" cy="465377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932091" y="484187"/>
            <a:ext cx="6807711" cy="5102293"/>
            <a:chOff x="4932091" y="484187"/>
            <a:chExt cx="6807711" cy="5102293"/>
          </a:xfrm>
        </p:grpSpPr>
        <p:pic>
          <p:nvPicPr>
            <p:cNvPr id="2052" name="Picture 4" descr="Mua vào giá trên trời, bán đi rẻ như cho :: Một thế giới - Thông tin trong  tầm tay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27"/>
            <a:stretch/>
          </p:blipFill>
          <p:spPr bwMode="auto">
            <a:xfrm>
              <a:off x="4932091" y="484187"/>
              <a:ext cx="6807711" cy="5102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5848350" y="1562099"/>
              <a:ext cx="2057965" cy="351827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35946" y="1562098"/>
              <a:ext cx="2057965" cy="351827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BongHongTangMeVaCo-BaoNgu-27657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9562" y="3016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19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0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7273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1">
            <a:extLst>
              <a:ext uri="{FF2B5EF4-FFF2-40B4-BE49-F238E27FC236}">
                <a16:creationId xmlns:a16="http://schemas.microsoft.com/office/drawing/2014/main" id="{D0B42AC2-6A24-419F-AA11-685636384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FC8BB7D9-F5DD-4FF8-8B20-A1C45CC9089F}"/>
              </a:ext>
            </a:extLst>
          </p:cNvPr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6" name="圆角矩形 22">
              <a:extLst>
                <a:ext uri="{FF2B5EF4-FFF2-40B4-BE49-F238E27FC236}">
                  <a16:creationId xmlns:a16="http://schemas.microsoft.com/office/drawing/2014/main" id="{7E190C66-338E-49F1-BA00-6C493096C0DD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  <p:sp>
          <p:nvSpPr>
            <p:cNvPr id="7" name="圆角矩形 25">
              <a:extLst>
                <a:ext uri="{FF2B5EF4-FFF2-40B4-BE49-F238E27FC236}">
                  <a16:creationId xmlns:a16="http://schemas.microsoft.com/office/drawing/2014/main" id="{3A69BB17-6F5B-4A16-BF78-290151C25557}"/>
                </a:ext>
              </a:extLst>
            </p:cNvPr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</p:grpSp>
      <p:grpSp>
        <p:nvGrpSpPr>
          <p:cNvPr id="8" name="组合 4">
            <a:extLst>
              <a:ext uri="{FF2B5EF4-FFF2-40B4-BE49-F238E27FC236}">
                <a16:creationId xmlns:a16="http://schemas.microsoft.com/office/drawing/2014/main" id="{AB313C69-D186-40B7-B7FB-EBC268F8E709}"/>
              </a:ext>
            </a:extLst>
          </p:cNvPr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A18021D2-C1D5-41EC-B7B3-0F38F264D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DED5FD17-27EC-4507-840F-7C1B4401D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95383DB8-2C5A-44FC-A6BA-F62FB98EB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D4E53701-5B86-484E-92FA-8309C68F0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3" name="组合 15">
            <a:extLst>
              <a:ext uri="{FF2B5EF4-FFF2-40B4-BE49-F238E27FC236}">
                <a16:creationId xmlns:a16="http://schemas.microsoft.com/office/drawing/2014/main" id="{E2ADD51E-28FE-4657-9238-DA8E5A44564E}"/>
              </a:ext>
            </a:extLst>
          </p:cNvPr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4" name="矩形 16">
              <a:extLst>
                <a:ext uri="{FF2B5EF4-FFF2-40B4-BE49-F238E27FC236}">
                  <a16:creationId xmlns:a16="http://schemas.microsoft.com/office/drawing/2014/main" id="{B18E598D-F7FD-40EB-B912-F8902E5B4096}"/>
                </a:ext>
              </a:extLst>
            </p:cNvPr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4F19CC45-172C-46AC-91B6-C1B63033063D}"/>
                </a:ext>
              </a:extLst>
            </p:cNvPr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0CFF0A62-819D-4871-80A9-531E674E4533}"/>
                </a:ext>
              </a:extLst>
            </p:cNvPr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17" name="矩形 19">
                <a:extLst>
                  <a:ext uri="{FF2B5EF4-FFF2-40B4-BE49-F238E27FC236}">
                    <a16:creationId xmlns:a16="http://schemas.microsoft.com/office/drawing/2014/main" id="{113CF3D4-27EC-448F-9917-B48E869CDF96}"/>
                  </a:ext>
                </a:extLst>
              </p:cNvPr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18" name="矩形 20">
                <a:extLst>
                  <a:ext uri="{FF2B5EF4-FFF2-40B4-BE49-F238E27FC236}">
                    <a16:creationId xmlns:a16="http://schemas.microsoft.com/office/drawing/2014/main" id="{6B7673C0-D243-440E-A2CF-DE7EC62990A4}"/>
                  </a:ext>
                </a:extLst>
              </p:cNvPr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6B2074D4-274F-4BB8-B745-3ADC9D23EDB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2072"/>
          <a:stretch/>
        </p:blipFill>
        <p:spPr>
          <a:xfrm>
            <a:off x="-14226" y="199379"/>
            <a:ext cx="5843848" cy="2066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8876" y="1339499"/>
            <a:ext cx="602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101363" y="1784289"/>
            <a:ext cx="965758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Văn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nghệ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Chúc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mừng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thầy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cô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0" name="CoVaMe-QuynhPhuong-70849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35384" y="3188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391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6667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1">
            <a:extLst>
              <a:ext uri="{FF2B5EF4-FFF2-40B4-BE49-F238E27FC236}">
                <a16:creationId xmlns:a16="http://schemas.microsoft.com/office/drawing/2014/main" id="{213747BD-0A80-4DB7-9A9D-FF5183E4AF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30">
            <a:extLst>
              <a:ext uri="{FF2B5EF4-FFF2-40B4-BE49-F238E27FC236}">
                <a16:creationId xmlns:a16="http://schemas.microsoft.com/office/drawing/2014/main" id="{01D6F58E-3DAC-4C01-9B18-A7613949A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id="{8099B837-FC43-4318-B079-751F9A2AB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6" name="图片 23">
            <a:extLst>
              <a:ext uri="{FF2B5EF4-FFF2-40B4-BE49-F238E27FC236}">
                <a16:creationId xmlns:a16="http://schemas.microsoft.com/office/drawing/2014/main" id="{FDF67B4D-535F-4E9E-BD17-850E9F66FF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7" name="图片 25">
            <a:extLst>
              <a:ext uri="{FF2B5EF4-FFF2-40B4-BE49-F238E27FC236}">
                <a16:creationId xmlns:a16="http://schemas.microsoft.com/office/drawing/2014/main" id="{2644821E-AD82-4DCB-A2EA-EE0EDB6EAB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5" y="-792906"/>
            <a:ext cx="11504428" cy="8417882"/>
          </a:xfrm>
          <a:prstGeom prst="rect">
            <a:avLst/>
          </a:prstGeom>
        </p:spPr>
      </p:pic>
      <p:pic>
        <p:nvPicPr>
          <p:cNvPr id="28" name="图片 29">
            <a:extLst>
              <a:ext uri="{FF2B5EF4-FFF2-40B4-BE49-F238E27FC236}">
                <a16:creationId xmlns:a16="http://schemas.microsoft.com/office/drawing/2014/main" id="{9DF292CB-3B9A-4C09-A0FB-82F6F13E1D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29" name="组合 15">
            <a:extLst>
              <a:ext uri="{FF2B5EF4-FFF2-40B4-BE49-F238E27FC236}">
                <a16:creationId xmlns:a16="http://schemas.microsoft.com/office/drawing/2014/main" id="{5BE20D67-34B3-4740-A7B2-E1CF93937F7B}"/>
              </a:ext>
            </a:extLst>
          </p:cNvPr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30" name="矩形 16">
              <a:extLst>
                <a:ext uri="{FF2B5EF4-FFF2-40B4-BE49-F238E27FC236}">
                  <a16:creationId xmlns:a16="http://schemas.microsoft.com/office/drawing/2014/main" id="{3A2AD02A-C0EA-4084-96DC-EEB0009A4BDE}"/>
                </a:ext>
              </a:extLst>
            </p:cNvPr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31" name="矩形 17">
              <a:extLst>
                <a:ext uri="{FF2B5EF4-FFF2-40B4-BE49-F238E27FC236}">
                  <a16:creationId xmlns:a16="http://schemas.microsoft.com/office/drawing/2014/main" id="{CB8813B0-8FD3-4BCB-B94E-C1724C6F4015}"/>
                </a:ext>
              </a:extLst>
            </p:cNvPr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32" name="组合 18">
              <a:extLst>
                <a:ext uri="{FF2B5EF4-FFF2-40B4-BE49-F238E27FC236}">
                  <a16:creationId xmlns:a16="http://schemas.microsoft.com/office/drawing/2014/main" id="{298DBAB4-1A50-482D-8E55-6E56CAB692B1}"/>
                </a:ext>
              </a:extLst>
            </p:cNvPr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33" name="矩形 19">
                <a:extLst>
                  <a:ext uri="{FF2B5EF4-FFF2-40B4-BE49-F238E27FC236}">
                    <a16:creationId xmlns:a16="http://schemas.microsoft.com/office/drawing/2014/main" id="{5BD3D7BD-3BB2-42AC-8CE3-0C36A8497FC3}"/>
                  </a:ext>
                </a:extLst>
              </p:cNvPr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34" name="矩形 20">
                <a:extLst>
                  <a:ext uri="{FF2B5EF4-FFF2-40B4-BE49-F238E27FC236}">
                    <a16:creationId xmlns:a16="http://schemas.microsoft.com/office/drawing/2014/main" id="{55D562B1-1DA9-4B29-B414-AFF088085057}"/>
                  </a:ext>
                </a:extLst>
              </p:cNvPr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836057" y="1565658"/>
            <a:ext cx="5703032" cy="212365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Nói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lời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cảm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ơn</a:t>
            </a:r>
            <a:endParaRPr lang="en-US" sz="6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thầy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cô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528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9596" y="635"/>
            <a:ext cx="11336469" cy="6857365"/>
            <a:chOff x="830" y="1"/>
            <a:chExt cx="17589" cy="10799"/>
          </a:xfrm>
        </p:grpSpPr>
        <p:sp>
          <p:nvSpPr>
            <p:cNvPr id="26" name="圆角矩形 25"/>
            <p:cNvSpPr/>
            <p:nvPr/>
          </p:nvSpPr>
          <p:spPr>
            <a:xfrm>
              <a:off x="830" y="1"/>
              <a:ext cx="17589" cy="10799"/>
            </a:xfrm>
            <a:prstGeom prst="roundRect">
              <a:avLst>
                <a:gd name="adj" fmla="val 38939"/>
              </a:avLst>
            </a:prstGeom>
            <a:solidFill>
              <a:srgbClr val="F5F2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0" name="图片 29" descr="E:\PPT\PPT\外\图片7.png图片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64" y="31"/>
              <a:ext cx="1890" cy="2046"/>
            </a:xfrm>
            <a:prstGeom prst="rect">
              <a:avLst/>
            </a:prstGeom>
          </p:spPr>
        </p:pic>
        <p:pic>
          <p:nvPicPr>
            <p:cNvPr id="43" name="图片 42" descr="E:\PPT\PPT\外\图片4.png图片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293" y="1"/>
              <a:ext cx="1682" cy="1684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0" y="-29210"/>
            <a:ext cx="12193905" cy="6916420"/>
            <a:chOff x="-2" y="-46"/>
            <a:chExt cx="19203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flipH="1">
              <a:off x="16782" y="-46"/>
              <a:ext cx="2419" cy="1089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16D4CD-32FC-43A4-A8FB-7A599F59FD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" y="385445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156" y="-254040"/>
            <a:ext cx="6527622" cy="90243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6065" y="19685"/>
            <a:ext cx="4026837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 useBgFill="1">
        <p:nvSpPr>
          <p:cNvPr id="8" name="Rectangle 7"/>
          <p:cNvSpPr/>
          <p:nvPr/>
        </p:nvSpPr>
        <p:spPr>
          <a:xfrm>
            <a:off x="5396063" y="18346"/>
            <a:ext cx="184731" cy="92333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22225">
                <a:solidFill>
                  <a:srgbClr val="00B05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872" y="241271"/>
            <a:ext cx="6176942" cy="6939915"/>
          </a:xfrm>
          <a:prstGeom prst="rect">
            <a:avLst/>
          </a:prstGeom>
        </p:spPr>
      </p:pic>
      <p:pic>
        <p:nvPicPr>
          <p:cNvPr id="14" name="BuiPhan-DanTruong-36066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71194" y="47831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162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84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8182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1">
            <a:extLst>
              <a:ext uri="{FF2B5EF4-FFF2-40B4-BE49-F238E27FC236}">
                <a16:creationId xmlns:a16="http://schemas.microsoft.com/office/drawing/2014/main" id="{D0B42AC2-6A24-419F-AA11-685636384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FC8BB7D9-F5DD-4FF8-8B20-A1C45CC9089F}"/>
              </a:ext>
            </a:extLst>
          </p:cNvPr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6" name="圆角矩形 22">
              <a:extLst>
                <a:ext uri="{FF2B5EF4-FFF2-40B4-BE49-F238E27FC236}">
                  <a16:creationId xmlns:a16="http://schemas.microsoft.com/office/drawing/2014/main" id="{7E190C66-338E-49F1-BA00-6C493096C0DD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7" name="圆角矩形 25">
              <a:extLst>
                <a:ext uri="{FF2B5EF4-FFF2-40B4-BE49-F238E27FC236}">
                  <a16:creationId xmlns:a16="http://schemas.microsoft.com/office/drawing/2014/main" id="{3A69BB17-6F5B-4A16-BF78-290151C25557}"/>
                </a:ext>
              </a:extLst>
            </p:cNvPr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8" name="组合 4">
            <a:extLst>
              <a:ext uri="{FF2B5EF4-FFF2-40B4-BE49-F238E27FC236}">
                <a16:creationId xmlns:a16="http://schemas.microsoft.com/office/drawing/2014/main" id="{AB313C69-D186-40B7-B7FB-EBC268F8E709}"/>
              </a:ext>
            </a:extLst>
          </p:cNvPr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A18021D2-C1D5-41EC-B7B3-0F38F264D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DED5FD17-27EC-4507-840F-7C1B4401D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95383DB8-2C5A-44FC-A6BA-F62FB98EB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D4E53701-5B86-484E-92FA-8309C68F0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3" name="组合 15">
            <a:extLst>
              <a:ext uri="{FF2B5EF4-FFF2-40B4-BE49-F238E27FC236}">
                <a16:creationId xmlns:a16="http://schemas.microsoft.com/office/drawing/2014/main" id="{E2ADD51E-28FE-4657-9238-DA8E5A44564E}"/>
              </a:ext>
            </a:extLst>
          </p:cNvPr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4" name="矩形 16">
              <a:extLst>
                <a:ext uri="{FF2B5EF4-FFF2-40B4-BE49-F238E27FC236}">
                  <a16:creationId xmlns:a16="http://schemas.microsoft.com/office/drawing/2014/main" id="{B18E598D-F7FD-40EB-B912-F8902E5B4096}"/>
                </a:ext>
              </a:extLst>
            </p:cNvPr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4F19CC45-172C-46AC-91B6-C1B63033063D}"/>
                </a:ext>
              </a:extLst>
            </p:cNvPr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0CFF0A62-819D-4871-80A9-531E674E4533}"/>
                </a:ext>
              </a:extLst>
            </p:cNvPr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17" name="矩形 19">
                <a:extLst>
                  <a:ext uri="{FF2B5EF4-FFF2-40B4-BE49-F238E27FC236}">
                    <a16:creationId xmlns:a16="http://schemas.microsoft.com/office/drawing/2014/main" id="{113CF3D4-27EC-448F-9917-B48E869CDF96}"/>
                  </a:ext>
                </a:extLst>
              </p:cNvPr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18" name="矩形 20">
                <a:extLst>
                  <a:ext uri="{FF2B5EF4-FFF2-40B4-BE49-F238E27FC236}">
                    <a16:creationId xmlns:a16="http://schemas.microsoft.com/office/drawing/2014/main" id="{6B7673C0-D243-440E-A2CF-DE7EC62990A4}"/>
                  </a:ext>
                </a:extLst>
              </p:cNvPr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6B2074D4-274F-4BB8-B745-3ADC9D23ED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8C3DD61-7AC1-4545-80F2-82D610E0CE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3066" y="1413133"/>
            <a:ext cx="8437595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8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1">
            <a:extLst>
              <a:ext uri="{FF2B5EF4-FFF2-40B4-BE49-F238E27FC236}">
                <a16:creationId xmlns:a16="http://schemas.microsoft.com/office/drawing/2014/main" id="{213747BD-0A80-4DB7-9A9D-FF5183E4AF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30">
            <a:extLst>
              <a:ext uri="{FF2B5EF4-FFF2-40B4-BE49-F238E27FC236}">
                <a16:creationId xmlns:a16="http://schemas.microsoft.com/office/drawing/2014/main" id="{01D6F58E-3DAC-4C01-9B18-A7613949A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id="{8099B837-FC43-4318-B079-751F9A2AB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6" name="图片 23">
            <a:extLst>
              <a:ext uri="{FF2B5EF4-FFF2-40B4-BE49-F238E27FC236}">
                <a16:creationId xmlns:a16="http://schemas.microsoft.com/office/drawing/2014/main" id="{FDF67B4D-535F-4E9E-BD17-850E9F66FF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7" name="图片 25">
            <a:extLst>
              <a:ext uri="{FF2B5EF4-FFF2-40B4-BE49-F238E27FC236}">
                <a16:creationId xmlns:a16="http://schemas.microsoft.com/office/drawing/2014/main" id="{2644821E-AD82-4DCB-A2EA-EE0EDB6EAB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5" y="-792906"/>
            <a:ext cx="11504428" cy="8417882"/>
          </a:xfrm>
          <a:prstGeom prst="rect">
            <a:avLst/>
          </a:prstGeom>
        </p:spPr>
      </p:pic>
      <p:pic>
        <p:nvPicPr>
          <p:cNvPr id="28" name="图片 29">
            <a:extLst>
              <a:ext uri="{FF2B5EF4-FFF2-40B4-BE49-F238E27FC236}">
                <a16:creationId xmlns:a16="http://schemas.microsoft.com/office/drawing/2014/main" id="{9DF292CB-3B9A-4C09-A0FB-82F6F13E1D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29" name="组合 15">
            <a:extLst>
              <a:ext uri="{FF2B5EF4-FFF2-40B4-BE49-F238E27FC236}">
                <a16:creationId xmlns:a16="http://schemas.microsoft.com/office/drawing/2014/main" id="{5BE20D67-34B3-4740-A7B2-E1CF93937F7B}"/>
              </a:ext>
            </a:extLst>
          </p:cNvPr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30" name="矩形 16">
              <a:extLst>
                <a:ext uri="{FF2B5EF4-FFF2-40B4-BE49-F238E27FC236}">
                  <a16:creationId xmlns:a16="http://schemas.microsoft.com/office/drawing/2014/main" id="{3A2AD02A-C0EA-4084-96DC-EEB0009A4BDE}"/>
                </a:ext>
              </a:extLst>
            </p:cNvPr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31" name="矩形 17">
              <a:extLst>
                <a:ext uri="{FF2B5EF4-FFF2-40B4-BE49-F238E27FC236}">
                  <a16:creationId xmlns:a16="http://schemas.microsoft.com/office/drawing/2014/main" id="{CB8813B0-8FD3-4BCB-B94E-C1724C6F4015}"/>
                </a:ext>
              </a:extLst>
            </p:cNvPr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32" name="组合 18">
              <a:extLst>
                <a:ext uri="{FF2B5EF4-FFF2-40B4-BE49-F238E27FC236}">
                  <a16:creationId xmlns:a16="http://schemas.microsoft.com/office/drawing/2014/main" id="{298DBAB4-1A50-482D-8E55-6E56CAB692B1}"/>
                </a:ext>
              </a:extLst>
            </p:cNvPr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33" name="矩形 19">
                <a:extLst>
                  <a:ext uri="{FF2B5EF4-FFF2-40B4-BE49-F238E27FC236}">
                    <a16:creationId xmlns:a16="http://schemas.microsoft.com/office/drawing/2014/main" id="{5BD3D7BD-3BB2-42AC-8CE3-0C36A8497FC3}"/>
                  </a:ext>
                </a:extLst>
              </p:cNvPr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34" name="矩形 20">
                <a:extLst>
                  <a:ext uri="{FF2B5EF4-FFF2-40B4-BE49-F238E27FC236}">
                    <a16:creationId xmlns:a16="http://schemas.microsoft.com/office/drawing/2014/main" id="{55D562B1-1DA9-4B29-B414-AFF088085057}"/>
                  </a:ext>
                </a:extLst>
              </p:cNvPr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F949504-1F96-44E0-826A-658A58FEA4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5064" y="1239585"/>
            <a:ext cx="7834039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1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1270" y="-29210"/>
            <a:ext cx="12192635" cy="6916420"/>
            <a:chOff x="-2" y="-46"/>
            <a:chExt cx="19201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flipH="1">
              <a:off x="16781" y="-46"/>
              <a:ext cx="2419" cy="10892"/>
            </a:xfrm>
            <a:prstGeom prst="rect">
              <a:avLst/>
            </a:prstGeom>
          </p:spPr>
        </p:pic>
      </p:grpSp>
      <p:sp>
        <p:nvSpPr>
          <p:cNvPr id="11" name="任意多边形: 形状 10"/>
          <p:cNvSpPr/>
          <p:nvPr/>
        </p:nvSpPr>
        <p:spPr>
          <a:xfrm>
            <a:off x="1733911" y="-29210"/>
            <a:ext cx="9975850" cy="6858000"/>
          </a:xfrm>
          <a:prstGeom prst="roundRect">
            <a:avLst>
              <a:gd name="adj" fmla="val 50000"/>
            </a:avLst>
          </a:prstGeom>
          <a:solidFill>
            <a:srgbClr val="F6C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05" name="组合 104"/>
          <p:cNvGrpSpPr/>
          <p:nvPr/>
        </p:nvGrpSpPr>
        <p:grpSpPr>
          <a:xfrm>
            <a:off x="-85725" y="5562600"/>
            <a:ext cx="12336780" cy="1295400"/>
            <a:chOff x="0" y="8760"/>
            <a:chExt cx="19428" cy="2040"/>
          </a:xfrm>
        </p:grpSpPr>
        <p:grpSp>
          <p:nvGrpSpPr>
            <p:cNvPr id="96" name="组合 95"/>
            <p:cNvGrpSpPr/>
            <p:nvPr/>
          </p:nvGrpSpPr>
          <p:grpSpPr>
            <a:xfrm>
              <a:off x="0" y="8760"/>
              <a:ext cx="6343" cy="2040"/>
              <a:chOff x="0" y="4176215"/>
              <a:chExt cx="7719722" cy="2681785"/>
            </a:xfrm>
          </p:grpSpPr>
          <p:pic>
            <p:nvPicPr>
              <p:cNvPr id="97" name="图片 9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98" name="图片 9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99" name="组合 98"/>
            <p:cNvGrpSpPr/>
            <p:nvPr/>
          </p:nvGrpSpPr>
          <p:grpSpPr>
            <a:xfrm>
              <a:off x="6543" y="8760"/>
              <a:ext cx="6343" cy="2040"/>
              <a:chOff x="0" y="4176215"/>
              <a:chExt cx="7719722" cy="2681785"/>
            </a:xfrm>
          </p:grpSpPr>
          <p:pic>
            <p:nvPicPr>
              <p:cNvPr id="100" name="图片 9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102" name="组合 101"/>
            <p:cNvGrpSpPr/>
            <p:nvPr/>
          </p:nvGrpSpPr>
          <p:grpSpPr>
            <a:xfrm>
              <a:off x="13086" y="8760"/>
              <a:ext cx="6343" cy="2040"/>
              <a:chOff x="0" y="4176215"/>
              <a:chExt cx="7719722" cy="2681785"/>
            </a:xfrm>
          </p:grpSpPr>
          <p:pic>
            <p:nvPicPr>
              <p:cNvPr id="103" name="图片 10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4" name="图片 10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3073853" y="2076362"/>
            <a:ext cx="8005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</a:rPr>
              <a:t>“</a:t>
            </a:r>
            <a:r>
              <a:rPr lang="en-US" sz="4400" b="1" i="1" dirty="0" smtClean="0">
                <a:solidFill>
                  <a:srgbClr val="0000FF"/>
                </a:solidFill>
                <a:latin typeface="Times New Roman" pitchFamily="18" charset="0"/>
              </a:rPr>
              <a:t>LÀM ĐỒNG HỒ BỐN MÙA”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683726" y="901337"/>
            <a:ext cx="4973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TIẾT: </a:t>
            </a:r>
            <a:r>
              <a:rPr lang="en-US" sz="4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STEM</a:t>
            </a:r>
            <a:endParaRPr lang="en-US" sz="4000" b="1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18" y="2852334"/>
            <a:ext cx="3505689" cy="340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89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1270" y="-29210"/>
            <a:ext cx="12192635" cy="6916420"/>
            <a:chOff x="-2" y="-46"/>
            <a:chExt cx="19201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flipH="1">
              <a:off x="16781" y="-46"/>
              <a:ext cx="2419" cy="10892"/>
            </a:xfrm>
            <a:prstGeom prst="rect">
              <a:avLst/>
            </a:prstGeom>
          </p:spPr>
        </p:pic>
      </p:grpSp>
      <p:sp>
        <p:nvSpPr>
          <p:cNvPr id="11" name="任意多边形: 形状 10"/>
          <p:cNvSpPr/>
          <p:nvPr/>
        </p:nvSpPr>
        <p:spPr>
          <a:xfrm>
            <a:off x="1190970" y="0"/>
            <a:ext cx="9975850" cy="6858000"/>
          </a:xfrm>
          <a:prstGeom prst="roundRect">
            <a:avLst>
              <a:gd name="adj" fmla="val 50000"/>
            </a:avLst>
          </a:prstGeom>
          <a:solidFill>
            <a:srgbClr val="F6C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3" name="图片 42" descr="E:\PPT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52107" y="4499660"/>
            <a:ext cx="1209675" cy="1253490"/>
          </a:xfrm>
          <a:prstGeom prst="rect">
            <a:avLst/>
          </a:prstGeom>
        </p:spPr>
      </p:pic>
      <p:pic>
        <p:nvPicPr>
          <p:cNvPr id="44" name="图片 43" descr="E:\PPT\PPT\外\图片5.png图片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300845" y="-29210"/>
            <a:ext cx="1245235" cy="1939290"/>
          </a:xfrm>
          <a:prstGeom prst="rect">
            <a:avLst/>
          </a:prstGeom>
        </p:spPr>
      </p:pic>
      <p:pic>
        <p:nvPicPr>
          <p:cNvPr id="45" name="图片 44" descr="E:\PPT\PPT\外\图片4.png图片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75373" y="1392555"/>
            <a:ext cx="1328420" cy="1328420"/>
          </a:xfrm>
          <a:prstGeom prst="rect">
            <a:avLst/>
          </a:prstGeom>
        </p:spPr>
      </p:pic>
      <p:pic>
        <p:nvPicPr>
          <p:cNvPr id="46" name="图片 45" descr="E:\PPT\PPT\外\图片6.png图片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86429" y="4499660"/>
            <a:ext cx="1938655" cy="1366520"/>
          </a:xfrm>
          <a:prstGeom prst="rect">
            <a:avLst/>
          </a:prstGeom>
        </p:spPr>
      </p:pic>
      <p:pic>
        <p:nvPicPr>
          <p:cNvPr id="47" name="图片 46" descr="E:\PPT\PPT\外\图片4.png图片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86241" y="2456332"/>
            <a:ext cx="1687195" cy="1687195"/>
          </a:xfrm>
          <a:prstGeom prst="rect">
            <a:avLst/>
          </a:prstGeom>
        </p:spPr>
      </p:pic>
      <p:pic>
        <p:nvPicPr>
          <p:cNvPr id="48" name="图片 47" descr="E:\PPT\PPT\外\图片7.png图片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5407086" y="2814320"/>
            <a:ext cx="1969135" cy="2130425"/>
          </a:xfrm>
          <a:prstGeom prst="rect">
            <a:avLst/>
          </a:prstGeom>
        </p:spPr>
      </p:pic>
      <p:pic>
        <p:nvPicPr>
          <p:cNvPr id="49" name="图片 48" descr="E:\PPT\PPT\外\图片3.png图片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58546" y="2444810"/>
            <a:ext cx="1514475" cy="1513205"/>
          </a:xfrm>
          <a:prstGeom prst="rect">
            <a:avLst/>
          </a:prstGeom>
        </p:spPr>
      </p:pic>
      <p:pic>
        <p:nvPicPr>
          <p:cNvPr id="50" name="图片 49" descr="E:\PPT\PPT\外\图片3.png图片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121461" y="8104"/>
            <a:ext cx="1567815" cy="1567180"/>
          </a:xfrm>
          <a:prstGeom prst="rect">
            <a:avLst/>
          </a:prstGeom>
        </p:spPr>
      </p:pic>
      <p:grpSp>
        <p:nvGrpSpPr>
          <p:cNvPr id="105" name="组合 104"/>
          <p:cNvGrpSpPr/>
          <p:nvPr/>
        </p:nvGrpSpPr>
        <p:grpSpPr>
          <a:xfrm>
            <a:off x="-85725" y="5562600"/>
            <a:ext cx="12336780" cy="1295400"/>
            <a:chOff x="0" y="8760"/>
            <a:chExt cx="19428" cy="2040"/>
          </a:xfrm>
        </p:grpSpPr>
        <p:grpSp>
          <p:nvGrpSpPr>
            <p:cNvPr id="96" name="组合 95"/>
            <p:cNvGrpSpPr/>
            <p:nvPr/>
          </p:nvGrpSpPr>
          <p:grpSpPr>
            <a:xfrm>
              <a:off x="0" y="8760"/>
              <a:ext cx="6343" cy="2040"/>
              <a:chOff x="0" y="4176215"/>
              <a:chExt cx="7719722" cy="2681785"/>
            </a:xfrm>
          </p:grpSpPr>
          <p:pic>
            <p:nvPicPr>
              <p:cNvPr id="97" name="图片 96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98" name="图片 97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99" name="组合 98"/>
            <p:cNvGrpSpPr/>
            <p:nvPr/>
          </p:nvGrpSpPr>
          <p:grpSpPr>
            <a:xfrm>
              <a:off x="6543" y="8760"/>
              <a:ext cx="6343" cy="2040"/>
              <a:chOff x="0" y="4176215"/>
              <a:chExt cx="7719722" cy="2681785"/>
            </a:xfrm>
          </p:grpSpPr>
          <p:pic>
            <p:nvPicPr>
              <p:cNvPr id="100" name="图片 99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102" name="组合 101"/>
            <p:cNvGrpSpPr/>
            <p:nvPr/>
          </p:nvGrpSpPr>
          <p:grpSpPr>
            <a:xfrm>
              <a:off x="13086" y="8760"/>
              <a:ext cx="6343" cy="2040"/>
              <a:chOff x="0" y="4176215"/>
              <a:chExt cx="7719722" cy="2681785"/>
            </a:xfrm>
          </p:grpSpPr>
          <p:pic>
            <p:nvPicPr>
              <p:cNvPr id="103" name="图片 102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4" name="图片 10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</p:grpSp>
      <p:sp>
        <p:nvSpPr>
          <p:cNvPr id="3" name="Rectangle 2"/>
          <p:cNvSpPr/>
          <p:nvPr/>
        </p:nvSpPr>
        <p:spPr>
          <a:xfrm>
            <a:off x="2514283" y="1802674"/>
            <a:ext cx="672687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444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61815" y="1514857"/>
            <a:ext cx="10292434" cy="737002"/>
            <a:chOff x="1322904" y="1534312"/>
            <a:chExt cx="10292434" cy="737002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gray">
            <a:xfrm rot="3419336">
              <a:off x="1410472" y="1572815"/>
              <a:ext cx="449569" cy="624706"/>
            </a:xfrm>
            <a:prstGeom prst="rect">
              <a:avLst/>
            </a:prstGeom>
            <a:gradFill rotWithShape="1">
              <a:gsLst>
                <a:gs pos="0">
                  <a:srgbClr val="AD6DD5"/>
                </a:gs>
                <a:gs pos="100000">
                  <a:srgbClr val="AD6DD5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AD6DD5"/>
              </a:extrusionClr>
            </a:sp3d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509985" y="1534312"/>
              <a:ext cx="10105353" cy="737002"/>
              <a:chOff x="768343" y="1371419"/>
              <a:chExt cx="8873957" cy="737002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069804" y="1528454"/>
                <a:ext cx="8572496" cy="579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5560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 Box 10"/>
              <p:cNvSpPr txBox="1">
                <a:spLocks noChangeArrowheads="1"/>
              </p:cNvSpPr>
              <p:nvPr/>
            </p:nvSpPr>
            <p:spPr bwMode="gray">
              <a:xfrm>
                <a:off x="768343" y="1371419"/>
                <a:ext cx="33799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 i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1206681" y="2385725"/>
            <a:ext cx="8784586" cy="646331"/>
            <a:chOff x="521724" y="2361195"/>
            <a:chExt cx="7714133" cy="646331"/>
          </a:xfrm>
        </p:grpSpPr>
        <p:sp>
          <p:nvSpPr>
            <p:cNvPr id="9" name="Rectangle 21"/>
            <p:cNvSpPr>
              <a:spLocks noChangeArrowheads="1"/>
            </p:cNvSpPr>
            <p:nvPr/>
          </p:nvSpPr>
          <p:spPr bwMode="gray">
            <a:xfrm rot="3419336">
              <a:off x="575782" y="2432914"/>
              <a:ext cx="401946" cy="510062"/>
            </a:xfrm>
            <a:prstGeom prst="rect">
              <a:avLst/>
            </a:prstGeom>
            <a:gradFill rotWithShape="1">
              <a:gsLst>
                <a:gs pos="0">
                  <a:srgbClr val="4AD828"/>
                </a:gs>
                <a:gs pos="100000">
                  <a:srgbClr val="4AD828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4AD828"/>
              </a:extrusionClr>
            </a:sp3d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42231" y="2431056"/>
              <a:ext cx="68936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.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3" name="Text Box 10"/>
            <p:cNvSpPr txBox="1">
              <a:spLocks noChangeArrowheads="1"/>
            </p:cNvSpPr>
            <p:nvPr/>
          </p:nvSpPr>
          <p:spPr bwMode="gray">
            <a:xfrm>
              <a:off x="573954" y="2361195"/>
              <a:ext cx="44247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600" b="1" i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84388" y="3061225"/>
            <a:ext cx="10077937" cy="655781"/>
            <a:chOff x="444837" y="2959671"/>
            <a:chExt cx="8037917" cy="655781"/>
          </a:xfrm>
        </p:grpSpPr>
        <p:sp>
          <p:nvSpPr>
            <p:cNvPr id="10" name="Rectangle 24"/>
            <p:cNvSpPr>
              <a:spLocks noChangeArrowheads="1"/>
            </p:cNvSpPr>
            <p:nvPr/>
          </p:nvSpPr>
          <p:spPr bwMode="gray">
            <a:xfrm rot="3419336">
              <a:off x="498896" y="3045407"/>
              <a:ext cx="401946" cy="510063"/>
            </a:xfrm>
            <a:prstGeom prst="rect">
              <a:avLst/>
            </a:prstGeom>
            <a:gradFill rotWithShape="1">
              <a:gsLst>
                <a:gs pos="0">
                  <a:srgbClr val="F8A858"/>
                </a:gs>
                <a:gs pos="100000">
                  <a:srgbClr val="F8A858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8A858"/>
              </a:extrusionClr>
            </a:sp3d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86877" y="3153787"/>
              <a:ext cx="7395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gray">
            <a:xfrm>
              <a:off x="545831" y="2959671"/>
              <a:ext cx="32702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i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9" name="Rectangle 2"/>
          <p:cNvSpPr txBox="1">
            <a:spLocks noChangeArrowheads="1"/>
          </p:cNvSpPr>
          <p:nvPr/>
        </p:nvSpPr>
        <p:spPr bwMode="gray">
          <a:xfrm>
            <a:off x="657219" y="359364"/>
            <a:ext cx="10929258" cy="830998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7219" y="373382"/>
            <a:ext cx="10997030" cy="584775"/>
          </a:xfrm>
          <a:prstGeom prst="rect">
            <a:avLst/>
          </a:prstGeom>
          <a:noFill/>
          <a:ln>
            <a:solidFill>
              <a:srgbClr val="B2B2B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XUẤT VÀ LỰA CHỌN GIẢI PHÁP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41338" y="3906072"/>
            <a:ext cx="9884965" cy="655781"/>
            <a:chOff x="444837" y="2959671"/>
            <a:chExt cx="8037917" cy="655781"/>
          </a:xfrm>
        </p:grpSpPr>
        <p:sp>
          <p:nvSpPr>
            <p:cNvPr id="21" name="Rectangle 24"/>
            <p:cNvSpPr>
              <a:spLocks noChangeArrowheads="1"/>
            </p:cNvSpPr>
            <p:nvPr/>
          </p:nvSpPr>
          <p:spPr bwMode="gray">
            <a:xfrm rot="3419336">
              <a:off x="498896" y="3045407"/>
              <a:ext cx="401946" cy="510063"/>
            </a:xfrm>
            <a:prstGeom prst="rect">
              <a:avLst/>
            </a:prstGeom>
            <a:gradFill rotWithShape="1">
              <a:gsLst>
                <a:gs pos="0">
                  <a:srgbClr val="F8A858"/>
                </a:gs>
                <a:gs pos="100000">
                  <a:srgbClr val="F8A858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8A858"/>
              </a:extrusionClr>
            </a:sp3d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86877" y="3153787"/>
              <a:ext cx="7395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10"/>
            <p:cNvSpPr txBox="1">
              <a:spLocks noChangeArrowheads="1"/>
            </p:cNvSpPr>
            <p:nvPr/>
          </p:nvSpPr>
          <p:spPr bwMode="gray">
            <a:xfrm>
              <a:off x="545831" y="2959671"/>
              <a:ext cx="32702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i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41338" y="4737788"/>
            <a:ext cx="9884965" cy="655781"/>
            <a:chOff x="444837" y="2959671"/>
            <a:chExt cx="8037917" cy="655781"/>
          </a:xfrm>
        </p:grpSpPr>
        <p:sp>
          <p:nvSpPr>
            <p:cNvPr id="33" name="Rectangle 24"/>
            <p:cNvSpPr>
              <a:spLocks noChangeArrowheads="1"/>
            </p:cNvSpPr>
            <p:nvPr/>
          </p:nvSpPr>
          <p:spPr bwMode="gray">
            <a:xfrm rot="3419336">
              <a:off x="498896" y="3045407"/>
              <a:ext cx="401946" cy="510063"/>
            </a:xfrm>
            <a:prstGeom prst="rect">
              <a:avLst/>
            </a:prstGeom>
            <a:gradFill rotWithShape="1">
              <a:gsLst>
                <a:gs pos="0">
                  <a:srgbClr val="F8A858"/>
                </a:gs>
                <a:gs pos="100000">
                  <a:srgbClr val="F8A858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8A858"/>
              </a:extrusionClr>
            </a:sp3d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86877" y="3153787"/>
              <a:ext cx="7395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 Box 10"/>
            <p:cNvSpPr txBox="1">
              <a:spLocks noChangeArrowheads="1"/>
            </p:cNvSpPr>
            <p:nvPr/>
          </p:nvSpPr>
          <p:spPr bwMode="gray">
            <a:xfrm>
              <a:off x="545831" y="2959671"/>
              <a:ext cx="32702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i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463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1270" y="-29210"/>
            <a:ext cx="12192635" cy="6916420"/>
            <a:chOff x="-2" y="-46"/>
            <a:chExt cx="19201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flipH="1">
              <a:off x="16781" y="-46"/>
              <a:ext cx="2419" cy="10892"/>
            </a:xfrm>
            <a:prstGeom prst="rect">
              <a:avLst/>
            </a:prstGeom>
          </p:spPr>
        </p:pic>
      </p:grpSp>
      <p:grpSp>
        <p:nvGrpSpPr>
          <p:cNvPr id="105" name="组合 104"/>
          <p:cNvGrpSpPr/>
          <p:nvPr/>
        </p:nvGrpSpPr>
        <p:grpSpPr>
          <a:xfrm>
            <a:off x="-1270" y="5053149"/>
            <a:ext cx="12336780" cy="1295400"/>
            <a:chOff x="0" y="8760"/>
            <a:chExt cx="19428" cy="2040"/>
          </a:xfrm>
        </p:grpSpPr>
        <p:grpSp>
          <p:nvGrpSpPr>
            <p:cNvPr id="96" name="组合 95"/>
            <p:cNvGrpSpPr/>
            <p:nvPr/>
          </p:nvGrpSpPr>
          <p:grpSpPr>
            <a:xfrm>
              <a:off x="0" y="8760"/>
              <a:ext cx="6343" cy="2040"/>
              <a:chOff x="0" y="4176215"/>
              <a:chExt cx="7719722" cy="2681785"/>
            </a:xfrm>
          </p:grpSpPr>
          <p:pic>
            <p:nvPicPr>
              <p:cNvPr id="97" name="图片 9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98" name="图片 9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99" name="组合 98"/>
            <p:cNvGrpSpPr/>
            <p:nvPr/>
          </p:nvGrpSpPr>
          <p:grpSpPr>
            <a:xfrm>
              <a:off x="6543" y="8760"/>
              <a:ext cx="6343" cy="2040"/>
              <a:chOff x="0" y="4176215"/>
              <a:chExt cx="7719722" cy="2681785"/>
            </a:xfrm>
          </p:grpSpPr>
          <p:pic>
            <p:nvPicPr>
              <p:cNvPr id="100" name="图片 9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102" name="组合 101"/>
            <p:cNvGrpSpPr/>
            <p:nvPr/>
          </p:nvGrpSpPr>
          <p:grpSpPr>
            <a:xfrm>
              <a:off x="13086" y="8760"/>
              <a:ext cx="6343" cy="2040"/>
              <a:chOff x="0" y="4176215"/>
              <a:chExt cx="7719722" cy="2681785"/>
            </a:xfrm>
          </p:grpSpPr>
          <p:pic>
            <p:nvPicPr>
              <p:cNvPr id="103" name="图片 10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4" name="图片 10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</p:grpSp>
      <p:sp>
        <p:nvSpPr>
          <p:cNvPr id="3" name="TextBox 2"/>
          <p:cNvSpPr txBox="1"/>
          <p:nvPr/>
        </p:nvSpPr>
        <p:spPr>
          <a:xfrm>
            <a:off x="2077816" y="339635"/>
            <a:ext cx="6531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780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61815" y="1514857"/>
            <a:ext cx="10292434" cy="1403530"/>
            <a:chOff x="1322904" y="1534312"/>
            <a:chExt cx="10292434" cy="1403530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gray">
            <a:xfrm rot="3419336">
              <a:off x="1410472" y="1572815"/>
              <a:ext cx="449569" cy="624706"/>
            </a:xfrm>
            <a:prstGeom prst="rect">
              <a:avLst/>
            </a:prstGeom>
            <a:gradFill rotWithShape="1">
              <a:gsLst>
                <a:gs pos="0">
                  <a:srgbClr val="AD6DD5"/>
                </a:gs>
                <a:gs pos="100000">
                  <a:srgbClr val="AD6DD5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AD6DD5"/>
              </a:extrusionClr>
            </a:sp3d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509985" y="1534312"/>
              <a:ext cx="10105353" cy="1403530"/>
              <a:chOff x="768343" y="1371419"/>
              <a:chExt cx="8873957" cy="1403530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069804" y="1528454"/>
                <a:ext cx="8572496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55600" algn="just">
                  <a:lnSpc>
                    <a:spcPct val="150000"/>
                  </a:lnSpc>
                </a:pPr>
                <a:r>
                  <a:rPr lang="en-US" sz="2400" b="1" dirty="0" err="1">
                    <a:solidFill>
                      <a:prstClr val="black"/>
                    </a:solidFill>
                    <a:latin typeface="Times New Roman" pitchFamily="18" charset="0"/>
                  </a:rPr>
                  <a:t>Một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itchFamily="18" charset="0"/>
                  </a:rPr>
                  <a:t>vài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itchFamily="18" charset="0"/>
                  </a:rPr>
                  <a:t>bạn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itchFamily="18" charset="0"/>
                  </a:rPr>
                  <a:t>còn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itchFamily="18" charset="0"/>
                  </a:rPr>
                  <a:t>chưa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itchFamily="18" charset="0"/>
                  </a:rPr>
                  <a:t>thật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itchFamily="18" charset="0"/>
                  </a:rPr>
                  <a:t>sự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itchFamily="18" charset="0"/>
                  </a:rPr>
                  <a:t>tập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itchFamily="18" charset="0"/>
                  </a:rPr>
                  <a:t>trung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itchFamily="18" charset="0"/>
                  </a:rPr>
                  <a:t>trong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itchFamily="18" charset="0"/>
                  </a:rPr>
                  <a:t>giờ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itchFamily="18" charset="0"/>
                  </a:rPr>
                  <a:t>học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itchFamily="18" charset="0"/>
                  </a:rPr>
                  <a:t>.</a:t>
                </a:r>
              </a:p>
              <a:p>
                <a:pPr indent="35560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 Box 10"/>
              <p:cNvSpPr txBox="1">
                <a:spLocks noChangeArrowheads="1"/>
              </p:cNvSpPr>
              <p:nvPr/>
            </p:nvSpPr>
            <p:spPr bwMode="gray">
              <a:xfrm>
                <a:off x="768343" y="1371419"/>
                <a:ext cx="33799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 i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1206681" y="2385725"/>
            <a:ext cx="8784586" cy="646331"/>
            <a:chOff x="521724" y="2361195"/>
            <a:chExt cx="7714133" cy="646331"/>
          </a:xfrm>
        </p:grpSpPr>
        <p:sp>
          <p:nvSpPr>
            <p:cNvPr id="9" name="Rectangle 21"/>
            <p:cNvSpPr>
              <a:spLocks noChangeArrowheads="1"/>
            </p:cNvSpPr>
            <p:nvPr/>
          </p:nvSpPr>
          <p:spPr bwMode="gray">
            <a:xfrm rot="3419336">
              <a:off x="575782" y="2432914"/>
              <a:ext cx="401946" cy="510062"/>
            </a:xfrm>
            <a:prstGeom prst="rect">
              <a:avLst/>
            </a:prstGeom>
            <a:gradFill rotWithShape="1">
              <a:gsLst>
                <a:gs pos="0">
                  <a:srgbClr val="4AD828"/>
                </a:gs>
                <a:gs pos="100000">
                  <a:srgbClr val="4AD828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4AD828"/>
              </a:extrusionClr>
            </a:sp3d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42231" y="2431056"/>
              <a:ext cx="68936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</a:rPr>
                <a:t>Do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itchFamily="18" charset="0"/>
                </a:rPr>
                <a:t>thời</a:t>
              </a: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itchFamily="18" charset="0"/>
                </a:rPr>
                <a:t>tiết</a:t>
              </a: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itchFamily="18" charset="0"/>
                </a:rPr>
                <a:t>xấu</a:t>
              </a: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itchFamily="18" charset="0"/>
                </a:rPr>
                <a:t>học</a:t>
              </a: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itchFamily="18" charset="0"/>
                </a:rPr>
                <a:t>sinh</a:t>
              </a: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itchFamily="18" charset="0"/>
                </a:rPr>
                <a:t>còn</a:t>
              </a: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itchFamily="18" charset="0"/>
                </a:rPr>
                <a:t>đau</a:t>
              </a: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itchFamily="18" charset="0"/>
                </a:rPr>
                <a:t>ốm</a:t>
              </a: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itchFamily="18" charset="0"/>
                </a:rPr>
                <a:t>và</a:t>
              </a: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itchFamily="18" charset="0"/>
                </a:rPr>
                <a:t>vắng</a:t>
              </a: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itchFamily="18" charset="0"/>
                </a:rPr>
                <a:t>học</a:t>
              </a: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</a:rPr>
                <a:t>.</a:t>
              </a:r>
            </a:p>
          </p:txBody>
        </p:sp>
        <p:sp>
          <p:nvSpPr>
            <p:cNvPr id="23" name="Text Box 10"/>
            <p:cNvSpPr txBox="1">
              <a:spLocks noChangeArrowheads="1"/>
            </p:cNvSpPr>
            <p:nvPr/>
          </p:nvSpPr>
          <p:spPr bwMode="gray">
            <a:xfrm>
              <a:off x="573954" y="2361195"/>
              <a:ext cx="44247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600" b="1" i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84388" y="3061225"/>
            <a:ext cx="10077937" cy="655781"/>
            <a:chOff x="444837" y="2959671"/>
            <a:chExt cx="8037917" cy="655781"/>
          </a:xfrm>
        </p:grpSpPr>
        <p:sp>
          <p:nvSpPr>
            <p:cNvPr id="10" name="Rectangle 24"/>
            <p:cNvSpPr>
              <a:spLocks noChangeArrowheads="1"/>
            </p:cNvSpPr>
            <p:nvPr/>
          </p:nvSpPr>
          <p:spPr bwMode="gray">
            <a:xfrm rot="3419336">
              <a:off x="498896" y="3045407"/>
              <a:ext cx="401946" cy="510063"/>
            </a:xfrm>
            <a:prstGeom prst="rect">
              <a:avLst/>
            </a:prstGeom>
            <a:gradFill rotWithShape="1">
              <a:gsLst>
                <a:gs pos="0">
                  <a:srgbClr val="F8A858"/>
                </a:gs>
                <a:gs pos="100000">
                  <a:srgbClr val="F8A858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8A858"/>
              </a:extrusionClr>
            </a:sp3d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86877" y="3153787"/>
              <a:ext cx="7395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Một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số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bạn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chưa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tự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giác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trong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việc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dọn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vệ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sinh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khu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vực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và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lớp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học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gray">
            <a:xfrm>
              <a:off x="545831" y="2959671"/>
              <a:ext cx="32702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i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sp>
        <p:nvSpPr>
          <p:cNvPr id="29" name="Rectangle 2"/>
          <p:cNvSpPr txBox="1">
            <a:spLocks noChangeArrowheads="1"/>
          </p:cNvSpPr>
          <p:nvPr/>
        </p:nvSpPr>
        <p:spPr bwMode="gray">
          <a:xfrm>
            <a:off x="657219" y="359364"/>
            <a:ext cx="10929258" cy="830998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7219" y="373382"/>
            <a:ext cx="10997030" cy="584775"/>
          </a:xfrm>
          <a:prstGeom prst="rect">
            <a:avLst/>
          </a:prstGeom>
          <a:noFill/>
          <a:ln>
            <a:solidFill>
              <a:srgbClr val="B2B2B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 TẠO ĐỒNG HỒ BỐN MÙA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75510" y="4070187"/>
            <a:ext cx="10077937" cy="655781"/>
            <a:chOff x="444837" y="2959671"/>
            <a:chExt cx="8037917" cy="655781"/>
          </a:xfrm>
        </p:grpSpPr>
        <p:sp>
          <p:nvSpPr>
            <p:cNvPr id="20" name="Rectangle 24"/>
            <p:cNvSpPr>
              <a:spLocks noChangeArrowheads="1"/>
            </p:cNvSpPr>
            <p:nvPr/>
          </p:nvSpPr>
          <p:spPr bwMode="gray">
            <a:xfrm rot="3419336">
              <a:off x="498896" y="3045407"/>
              <a:ext cx="401946" cy="510063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8A858"/>
              </a:extrusionClr>
            </a:sp3d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86877" y="3153787"/>
              <a:ext cx="7395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Một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số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bạn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chưa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tự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giác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trong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việc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dọn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vệ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sinh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khu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vực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và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lớp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prstClr val="black"/>
                  </a:solidFill>
                  <a:latin typeface="Times New Roman" pitchFamily="18" charset="0"/>
                </a:rPr>
                <a:t>học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gray">
            <a:xfrm>
              <a:off x="545831" y="2959671"/>
              <a:ext cx="32702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i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sz="32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446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61815" y="1474645"/>
            <a:ext cx="10315232" cy="615852"/>
            <a:chOff x="1322904" y="1494100"/>
            <a:chExt cx="10315232" cy="615852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gray">
            <a:xfrm rot="3419336">
              <a:off x="1410472" y="1572815"/>
              <a:ext cx="449569" cy="624706"/>
            </a:xfrm>
            <a:prstGeom prst="rect">
              <a:avLst/>
            </a:prstGeom>
            <a:gradFill rotWithShape="1">
              <a:gsLst>
                <a:gs pos="0">
                  <a:srgbClr val="AD6DD5"/>
                </a:gs>
                <a:gs pos="100000">
                  <a:srgbClr val="AD6DD5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AD6DD5"/>
              </a:extrusionClr>
            </a:sp3d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509985" y="1494100"/>
              <a:ext cx="10128151" cy="501877"/>
              <a:chOff x="768343" y="1331207"/>
              <a:chExt cx="8893977" cy="501877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089824" y="1331207"/>
                <a:ext cx="85724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en-US" sz="24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chương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tuần</a:t>
                </a:r>
                <a:r>
                  <a:rPr lang="en-US" sz="2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12.</a:t>
                </a:r>
              </a:p>
            </p:txBody>
          </p:sp>
          <p:sp>
            <p:nvSpPr>
              <p:cNvPr id="22" name="Text Box 10"/>
              <p:cNvSpPr txBox="1">
                <a:spLocks noChangeArrowheads="1"/>
              </p:cNvSpPr>
              <p:nvPr/>
            </p:nvSpPr>
            <p:spPr bwMode="gray">
              <a:xfrm>
                <a:off x="768343" y="1371419"/>
                <a:ext cx="33799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 i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1351635" y="2320441"/>
            <a:ext cx="8784586" cy="646331"/>
            <a:chOff x="521724" y="2361195"/>
            <a:chExt cx="7714133" cy="646331"/>
          </a:xfrm>
        </p:grpSpPr>
        <p:sp>
          <p:nvSpPr>
            <p:cNvPr id="9" name="Rectangle 21"/>
            <p:cNvSpPr>
              <a:spLocks noChangeArrowheads="1"/>
            </p:cNvSpPr>
            <p:nvPr/>
          </p:nvSpPr>
          <p:spPr bwMode="gray">
            <a:xfrm rot="3419336">
              <a:off x="575782" y="2432914"/>
              <a:ext cx="401946" cy="510062"/>
            </a:xfrm>
            <a:prstGeom prst="rect">
              <a:avLst/>
            </a:prstGeom>
            <a:gradFill rotWithShape="1">
              <a:gsLst>
                <a:gs pos="0">
                  <a:srgbClr val="4AD828"/>
                </a:gs>
                <a:gs pos="100000">
                  <a:srgbClr val="4AD828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4AD828"/>
              </a:extrusionClr>
            </a:sp3d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42231" y="2431056"/>
              <a:ext cx="68936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Tiếp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tục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thực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hiện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tốt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các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nội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quy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của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nhà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trường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đề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ra</a:t>
              </a:r>
              <a:r>
                <a:rPr lang="en-US" sz="2400" b="1" dirty="0" err="1" smtClean="0">
                  <a:latin typeface="Times New Roman" pitchFamily="18" charset="0"/>
                  <a:ea typeface="Calibri"/>
                  <a:cs typeface="Times New Roman" pitchFamily="18" charset="0"/>
                </a:rPr>
                <a:t>.</a:t>
              </a:r>
              <a:endParaRPr lang="en-US" sz="2400" b="1" dirty="0">
                <a:latin typeface="Times New Roman" pitchFamily="18" charset="0"/>
                <a:ea typeface="Calibri"/>
                <a:cs typeface="Times New Roman" pitchFamily="18" charset="0"/>
              </a:endParaRPr>
            </a:p>
          </p:txBody>
        </p:sp>
        <p:sp>
          <p:nvSpPr>
            <p:cNvPr id="23" name="Text Box 10"/>
            <p:cNvSpPr txBox="1">
              <a:spLocks noChangeArrowheads="1"/>
            </p:cNvSpPr>
            <p:nvPr/>
          </p:nvSpPr>
          <p:spPr bwMode="gray">
            <a:xfrm>
              <a:off x="573954" y="2361195"/>
              <a:ext cx="44247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600" b="1" i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84388" y="3061225"/>
            <a:ext cx="10077937" cy="1025113"/>
            <a:chOff x="444837" y="2959671"/>
            <a:chExt cx="8037917" cy="1025113"/>
          </a:xfrm>
        </p:grpSpPr>
        <p:sp>
          <p:nvSpPr>
            <p:cNvPr id="10" name="Rectangle 24"/>
            <p:cNvSpPr>
              <a:spLocks noChangeArrowheads="1"/>
            </p:cNvSpPr>
            <p:nvPr/>
          </p:nvSpPr>
          <p:spPr bwMode="gray">
            <a:xfrm rot="3419336">
              <a:off x="498896" y="3045407"/>
              <a:ext cx="401946" cy="510063"/>
            </a:xfrm>
            <a:prstGeom prst="rect">
              <a:avLst/>
            </a:prstGeom>
            <a:gradFill rotWithShape="1">
              <a:gsLst>
                <a:gs pos="0">
                  <a:srgbClr val="F8A858"/>
                </a:gs>
                <a:gs pos="100000">
                  <a:srgbClr val="F8A858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8A858"/>
              </a:extrusionClr>
            </a:sp3d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86877" y="3153787"/>
              <a:ext cx="73958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2400" b="1" dirty="0" smtClean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Tiếp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tục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duy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trì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các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hoạt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động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: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thể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dục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vệ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sinh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trường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lớp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xanh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sạch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đẹp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và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cả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ý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thức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nói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lời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hay,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làm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việc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ea typeface="Calibri"/>
                  <a:cs typeface="Times New Roman" pitchFamily="18" charset="0"/>
                </a:rPr>
                <a:t>tốt</a:t>
              </a:r>
              <a:r>
                <a:rPr lang="en-US" sz="2400" b="1" dirty="0">
                  <a:latin typeface="Times New Roman" pitchFamily="18" charset="0"/>
                  <a:ea typeface="Calibri"/>
                  <a:cs typeface="Times New Roman" pitchFamily="18" charset="0"/>
                </a:rPr>
                <a:t> ....</a:t>
              </a:r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gray">
            <a:xfrm>
              <a:off x="545831" y="2959671"/>
              <a:ext cx="32702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i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9" name="Rectangle 2"/>
          <p:cNvSpPr txBox="1">
            <a:spLocks noChangeArrowheads="1"/>
          </p:cNvSpPr>
          <p:nvPr/>
        </p:nvSpPr>
        <p:spPr bwMode="gray">
          <a:xfrm>
            <a:off x="657219" y="359364"/>
            <a:ext cx="10929258" cy="830998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7219" y="388975"/>
            <a:ext cx="10997030" cy="584775"/>
          </a:xfrm>
          <a:prstGeom prst="rect">
            <a:avLst/>
          </a:prstGeom>
          <a:noFill/>
          <a:ln>
            <a:solidFill>
              <a:srgbClr val="B2B2B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II: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TUẦN ĐẾN ( TUẦN 12)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141338" y="3906072"/>
            <a:ext cx="9884965" cy="1025113"/>
            <a:chOff x="444837" y="2959671"/>
            <a:chExt cx="8037917" cy="1025113"/>
          </a:xfrm>
        </p:grpSpPr>
        <p:sp>
          <p:nvSpPr>
            <p:cNvPr id="21" name="Rectangle 24"/>
            <p:cNvSpPr>
              <a:spLocks noChangeArrowheads="1"/>
            </p:cNvSpPr>
            <p:nvPr/>
          </p:nvSpPr>
          <p:spPr bwMode="gray">
            <a:xfrm rot="3419336">
              <a:off x="498896" y="3045407"/>
              <a:ext cx="401946" cy="510063"/>
            </a:xfrm>
            <a:prstGeom prst="rect">
              <a:avLst/>
            </a:prstGeom>
            <a:gradFill rotWithShape="1">
              <a:gsLst>
                <a:gs pos="0">
                  <a:srgbClr val="F8A858"/>
                </a:gs>
                <a:gs pos="100000">
                  <a:srgbClr val="F8A858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8A858"/>
              </a:extrusionClr>
            </a:sp3d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86877" y="3153787"/>
              <a:ext cx="73958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Hăng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hái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trật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10"/>
            <p:cNvSpPr txBox="1">
              <a:spLocks noChangeArrowheads="1"/>
            </p:cNvSpPr>
            <p:nvPr/>
          </p:nvSpPr>
          <p:spPr bwMode="gray">
            <a:xfrm>
              <a:off x="545831" y="2959671"/>
              <a:ext cx="32702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i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87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1270" y="-29210"/>
            <a:ext cx="12192635" cy="6916420"/>
            <a:chOff x="-2" y="-46"/>
            <a:chExt cx="19201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flipH="1">
              <a:off x="16781" y="-46"/>
              <a:ext cx="2419" cy="10892"/>
            </a:xfrm>
            <a:prstGeom prst="rect">
              <a:avLst/>
            </a:prstGeom>
          </p:spPr>
        </p:pic>
      </p:grpSp>
      <p:sp>
        <p:nvSpPr>
          <p:cNvPr id="11" name="任意多边形: 形状 10"/>
          <p:cNvSpPr/>
          <p:nvPr/>
        </p:nvSpPr>
        <p:spPr>
          <a:xfrm>
            <a:off x="1108075" y="0"/>
            <a:ext cx="9975850" cy="6858000"/>
          </a:xfrm>
          <a:prstGeom prst="roundRect">
            <a:avLst>
              <a:gd name="adj" fmla="val 50000"/>
            </a:avLst>
          </a:prstGeom>
          <a:solidFill>
            <a:srgbClr val="F6C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 dirty="0"/>
              <a:t>★</a:t>
            </a:r>
            <a:r>
              <a:rPr lang="vi-VN" sz="5400" dirty="0" smtClean="0"/>
              <a:t>·.·´ </a:t>
            </a:r>
            <a:r>
              <a:rPr lang="vi-VN" sz="5400" dirty="0"/>
              <a:t>𝐵𝒾ế𝓉 ơ𝓃 𝓉𝒽ầ𝓎 𝒸ô </a:t>
            </a:r>
            <a:r>
              <a:rPr lang="vi-VN" sz="5400" dirty="0" smtClean="0"/>
              <a:t>·.·</a:t>
            </a:r>
            <a:r>
              <a:rPr lang="vi-VN" sz="5400" dirty="0"/>
              <a:t>★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43" name="图片 42" descr="E:\PPT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9908" y="2828290"/>
            <a:ext cx="1209675" cy="1253490"/>
          </a:xfrm>
          <a:prstGeom prst="rect">
            <a:avLst/>
          </a:prstGeom>
        </p:spPr>
      </p:pic>
      <p:pic>
        <p:nvPicPr>
          <p:cNvPr id="44" name="图片 43" descr="E:\PPT\PPT\外\图片5.png图片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300845" y="-29210"/>
            <a:ext cx="1245235" cy="1939290"/>
          </a:xfrm>
          <a:prstGeom prst="rect">
            <a:avLst/>
          </a:prstGeom>
        </p:spPr>
      </p:pic>
      <p:pic>
        <p:nvPicPr>
          <p:cNvPr id="45" name="图片 44" descr="E:\PPT\PPT\外\图片4.png图片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73430" y="1300798"/>
            <a:ext cx="1328420" cy="1328420"/>
          </a:xfrm>
          <a:prstGeom prst="rect">
            <a:avLst/>
          </a:prstGeom>
        </p:spPr>
      </p:pic>
      <p:pic>
        <p:nvPicPr>
          <p:cNvPr id="46" name="图片 45" descr="E:\PPT\PPT\外\图片6.png图片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72465" y="4279900"/>
            <a:ext cx="1938655" cy="1366520"/>
          </a:xfrm>
          <a:prstGeom prst="rect">
            <a:avLst/>
          </a:prstGeom>
        </p:spPr>
      </p:pic>
      <p:pic>
        <p:nvPicPr>
          <p:cNvPr id="47" name="图片 46" descr="E:\PPT\PPT\外\图片4.png图片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85325" y="4391660"/>
            <a:ext cx="1687195" cy="1687195"/>
          </a:xfrm>
          <a:prstGeom prst="rect">
            <a:avLst/>
          </a:prstGeom>
        </p:spPr>
      </p:pic>
      <p:pic>
        <p:nvPicPr>
          <p:cNvPr id="48" name="图片 47" descr="E:\PPT\PPT\外\图片7.png图片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0010140" y="2385695"/>
            <a:ext cx="1969135" cy="2130425"/>
          </a:xfrm>
          <a:prstGeom prst="rect">
            <a:avLst/>
          </a:prstGeom>
        </p:spPr>
      </p:pic>
      <p:pic>
        <p:nvPicPr>
          <p:cNvPr id="49" name="图片 48" descr="E:\PPT\PPT\外\图片3.png图片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844405" y="1301115"/>
            <a:ext cx="1514475" cy="1513205"/>
          </a:xfrm>
          <a:prstGeom prst="rect">
            <a:avLst/>
          </a:prstGeom>
        </p:spPr>
      </p:pic>
      <p:pic>
        <p:nvPicPr>
          <p:cNvPr id="50" name="图片 49" descr="E:\PPT\PPT\外\图片3.png图片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09750" y="-172085"/>
            <a:ext cx="1567815" cy="1567180"/>
          </a:xfrm>
          <a:prstGeom prst="rect">
            <a:avLst/>
          </a:prstGeom>
        </p:spPr>
      </p:pic>
      <p:grpSp>
        <p:nvGrpSpPr>
          <p:cNvPr id="105" name="组合 104"/>
          <p:cNvGrpSpPr/>
          <p:nvPr/>
        </p:nvGrpSpPr>
        <p:grpSpPr>
          <a:xfrm>
            <a:off x="-85725" y="5562600"/>
            <a:ext cx="12336780" cy="1295400"/>
            <a:chOff x="0" y="8760"/>
            <a:chExt cx="19428" cy="2040"/>
          </a:xfrm>
        </p:grpSpPr>
        <p:grpSp>
          <p:nvGrpSpPr>
            <p:cNvPr id="96" name="组合 95"/>
            <p:cNvGrpSpPr/>
            <p:nvPr/>
          </p:nvGrpSpPr>
          <p:grpSpPr>
            <a:xfrm>
              <a:off x="0" y="8760"/>
              <a:ext cx="6343" cy="2040"/>
              <a:chOff x="0" y="4176215"/>
              <a:chExt cx="7719722" cy="2681785"/>
            </a:xfrm>
          </p:grpSpPr>
          <p:pic>
            <p:nvPicPr>
              <p:cNvPr id="97" name="图片 96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98" name="图片 97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99" name="组合 98"/>
            <p:cNvGrpSpPr/>
            <p:nvPr/>
          </p:nvGrpSpPr>
          <p:grpSpPr>
            <a:xfrm>
              <a:off x="6543" y="8760"/>
              <a:ext cx="6343" cy="2040"/>
              <a:chOff x="0" y="4176215"/>
              <a:chExt cx="7719722" cy="2681785"/>
            </a:xfrm>
          </p:grpSpPr>
          <p:pic>
            <p:nvPicPr>
              <p:cNvPr id="100" name="图片 99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102" name="组合 101"/>
            <p:cNvGrpSpPr/>
            <p:nvPr/>
          </p:nvGrpSpPr>
          <p:grpSpPr>
            <a:xfrm>
              <a:off x="13086" y="8760"/>
              <a:ext cx="6343" cy="2040"/>
              <a:chOff x="0" y="4176215"/>
              <a:chExt cx="7719722" cy="2681785"/>
            </a:xfrm>
          </p:grpSpPr>
          <p:pic>
            <p:nvPicPr>
              <p:cNvPr id="103" name="图片 102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4" name="图片 10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</p:grpSp>
      <p:pic>
        <p:nvPicPr>
          <p:cNvPr id="37" name="图片 4">
            <a:extLst>
              <a:ext uri="{FF2B5EF4-FFF2-40B4-BE49-F238E27FC236}">
                <a16:creationId xmlns:a16="http://schemas.microsoft.com/office/drawing/2014/main" id="{10F54285-C028-4864-999D-803B6A2B3F7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699" y="3846150"/>
            <a:ext cx="4548121" cy="28384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5CB6D02-9824-4B7B-B4B6-7284FDF0BE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10225" y="1150660"/>
            <a:ext cx="526130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773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02467" y="4592936"/>
            <a:ext cx="841929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0">
                  <a:solidFill>
                    <a:srgbClr val="0070C0"/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ĐUỔI HÌNH BẮT CHỮ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0">
                  <a:solidFill>
                    <a:srgbClr val="0070C0"/>
                  </a:solidFill>
                </a:ln>
                <a:solidFill>
                  <a:prstClr val="white">
                    <a:lumMod val="9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CHỦ ĐỀ 20-11</a:t>
            </a:r>
          </a:p>
        </p:txBody>
      </p:sp>
    </p:spTree>
    <p:extLst>
      <p:ext uri="{BB962C8B-B14F-4D97-AF65-F5344CB8AC3E}">
        <p14:creationId xmlns:p14="http://schemas.microsoft.com/office/powerpoint/2010/main" val="358681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298</Words>
  <Application>Microsoft Office PowerPoint</Application>
  <PresentationFormat>Widescreen</PresentationFormat>
  <Paragraphs>60</Paragraphs>
  <Slides>18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微软雅黑</vt:lpstr>
      <vt:lpstr>UTM Alberta Heavy</vt:lpstr>
      <vt:lpstr>思源黑体 CN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33</cp:revision>
  <dcterms:created xsi:type="dcterms:W3CDTF">2023-11-17T17:52:29Z</dcterms:created>
  <dcterms:modified xsi:type="dcterms:W3CDTF">2024-04-15T07:48:08Z</dcterms:modified>
</cp:coreProperties>
</file>