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2" r:id="rId5"/>
    <p:sldId id="274" r:id="rId6"/>
    <p:sldId id="273" r:id="rId7"/>
    <p:sldId id="275" r:id="rId8"/>
    <p:sldId id="278" r:id="rId9"/>
    <p:sldId id="280" r:id="rId10"/>
    <p:sldId id="281" r:id="rId11"/>
    <p:sldId id="283" r:id="rId12"/>
    <p:sldId id="282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888" y="3942653"/>
            <a:ext cx="637032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FF09CC-6C4D-4D99-9228-83B9BB8F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1" y="138515"/>
            <a:ext cx="6958096" cy="4305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1" y="5017161"/>
            <a:ext cx="10098773" cy="138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06" y="283883"/>
            <a:ext cx="5125165" cy="8668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374" y="529897"/>
            <a:ext cx="5265073" cy="1241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196" y="1899184"/>
            <a:ext cx="4244237" cy="2453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24" y="2179848"/>
            <a:ext cx="6237908" cy="43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0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94" y="354827"/>
            <a:ext cx="3191320" cy="5687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94" y="354827"/>
            <a:ext cx="4658375" cy="666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99" y="1341300"/>
            <a:ext cx="6218407" cy="4160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99" y="5501898"/>
            <a:ext cx="3364273" cy="8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4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00" y="1229708"/>
            <a:ext cx="2723828" cy="5332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269" y="1229707"/>
            <a:ext cx="5634048" cy="533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4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98" y="1300432"/>
            <a:ext cx="10661595" cy="38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13" y="211694"/>
            <a:ext cx="7354326" cy="16766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2595" y="2167090"/>
            <a:ext cx="11176950" cy="2483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</a:p>
          <a:p>
            <a:pPr algn="just"/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dáng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cấu</a:t>
            </a:r>
            <a:r>
              <a:rPr lang="en-US" sz="3600" dirty="0" smtClean="0"/>
              <a:t> </a:t>
            </a:r>
            <a:r>
              <a:rPr lang="en-US" sz="3600" dirty="0" err="1" smtClean="0"/>
              <a:t>trúc</a:t>
            </a:r>
            <a:r>
              <a:rPr lang="en-US" sz="3600" dirty="0" smtClean="0"/>
              <a:t> </a:t>
            </a:r>
            <a:r>
              <a:rPr lang="en-US" sz="3600" dirty="0" err="1" smtClean="0"/>
              <a:t>bên</a:t>
            </a:r>
            <a:r>
              <a:rPr lang="en-US" sz="3600" dirty="0" smtClean="0"/>
              <a:t> </a:t>
            </a:r>
            <a:r>
              <a:rPr lang="en-US" sz="3600" dirty="0" err="1" smtClean="0"/>
              <a:t>ngoài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khối</a:t>
            </a:r>
            <a:r>
              <a:rPr lang="en-US" sz="3600" dirty="0" smtClean="0"/>
              <a:t> </a:t>
            </a:r>
            <a:r>
              <a:rPr lang="en-US" sz="3600" dirty="0" err="1" smtClean="0"/>
              <a:t>gợi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xem</a:t>
            </a:r>
            <a:r>
              <a:rPr lang="en-US" sz="3600" dirty="0" smtClean="0"/>
              <a:t> </a:t>
            </a:r>
            <a:r>
              <a:rPr lang="en-US" sz="3600" dirty="0" err="1" smtClean="0"/>
              <a:t>cảm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</a:t>
            </a:r>
            <a:r>
              <a:rPr lang="en-US" sz="3600" dirty="0" err="1" smtClean="0"/>
              <a:t>sự</a:t>
            </a:r>
            <a:r>
              <a:rPr lang="en-US" sz="3600" dirty="0" smtClean="0"/>
              <a:t> </a:t>
            </a:r>
            <a:r>
              <a:rPr lang="en-US" sz="3600" dirty="0" err="1" smtClean="0"/>
              <a:t>tương</a:t>
            </a:r>
            <a:r>
              <a:rPr lang="en-US" sz="3600" dirty="0" smtClean="0"/>
              <a:t> </a:t>
            </a:r>
            <a:r>
              <a:rPr lang="en-US" sz="3600" dirty="0" err="1" smtClean="0"/>
              <a:t>phản</a:t>
            </a:r>
            <a:r>
              <a:rPr lang="en-US" sz="3600" dirty="0" smtClean="0"/>
              <a:t>: </a:t>
            </a:r>
            <a:r>
              <a:rPr lang="en-US" sz="3600" dirty="0" err="1" smtClean="0"/>
              <a:t>tĩnh</a:t>
            </a:r>
            <a:r>
              <a:rPr lang="en-US" sz="3600" dirty="0" smtClean="0"/>
              <a:t> hay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, </a:t>
            </a:r>
            <a:r>
              <a:rPr lang="en-US" sz="3600" dirty="0" err="1" smtClean="0"/>
              <a:t>đặc</a:t>
            </a:r>
            <a:r>
              <a:rPr lang="en-US" sz="3600" dirty="0" smtClean="0"/>
              <a:t> hay </a:t>
            </a:r>
            <a:r>
              <a:rPr lang="en-US" sz="3600" dirty="0" err="1" smtClean="0"/>
              <a:t>rỗng</a:t>
            </a:r>
            <a:r>
              <a:rPr lang="en-US" sz="3600" dirty="0" smtClean="0"/>
              <a:t>, </a:t>
            </a:r>
            <a:r>
              <a:rPr lang="en-US" sz="3600" dirty="0" err="1" smtClean="0"/>
              <a:t>cứng</a:t>
            </a:r>
            <a:r>
              <a:rPr lang="en-US" sz="3600" dirty="0" smtClean="0"/>
              <a:t> hay </a:t>
            </a:r>
            <a:r>
              <a:rPr lang="en-US" sz="3600" dirty="0" err="1" smtClean="0"/>
              <a:t>mềm</a:t>
            </a:r>
            <a:r>
              <a:rPr lang="en-US" sz="3600" dirty="0" smtClean="0"/>
              <a:t>,…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8" y="1929144"/>
            <a:ext cx="4123186" cy="3805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41" y="1074925"/>
            <a:ext cx="6506193" cy="2660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841" y="3941846"/>
            <a:ext cx="6529833" cy="2916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68" y="79574"/>
            <a:ext cx="9028298" cy="9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0" y="233969"/>
            <a:ext cx="8468907" cy="71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0" y="1610735"/>
            <a:ext cx="5012581" cy="3859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491" y="1621997"/>
            <a:ext cx="5621144" cy="388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6" y="350036"/>
            <a:ext cx="5943600" cy="4769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476" y="349233"/>
            <a:ext cx="2716951" cy="4770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048" y="5119510"/>
            <a:ext cx="8008882" cy="15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97" y="397936"/>
            <a:ext cx="11174384" cy="2057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960" y="2654286"/>
            <a:ext cx="7251057" cy="36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92" y="1330183"/>
            <a:ext cx="11469412" cy="35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70" y="357548"/>
            <a:ext cx="10876746" cy="2291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415" y="2774571"/>
            <a:ext cx="8836965" cy="35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70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46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INTEL</cp:lastModifiedBy>
  <cp:revision>11</cp:revision>
  <dcterms:created xsi:type="dcterms:W3CDTF">2022-09-04T02:35:10Z</dcterms:created>
  <dcterms:modified xsi:type="dcterms:W3CDTF">2024-05-17T06:07:42Z</dcterms:modified>
</cp:coreProperties>
</file>