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5" r:id="rId4"/>
    <p:sldId id="270" r:id="rId5"/>
    <p:sldId id="267" r:id="rId6"/>
    <p:sldId id="271" r:id="rId7"/>
    <p:sldId id="268" r:id="rId8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006600"/>
    <a:srgbClr val="CC00FF"/>
    <a:srgbClr val="FFCDFF"/>
    <a:srgbClr val="F8A6EC"/>
    <a:srgbClr val="88DFE8"/>
    <a:srgbClr val="FFCC29"/>
    <a:srgbClr val="FFDB69"/>
    <a:srgbClr val="FEF4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780" y="66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496219" y="4343401"/>
            <a:ext cx="13500099" cy="159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72: LUYỆN TẬP CHUNG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672" y="6919537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314080" y="6875620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59" r="15248"/>
          <a:stretch/>
        </p:blipFill>
        <p:spPr>
          <a:xfrm>
            <a:off x="10318751" y="2050152"/>
            <a:ext cx="5439568" cy="6334983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 rot="1733507">
            <a:off x="14061814" y="5625371"/>
            <a:ext cx="891128" cy="875584"/>
            <a:chOff x="14567223" y="3276600"/>
            <a:chExt cx="904816" cy="904816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567223" y="3276600"/>
              <a:ext cx="904816" cy="904816"/>
            </a:xfrm>
            <a:prstGeom prst="rect">
              <a:avLst/>
            </a:prstGeom>
          </p:spPr>
        </p:pic>
        <p:sp>
          <p:nvSpPr>
            <p:cNvPr id="6" name="Text Box 14"/>
            <p:cNvSpPr txBox="1">
              <a:spLocks noChangeArrowheads="1"/>
            </p:cNvSpPr>
            <p:nvPr/>
          </p:nvSpPr>
          <p:spPr bwMode="auto">
            <a:xfrm rot="19866493">
              <a:off x="14720339" y="3416504"/>
              <a:ext cx="677389" cy="6375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1800"/>
                </a:spcBef>
                <a:defRPr/>
              </a:pPr>
              <a:r>
                <a:rPr lang="en-US" sz="3200" b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NI-Avo" pitchFamily="2" charset="0"/>
                </a:rPr>
                <a:t>1</a:t>
              </a:r>
              <a:endParaRPr lang="en-US" sz="4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Avo" pitchFamily="2" charset="0"/>
                <a:cs typeface="Arial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 rot="2106069">
            <a:off x="11191241" y="5445356"/>
            <a:ext cx="886710" cy="881584"/>
            <a:chOff x="13291780" y="2858073"/>
            <a:chExt cx="982407" cy="98240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91780" y="2858073"/>
              <a:ext cx="982407" cy="982407"/>
            </a:xfrm>
            <a:prstGeom prst="rect">
              <a:avLst/>
            </a:prstGeom>
          </p:spPr>
        </p:pic>
        <p:sp>
          <p:nvSpPr>
            <p:cNvPr id="9" name="Text Box 14"/>
            <p:cNvSpPr txBox="1">
              <a:spLocks noChangeArrowheads="1"/>
            </p:cNvSpPr>
            <p:nvPr/>
          </p:nvSpPr>
          <p:spPr bwMode="auto">
            <a:xfrm rot="19493931">
              <a:off x="13508769" y="3084219"/>
              <a:ext cx="634573" cy="6375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1800"/>
                </a:spcBef>
                <a:defRPr/>
              </a:pPr>
              <a:r>
                <a:rPr lang="en-US" sz="3200" b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NI-Avo" pitchFamily="2" charset="0"/>
                </a:rPr>
                <a:t>2</a:t>
              </a:r>
              <a:endParaRPr lang="en-US" sz="4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Avo" pitchFamily="2" charset="0"/>
                <a:cs typeface="Arial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3306797" y="5009479"/>
            <a:ext cx="898058" cy="740641"/>
            <a:chOff x="12772623" y="5565510"/>
            <a:chExt cx="911853" cy="765368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320218">
              <a:off x="12772623" y="5565510"/>
              <a:ext cx="911853" cy="765368"/>
            </a:xfrm>
            <a:prstGeom prst="rect">
              <a:avLst/>
            </a:prstGeom>
          </p:spPr>
        </p:pic>
        <p:sp>
          <p:nvSpPr>
            <p:cNvPr id="12" name="Text Box 14"/>
            <p:cNvSpPr txBox="1">
              <a:spLocks noChangeArrowheads="1"/>
            </p:cNvSpPr>
            <p:nvPr/>
          </p:nvSpPr>
          <p:spPr bwMode="auto">
            <a:xfrm>
              <a:off x="12928637" y="5605380"/>
              <a:ext cx="583015" cy="658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1800"/>
                </a:spcBef>
                <a:defRPr/>
              </a:pPr>
              <a:r>
                <a:rPr lang="en-US" sz="3200" b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NI-Avo" pitchFamily="2" charset="0"/>
                </a:rPr>
                <a:t>3</a:t>
              </a:r>
              <a:endParaRPr lang="en-US" sz="4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Avo" pitchFamily="2" charset="0"/>
                <a:cs typeface="Arial" pitchFamily="34" charset="0"/>
              </a:endParaRPr>
            </a:p>
          </p:txBody>
        </p:sp>
      </p:grpSp>
      <p:sp>
        <p:nvSpPr>
          <p:cNvPr id="13" name="Rectangle 95"/>
          <p:cNvSpPr>
            <a:spLocks noChangeArrowheads="1"/>
          </p:cNvSpPr>
          <p:nvPr/>
        </p:nvSpPr>
        <p:spPr bwMode="auto">
          <a:xfrm>
            <a:off x="5196057" y="1066800"/>
            <a:ext cx="553068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TRÒ CHƠI: HÁI XOÀI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5236910" y="136065"/>
            <a:ext cx="5492209" cy="930735"/>
            <a:chOff x="4539228" y="172432"/>
            <a:chExt cx="5399539" cy="93073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11932692" y="4654356"/>
            <a:ext cx="936334" cy="772208"/>
            <a:chOff x="12760526" y="5502002"/>
            <a:chExt cx="950717" cy="797989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320218">
              <a:off x="12760526" y="5502002"/>
              <a:ext cx="950717" cy="797989"/>
            </a:xfrm>
            <a:prstGeom prst="rect">
              <a:avLst/>
            </a:prstGeom>
          </p:spPr>
        </p:pic>
        <p:sp>
          <p:nvSpPr>
            <p:cNvPr id="21" name="Text Box 14"/>
            <p:cNvSpPr txBox="1">
              <a:spLocks noChangeArrowheads="1"/>
            </p:cNvSpPr>
            <p:nvPr/>
          </p:nvSpPr>
          <p:spPr bwMode="auto">
            <a:xfrm>
              <a:off x="12928634" y="5605374"/>
              <a:ext cx="583015" cy="6588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1800"/>
                </a:spcBef>
                <a:defRPr/>
              </a:pPr>
              <a:r>
                <a:rPr lang="en-US" sz="3200" b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NI-Avo" pitchFamily="2" charset="0"/>
                </a:rPr>
                <a:t>4</a:t>
              </a:r>
              <a:endParaRPr lang="en-US" sz="4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Avo" pitchFamily="2" charset="0"/>
                <a:cs typeface="Arial" pitchFamily="34" charset="0"/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823119" y="3037582"/>
            <a:ext cx="402546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 liền trước 590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là:    </a:t>
            </a:r>
            <a:r>
              <a:rPr lang="en-US" sz="4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………….</a:t>
            </a:r>
            <a:endParaRPr lang="en-US" sz="4000"/>
          </a:p>
        </p:txBody>
      </p:sp>
      <p:sp>
        <p:nvSpPr>
          <p:cNvPr id="23" name="Rectangle 22"/>
          <p:cNvSpPr/>
          <p:nvPr/>
        </p:nvSpPr>
        <p:spPr>
          <a:xfrm>
            <a:off x="5704699" y="5685472"/>
            <a:ext cx="3576620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 liền sau 899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là: </a:t>
            </a:r>
            <a:r>
              <a:rPr lang="en-US" sz="4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………</a:t>
            </a:r>
            <a:endParaRPr lang="en-US" sz="4000"/>
          </a:p>
        </p:txBody>
      </p:sp>
      <p:sp>
        <p:nvSpPr>
          <p:cNvPr id="24" name="Rectangle 23"/>
          <p:cNvSpPr/>
          <p:nvPr/>
        </p:nvSpPr>
        <p:spPr>
          <a:xfrm>
            <a:off x="6085699" y="3037582"/>
            <a:ext cx="31069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799</a:t>
            </a:r>
            <a:r>
              <a:rPr lang="en-US" sz="4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……..</a:t>
            </a: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900</a:t>
            </a:r>
            <a:endParaRPr lang="en-US" sz="4000"/>
          </a:p>
        </p:txBody>
      </p:sp>
      <p:sp>
        <p:nvSpPr>
          <p:cNvPr id="25" name="Rectangle 24"/>
          <p:cNvSpPr/>
          <p:nvPr/>
        </p:nvSpPr>
        <p:spPr>
          <a:xfrm>
            <a:off x="1150938" y="5796326"/>
            <a:ext cx="31069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601</a:t>
            </a:r>
            <a:r>
              <a:rPr lang="en-US" sz="4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……..</a:t>
            </a: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597</a:t>
            </a:r>
            <a:endParaRPr lang="en-US" sz="4000"/>
          </a:p>
        </p:txBody>
      </p:sp>
      <p:sp>
        <p:nvSpPr>
          <p:cNvPr id="26" name="Rectangle 25"/>
          <p:cNvSpPr/>
          <p:nvPr/>
        </p:nvSpPr>
        <p:spPr>
          <a:xfrm>
            <a:off x="6853925" y="6425386"/>
            <a:ext cx="12781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900</a:t>
            </a:r>
            <a:endParaRPr lang="en-US" sz="400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152499" y="3033236"/>
            <a:ext cx="8773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endParaRPr lang="en-US" sz="400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265756" y="5810673"/>
            <a:ext cx="8773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endParaRPr lang="en-US" sz="400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265756" y="3763546"/>
            <a:ext cx="12781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589</a:t>
            </a:r>
            <a:endParaRPr lang="en-US" sz="40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4366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140483" y="1600200"/>
            <a:ext cx="3147102" cy="681454"/>
            <a:chOff x="1470819" y="1943100"/>
            <a:chExt cx="3147102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2499402" cy="677108"/>
            </a:xfrm>
            <a:prstGeom prst="rect">
              <a:avLst/>
            </a:prstGeom>
            <a:solidFill>
              <a:srgbClr val="FFDB69"/>
            </a:solidFill>
          </p:spPr>
          <p:txBody>
            <a:bodyPr wrap="none" rtlCol="0">
              <a:spAutoFit/>
            </a:bodyPr>
            <a:lstStyle/>
            <a:p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nhẩm</a:t>
              </a:r>
              <a:endPara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4" name="Text Box 14">
            <a:extLst>
              <a:ext uri="{FF2B5EF4-FFF2-40B4-BE49-F238E27FC236}">
                <a16:creationId xmlns:a16="http://schemas.microsoft.com/office/drawing/2014/main" id="{7D3C48C6-B3DF-FD03-DC6C-9A8B6B618D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1282" y="876513"/>
            <a:ext cx="107442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72: LUYỆN TẬP CHUNG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B0116514-780C-D8A2-8E9A-5B956F91A08E}"/>
              </a:ext>
            </a:extLst>
          </p:cNvPr>
          <p:cNvSpPr txBox="1"/>
          <p:nvPr/>
        </p:nvSpPr>
        <p:spPr>
          <a:xfrm>
            <a:off x="1207573" y="2416124"/>
            <a:ext cx="4291965" cy="27517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2 000 </a:t>
            </a:r>
            <a:r>
              <a:rPr lang="vi-VN" sz="3600" dirty="0">
                <a:solidFill>
                  <a:srgbClr val="0000FF"/>
                </a:solidFill>
              </a:rPr>
              <a:t>×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vi-VN" sz="4000" dirty="0">
                <a:solidFill>
                  <a:srgbClr val="0000FF"/>
                </a:solidFill>
              </a:rPr>
              <a:t>×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</a:p>
          <a:p>
            <a:pPr indent="509588">
              <a:lnSpc>
                <a:spcPct val="150000"/>
              </a:lnSpc>
            </a:pP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36 000 : 6 : 2</a:t>
            </a:r>
          </a:p>
          <a:p>
            <a:pPr indent="509588">
              <a:lnSpc>
                <a:spcPct val="150000"/>
              </a:lnSpc>
            </a:pP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30 000 : 3 </a:t>
            </a:r>
            <a:r>
              <a:rPr lang="vi-VN" sz="4000" dirty="0">
                <a:solidFill>
                  <a:srgbClr val="0000FF"/>
                </a:solidFill>
              </a:rPr>
              <a:t>×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F4562778-6A0A-271A-E937-4F9095BD7A99}"/>
              </a:ext>
            </a:extLst>
          </p:cNvPr>
          <p:cNvSpPr txBox="1"/>
          <p:nvPr/>
        </p:nvSpPr>
        <p:spPr>
          <a:xfrm>
            <a:off x="5014119" y="2416123"/>
            <a:ext cx="2206816" cy="27517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40 000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3 000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60 000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69B60941-1855-B75F-BB03-F5ABF184FC38}"/>
              </a:ext>
            </a:extLst>
          </p:cNvPr>
          <p:cNvSpPr txBox="1"/>
          <p:nvPr/>
        </p:nvSpPr>
        <p:spPr>
          <a:xfrm>
            <a:off x="9306084" y="2416123"/>
            <a:ext cx="4291965" cy="27517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20 000 </a:t>
            </a:r>
            <a:r>
              <a:rPr lang="vi-VN" sz="4000" dirty="0">
                <a:solidFill>
                  <a:srgbClr val="0000FF"/>
                </a:solidFill>
              </a:rPr>
              <a:t>×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(10 : 5)</a:t>
            </a:r>
          </a:p>
          <a:p>
            <a:pPr indent="509588">
              <a:lnSpc>
                <a:spcPct val="150000"/>
              </a:lnSpc>
            </a:pP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80 000 : (2 </a:t>
            </a:r>
            <a:r>
              <a:rPr lang="vi-VN" sz="4000" dirty="0">
                <a:solidFill>
                  <a:srgbClr val="0000FF"/>
                </a:solidFill>
              </a:rPr>
              <a:t>×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4)</a:t>
            </a:r>
          </a:p>
          <a:p>
            <a:pPr indent="509588">
              <a:lnSpc>
                <a:spcPct val="150000"/>
              </a:lnSpc>
            </a:pP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15 000 : (27 : 9)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7A678977-5E33-2ACB-250B-2C3AB57EEE64}"/>
              </a:ext>
            </a:extLst>
          </p:cNvPr>
          <p:cNvSpPr txBox="1"/>
          <p:nvPr/>
        </p:nvSpPr>
        <p:spPr>
          <a:xfrm>
            <a:off x="13467163" y="2416123"/>
            <a:ext cx="2206816" cy="27517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40 000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10 000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5 000</a:t>
            </a:r>
          </a:p>
        </p:txBody>
      </p: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FE422E7F-70C1-F0A9-83CE-72ACE2FC03B1}"/>
              </a:ext>
            </a:extLst>
          </p:cNvPr>
          <p:cNvGrpSpPr/>
          <p:nvPr/>
        </p:nvGrpSpPr>
        <p:grpSpPr>
          <a:xfrm>
            <a:off x="1105038" y="5167838"/>
            <a:ext cx="2186904" cy="681454"/>
            <a:chOff x="1470819" y="1943100"/>
            <a:chExt cx="2186904" cy="681454"/>
          </a:xfrm>
        </p:grpSpPr>
        <p:grpSp>
          <p:nvGrpSpPr>
            <p:cNvPr id="141" name="Group 140">
              <a:extLst>
                <a:ext uri="{FF2B5EF4-FFF2-40B4-BE49-F238E27FC236}">
                  <a16:creationId xmlns:a16="http://schemas.microsoft.com/office/drawing/2014/main" id="{2D2CAE1E-31AF-4932-6735-D2FA0C6FAA12}"/>
                </a:ext>
              </a:extLst>
            </p:cNvPr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143" name="Oval 142">
                <a:extLst>
                  <a:ext uri="{FF2B5EF4-FFF2-40B4-BE49-F238E27FC236}">
                    <a16:creationId xmlns:a16="http://schemas.microsoft.com/office/drawing/2014/main" id="{88B8E78C-6784-3778-CA13-04A9147893AA}"/>
                  </a:ext>
                </a:extLst>
              </p:cNvPr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144" name="TextBox 143">
                <a:extLst>
                  <a:ext uri="{FF2B5EF4-FFF2-40B4-BE49-F238E27FC236}">
                    <a16:creationId xmlns:a16="http://schemas.microsoft.com/office/drawing/2014/main" id="{4BC199B4-BE07-5318-B993-3FD8DB70A75F}"/>
                  </a:ext>
                </a:extLst>
              </p:cNvPr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C791C05C-09E3-266F-ECC4-ACA19AEBFF77}"/>
                </a:ext>
              </a:extLst>
            </p:cNvPr>
            <p:cNvSpPr txBox="1"/>
            <p:nvPr/>
          </p:nvSpPr>
          <p:spPr>
            <a:xfrm>
              <a:off x="2118519" y="1947446"/>
              <a:ext cx="1539204" cy="677108"/>
            </a:xfrm>
            <a:prstGeom prst="rect">
              <a:avLst/>
            </a:prstGeom>
            <a:solidFill>
              <a:srgbClr val="FFDB69"/>
            </a:solidFill>
          </p:spPr>
          <p:txBody>
            <a:bodyPr wrap="none" rtlCol="0">
              <a:spAutoFit/>
            </a:bodyPr>
            <a:lstStyle/>
            <a:p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Đ, S ? </a:t>
              </a:r>
            </a:p>
          </p:txBody>
        </p:sp>
      </p:grpSp>
      <p:pic>
        <p:nvPicPr>
          <p:cNvPr id="3074" name="Picture 2">
            <a:extLst>
              <a:ext uri="{FF2B5EF4-FFF2-40B4-BE49-F238E27FC236}">
                <a16:creationId xmlns:a16="http://schemas.microsoft.com/office/drawing/2014/main" id="{192ACE44-DD35-88EE-16BF-3D28385148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038" y="5911408"/>
            <a:ext cx="14712212" cy="2556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E9371FC9-8F7A-266A-35DF-E1607EAFD294}"/>
              </a:ext>
            </a:extLst>
          </p:cNvPr>
          <p:cNvSpPr/>
          <p:nvPr/>
        </p:nvSpPr>
        <p:spPr>
          <a:xfrm>
            <a:off x="4055531" y="7539454"/>
            <a:ext cx="721266" cy="6858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  <p:sp>
        <p:nvSpPr>
          <p:cNvPr id="145" name="Rectangle: Rounded Corners 144">
            <a:extLst>
              <a:ext uri="{FF2B5EF4-FFF2-40B4-BE49-F238E27FC236}">
                <a16:creationId xmlns:a16="http://schemas.microsoft.com/office/drawing/2014/main" id="{67E10686-3279-2003-7AE0-C00DE5EBFC38}"/>
              </a:ext>
            </a:extLst>
          </p:cNvPr>
          <p:cNvSpPr/>
          <p:nvPr/>
        </p:nvSpPr>
        <p:spPr>
          <a:xfrm>
            <a:off x="9089092" y="7483471"/>
            <a:ext cx="721266" cy="6858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146" name="Rectangle: Rounded Corners 145">
            <a:extLst>
              <a:ext uri="{FF2B5EF4-FFF2-40B4-BE49-F238E27FC236}">
                <a16:creationId xmlns:a16="http://schemas.microsoft.com/office/drawing/2014/main" id="{6476DEA1-68A0-D8A0-D698-33AEEF9E81F7}"/>
              </a:ext>
            </a:extLst>
          </p:cNvPr>
          <p:cNvSpPr/>
          <p:nvPr/>
        </p:nvSpPr>
        <p:spPr>
          <a:xfrm>
            <a:off x="14843919" y="7772400"/>
            <a:ext cx="721266" cy="6858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47109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5" grpId="0" animBg="1"/>
      <p:bldP spid="14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140483" y="1600200"/>
            <a:ext cx="4349354" cy="681454"/>
            <a:chOff x="1470819" y="1943100"/>
            <a:chExt cx="4349354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3701654" cy="677108"/>
            </a:xfrm>
            <a:prstGeom prst="rect">
              <a:avLst/>
            </a:prstGeom>
            <a:solidFill>
              <a:srgbClr val="FFDB69"/>
            </a:solidFill>
          </p:spPr>
          <p:txBody>
            <a:bodyPr wrap="none" rtlCol="0">
              <a:spAutoFit/>
            </a:bodyPr>
            <a:lstStyle/>
            <a:p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Đặt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rồi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</p:grpSp>
      <p:sp>
        <p:nvSpPr>
          <p:cNvPr id="34" name="Text Box 14">
            <a:extLst>
              <a:ext uri="{FF2B5EF4-FFF2-40B4-BE49-F238E27FC236}">
                <a16:creationId xmlns:a16="http://schemas.microsoft.com/office/drawing/2014/main" id="{7D3C48C6-B3DF-FD03-DC6C-9A8B6B618D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1282" y="876513"/>
            <a:ext cx="107442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72: LUYỆN TẬP CHUNG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A365F9-756A-A542-E714-98308B2F0C10}"/>
              </a:ext>
            </a:extLst>
          </p:cNvPr>
          <p:cNvSpPr/>
          <p:nvPr/>
        </p:nvSpPr>
        <p:spPr>
          <a:xfrm>
            <a:off x="475583" y="1753693"/>
            <a:ext cx="16093439" cy="33796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24 132 x 4</a:t>
            </a: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63 854 : 7</a:t>
            </a:r>
          </a:p>
          <a:p>
            <a:pPr algn="ctr"/>
            <a:endParaRPr lang="en-US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 Box 29">
            <a:extLst>
              <a:ext uri="{FF2B5EF4-FFF2-40B4-BE49-F238E27FC236}">
                <a16:creationId xmlns:a16="http://schemas.microsoft.com/office/drawing/2014/main" id="{77ABD897-A080-9BB5-123D-B41F5D4CCE98}"/>
              </a:ext>
            </a:extLst>
          </p:cNvPr>
          <p:cNvSpPr txBox="1"/>
          <p:nvPr/>
        </p:nvSpPr>
        <p:spPr>
          <a:xfrm>
            <a:off x="4099719" y="2789408"/>
            <a:ext cx="1731783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24 132</a:t>
            </a:r>
          </a:p>
        </p:txBody>
      </p:sp>
      <p:sp>
        <p:nvSpPr>
          <p:cNvPr id="44" name="Text Box 31">
            <a:extLst>
              <a:ext uri="{FF2B5EF4-FFF2-40B4-BE49-F238E27FC236}">
                <a16:creationId xmlns:a16="http://schemas.microsoft.com/office/drawing/2014/main" id="{2167862D-5E4D-AA82-E201-F82E5DFEC093}"/>
              </a:ext>
            </a:extLst>
          </p:cNvPr>
          <p:cNvSpPr txBox="1"/>
          <p:nvPr/>
        </p:nvSpPr>
        <p:spPr>
          <a:xfrm>
            <a:off x="4099720" y="3522098"/>
            <a:ext cx="1570528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45" name="Text Box 32">
            <a:extLst>
              <a:ext uri="{FF2B5EF4-FFF2-40B4-BE49-F238E27FC236}">
                <a16:creationId xmlns:a16="http://schemas.microsoft.com/office/drawing/2014/main" id="{6D8DC568-7968-B480-63C5-3E2627409D5E}"/>
              </a:ext>
            </a:extLst>
          </p:cNvPr>
          <p:cNvSpPr txBox="1"/>
          <p:nvPr/>
        </p:nvSpPr>
        <p:spPr>
          <a:xfrm>
            <a:off x="3718719" y="3170408"/>
            <a:ext cx="66948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vi-VN" sz="3600" dirty="0">
                <a:solidFill>
                  <a:srgbClr val="0000FF"/>
                </a:solidFill>
              </a:rPr>
              <a:t>×</a:t>
            </a:r>
            <a:endParaRPr lang="en-US" altLang="vi-VN" sz="36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" name="Line 33">
            <a:extLst>
              <a:ext uri="{FF2B5EF4-FFF2-40B4-BE49-F238E27FC236}">
                <a16:creationId xmlns:a16="http://schemas.microsoft.com/office/drawing/2014/main" id="{844ABB2C-819F-58FA-7D2F-58810DE6E803}"/>
              </a:ext>
            </a:extLst>
          </p:cNvPr>
          <p:cNvSpPr/>
          <p:nvPr/>
        </p:nvSpPr>
        <p:spPr>
          <a:xfrm>
            <a:off x="3884954" y="4209463"/>
            <a:ext cx="1785294" cy="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7" name="Text Box 35">
            <a:extLst>
              <a:ext uri="{FF2B5EF4-FFF2-40B4-BE49-F238E27FC236}">
                <a16:creationId xmlns:a16="http://schemas.microsoft.com/office/drawing/2014/main" id="{35BF60A5-07DF-3E18-044A-07B96CD9EBCE}"/>
              </a:ext>
            </a:extLst>
          </p:cNvPr>
          <p:cNvSpPr txBox="1"/>
          <p:nvPr/>
        </p:nvSpPr>
        <p:spPr>
          <a:xfrm>
            <a:off x="4099718" y="4182726"/>
            <a:ext cx="1861093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96 528</a:t>
            </a:r>
          </a:p>
        </p:txBody>
      </p:sp>
      <p:sp>
        <p:nvSpPr>
          <p:cNvPr id="48" name="Text Box 8">
            <a:extLst>
              <a:ext uri="{FF2B5EF4-FFF2-40B4-BE49-F238E27FC236}">
                <a16:creationId xmlns:a16="http://schemas.microsoft.com/office/drawing/2014/main" id="{CE074652-EB8D-D689-D2DC-6EFA5D46DE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50236" y="2742052"/>
            <a:ext cx="1676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63 854</a:t>
            </a:r>
          </a:p>
        </p:txBody>
      </p:sp>
      <p:sp>
        <p:nvSpPr>
          <p:cNvPr id="49" name="Text Box 9">
            <a:extLst>
              <a:ext uri="{FF2B5EF4-FFF2-40B4-BE49-F238E27FC236}">
                <a16:creationId xmlns:a16="http://schemas.microsoft.com/office/drawing/2014/main" id="{B03E656B-2900-285D-BAE5-E94950E24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79036" y="2640353"/>
            <a:ext cx="8382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50" name="Line 10">
            <a:extLst>
              <a:ext uri="{FF2B5EF4-FFF2-40B4-BE49-F238E27FC236}">
                <a16:creationId xmlns:a16="http://schemas.microsoft.com/office/drawing/2014/main" id="{0C439211-3E26-3483-4A1A-C6603A1E1DF2}"/>
              </a:ext>
            </a:extLst>
          </p:cNvPr>
          <p:cNvSpPr>
            <a:spLocks noChangeShapeType="1"/>
          </p:cNvSpPr>
          <p:nvPr/>
        </p:nvSpPr>
        <p:spPr bwMode="auto">
          <a:xfrm>
            <a:off x="12726636" y="2915308"/>
            <a:ext cx="0" cy="1271588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 sz="4000">
              <a:latin typeface="Arial" charset="0"/>
            </a:endParaRPr>
          </a:p>
        </p:txBody>
      </p:sp>
      <p:sp>
        <p:nvSpPr>
          <p:cNvPr id="51" name="Line 11">
            <a:extLst>
              <a:ext uri="{FF2B5EF4-FFF2-40B4-BE49-F238E27FC236}">
                <a16:creationId xmlns:a16="http://schemas.microsoft.com/office/drawing/2014/main" id="{CC06E251-53F6-7095-E219-BA9BDD3D676F}"/>
              </a:ext>
            </a:extLst>
          </p:cNvPr>
          <p:cNvSpPr>
            <a:spLocks noChangeShapeType="1"/>
          </p:cNvSpPr>
          <p:nvPr/>
        </p:nvSpPr>
        <p:spPr bwMode="auto">
          <a:xfrm>
            <a:off x="12726636" y="3281703"/>
            <a:ext cx="12192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 sz="4000">
              <a:latin typeface="Arial" charset="0"/>
            </a:endParaRPr>
          </a:p>
        </p:txBody>
      </p:sp>
      <p:sp>
        <p:nvSpPr>
          <p:cNvPr id="52" name="Text Box 20">
            <a:extLst>
              <a:ext uri="{FF2B5EF4-FFF2-40B4-BE49-F238E27FC236}">
                <a16:creationId xmlns:a16="http://schemas.microsoft.com/office/drawing/2014/main" id="{6E07C98F-B24F-EE94-F11A-05410DCB60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02836" y="3323296"/>
            <a:ext cx="4572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53" name="Text Box 21">
            <a:extLst>
              <a:ext uri="{FF2B5EF4-FFF2-40B4-BE49-F238E27FC236}">
                <a16:creationId xmlns:a16="http://schemas.microsoft.com/office/drawing/2014/main" id="{1E6E483D-EF22-42E3-B61C-A81ACFE67A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2436" y="3323296"/>
            <a:ext cx="4572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4" name="Text Box 22">
            <a:extLst>
              <a:ext uri="{FF2B5EF4-FFF2-40B4-BE49-F238E27FC236}">
                <a16:creationId xmlns:a16="http://schemas.microsoft.com/office/drawing/2014/main" id="{4BE4FC73-6FA6-B1D8-8AA2-226EE69A01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40718" y="3325171"/>
            <a:ext cx="244475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5" name="Text Box 23">
            <a:extLst>
              <a:ext uri="{FF2B5EF4-FFF2-40B4-BE49-F238E27FC236}">
                <a16:creationId xmlns:a16="http://schemas.microsoft.com/office/drawing/2014/main" id="{D5C7FFC9-AD4D-9D00-F0B3-1B141A973E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8836" y="3242333"/>
            <a:ext cx="3048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56" name="Text Box 24">
            <a:extLst>
              <a:ext uri="{FF2B5EF4-FFF2-40B4-BE49-F238E27FC236}">
                <a16:creationId xmlns:a16="http://schemas.microsoft.com/office/drawing/2014/main" id="{68836A0F-523D-96EE-A239-EE31372076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8724" y="3239793"/>
            <a:ext cx="3810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57" name="Text Box 25">
            <a:extLst>
              <a:ext uri="{FF2B5EF4-FFF2-40B4-BE49-F238E27FC236}">
                <a16:creationId xmlns:a16="http://schemas.microsoft.com/office/drawing/2014/main" id="{017740B0-F9B5-E539-5B89-3F95CF6B88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99549" y="4290718"/>
            <a:ext cx="533400" cy="707886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8" name="Text Box 26">
            <a:extLst>
              <a:ext uri="{FF2B5EF4-FFF2-40B4-BE49-F238E27FC236}">
                <a16:creationId xmlns:a16="http://schemas.microsoft.com/office/drawing/2014/main" id="{2071B231-5C1B-682D-D363-42D5EEB41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5736" y="3731918"/>
            <a:ext cx="457200" cy="707886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59" name="Text Box 27">
            <a:extLst>
              <a:ext uri="{FF2B5EF4-FFF2-40B4-BE49-F238E27FC236}">
                <a16:creationId xmlns:a16="http://schemas.microsoft.com/office/drawing/2014/main" id="{AAF5DDAA-0C50-5BC6-C392-81530D8F45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37611" y="3717631"/>
            <a:ext cx="533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60" name="Text Box 28">
            <a:extLst>
              <a:ext uri="{FF2B5EF4-FFF2-40B4-BE49-F238E27FC236}">
                <a16:creationId xmlns:a16="http://schemas.microsoft.com/office/drawing/2014/main" id="{3F4FC1A2-D57B-1B8E-A744-374D67F7B4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55136" y="4285956"/>
            <a:ext cx="533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61" name="Text Box 29">
            <a:extLst>
              <a:ext uri="{FF2B5EF4-FFF2-40B4-BE49-F238E27FC236}">
                <a16:creationId xmlns:a16="http://schemas.microsoft.com/office/drawing/2014/main" id="{BB53753B-1499-2831-D552-1D79E88093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55135" y="4759349"/>
            <a:ext cx="533399" cy="707886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62" name="Text Box 30">
            <a:extLst>
              <a:ext uri="{FF2B5EF4-FFF2-40B4-BE49-F238E27FC236}">
                <a16:creationId xmlns:a16="http://schemas.microsoft.com/office/drawing/2014/main" id="{C0F285D4-01E5-9D99-A870-22F29A0C1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71136" y="3323296"/>
            <a:ext cx="3175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16A81430-5AA4-AB87-547C-96BB20C95C1F}"/>
              </a:ext>
            </a:extLst>
          </p:cNvPr>
          <p:cNvSpPr/>
          <p:nvPr/>
        </p:nvSpPr>
        <p:spPr>
          <a:xfrm>
            <a:off x="823119" y="5441988"/>
            <a:ext cx="16093439" cy="9274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7 148 </a:t>
            </a:r>
            <a:r>
              <a:rPr lang="vi-VN" sz="4000" dirty="0">
                <a:solidFill>
                  <a:srgbClr val="0000FF"/>
                </a:solidFill>
              </a:rPr>
              <a:t>×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				 46 519 : 6</a:t>
            </a:r>
          </a:p>
        </p:txBody>
      </p:sp>
      <p:sp>
        <p:nvSpPr>
          <p:cNvPr id="105" name="Text Box 29">
            <a:extLst>
              <a:ext uri="{FF2B5EF4-FFF2-40B4-BE49-F238E27FC236}">
                <a16:creationId xmlns:a16="http://schemas.microsoft.com/office/drawing/2014/main" id="{C47B51C7-3B61-D17B-6573-5A0D0D9B965A}"/>
              </a:ext>
            </a:extLst>
          </p:cNvPr>
          <p:cNvSpPr txBox="1"/>
          <p:nvPr/>
        </p:nvSpPr>
        <p:spPr>
          <a:xfrm>
            <a:off x="4529875" y="6169051"/>
            <a:ext cx="1731783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7 148</a:t>
            </a:r>
          </a:p>
        </p:txBody>
      </p:sp>
      <p:sp>
        <p:nvSpPr>
          <p:cNvPr id="106" name="Text Box 31">
            <a:extLst>
              <a:ext uri="{FF2B5EF4-FFF2-40B4-BE49-F238E27FC236}">
                <a16:creationId xmlns:a16="http://schemas.microsoft.com/office/drawing/2014/main" id="{B5554A6B-A29C-E137-CC3C-221BD87C629E}"/>
              </a:ext>
            </a:extLst>
          </p:cNvPr>
          <p:cNvSpPr txBox="1"/>
          <p:nvPr/>
        </p:nvSpPr>
        <p:spPr>
          <a:xfrm>
            <a:off x="4529876" y="6901741"/>
            <a:ext cx="1570528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07" name="Text Box 32">
            <a:extLst>
              <a:ext uri="{FF2B5EF4-FFF2-40B4-BE49-F238E27FC236}">
                <a16:creationId xmlns:a16="http://schemas.microsoft.com/office/drawing/2014/main" id="{1856B8B7-BE12-3C7E-9AE6-DB361061E9F2}"/>
              </a:ext>
            </a:extLst>
          </p:cNvPr>
          <p:cNvSpPr txBox="1"/>
          <p:nvPr/>
        </p:nvSpPr>
        <p:spPr>
          <a:xfrm>
            <a:off x="4148875" y="6550051"/>
            <a:ext cx="66948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vi-VN" sz="3600" dirty="0">
                <a:solidFill>
                  <a:srgbClr val="0000FF"/>
                </a:solidFill>
              </a:rPr>
              <a:t>×</a:t>
            </a:r>
            <a:endParaRPr lang="en-US" altLang="vi-VN" sz="36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8" name="Line 33">
            <a:extLst>
              <a:ext uri="{FF2B5EF4-FFF2-40B4-BE49-F238E27FC236}">
                <a16:creationId xmlns:a16="http://schemas.microsoft.com/office/drawing/2014/main" id="{23113269-6D20-0E4A-9CBC-BD8298378D0D}"/>
              </a:ext>
            </a:extLst>
          </p:cNvPr>
          <p:cNvSpPr/>
          <p:nvPr/>
        </p:nvSpPr>
        <p:spPr>
          <a:xfrm>
            <a:off x="4315110" y="7589106"/>
            <a:ext cx="1785294" cy="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9" name="Text Box 35">
            <a:extLst>
              <a:ext uri="{FF2B5EF4-FFF2-40B4-BE49-F238E27FC236}">
                <a16:creationId xmlns:a16="http://schemas.microsoft.com/office/drawing/2014/main" id="{4496FCA4-DC46-2E7A-71F9-805D3D075A01}"/>
              </a:ext>
            </a:extLst>
          </p:cNvPr>
          <p:cNvSpPr txBox="1"/>
          <p:nvPr/>
        </p:nvSpPr>
        <p:spPr>
          <a:xfrm>
            <a:off x="4529874" y="7562369"/>
            <a:ext cx="1861093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14 296</a:t>
            </a:r>
          </a:p>
        </p:txBody>
      </p:sp>
      <p:sp>
        <p:nvSpPr>
          <p:cNvPr id="110" name="Text Box 8">
            <a:extLst>
              <a:ext uri="{FF2B5EF4-FFF2-40B4-BE49-F238E27FC236}">
                <a16:creationId xmlns:a16="http://schemas.microsoft.com/office/drawing/2014/main" id="{2DA46927-4047-FC5B-D02A-055318626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80392" y="6121695"/>
            <a:ext cx="1676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46 519</a:t>
            </a:r>
          </a:p>
        </p:txBody>
      </p:sp>
      <p:sp>
        <p:nvSpPr>
          <p:cNvPr id="111" name="Text Box 9">
            <a:extLst>
              <a:ext uri="{FF2B5EF4-FFF2-40B4-BE49-F238E27FC236}">
                <a16:creationId xmlns:a16="http://schemas.microsoft.com/office/drawing/2014/main" id="{2441DF15-F6FF-92B4-5AF5-D8BB47852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09192" y="6019996"/>
            <a:ext cx="8382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12" name="Line 10">
            <a:extLst>
              <a:ext uri="{FF2B5EF4-FFF2-40B4-BE49-F238E27FC236}">
                <a16:creationId xmlns:a16="http://schemas.microsoft.com/office/drawing/2014/main" id="{CEE34050-963A-7104-EB5F-541EE649EF54}"/>
              </a:ext>
            </a:extLst>
          </p:cNvPr>
          <p:cNvSpPr>
            <a:spLocks noChangeShapeType="1"/>
          </p:cNvSpPr>
          <p:nvPr/>
        </p:nvSpPr>
        <p:spPr bwMode="auto">
          <a:xfrm>
            <a:off x="13156792" y="6294951"/>
            <a:ext cx="0" cy="1271588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 sz="4000">
              <a:latin typeface="Arial" charset="0"/>
            </a:endParaRPr>
          </a:p>
        </p:txBody>
      </p:sp>
      <p:sp>
        <p:nvSpPr>
          <p:cNvPr id="113" name="Line 11">
            <a:extLst>
              <a:ext uri="{FF2B5EF4-FFF2-40B4-BE49-F238E27FC236}">
                <a16:creationId xmlns:a16="http://schemas.microsoft.com/office/drawing/2014/main" id="{F126714F-6907-315D-AEE4-CD24A8C679CC}"/>
              </a:ext>
            </a:extLst>
          </p:cNvPr>
          <p:cNvSpPr>
            <a:spLocks noChangeShapeType="1"/>
          </p:cNvSpPr>
          <p:nvPr/>
        </p:nvSpPr>
        <p:spPr bwMode="auto">
          <a:xfrm>
            <a:off x="13156792" y="6661346"/>
            <a:ext cx="12192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 sz="4000">
              <a:latin typeface="Arial" charset="0"/>
            </a:endParaRPr>
          </a:p>
        </p:txBody>
      </p:sp>
      <p:sp>
        <p:nvSpPr>
          <p:cNvPr id="114" name="Text Box 20">
            <a:extLst>
              <a:ext uri="{FF2B5EF4-FFF2-40B4-BE49-F238E27FC236}">
                <a16:creationId xmlns:a16="http://schemas.microsoft.com/office/drawing/2014/main" id="{53FFA47C-653C-EBC3-3F7B-37933CA8F7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32992" y="6702939"/>
            <a:ext cx="4572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115" name="Text Box 21">
            <a:extLst>
              <a:ext uri="{FF2B5EF4-FFF2-40B4-BE49-F238E27FC236}">
                <a16:creationId xmlns:a16="http://schemas.microsoft.com/office/drawing/2014/main" id="{0AA712E7-878E-A08B-83DD-98B24D8A65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42592" y="6702939"/>
            <a:ext cx="4572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16" name="Text Box 22">
            <a:extLst>
              <a:ext uri="{FF2B5EF4-FFF2-40B4-BE49-F238E27FC236}">
                <a16:creationId xmlns:a16="http://schemas.microsoft.com/office/drawing/2014/main" id="{8999766B-FB87-41F4-DFF2-6D762FCA4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70874" y="6704814"/>
            <a:ext cx="244475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17" name="Text Box 23">
            <a:extLst>
              <a:ext uri="{FF2B5EF4-FFF2-40B4-BE49-F238E27FC236}">
                <a16:creationId xmlns:a16="http://schemas.microsoft.com/office/drawing/2014/main" id="{02E07F67-E711-27D1-9737-A14F75B904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8992" y="6621976"/>
            <a:ext cx="3048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18" name="Text Box 24">
            <a:extLst>
              <a:ext uri="{FF2B5EF4-FFF2-40B4-BE49-F238E27FC236}">
                <a16:creationId xmlns:a16="http://schemas.microsoft.com/office/drawing/2014/main" id="{FD108A23-0D9D-E21D-C625-C355A3AB6A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16202" y="6619436"/>
            <a:ext cx="3810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19" name="Text Box 25">
            <a:extLst>
              <a:ext uri="{FF2B5EF4-FFF2-40B4-BE49-F238E27FC236}">
                <a16:creationId xmlns:a16="http://schemas.microsoft.com/office/drawing/2014/main" id="{61BF45B1-B5A2-D17C-E1C2-14735F2BE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29705" y="7670361"/>
            <a:ext cx="533400" cy="707886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20" name="Text Box 26">
            <a:extLst>
              <a:ext uri="{FF2B5EF4-FFF2-40B4-BE49-F238E27FC236}">
                <a16:creationId xmlns:a16="http://schemas.microsoft.com/office/drawing/2014/main" id="{697855BD-58BA-595E-3E72-722F2FE890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43214" y="7111561"/>
            <a:ext cx="457200" cy="707886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21" name="Text Box 27">
            <a:extLst>
              <a:ext uri="{FF2B5EF4-FFF2-40B4-BE49-F238E27FC236}">
                <a16:creationId xmlns:a16="http://schemas.microsoft.com/office/drawing/2014/main" id="{657E6922-A9BB-6D2F-6637-4539B8D809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29640" y="7144899"/>
            <a:ext cx="533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22" name="Text Box 28">
            <a:extLst>
              <a:ext uri="{FF2B5EF4-FFF2-40B4-BE49-F238E27FC236}">
                <a16:creationId xmlns:a16="http://schemas.microsoft.com/office/drawing/2014/main" id="{B10A8D75-A446-0287-2A40-C93C76D5A8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5292" y="7665599"/>
            <a:ext cx="533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123" name="Text Box 29">
            <a:extLst>
              <a:ext uri="{FF2B5EF4-FFF2-40B4-BE49-F238E27FC236}">
                <a16:creationId xmlns:a16="http://schemas.microsoft.com/office/drawing/2014/main" id="{C9902088-12AC-6055-A057-15F912C0FF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5291" y="8138992"/>
            <a:ext cx="533399" cy="707886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24" name="Text Box 30">
            <a:extLst>
              <a:ext uri="{FF2B5EF4-FFF2-40B4-BE49-F238E27FC236}">
                <a16:creationId xmlns:a16="http://schemas.microsoft.com/office/drawing/2014/main" id="{3B3CBC62-B4CB-6966-9096-B19D18D44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01292" y="6702939"/>
            <a:ext cx="3175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185170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7" grpId="0"/>
      <p:bldP spid="48" grpId="0"/>
      <p:bldP spid="49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105" grpId="0"/>
      <p:bldP spid="106" grpId="0"/>
      <p:bldP spid="107" grpId="0"/>
      <p:bldP spid="109" grpId="0"/>
      <p:bldP spid="110" grpId="0"/>
      <p:bldP spid="111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292435" y="1605215"/>
            <a:ext cx="14764065" cy="1204675"/>
            <a:chOff x="1470819" y="1943100"/>
            <a:chExt cx="14764065" cy="1204675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14116365" cy="1200329"/>
            </a:xfrm>
            <a:prstGeom prst="rect">
              <a:avLst/>
            </a:prstGeom>
            <a:solidFill>
              <a:srgbClr val="FFDB69"/>
            </a:solidFill>
          </p:spPr>
          <p:txBody>
            <a:bodyPr wrap="none" rtlCol="0">
              <a:spAutoFit/>
            </a:bodyPr>
            <a:lstStyle/>
            <a:p>
              <a:pPr algn="l"/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Nam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2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tờ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tiền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loại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20 000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đồng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tiền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đó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vừa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đủ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để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mua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8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cuốn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vở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</a:p>
            <a:p>
              <a:pPr algn="l"/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Hỏi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mỗi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cuốn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vở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giá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bao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nhiêu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tiền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  <a:endPara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6A5796D0-9EBD-0F96-739B-0026A52E1D4D}"/>
              </a:ext>
            </a:extLst>
          </p:cNvPr>
          <p:cNvSpPr txBox="1"/>
          <p:nvPr/>
        </p:nvSpPr>
        <p:spPr>
          <a:xfrm>
            <a:off x="2586291" y="2966960"/>
            <a:ext cx="9285828" cy="23083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3600" b="1" i="0" u="sng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600" b="1" i="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u="sng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3600" b="1" i="0" u="sng" dirty="0"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: 20 000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endParaRPr lang="en-US" sz="3600" b="1" i="0" dirty="0"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Mua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: 8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: …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02BA6B-F561-B3D9-4848-86B27489F349}"/>
              </a:ext>
            </a:extLst>
          </p:cNvPr>
          <p:cNvSpPr txBox="1"/>
          <p:nvPr/>
        </p:nvSpPr>
        <p:spPr>
          <a:xfrm>
            <a:off x="468709" y="5466231"/>
            <a:ext cx="15339219" cy="3416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3600" b="1" i="0" u="sng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i="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u="sng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3600" b="1" i="0" u="sng" dirty="0"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Nam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20 000 x 2 = 40 000 (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  000 : 8 = 5 000 (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600" b="1" i="0" dirty="0"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5 000 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6" name="Text Box 14">
            <a:extLst>
              <a:ext uri="{FF2B5EF4-FFF2-40B4-BE49-F238E27FC236}">
                <a16:creationId xmlns:a16="http://schemas.microsoft.com/office/drawing/2014/main" id="{8951A54B-57C1-25B9-88C8-B060F2E30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1282" y="876513"/>
            <a:ext cx="107442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72: LUYỆN TẬP CHUNG</a:t>
            </a:r>
          </a:p>
        </p:txBody>
      </p:sp>
    </p:spTree>
    <p:extLst>
      <p:ext uri="{BB962C8B-B14F-4D97-AF65-F5344CB8AC3E}">
        <p14:creationId xmlns:p14="http://schemas.microsoft.com/office/powerpoint/2010/main" val="1038971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266485" y="1600200"/>
            <a:ext cx="5597858" cy="980335"/>
            <a:chOff x="1470819" y="1722276"/>
            <a:chExt cx="5597858" cy="980335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722276"/>
              <a:ext cx="647700" cy="905056"/>
              <a:chOff x="1737519" y="1722276"/>
              <a:chExt cx="647700" cy="905056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en-US" sz="40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722276"/>
                <a:ext cx="580610" cy="9050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40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85609" y="1797555"/>
              <a:ext cx="4883068" cy="905056"/>
            </a:xfrm>
            <a:prstGeom prst="rect">
              <a:avLst/>
            </a:prstGeom>
            <a:solidFill>
              <a:srgbClr val="FFDB69"/>
            </a:solidFill>
          </p:spPr>
          <p:txBody>
            <a:bodyPr wrap="none" rtlCol="0">
              <a:spAutoFit/>
            </a:bodyPr>
            <a:lstStyle/>
            <a:p>
              <a:pPr algn="l">
                <a:lnSpc>
                  <a:spcPct val="150000"/>
                </a:lnSpc>
              </a:pPr>
              <a:r>
                <a:rPr lang="en-US" sz="40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40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giá</a:t>
              </a:r>
              <a:r>
                <a:rPr lang="en-US" sz="40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trị</a:t>
              </a:r>
              <a:r>
                <a:rPr lang="en-US" sz="40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biểu</a:t>
              </a:r>
              <a:r>
                <a:rPr lang="en-US" sz="40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thức</a:t>
              </a:r>
              <a:endParaRPr lang="vi-VN" sz="40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6A5796D0-9EBD-0F96-739B-0026A52E1D4D}"/>
              </a:ext>
            </a:extLst>
          </p:cNvPr>
          <p:cNvSpPr txBox="1"/>
          <p:nvPr/>
        </p:nvSpPr>
        <p:spPr>
          <a:xfrm>
            <a:off x="1178169" y="2803524"/>
            <a:ext cx="13095828" cy="90505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a) 36 459 : 9 </a:t>
            </a:r>
            <a:r>
              <a:rPr lang="vi-VN" sz="4000" dirty="0">
                <a:solidFill>
                  <a:srgbClr val="0000FF"/>
                </a:solidFill>
              </a:rPr>
              <a:t>×</a:t>
            </a:r>
            <a:r>
              <a:rPr lang="en-US" sz="40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40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40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b) 14 105 </a:t>
            </a:r>
            <a:r>
              <a:rPr lang="vi-VN" sz="4000" dirty="0">
                <a:solidFill>
                  <a:srgbClr val="0000FF"/>
                </a:solidFill>
              </a:rPr>
              <a:t>×</a:t>
            </a:r>
            <a:r>
              <a:rPr lang="en-US" sz="40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6 : 5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02BA6B-F561-B3D9-4848-86B27489F349}"/>
              </a:ext>
            </a:extLst>
          </p:cNvPr>
          <p:cNvSpPr txBox="1"/>
          <p:nvPr/>
        </p:nvSpPr>
        <p:spPr>
          <a:xfrm>
            <a:off x="4608858" y="2803970"/>
            <a:ext cx="3913445" cy="1828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40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4 051 x 3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12 153</a:t>
            </a:r>
            <a:endParaRPr lang="en-US" sz="4000" b="1" i="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14">
            <a:extLst>
              <a:ext uri="{FF2B5EF4-FFF2-40B4-BE49-F238E27FC236}">
                <a16:creationId xmlns:a16="http://schemas.microsoft.com/office/drawing/2014/main" id="{8951A54B-57C1-25B9-88C8-B060F2E30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1282" y="876513"/>
            <a:ext cx="107442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72: LUYỆN TẬP CHUNG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7F201D3-B568-F2A5-7A09-A18245155743}"/>
              </a:ext>
            </a:extLst>
          </p:cNvPr>
          <p:cNvSpPr txBox="1"/>
          <p:nvPr/>
        </p:nvSpPr>
        <p:spPr>
          <a:xfrm>
            <a:off x="12100719" y="2841260"/>
            <a:ext cx="3913445" cy="1828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40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84 630 : 5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16 929</a:t>
            </a:r>
            <a:endParaRPr lang="en-US" sz="4000" b="1" i="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897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1194</TotalTime>
  <Words>435</Words>
  <Application>Microsoft Office PowerPoint</Application>
  <PresentationFormat>Custom</PresentationFormat>
  <Paragraphs>115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VNI-Avo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Administrator</cp:lastModifiedBy>
  <cp:revision>175</cp:revision>
  <dcterms:created xsi:type="dcterms:W3CDTF">2022-07-10T01:37:20Z</dcterms:created>
  <dcterms:modified xsi:type="dcterms:W3CDTF">2022-08-16T09:08:02Z</dcterms:modified>
</cp:coreProperties>
</file>