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71" r:id="rId6"/>
    <p:sldId id="267" r:id="rId7"/>
    <p:sldId id="272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8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9" y="1399805"/>
            <a:ext cx="16513821" cy="1200329"/>
            <a:chOff x="1470819" y="1887800"/>
            <a:chExt cx="16513821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87800"/>
              <a:ext cx="1591333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đến tòa lâu đài, Rô-bốt phải đi qua các đoạn đường ghi phép tính có kết quả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hơn 8 000. Hỏi Rô-bốt phải đi theo đường nào?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852" y="860135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699FA36-E02D-BA06-00BD-EFA347E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2600134"/>
            <a:ext cx="16419589" cy="6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A36527AE-224A-53D8-6181-B93F1A91D253}"/>
              </a:ext>
            </a:extLst>
          </p:cNvPr>
          <p:cNvSpPr/>
          <p:nvPr/>
        </p:nvSpPr>
        <p:spPr>
          <a:xfrm rot="18520168">
            <a:off x="2950872" y="5978318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E6C82024-D381-6563-2037-AAB5C9B39B66}"/>
              </a:ext>
            </a:extLst>
          </p:cNvPr>
          <p:cNvCxnSpPr>
            <a:cxnSpLocks/>
          </p:cNvCxnSpPr>
          <p:nvPr/>
        </p:nvCxnSpPr>
        <p:spPr>
          <a:xfrm>
            <a:off x="5776119" y="4419600"/>
            <a:ext cx="1143000" cy="685800"/>
          </a:xfrm>
          <a:prstGeom prst="curvedConnector3">
            <a:avLst>
              <a:gd name="adj1" fmla="val 100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323009D3-AD9E-1700-4550-DDCB1F5DD2F4}"/>
              </a:ext>
            </a:extLst>
          </p:cNvPr>
          <p:cNvSpPr/>
          <p:nvPr/>
        </p:nvSpPr>
        <p:spPr>
          <a:xfrm>
            <a:off x="7623512" y="7162800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Connector: Curved 159">
            <a:extLst>
              <a:ext uri="{FF2B5EF4-FFF2-40B4-BE49-F238E27FC236}">
                <a16:creationId xmlns:a16="http://schemas.microsoft.com/office/drawing/2014/main" id="{DB75752D-83B4-3F07-7364-10CAD1E0EA3F}"/>
              </a:ext>
            </a:extLst>
          </p:cNvPr>
          <p:cNvCxnSpPr>
            <a:cxnSpLocks/>
          </p:cNvCxnSpPr>
          <p:nvPr/>
        </p:nvCxnSpPr>
        <p:spPr>
          <a:xfrm>
            <a:off x="10500519" y="5654697"/>
            <a:ext cx="1219200" cy="648335"/>
          </a:xfrm>
          <a:prstGeom prst="curvedConnector3">
            <a:avLst>
              <a:gd name="adj1" fmla="val 95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Curved 165">
            <a:extLst>
              <a:ext uri="{FF2B5EF4-FFF2-40B4-BE49-F238E27FC236}">
                <a16:creationId xmlns:a16="http://schemas.microsoft.com/office/drawing/2014/main" id="{4A945589-F20B-BD7F-689B-9C9FCBAA2C16}"/>
              </a:ext>
            </a:extLst>
          </p:cNvPr>
          <p:cNvCxnSpPr>
            <a:cxnSpLocks/>
          </p:cNvCxnSpPr>
          <p:nvPr/>
        </p:nvCxnSpPr>
        <p:spPr>
          <a:xfrm>
            <a:off x="12183206" y="7633212"/>
            <a:ext cx="1143000" cy="685800"/>
          </a:xfrm>
          <a:prstGeom prst="curvedConnector3">
            <a:avLst>
              <a:gd name="adj1" fmla="val 64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9" grpId="0" animBg="1"/>
      <p:bldP spid="1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83199" y="2394709"/>
            <a:ext cx="16093439" cy="96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 : 6				13 104 x 7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id="{77ABD897-A080-9BB5-123D-B41F5D4CCE98}"/>
              </a:ext>
            </a:extLst>
          </p:cNvPr>
          <p:cNvSpPr txBox="1"/>
          <p:nvPr/>
        </p:nvSpPr>
        <p:spPr>
          <a:xfrm>
            <a:off x="11212988" y="299576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13 104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2167862D-5E4D-AA82-E201-F82E5DFEC093}"/>
              </a:ext>
            </a:extLst>
          </p:cNvPr>
          <p:cNvSpPr txBox="1"/>
          <p:nvPr/>
        </p:nvSpPr>
        <p:spPr>
          <a:xfrm>
            <a:off x="11212989" y="3728453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6D8DC568-7968-B480-63C5-3E2627409D5E}"/>
              </a:ext>
            </a:extLst>
          </p:cNvPr>
          <p:cNvSpPr txBox="1"/>
          <p:nvPr/>
        </p:nvSpPr>
        <p:spPr>
          <a:xfrm>
            <a:off x="10831988" y="337676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:a16="http://schemas.microsoft.com/office/drawing/2014/main" id="{844ABB2C-819F-58FA-7D2F-58810DE6E803}"/>
              </a:ext>
            </a:extLst>
          </p:cNvPr>
          <p:cNvSpPr/>
          <p:nvPr/>
        </p:nvSpPr>
        <p:spPr>
          <a:xfrm>
            <a:off x="10998223" y="441581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35BF60A5-07DF-3E18-044A-07B96CD9EBCE}"/>
              </a:ext>
            </a:extLst>
          </p:cNvPr>
          <p:cNvSpPr txBox="1"/>
          <p:nvPr/>
        </p:nvSpPr>
        <p:spPr>
          <a:xfrm>
            <a:off x="11212987" y="4389081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91 728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110" y="283180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2730102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00505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37145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92" y="341492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0" y="333208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98" y="332954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423" y="4380467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610" y="382166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:a16="http://schemas.microsoft.com/office/drawing/2014/main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485" y="380738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10" y="43757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9" y="484909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010" y="341304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A81430-5AA4-AB87-547C-96BB20C95C1F}"/>
              </a:ext>
            </a:extLst>
          </p:cNvPr>
          <p:cNvSpPr/>
          <p:nvPr/>
        </p:nvSpPr>
        <p:spPr>
          <a:xfrm>
            <a:off x="475583" y="5395237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8 024 x 3				48 560 : 5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C47B51C7-3B61-D17B-6573-5A0D0D9B965A}"/>
              </a:ext>
            </a:extLst>
          </p:cNvPr>
          <p:cNvSpPr txBox="1"/>
          <p:nvPr/>
        </p:nvSpPr>
        <p:spPr>
          <a:xfrm>
            <a:off x="473561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8 024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:a16="http://schemas.microsoft.com/office/drawing/2014/main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:a16="http://schemas.microsoft.com/office/drawing/2014/main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:a16="http://schemas.microsoft.com/office/drawing/2014/main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:a16="http://schemas.microsoft.com/office/drawing/2014/main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24 072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:a16="http://schemas.microsoft.com/office/drawing/2014/main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392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48 560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:a16="http://schemas.microsoft.com/office/drawing/2014/main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9192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:a16="http://schemas.microsoft.com/office/drawing/2014/main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294951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:a16="http://schemas.microsoft.com/office/drawing/2014/main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:a16="http://schemas.microsoft.com/office/drawing/2014/main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9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:a16="http://schemas.microsoft.com/office/drawing/2014/main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25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:a16="http://schemas.microsoft.com/office/drawing/2014/main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874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:a16="http://schemas.microsoft.com/office/drawing/2014/main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992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:a16="http://schemas.microsoft.com/office/drawing/2014/main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880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:a16="http://schemas.microsoft.com/office/drawing/2014/main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705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892" y="711156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:a16="http://schemas.microsoft.com/office/drawing/2014/main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335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:a16="http://schemas.microsoft.com/office/drawing/2014/main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2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:a16="http://schemas.microsoft.com/office/drawing/2014/main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1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:a16="http://schemas.microsoft.com/office/drawing/2014/main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292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6485" y="1600200"/>
            <a:ext cx="5597858" cy="936170"/>
            <a:chOff x="1470819" y="1722276"/>
            <a:chExt cx="5597858" cy="93617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53390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0" y="2865125"/>
            <a:ext cx="16276638" cy="3675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7 479 + 3 204 x 5				b) (24 516 – 4 107) : 3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14 738 + 460 + 3 240			d) 9 015 x 3 x 2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544154" y="2858076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7 479 + 16 020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23 499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201D3-B568-F2A5-7A09-A18245155743}"/>
              </a:ext>
            </a:extLst>
          </p:cNvPr>
          <p:cNvSpPr txBox="1"/>
          <p:nvPr/>
        </p:nvSpPr>
        <p:spPr>
          <a:xfrm>
            <a:off x="13548519" y="289065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20 409 :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6 803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5EAFD-DC31-F14B-3CB6-143332B0A0C8}"/>
              </a:ext>
            </a:extLst>
          </p:cNvPr>
          <p:cNvSpPr txBox="1"/>
          <p:nvPr/>
        </p:nvSpPr>
        <p:spPr>
          <a:xfrm>
            <a:off x="5014119" y="4726663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15 198 + 3 240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18 438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86110-C3F7-5546-24D6-4A98F3A8D675}"/>
              </a:ext>
            </a:extLst>
          </p:cNvPr>
          <p:cNvSpPr txBox="1"/>
          <p:nvPr/>
        </p:nvSpPr>
        <p:spPr>
          <a:xfrm>
            <a:off x="12363193" y="468646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27 045 x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54 090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35200" y="1575684"/>
            <a:ext cx="14496363" cy="1200329"/>
            <a:chOff x="1470819" y="1947446"/>
            <a:chExt cx="14496363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78893"/>
              <a:ext cx="533400" cy="646331"/>
              <a:chOff x="1737519" y="1978893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4913" y="1978893"/>
                <a:ext cx="337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4866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nông trường có 2 520 cây chanh, số cây cam gấp 3 lần số cây chanh. </a:t>
              </a:r>
              <a:endPara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nông trường đó có tất cả bao nhiêu cây chanh và cây cam?</a:t>
              </a:r>
              <a:endPara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489AF8-C870-5862-7B28-AF014A3DA8D1}"/>
              </a:ext>
            </a:extLst>
          </p:cNvPr>
          <p:cNvSpPr txBox="1"/>
          <p:nvPr/>
        </p:nvSpPr>
        <p:spPr>
          <a:xfrm>
            <a:off x="3160514" y="55031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= 7 560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+ 7 560 = 10 080(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10 080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AA44FE-9660-921E-6B46-D200E5EDA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3013761" y="3691840"/>
            <a:ext cx="3276599" cy="69594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59A789-B228-8E54-071B-0EAD55FA8894}"/>
              </a:ext>
            </a:extLst>
          </p:cNvPr>
          <p:cNvSpPr txBox="1"/>
          <p:nvPr/>
        </p:nvSpPr>
        <p:spPr>
          <a:xfrm>
            <a:off x="610242" y="2852213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FC0E8-DA86-E051-875F-CEF6F7213AD3}"/>
              </a:ext>
            </a:extLst>
          </p:cNvPr>
          <p:cNvSpPr txBox="1"/>
          <p:nvPr/>
        </p:nvSpPr>
        <p:spPr>
          <a:xfrm>
            <a:off x="402606" y="3899661"/>
            <a:ext cx="242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7BE76-40B2-673C-5143-3A81D88E71CB}"/>
              </a:ext>
            </a:extLst>
          </p:cNvPr>
          <p:cNvSpPr txBox="1"/>
          <p:nvPr/>
        </p:nvSpPr>
        <p:spPr>
          <a:xfrm>
            <a:off x="481091" y="4623943"/>
            <a:ext cx="212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6C1D5E-1D08-0A99-C6B2-ECD14D2C70BB}"/>
              </a:ext>
            </a:extLst>
          </p:cNvPr>
          <p:cNvGrpSpPr/>
          <p:nvPr/>
        </p:nvGrpSpPr>
        <p:grpSpPr>
          <a:xfrm>
            <a:off x="3045367" y="4202564"/>
            <a:ext cx="3134799" cy="304800"/>
            <a:chOff x="5003520" y="5721275"/>
            <a:chExt cx="3134799" cy="304800"/>
          </a:xfrm>
          <a:noFill/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EEF99C-685D-D3D5-0896-34F870AFCDCD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1C5A31-63F0-3C10-61C0-D8679157ABFF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31EAA5-734E-EA7E-F82D-DEC1888AF02B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2B22515-8717-034D-2208-B1B01E723E37}"/>
              </a:ext>
            </a:extLst>
          </p:cNvPr>
          <p:cNvSpPr txBox="1"/>
          <p:nvPr/>
        </p:nvSpPr>
        <p:spPr>
          <a:xfrm>
            <a:off x="3639850" y="3302993"/>
            <a:ext cx="2464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449BED-F957-FD39-B073-45813C33E500}"/>
              </a:ext>
            </a:extLst>
          </p:cNvPr>
          <p:cNvGrpSpPr/>
          <p:nvPr/>
        </p:nvGrpSpPr>
        <p:grpSpPr>
          <a:xfrm>
            <a:off x="3043737" y="4912229"/>
            <a:ext cx="3132953" cy="270167"/>
            <a:chOff x="5003520" y="5721275"/>
            <a:chExt cx="3134799" cy="304800"/>
          </a:xfrm>
          <a:noFill/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CDA376-11FF-B4C4-0903-1823F6656870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9E0876E-932B-AE9E-08B6-BDD1BA0C27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1E93D3-8A05-ED0B-F1A8-F2F67E0BBDC3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96A064-59ED-2605-F2AB-8A9CC7E87B13}"/>
              </a:ext>
            </a:extLst>
          </p:cNvPr>
          <p:cNvCxnSpPr>
            <a:cxnSpLocks/>
          </p:cNvCxnSpPr>
          <p:nvPr/>
        </p:nvCxnSpPr>
        <p:spPr>
          <a:xfrm>
            <a:off x="3041898" y="44842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539F7CF3-6F96-E438-13C9-5F95C3E49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875528" y="4039815"/>
            <a:ext cx="2069684" cy="695949"/>
          </a:xfrm>
          <a:prstGeom prst="rect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79BD73A-9A60-FA5B-F157-CD6D5C43D01A}"/>
              </a:ext>
            </a:extLst>
          </p:cNvPr>
          <p:cNvSpPr txBox="1"/>
          <p:nvPr/>
        </p:nvSpPr>
        <p:spPr>
          <a:xfrm>
            <a:off x="13140726" y="396241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E0A53F-1BEB-57A0-6CA7-724A767DEDC2}"/>
              </a:ext>
            </a:extLst>
          </p:cNvPr>
          <p:cNvCxnSpPr>
            <a:cxnSpLocks/>
          </p:cNvCxnSpPr>
          <p:nvPr/>
        </p:nvCxnSpPr>
        <p:spPr>
          <a:xfrm>
            <a:off x="6176690" y="45658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385A42-21EB-5755-C197-5D679477D089}"/>
              </a:ext>
            </a:extLst>
          </p:cNvPr>
          <p:cNvGrpSpPr/>
          <p:nvPr/>
        </p:nvGrpSpPr>
        <p:grpSpPr>
          <a:xfrm>
            <a:off x="6178529" y="4926900"/>
            <a:ext cx="3132953" cy="270167"/>
            <a:chOff x="5003520" y="5721275"/>
            <a:chExt cx="3134799" cy="304800"/>
          </a:xfrm>
          <a:noFill/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35B4D07-6F91-8D2D-9BBF-148A299E3A9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D1FE321-F31E-CEE6-CAF0-48E54090CD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8D9DEB-BEE9-0AED-DD00-7ABA948FC4B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4F99C7-75AA-E1A8-9365-4BB58E8E2994}"/>
              </a:ext>
            </a:extLst>
          </p:cNvPr>
          <p:cNvGrpSpPr/>
          <p:nvPr/>
        </p:nvGrpSpPr>
        <p:grpSpPr>
          <a:xfrm>
            <a:off x="9299050" y="4928983"/>
            <a:ext cx="3132953" cy="270167"/>
            <a:chOff x="5003520" y="5721275"/>
            <a:chExt cx="3134799" cy="304800"/>
          </a:xfrm>
          <a:noFill/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9A91D91-611B-7BEB-D79D-168D72CB39EF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5C9487D-8A03-02DC-7B0B-EFC650E876DA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4C2CAA-31F3-7176-30CA-F88E54E610B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6485" y="1600200"/>
            <a:ext cx="2064625" cy="917509"/>
            <a:chOff x="1470819" y="1722276"/>
            <a:chExt cx="2064625" cy="91750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96002" y="1734729"/>
              <a:ext cx="1239442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192B99-530C-9057-073F-0B74B12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10" y="2505256"/>
            <a:ext cx="5410200" cy="4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CC4483-E004-FC5C-A406-908F7004EC3C}"/>
              </a:ext>
            </a:extLst>
          </p:cNvPr>
          <p:cNvSpPr/>
          <p:nvPr/>
        </p:nvSpPr>
        <p:spPr>
          <a:xfrm>
            <a:off x="9357519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D3C91EA-C1DC-A9C9-B7F6-6C8B9D278472}"/>
              </a:ext>
            </a:extLst>
          </p:cNvPr>
          <p:cNvSpPr/>
          <p:nvPr/>
        </p:nvSpPr>
        <p:spPr>
          <a:xfrm>
            <a:off x="8374163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58D8F8-4119-795C-743C-B11F8283CDC6}"/>
              </a:ext>
            </a:extLst>
          </p:cNvPr>
          <p:cNvSpPr/>
          <p:nvPr/>
        </p:nvSpPr>
        <p:spPr>
          <a:xfrm>
            <a:off x="7438875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478A88-6F07-2AEE-2D20-7E990FF9C85F}"/>
              </a:ext>
            </a:extLst>
          </p:cNvPr>
          <p:cNvSpPr/>
          <p:nvPr/>
        </p:nvSpPr>
        <p:spPr>
          <a:xfrm>
            <a:off x="6449979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02645B-A67E-382E-CCC3-E92DFAC0DB8A}"/>
              </a:ext>
            </a:extLst>
          </p:cNvPr>
          <p:cNvSpPr/>
          <p:nvPr/>
        </p:nvSpPr>
        <p:spPr>
          <a:xfrm>
            <a:off x="5423410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449</Words>
  <Application>Microsoft Office PowerPoint</Application>
  <PresentationFormat>Custom</PresentationFormat>
  <Paragraphs>115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177</cp:revision>
  <dcterms:created xsi:type="dcterms:W3CDTF">2022-07-10T01:37:20Z</dcterms:created>
  <dcterms:modified xsi:type="dcterms:W3CDTF">2022-08-16T09:24:17Z</dcterms:modified>
</cp:coreProperties>
</file>