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8" r:id="rId3"/>
    <p:sldId id="438" r:id="rId4"/>
    <p:sldId id="439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24685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84183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2699" y="2438400"/>
            <a:ext cx="1517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ngoặc kép trong mỗi câu dưới đây dùng để làm gì?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7" y="1258669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0064" r="49146" b="25438"/>
          <a:stretch/>
        </p:blipFill>
        <p:spPr bwMode="auto">
          <a:xfrm>
            <a:off x="1432719" y="3200400"/>
            <a:ext cx="10163430" cy="55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43119" y="4419600"/>
            <a:ext cx="732498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858409" y="5410200"/>
            <a:ext cx="317208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51243" y="184768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00236" y="2647581"/>
            <a:ext cx="137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dấu ngoặc kép hoặc dấu gạch ngang thay vào ô vuông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5" y="1249680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4036" r="49244" b="29123"/>
          <a:stretch/>
        </p:blipFill>
        <p:spPr bwMode="auto">
          <a:xfrm>
            <a:off x="2012583" y="3429000"/>
            <a:ext cx="12093841" cy="5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6" y="4191000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-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0919" y="5418224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-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5583" y="784860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“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6119" y="784859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”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45746" y="21336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thêm ví dụ có sử dụng dấu ngoặc kép trong các bài em đã học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55681" y="892597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618" y="3657600"/>
            <a:ext cx="13966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cát ở đây thường được ca ngợi là “Bà chúa của các bãi tắm”.</a:t>
            </a:r>
          </a:p>
          <a:p>
            <a:pPr algn="r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(Bài Cửa Tùng, trang 86)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82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10254</TotalTime>
  <Words>208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1062</cp:revision>
  <dcterms:created xsi:type="dcterms:W3CDTF">2008-09-09T22:52:10Z</dcterms:created>
  <dcterms:modified xsi:type="dcterms:W3CDTF">2022-08-17T03:38:53Z</dcterms:modified>
</cp:coreProperties>
</file>