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9" r:id="rId4"/>
    <p:sldMasterId id="2147483681" r:id="rId5"/>
  </p:sldMasterIdLst>
  <p:notesMasterIdLst>
    <p:notesMasterId r:id="rId7"/>
  </p:notesMasterIdLst>
  <p:sldIdLst>
    <p:sldId id="257" r:id="rId6"/>
    <p:sldId id="379" r:id="rId8"/>
    <p:sldId id="2631" r:id="rId9"/>
    <p:sldId id="2632" r:id="rId10"/>
    <p:sldId id="2633" r:id="rId11"/>
    <p:sldId id="317" r:id="rId12"/>
    <p:sldId id="316" r:id="rId13"/>
    <p:sldId id="343" r:id="rId14"/>
    <p:sldId id="344" r:id="rId15"/>
    <p:sldId id="2634" r:id="rId16"/>
    <p:sldId id="2635" r:id="rId17"/>
    <p:sldId id="2636" r:id="rId18"/>
    <p:sldId id="376" r:id="rId19"/>
    <p:sldId id="3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BBD7E-4CA7-4930-ABBB-5D902133D57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63DA-88A4-4C4D-B1C5-80C8EE5386E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b="0" dirty="0"/>
              <a:t>GV xem trước bài sau để dặn dò hs chuẩn bị</a:t>
            </a:r>
            <a:endParaRPr lang="vi-V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a:prstGeom prst="rect">
            <a:avLst/>
          </a:prstGeo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a:prstGeom prst="rect">
            <a:avLst/>
          </a:prstGeo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endParaRPr lang="vi-VN"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endParaRPr lang="vi-VN" dirty="0"/>
          </a:p>
          <a:p>
            <a:pPr lvl="2"/>
            <a:r>
              <a:rPr lang="vi-VN" dirty="0"/>
              <a:t>Mức ba</a:t>
            </a:r>
            <a:endParaRPr lang="vi-VN" dirty="0"/>
          </a:p>
          <a:p>
            <a:pPr lvl="3"/>
            <a:r>
              <a:rPr lang="vi-VN" dirty="0"/>
              <a:t>Mức bốn</a:t>
            </a:r>
            <a:endParaRPr lang="vi-VN" dirty="0"/>
          </a:p>
          <a:p>
            <a:pPr lvl="4"/>
            <a:r>
              <a:rPr lang="vi-VN" dirty="0"/>
              <a:t>Mức năm</a:t>
            </a:r>
            <a:endParaRPr lang="vi-VN" dirty="0"/>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121705" tIns="121705" rIns="121705" bIns="12170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p:txBody>
      </p:sp>
      <p:sp>
        <p:nvSpPr>
          <p:cNvPr id="12" name="Google Shape;12;p2"/>
          <p:cNvSpPr txBox="1">
            <a:spLocks noGrp="1"/>
          </p:cNvSpPr>
          <p:nvPr>
            <p:ph type="subTitle" idx="1"/>
          </p:nvPr>
        </p:nvSpPr>
        <p:spPr>
          <a:xfrm>
            <a:off x="4267201" y="4319667"/>
            <a:ext cx="3657600" cy="11936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800"/>
              <a:buNone/>
              <a:defRPr sz="29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1" y="3247533"/>
            <a:ext cx="7921600" cy="1122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2100"/>
            </a:lvl1pPr>
            <a:lvl2pPr lvl="1" algn="ctr" rtl="0">
              <a:spcBef>
                <a:spcPts val="2130"/>
              </a:spcBef>
              <a:spcAft>
                <a:spcPts val="0"/>
              </a:spcAft>
              <a:buSzPts val="1400"/>
              <a:buNone/>
              <a:defRPr/>
            </a:lvl2pPr>
            <a:lvl3pPr lvl="2" algn="ctr" rtl="0">
              <a:spcBef>
                <a:spcPts val="2130"/>
              </a:spcBef>
              <a:spcAft>
                <a:spcPts val="0"/>
              </a:spcAft>
              <a:buSzPts val="1400"/>
              <a:buNone/>
              <a:defRPr/>
            </a:lvl3pPr>
            <a:lvl4pPr lvl="3" algn="ctr" rtl="0">
              <a:spcBef>
                <a:spcPts val="2130"/>
              </a:spcBef>
              <a:spcAft>
                <a:spcPts val="0"/>
              </a:spcAft>
              <a:buSzPts val="1400"/>
              <a:buNone/>
              <a:defRPr/>
            </a:lvl4pPr>
            <a:lvl5pPr lvl="4" algn="ctr" rtl="0">
              <a:spcBef>
                <a:spcPts val="2130"/>
              </a:spcBef>
              <a:spcAft>
                <a:spcPts val="0"/>
              </a:spcAft>
              <a:buSzPts val="1400"/>
              <a:buNone/>
              <a:defRPr/>
            </a:lvl5pPr>
            <a:lvl6pPr lvl="5" algn="ctr" rtl="0">
              <a:spcBef>
                <a:spcPts val="2130"/>
              </a:spcBef>
              <a:spcAft>
                <a:spcPts val="0"/>
              </a:spcAft>
              <a:buSzPts val="1400"/>
              <a:buNone/>
              <a:defRPr/>
            </a:lvl6pPr>
            <a:lvl7pPr lvl="6" algn="ctr" rtl="0">
              <a:spcBef>
                <a:spcPts val="2130"/>
              </a:spcBef>
              <a:spcAft>
                <a:spcPts val="0"/>
              </a:spcAft>
              <a:buSzPts val="1400"/>
              <a:buNone/>
              <a:defRPr/>
            </a:lvl7pPr>
            <a:lvl8pPr lvl="7" algn="ctr" rtl="0">
              <a:spcBef>
                <a:spcPts val="2130"/>
              </a:spcBef>
              <a:spcAft>
                <a:spcPts val="0"/>
              </a:spcAft>
              <a:buSzPts val="1400"/>
              <a:buNone/>
              <a:defRPr/>
            </a:lvl8pPr>
            <a:lvl9pPr lvl="8" algn="ctr" rtl="0">
              <a:spcBef>
                <a:spcPts val="2130"/>
              </a:spcBef>
              <a:spcAft>
                <a:spcPts val="2130"/>
              </a:spcAft>
              <a:buSzPts val="1400"/>
              <a:buNone/>
              <a:defRPr/>
            </a:lvl9pPr>
          </a:lstStyle>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4"/>
              </a:buClr>
              <a:buSzPts val="5000"/>
              <a:buNone/>
              <a:defRPr sz="9300">
                <a:solidFill>
                  <a:schemeClr val="accent3"/>
                </a:solidFill>
              </a:defRPr>
            </a:lvl1pPr>
            <a:lvl2pPr lvl="1" algn="ctr" rtl="0">
              <a:spcBef>
                <a:spcPts val="0"/>
              </a:spcBef>
              <a:spcAft>
                <a:spcPts val="0"/>
              </a:spcAft>
              <a:buClr>
                <a:schemeClr val="accent4"/>
              </a:buClr>
              <a:buSzPts val="5000"/>
              <a:buNone/>
              <a:defRPr sz="6700">
                <a:solidFill>
                  <a:schemeClr val="accent4"/>
                </a:solidFill>
              </a:defRPr>
            </a:lvl2pPr>
            <a:lvl3pPr lvl="2" algn="ctr" rtl="0">
              <a:spcBef>
                <a:spcPts val="0"/>
              </a:spcBef>
              <a:spcAft>
                <a:spcPts val="0"/>
              </a:spcAft>
              <a:buClr>
                <a:schemeClr val="accent4"/>
              </a:buClr>
              <a:buSzPts val="5000"/>
              <a:buNone/>
              <a:defRPr sz="6700">
                <a:solidFill>
                  <a:schemeClr val="accent4"/>
                </a:solidFill>
              </a:defRPr>
            </a:lvl3pPr>
            <a:lvl4pPr lvl="3" algn="ctr" rtl="0">
              <a:spcBef>
                <a:spcPts val="0"/>
              </a:spcBef>
              <a:spcAft>
                <a:spcPts val="0"/>
              </a:spcAft>
              <a:buClr>
                <a:schemeClr val="accent4"/>
              </a:buClr>
              <a:buSzPts val="5000"/>
              <a:buNone/>
              <a:defRPr sz="6700">
                <a:solidFill>
                  <a:schemeClr val="accent4"/>
                </a:solidFill>
              </a:defRPr>
            </a:lvl4pPr>
            <a:lvl5pPr lvl="4" algn="ctr" rtl="0">
              <a:spcBef>
                <a:spcPts val="0"/>
              </a:spcBef>
              <a:spcAft>
                <a:spcPts val="0"/>
              </a:spcAft>
              <a:buClr>
                <a:schemeClr val="accent4"/>
              </a:buClr>
              <a:buSzPts val="5000"/>
              <a:buNone/>
              <a:defRPr sz="6700">
                <a:solidFill>
                  <a:schemeClr val="accent4"/>
                </a:solidFill>
              </a:defRPr>
            </a:lvl5pPr>
            <a:lvl6pPr lvl="5" algn="ctr" rtl="0">
              <a:spcBef>
                <a:spcPts val="0"/>
              </a:spcBef>
              <a:spcAft>
                <a:spcPts val="0"/>
              </a:spcAft>
              <a:buClr>
                <a:schemeClr val="accent4"/>
              </a:buClr>
              <a:buSzPts val="5000"/>
              <a:buNone/>
              <a:defRPr sz="6700">
                <a:solidFill>
                  <a:schemeClr val="accent4"/>
                </a:solidFill>
              </a:defRPr>
            </a:lvl6pPr>
            <a:lvl7pPr lvl="6" algn="ctr" rtl="0">
              <a:spcBef>
                <a:spcPts val="0"/>
              </a:spcBef>
              <a:spcAft>
                <a:spcPts val="0"/>
              </a:spcAft>
              <a:buClr>
                <a:schemeClr val="accent4"/>
              </a:buClr>
              <a:buSzPts val="5000"/>
              <a:buNone/>
              <a:defRPr sz="6700">
                <a:solidFill>
                  <a:schemeClr val="accent4"/>
                </a:solidFill>
              </a:defRPr>
            </a:lvl7pPr>
            <a:lvl8pPr lvl="7" algn="ctr" rtl="0">
              <a:spcBef>
                <a:spcPts val="0"/>
              </a:spcBef>
              <a:spcAft>
                <a:spcPts val="0"/>
              </a:spcAft>
              <a:buClr>
                <a:schemeClr val="accent4"/>
              </a:buClr>
              <a:buSzPts val="5000"/>
              <a:buNone/>
              <a:defRPr sz="6700">
                <a:solidFill>
                  <a:schemeClr val="accent4"/>
                </a:solidFill>
              </a:defRPr>
            </a:lvl8pPr>
            <a:lvl9pPr lvl="8" algn="ctr" rtl="0">
              <a:spcBef>
                <a:spcPts val="0"/>
              </a:spcBef>
              <a:spcAft>
                <a:spcPts val="0"/>
              </a:spcAft>
              <a:buClr>
                <a:schemeClr val="accent4"/>
              </a:buClr>
              <a:buSzPts val="5000"/>
              <a:buNone/>
              <a:defRPr sz="6700">
                <a:solidFill>
                  <a:schemeClr val="accent4"/>
                </a:solidFill>
              </a:defRPr>
            </a:lvl9pPr>
          </a:lstStyle>
          <a:p>
            <a:r>
              <a:t>xx%</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41"/>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3"/>
        <p:cNvGrpSpPr/>
        <p:nvPr/>
      </p:nvGrpSpPr>
      <p:grpSpPr>
        <a:xfrm>
          <a:off x="0" y="0"/>
          <a:ext cx="0" cy="0"/>
          <a:chOff x="0" y="0"/>
          <a:chExt cx="0" cy="0"/>
        </a:xfrm>
      </p:grpSpPr>
      <p:sp>
        <p:nvSpPr>
          <p:cNvPr id="194" name="Google Shape;194;p10"/>
          <p:cNvSpPr txBox="1">
            <a:spLocks noGrp="1"/>
          </p:cNvSpPr>
          <p:nvPr>
            <p:ph type="body" idx="1"/>
          </p:nvPr>
        </p:nvSpPr>
        <p:spPr>
          <a:xfrm>
            <a:off x="797067" y="500067"/>
            <a:ext cx="3838400" cy="1065200"/>
          </a:xfrm>
          <a:prstGeom prst="rect">
            <a:avLst/>
          </a:prstGeom>
        </p:spPr>
        <p:txBody>
          <a:bodyPr spcFirstLastPara="1" wrap="square" lIns="121705" tIns="121705" rIns="121705" bIns="121705" anchor="t" anchorCtr="0">
            <a:noAutofit/>
          </a:bodyPr>
          <a:lstStyle>
            <a:lvl1pPr marL="608330" lvl="0" indent="-304165">
              <a:lnSpc>
                <a:spcPct val="80000"/>
              </a:lnSpc>
              <a:spcBef>
                <a:spcPts val="0"/>
              </a:spcBef>
              <a:spcAft>
                <a:spcPts val="0"/>
              </a:spcAft>
              <a:buSzPts val="1400"/>
              <a:buNone/>
              <a:defRPr sz="3600">
                <a:solidFill>
                  <a:srgbClr val="FFFFFF"/>
                </a:solidFill>
                <a:latin typeface="Gochi Hand"/>
                <a:ea typeface="Gochi Hand"/>
                <a:cs typeface="Gochi Hand"/>
                <a:sym typeface="Gochi Hand"/>
              </a:defRPr>
            </a:lvl1pPr>
          </a:lstStyle>
          <a:p/>
        </p:txBody>
      </p:sp>
      <p:grpSp>
        <p:nvGrpSpPr>
          <p:cNvPr id="195" name="Google Shape;195;p10"/>
          <p:cNvGrpSpPr/>
          <p:nvPr/>
        </p:nvGrpSpPr>
        <p:grpSpPr>
          <a:xfrm>
            <a:off x="-192316" y="-61401"/>
            <a:ext cx="12384302" cy="7147397"/>
            <a:chOff x="-114512" y="-46051"/>
            <a:chExt cx="9288226" cy="5360548"/>
          </a:xfrm>
        </p:grpSpPr>
        <p:sp>
          <p:nvSpPr>
            <p:cNvPr id="196" name="Google Shape;196;p10"/>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0"/>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0"/>
            <p:cNvSpPr/>
            <p:nvPr/>
          </p:nvSpPr>
          <p:spPr>
            <a:xfrm>
              <a:off x="2846076" y="4899408"/>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0"/>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0"/>
            <p:cNvSpPr/>
            <p:nvPr/>
          </p:nvSpPr>
          <p:spPr>
            <a:xfrm>
              <a:off x="1142978" y="472452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0"/>
            <p:cNvSpPr/>
            <p:nvPr/>
          </p:nvSpPr>
          <p:spPr>
            <a:xfrm rot="1358489">
              <a:off x="148771" y="3901453"/>
              <a:ext cx="431020" cy="42280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0"/>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0"/>
            <p:cNvSpPr/>
            <p:nvPr/>
          </p:nvSpPr>
          <p:spPr>
            <a:xfrm>
              <a:off x="7733077" y="4639623"/>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0"/>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0"/>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6" name="Google Shape;206;p10"/>
          <p:cNvGrpSpPr/>
          <p:nvPr/>
        </p:nvGrpSpPr>
        <p:grpSpPr>
          <a:xfrm>
            <a:off x="-343465" y="4924992"/>
            <a:ext cx="8819439" cy="6271649"/>
            <a:chOff x="-253724" y="3704068"/>
            <a:chExt cx="6614579" cy="4703737"/>
          </a:xfrm>
        </p:grpSpPr>
        <p:sp>
          <p:nvSpPr>
            <p:cNvPr id="207" name="Google Shape;207;p10"/>
            <p:cNvSpPr/>
            <p:nvPr/>
          </p:nvSpPr>
          <p:spPr>
            <a:xfrm rot="10696051" flipH="1">
              <a:off x="-48939" y="4472719"/>
              <a:ext cx="6354965" cy="3723161"/>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0"/>
            <p:cNvSpPr/>
            <p:nvPr/>
          </p:nvSpPr>
          <p:spPr>
            <a:xfrm rot="10696051" flipH="1">
              <a:off x="-85966" y="4350702"/>
              <a:ext cx="6275401" cy="3367500"/>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rot="10696051" flipH="1">
              <a:off x="-115990" y="4219988"/>
              <a:ext cx="6195976" cy="3021225"/>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rot="10696051" flipH="1">
              <a:off x="-158362" y="4086845"/>
              <a:ext cx="6116551" cy="2692599"/>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rot="10696051" flipH="1">
              <a:off x="-190964" y="3945201"/>
              <a:ext cx="6041889" cy="2378962"/>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0"/>
            <p:cNvSpPr/>
            <p:nvPr/>
          </p:nvSpPr>
          <p:spPr>
            <a:xfrm rot="10696055" flipH="1">
              <a:off x="-223602" y="3793647"/>
              <a:ext cx="5957695" cy="2082833"/>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0"/>
            <p:cNvSpPr/>
            <p:nvPr/>
          </p:nvSpPr>
          <p:spPr>
            <a:xfrm rot="10800000" flipH="1">
              <a:off x="-74089" y="4684619"/>
              <a:ext cx="6355009" cy="3723186"/>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04"/>
        <p:cNvGrpSpPr/>
        <p:nvPr/>
      </p:nvGrpSpPr>
      <p:grpSpPr>
        <a:xfrm>
          <a:off x="0" y="0"/>
          <a:ext cx="0" cy="0"/>
          <a:chOff x="0" y="0"/>
          <a:chExt cx="0" cy="0"/>
        </a:xfrm>
      </p:grpSpPr>
      <p:sp>
        <p:nvSpPr>
          <p:cNvPr id="305" name="Google Shape;305;p15"/>
          <p:cNvSpPr txBox="1">
            <a:spLocks noGrp="1"/>
          </p:cNvSpPr>
          <p:nvPr>
            <p:ph type="title"/>
          </p:nvPr>
        </p:nvSpPr>
        <p:spPr>
          <a:xfrm>
            <a:off x="1297200" y="382900"/>
            <a:ext cx="9597600"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grpSp>
        <p:nvGrpSpPr>
          <p:cNvPr id="306" name="Google Shape;306;p15"/>
          <p:cNvGrpSpPr/>
          <p:nvPr/>
        </p:nvGrpSpPr>
        <p:grpSpPr>
          <a:xfrm rot="5677241">
            <a:off x="4267054" y="684664"/>
            <a:ext cx="2976099" cy="12629098"/>
            <a:chOff x="-854468" y="-99568"/>
            <a:chExt cx="1827367" cy="5342630"/>
          </a:xfrm>
        </p:grpSpPr>
        <p:sp>
          <p:nvSpPr>
            <p:cNvPr id="307" name="Google Shape;307;p15"/>
            <p:cNvSpPr/>
            <p:nvPr/>
          </p:nvSpPr>
          <p:spPr>
            <a:xfrm rot="-5189231" flipH="1">
              <a:off x="-2968376" y="2191678"/>
              <a:ext cx="5260103" cy="711328"/>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5"/>
            <p:cNvSpPr/>
            <p:nvPr/>
          </p:nvSpPr>
          <p:spPr>
            <a:xfrm rot="-5189231" flipH="1">
              <a:off x="-2808760" y="2201477"/>
              <a:ext cx="5260103" cy="711328"/>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5"/>
            <p:cNvSpPr/>
            <p:nvPr/>
          </p:nvSpPr>
          <p:spPr>
            <a:xfrm rot="-5189231" flipH="1">
              <a:off x="-2650269" y="2210831"/>
              <a:ext cx="5260103" cy="712080"/>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5"/>
            <p:cNvSpPr/>
            <p:nvPr/>
          </p:nvSpPr>
          <p:spPr>
            <a:xfrm rot="-5189231" flipH="1">
              <a:off x="-2490941" y="2221074"/>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5"/>
            <p:cNvSpPr/>
            <p:nvPr/>
          </p:nvSpPr>
          <p:spPr>
            <a:xfrm rot="-5189231" flipH="1">
              <a:off x="-2332075" y="2230827"/>
              <a:ext cx="5260103" cy="71115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15"/>
            <p:cNvSpPr/>
            <p:nvPr/>
          </p:nvSpPr>
          <p:spPr>
            <a:xfrm rot="-5189231" flipH="1">
              <a:off x="-2173209" y="2240580"/>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3" name="Google Shape;313;p15"/>
          <p:cNvSpPr/>
          <p:nvPr/>
        </p:nvSpPr>
        <p:spPr>
          <a:xfrm rot="-5400000">
            <a:off x="10776623" y="365408"/>
            <a:ext cx="489715" cy="511220"/>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4" name="Google Shape;314;p15"/>
          <p:cNvSpPr/>
          <p:nvPr/>
        </p:nvSpPr>
        <p:spPr>
          <a:xfrm rot="-5400000">
            <a:off x="11812087" y="2946228"/>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5" name="Google Shape;315;p15"/>
          <p:cNvSpPr/>
          <p:nvPr/>
        </p:nvSpPr>
        <p:spPr>
          <a:xfrm rot="-5033737">
            <a:off x="121775" y="5973988"/>
            <a:ext cx="489727" cy="512387"/>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6" name="Google Shape;316;p15"/>
          <p:cNvSpPr/>
          <p:nvPr/>
        </p:nvSpPr>
        <p:spPr>
          <a:xfrm rot="-5400000">
            <a:off x="441716" y="282356"/>
            <a:ext cx="430008" cy="420708"/>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7" name="Google Shape;317;p15"/>
          <p:cNvSpPr/>
          <p:nvPr/>
        </p:nvSpPr>
        <p:spPr>
          <a:xfrm rot="-5033965">
            <a:off x="7333631" y="6325774"/>
            <a:ext cx="430013" cy="419404"/>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8" name="Google Shape;318;p15"/>
          <p:cNvSpPr/>
          <p:nvPr/>
        </p:nvSpPr>
        <p:spPr>
          <a:xfrm rot="-5033965">
            <a:off x="10988111" y="7471886"/>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9" name="Google Shape;319;p15"/>
          <p:cNvSpPr/>
          <p:nvPr/>
        </p:nvSpPr>
        <p:spPr>
          <a:xfrm rot="-5033965">
            <a:off x="3430365" y="67769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0" name="Google Shape;320;p15"/>
          <p:cNvSpPr/>
          <p:nvPr/>
        </p:nvSpPr>
        <p:spPr>
          <a:xfrm rot="-5400000">
            <a:off x="82553" y="3270395"/>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1" name="Google Shape;321;p15"/>
          <p:cNvSpPr/>
          <p:nvPr/>
        </p:nvSpPr>
        <p:spPr>
          <a:xfrm rot="-5033965">
            <a:off x="11285165" y="58828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a:prstGeom prst="rect">
            <a:avLst/>
          </a:prstGeo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a:prstGeom prst="rect">
            <a:avLst/>
          </a:prstGeo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endParaRPr lang="vi-V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endParaRPr lang="vi-VN" dirty="0"/>
          </a:p>
          <a:p>
            <a:pPr lvl="2"/>
            <a:r>
              <a:rPr lang="vi-VN" dirty="0"/>
              <a:t>Mức ba</a:t>
            </a:r>
            <a:endParaRPr lang="vi-VN" dirty="0"/>
          </a:p>
          <a:p>
            <a:pPr lvl="3"/>
            <a:r>
              <a:rPr lang="vi-VN" dirty="0"/>
              <a:t>Mức bốn</a:t>
            </a:r>
            <a:endParaRPr lang="vi-VN" dirty="0"/>
          </a:p>
          <a:p>
            <a:pPr lvl="4"/>
            <a:r>
              <a:rPr lang="vi-VN" dirty="0"/>
              <a:t>Mức năm</a:t>
            </a:r>
            <a:endParaRPr lang="vi-VN" dirty="0"/>
          </a:p>
        </p:txBody>
      </p:sp>
      <p:sp>
        <p:nvSpPr>
          <p:cNvPr id="4" name="Chỗ dành sẵn cho Nội dung 3"/>
          <p:cNvSpPr>
            <a:spLocks noGrp="1"/>
          </p:cNvSpPr>
          <p:nvPr>
            <p:ph sz="half" idx="2" hasCustomPrompt="1"/>
          </p:nvPr>
        </p:nvSpPr>
        <p:spPr>
          <a:xfrm>
            <a:off x="627888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endParaRPr lang="vi-VN" dirty="0"/>
          </a:p>
          <a:p>
            <a:pPr lvl="2"/>
            <a:r>
              <a:rPr lang="vi-VN" dirty="0"/>
              <a:t>Mức ba</a:t>
            </a:r>
            <a:endParaRPr lang="vi-VN" dirty="0"/>
          </a:p>
          <a:p>
            <a:pPr lvl="3"/>
            <a:r>
              <a:rPr lang="vi-VN" dirty="0"/>
              <a:t>Mức bốn</a:t>
            </a:r>
            <a:endParaRPr lang="vi-VN" dirty="0"/>
          </a:p>
          <a:p>
            <a:pPr lvl="4"/>
            <a:r>
              <a:rPr lang="vi-VN" dirty="0"/>
              <a:t>Mức năm</a:t>
            </a:r>
            <a:endParaRPr lang="vi-VN" dirty="0"/>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4C1B7E7D-B1C3-4D38-A3E7-DB661474DFA3}" type="datetime1">
              <a:rPr lang="en-US"/>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endParaRPr lang="vi-VN" dirty="0"/>
          </a:p>
        </p:txBody>
      </p:sp>
      <p:sp>
        <p:nvSpPr>
          <p:cNvPr id="4" name="Chỗ dành sẵn cho Nội dung 3"/>
          <p:cNvSpPr>
            <a:spLocks noGrp="1"/>
          </p:cNvSpPr>
          <p:nvPr>
            <p:ph sz="half" idx="2" hasCustomPrompt="1"/>
          </p:nvPr>
        </p:nvSpPr>
        <p:spPr>
          <a:xfrm>
            <a:off x="152400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endParaRPr lang="vi-VN" dirty="0"/>
          </a:p>
          <a:p>
            <a:pPr lvl="2"/>
            <a:r>
              <a:rPr lang="vi-VN" dirty="0"/>
              <a:t>Mức ba</a:t>
            </a:r>
            <a:endParaRPr lang="vi-VN" dirty="0"/>
          </a:p>
          <a:p>
            <a:pPr lvl="3"/>
            <a:r>
              <a:rPr lang="vi-VN" dirty="0"/>
              <a:t>Mức bốn</a:t>
            </a:r>
            <a:endParaRPr lang="vi-VN" dirty="0"/>
          </a:p>
          <a:p>
            <a:pPr lvl="4"/>
            <a:r>
              <a:rPr lang="vi-VN" dirty="0"/>
              <a:t>Mức năm</a:t>
            </a:r>
            <a:endParaRPr lang="vi-VN" dirty="0"/>
          </a:p>
        </p:txBody>
      </p:sp>
      <p:sp>
        <p:nvSpPr>
          <p:cNvPr id="5" name="Chỗ dành sẵn cho Văn bản 4"/>
          <p:cNvSpPr>
            <a:spLocks noGrp="1"/>
          </p:cNvSpPr>
          <p:nvPr>
            <p:ph type="body" sz="quarter" idx="3" hasCustomPrompt="1"/>
          </p:nvPr>
        </p:nvSpPr>
        <p:spPr>
          <a:xfrm>
            <a:off x="627888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endParaRPr lang="vi-VN" dirty="0"/>
          </a:p>
        </p:txBody>
      </p:sp>
      <p:sp>
        <p:nvSpPr>
          <p:cNvPr id="6" name="Chỗ dành sẵn cho Nội dung 5"/>
          <p:cNvSpPr>
            <a:spLocks noGrp="1"/>
          </p:cNvSpPr>
          <p:nvPr>
            <p:ph sz="quarter" idx="4" hasCustomPrompt="1"/>
          </p:nvPr>
        </p:nvSpPr>
        <p:spPr>
          <a:xfrm>
            <a:off x="627888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endParaRPr lang="vi-VN" dirty="0"/>
          </a:p>
          <a:p>
            <a:pPr lvl="2"/>
            <a:r>
              <a:rPr lang="vi-VN" dirty="0"/>
              <a:t>Mức ba</a:t>
            </a:r>
            <a:endParaRPr lang="vi-VN" dirty="0"/>
          </a:p>
          <a:p>
            <a:pPr lvl="3"/>
            <a:r>
              <a:rPr lang="vi-VN" dirty="0"/>
              <a:t>Mức bốn</a:t>
            </a:r>
            <a:endParaRPr lang="vi-VN" dirty="0"/>
          </a:p>
          <a:p>
            <a:pPr lvl="4"/>
            <a:r>
              <a:rPr lang="vi-VN" dirty="0"/>
              <a:t>Mức năm</a:t>
            </a:r>
            <a:endParaRPr lang="vi-VN" dirty="0"/>
          </a:p>
        </p:txBody>
      </p:sp>
      <p:sp>
        <p:nvSpPr>
          <p:cNvPr id="7" name="Chỗ dành sẵn cho Ngày 6"/>
          <p:cNvSpPr>
            <a:spLocks noGrp="1"/>
          </p:cNvSpPr>
          <p:nvPr>
            <p:ph type="dt" sz="half" idx="10"/>
          </p:nvPr>
        </p:nvSpPr>
        <p:spPr>
          <a:xfrm>
            <a:off x="9259887" y="6400800"/>
            <a:ext cx="2094705" cy="202416"/>
          </a:xfrm>
          <a:prstGeom prst="rect">
            <a:avLst/>
          </a:prstGeom>
        </p:spPr>
        <p:txBody>
          <a:bodyPr/>
          <a:lstStyle/>
          <a:p>
            <a:fld id="{01665A98-BAEE-4D67-82E9-CE341A8B1BD7}" type="datetime1">
              <a:rPr lang="en-US"/>
            </a:fld>
            <a:endParaRPr lang="vi-VN"/>
          </a:p>
        </p:txBody>
      </p:sp>
      <p:sp>
        <p:nvSpPr>
          <p:cNvPr id="8" name="Chỗ dành sẵn cho Chân trang 7"/>
          <p:cNvSpPr>
            <a:spLocks noGrp="1"/>
          </p:cNvSpPr>
          <p:nvPr>
            <p:ph type="ftr" sz="quarter" idx="11"/>
          </p:nvPr>
        </p:nvSpPr>
        <p:spPr>
          <a:xfrm>
            <a:off x="838200" y="6400800"/>
            <a:ext cx="8001000" cy="202416"/>
          </a:xfrm>
          <a:prstGeom prst="rect">
            <a:avLst/>
          </a:prstGeom>
        </p:spPr>
        <p:txBody>
          <a:bodyPr/>
          <a:lstStyle/>
          <a:p>
            <a:endParaRPr lang="vi-VN"/>
          </a:p>
        </p:txBody>
      </p:sp>
      <p:sp>
        <p:nvSpPr>
          <p:cNvPr id="9" name="Chỗ dành sẵn cho Số Bản chiếu 8"/>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gày 2"/>
          <p:cNvSpPr>
            <a:spLocks noGrp="1"/>
          </p:cNvSpPr>
          <p:nvPr>
            <p:ph type="dt" sz="half" idx="10"/>
          </p:nvPr>
        </p:nvSpPr>
        <p:spPr>
          <a:xfrm>
            <a:off x="9259887" y="6400800"/>
            <a:ext cx="2094705" cy="202416"/>
          </a:xfrm>
          <a:prstGeom prst="rect">
            <a:avLst/>
          </a:prstGeom>
        </p:spPr>
        <p:txBody>
          <a:bodyPr/>
          <a:lstStyle/>
          <a:p>
            <a:fld id="{C3DF3676-3175-4B01-98B5-6DAE028379AE}" type="datetime1">
              <a:rPr lang="en-US"/>
            </a:fld>
            <a:endParaRPr lang="vi-VN"/>
          </a:p>
        </p:txBody>
      </p:sp>
      <p:sp>
        <p:nvSpPr>
          <p:cNvPr id="4" name="Chỗ dành sẵn cho Chân trang 3"/>
          <p:cNvSpPr>
            <a:spLocks noGrp="1"/>
          </p:cNvSpPr>
          <p:nvPr>
            <p:ph type="ftr" sz="quarter" idx="11"/>
          </p:nvPr>
        </p:nvSpPr>
        <p:spPr>
          <a:xfrm>
            <a:off x="838200" y="6400800"/>
            <a:ext cx="8001000" cy="202416"/>
          </a:xfrm>
          <a:prstGeom prst="rect">
            <a:avLst/>
          </a:prstGeom>
        </p:spPr>
        <p:txBody>
          <a:bodyPr/>
          <a:lstStyle/>
          <a:p>
            <a:endParaRPr lang="vi-VN"/>
          </a:p>
        </p:txBody>
      </p:sp>
      <p:sp>
        <p:nvSpPr>
          <p:cNvPr id="5" name="Chỗ dành sẵn cho Số Bản chiếu 4"/>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9259887" y="6400800"/>
            <a:ext cx="2094705" cy="202416"/>
          </a:xfrm>
          <a:prstGeom prst="rect">
            <a:avLst/>
          </a:prstGeom>
        </p:spPr>
        <p:txBody>
          <a:bodyPr/>
          <a:lstStyle/>
          <a:p>
            <a:fld id="{8C70FE93-8C9D-445F-8DF8-8B1CC97CC7C0}" type="datetime1">
              <a:rPr lang="en-US"/>
            </a:fld>
            <a:endParaRPr lang="vi-VN"/>
          </a:p>
        </p:txBody>
      </p:sp>
      <p:sp>
        <p:nvSpPr>
          <p:cNvPr id="3" name="Chỗ dành sẵn cho Chân trang 2"/>
          <p:cNvSpPr>
            <a:spLocks noGrp="1"/>
          </p:cNvSpPr>
          <p:nvPr>
            <p:ph type="ftr" sz="quarter" idx="11"/>
          </p:nvPr>
        </p:nvSpPr>
        <p:spPr>
          <a:xfrm>
            <a:off x="838200" y="6400800"/>
            <a:ext cx="8001000" cy="202416"/>
          </a:xfrm>
          <a:prstGeom prst="rect">
            <a:avLst/>
          </a:prstGeom>
        </p:spPr>
        <p:txBody>
          <a:bodyPr/>
          <a:lstStyle/>
          <a:p>
            <a:endParaRPr lang="vi-VN"/>
          </a:p>
        </p:txBody>
      </p:sp>
      <p:sp>
        <p:nvSpPr>
          <p:cNvPr id="4" name="Chỗ dành sẵn cho Số Bản chiếu 3"/>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a:prstGeom prst="rect">
            <a:avLst/>
          </a:prstGeo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prstGeom prst="rect">
            <a:avLst/>
          </a:prstGeo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a:prstGeom prst="rect">
            <a:avLst/>
          </a:prstGeo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endParaRPr lang="vi-VN" dirty="0"/>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F0800FDC-A43D-4B5A-B091-F5339D0144BE}" type="datetime1">
              <a:rPr lang="en-US"/>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fld>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jpe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2" Type="http://schemas.openxmlformats.org/officeDocument/2006/relationships/theme" Target="../theme/theme2.xml"/><Relationship Id="rId11" Type="http://schemas.openxmlformats.org/officeDocument/2006/relationships/image" Target="../media/image2.jpeg"/><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2" Type="http://schemas.openxmlformats.org/officeDocument/2006/relationships/theme" Target="../theme/theme3.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0"/>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fld>
            <a:endParaRPr lang="zh-CN" altLang="en-US" dirty="0"/>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10" name="Picture 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121705" tIns="121705" rIns="121705" bIns="12170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p:txBody>
      </p:sp>
      <p:sp>
        <p:nvSpPr>
          <p:cNvPr id="8" name="Google Shape;8;p1"/>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image" Target="../media/image2.svg"/><Relationship Id="rId3" Type="http://schemas.openxmlformats.org/officeDocument/2006/relationships/image" Target="../media/image4.png"/><Relationship Id="rId2" Type="http://schemas.openxmlformats.org/officeDocument/2006/relationships/image" Target="../media/image1.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microsoft.com/office/2007/relationships/hdphoto" Target="../media/image39.wdp"/><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microsoft.com/office/2007/relationships/hdphoto" Target="../media/image39.wdp"/><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0.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9.png"/><Relationship Id="rId3" Type="http://schemas.microsoft.com/office/2007/relationships/hdphoto" Target="../media/image48.wdp"/><Relationship Id="rId2" Type="http://schemas.openxmlformats.org/officeDocument/2006/relationships/image" Target="../media/image47.png"/><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image" Target="../media/image7.pn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image" Target="../media/image15.jpeg"/><Relationship Id="rId7" Type="http://schemas.openxmlformats.org/officeDocument/2006/relationships/image" Target="../media/image14.jpeg"/><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png"/><Relationship Id="rId20" Type="http://schemas.openxmlformats.org/officeDocument/2006/relationships/notesSlide" Target="../notesSlides/notesSlide2.xml"/><Relationship Id="rId2" Type="http://schemas.openxmlformats.org/officeDocument/2006/relationships/image" Target="../media/image9.png"/><Relationship Id="rId19" Type="http://schemas.openxmlformats.org/officeDocument/2006/relationships/slideLayout" Target="../slideLayouts/slideLayout26.xml"/><Relationship Id="rId18" Type="http://schemas.openxmlformats.org/officeDocument/2006/relationships/audio" Target="../media/audio3.wav"/><Relationship Id="rId17" Type="http://schemas.openxmlformats.org/officeDocument/2006/relationships/image" Target="../media/image22.png"/><Relationship Id="rId16" Type="http://schemas.openxmlformats.org/officeDocument/2006/relationships/image" Target="../media/image21.png"/><Relationship Id="rId15" Type="http://schemas.microsoft.com/office/2007/relationships/media" Target="file:///C:\Users\Acer%20LaP\Downloads\nhacchuong.net_you-know-ill-go-get.mp3" TargetMode="External"/><Relationship Id="rId14" Type="http://schemas.openxmlformats.org/officeDocument/2006/relationships/audio" Target="file:///C:\Users\Acer%20LaP\Downloads\nhacchuong.net_you-know-ill-go-get.mp3" TargetMode="External"/><Relationship Id="rId13" Type="http://schemas.openxmlformats.org/officeDocument/2006/relationships/image" Target="../media/image20.jpeg"/><Relationship Id="rId12" Type="http://schemas.openxmlformats.org/officeDocument/2006/relationships/image" Target="../media/image19.jpeg"/><Relationship Id="rId11" Type="http://schemas.openxmlformats.org/officeDocument/2006/relationships/image" Target="../media/image18.jpeg"/><Relationship Id="rId10" Type="http://schemas.openxmlformats.org/officeDocument/2006/relationships/image" Target="../media/image17.jpeg"/><Relationship Id="rId1" Type="http://schemas.openxmlformats.org/officeDocument/2006/relationships/image" Target="../media/image8.emf"/></Relationships>
</file>

<file path=ppt/slides/_rels/slide4.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image" Target="../media/image15.jpeg"/><Relationship Id="rId7" Type="http://schemas.openxmlformats.org/officeDocument/2006/relationships/image" Target="../media/image14.jpeg"/><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7" Type="http://schemas.openxmlformats.org/officeDocument/2006/relationships/notesSlide" Target="../notesSlides/notesSlide3.xml"/><Relationship Id="rId16" Type="http://schemas.openxmlformats.org/officeDocument/2006/relationships/slideLayout" Target="../slideLayouts/slideLayout26.xml"/><Relationship Id="rId15" Type="http://schemas.openxmlformats.org/officeDocument/2006/relationships/audio" Target="../media/audio3.wav"/><Relationship Id="rId14" Type="http://schemas.openxmlformats.org/officeDocument/2006/relationships/image" Target="../media/image24.png"/><Relationship Id="rId13" Type="http://schemas.openxmlformats.org/officeDocument/2006/relationships/image" Target="../media/image23.jpeg"/><Relationship Id="rId12" Type="http://schemas.openxmlformats.org/officeDocument/2006/relationships/image" Target="../media/image20.jpeg"/><Relationship Id="rId11" Type="http://schemas.openxmlformats.org/officeDocument/2006/relationships/image" Target="../media/image18.jpeg"/><Relationship Id="rId10" Type="http://schemas.openxmlformats.org/officeDocument/2006/relationships/image" Target="../media/image17.jpeg"/><Relationship Id="rId1" Type="http://schemas.openxmlformats.org/officeDocument/2006/relationships/image" Target="../media/image8.emf"/></Relationships>
</file>

<file path=ppt/slides/_rels/slide5.xml.rels><?xml version="1.0" encoding="UTF-8" standalone="yes"?>
<Relationships xmlns="http://schemas.openxmlformats.org/package/2006/relationships"><Relationship Id="rId9" Type="http://schemas.openxmlformats.org/officeDocument/2006/relationships/image" Target="../media/image16.jpeg"/><Relationship Id="rId8" Type="http://schemas.openxmlformats.org/officeDocument/2006/relationships/image" Target="../media/image15.jpeg"/><Relationship Id="rId7" Type="http://schemas.openxmlformats.org/officeDocument/2006/relationships/image" Target="../media/image14.jpeg"/><Relationship Id="rId6" Type="http://schemas.openxmlformats.org/officeDocument/2006/relationships/image" Target="../media/image13.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8" Type="http://schemas.openxmlformats.org/officeDocument/2006/relationships/notesSlide" Target="../notesSlides/notesSlide4.xml"/><Relationship Id="rId17" Type="http://schemas.openxmlformats.org/officeDocument/2006/relationships/slideLayout" Target="../slideLayouts/slideLayout26.xml"/><Relationship Id="rId16" Type="http://schemas.openxmlformats.org/officeDocument/2006/relationships/audio" Target="../media/audio3.wav"/><Relationship Id="rId15" Type="http://schemas.openxmlformats.org/officeDocument/2006/relationships/image" Target="../media/image25.png"/><Relationship Id="rId14" Type="http://schemas.openxmlformats.org/officeDocument/2006/relationships/image" Target="../media/image21.png"/><Relationship Id="rId13" Type="http://schemas.microsoft.com/office/2007/relationships/media" Target="file:///C:\Users\Acer%20LaP\Downloads\nhacchuong.net_you-know-ill-go-get.mp3" TargetMode="External"/><Relationship Id="rId12" Type="http://schemas.openxmlformats.org/officeDocument/2006/relationships/audio" Target="file:///C:\Users\Acer%20LaP\Downloads\nhacchuong.net_you-know-ill-go-get.mp3" TargetMode="External"/><Relationship Id="rId11" Type="http://schemas.openxmlformats.org/officeDocument/2006/relationships/image" Target="../media/image20.jpeg"/><Relationship Id="rId10" Type="http://schemas.openxmlformats.org/officeDocument/2006/relationships/image" Target="../media/image17.jpeg"/><Relationship Id="rId1" Type="http://schemas.openxmlformats.org/officeDocument/2006/relationships/image" Target="../media/image8.emf"/></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0.wdp"/><Relationship Id="rId1" Type="http://schemas.openxmlformats.org/officeDocument/2006/relationships/image" Target="../media/image29.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p:cNvGrpSpPr/>
          <p:nvPr/>
        </p:nvGrpSpPr>
        <p:grpSpPr>
          <a:xfrm>
            <a:off x="-135158" y="439837"/>
            <a:ext cx="12520069" cy="7336743"/>
            <a:chOff x="-135158" y="439837"/>
            <a:chExt cx="12520069" cy="7336743"/>
          </a:xfrm>
        </p:grpSpPr>
        <p:pic>
          <p:nvPicPr>
            <p:cNvPr id="250" name="Graphic 24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5158" y="439837"/>
              <a:ext cx="12520069" cy="6643869"/>
            </a:xfrm>
            <a:prstGeom prst="rect">
              <a:avLst/>
            </a:prstGeom>
          </p:spPr>
        </p:pic>
        <p:pic>
          <p:nvPicPr>
            <p:cNvPr id="247" name="Graphic 24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1238" y="1550030"/>
              <a:ext cx="4321411" cy="6226550"/>
            </a:xfrm>
            <a:prstGeom prst="rect">
              <a:avLst/>
            </a:prstGeom>
          </p:spPr>
        </p:pic>
      </p:grpSp>
      <p:pic>
        <p:nvPicPr>
          <p:cNvPr id="2" name="Picture 1"/>
          <p:cNvPicPr>
            <a:picLocks noChangeAspect="1"/>
          </p:cNvPicPr>
          <p:nvPr/>
        </p:nvPicPr>
        <p:blipFill>
          <a:blip r:embed="rId5"/>
          <a:stretch>
            <a:fillRect/>
          </a:stretch>
        </p:blipFill>
        <p:spPr>
          <a:xfrm>
            <a:off x="3462747" y="439837"/>
            <a:ext cx="5005250" cy="14997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a:ea typeface="+mn-ea"/>
              <a:cs typeface="+mn-cs"/>
            </a:endParaRPr>
          </a:p>
        </p:txBody>
      </p:sp>
      <p:grpSp>
        <p:nvGrpSpPr>
          <p:cNvPr id="9" name="Google Shape;4386;p6"/>
          <p:cNvGrpSpPr/>
          <p:nvPr/>
        </p:nvGrpSpPr>
        <p:grpSpPr>
          <a:xfrm>
            <a:off x="716517" y="416321"/>
            <a:ext cx="10732533" cy="1384954"/>
            <a:chOff x="1912267" y="1496635"/>
            <a:chExt cx="10732533" cy="1384954"/>
          </a:xfrm>
        </p:grpSpPr>
        <p:sp>
          <p:nvSpPr>
            <p:cNvPr id="10" name="Google Shape;4387;p6"/>
            <p:cNvSpPr txBox="1"/>
            <p:nvPr/>
          </p:nvSpPr>
          <p:spPr>
            <a:xfrm>
              <a:off x="2482855" y="1496635"/>
              <a:ext cx="10161945"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800" b="1"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Trong hội chợ do nhà trường tổ chức, Nam và Mai làm nước chanh để bán lấy tiền ủng hộ quỹ từ thiện. Dưới đây là số tiền để mua những nguyên liệu làm nước chanh của các bạn ấy.</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
          <p:nvSpPr>
            <p:cNvPr id="11" name="Google Shape;4388;p6"/>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rPr>
                <a:t>3</a:t>
              </a:r>
              <a:endParaRPr kumimoji="0" lang="en-US" sz="20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1366837" y="1890712"/>
            <a:ext cx="9344025" cy="2505075"/>
          </a:xfrm>
          <a:prstGeom prst="rect">
            <a:avLst/>
          </a:prstGeom>
        </p:spPr>
      </p:pic>
      <p:sp>
        <p:nvSpPr>
          <p:cNvPr id="6" name="TextBox 5"/>
          <p:cNvSpPr txBox="1"/>
          <p:nvPr/>
        </p:nvSpPr>
        <p:spPr>
          <a:xfrm>
            <a:off x="923925" y="4476750"/>
            <a:ext cx="10572750" cy="523220"/>
          </a:xfrm>
          <a:prstGeom prst="rect">
            <a:avLst/>
          </a:prstGeom>
          <a:noFill/>
        </p:spPr>
        <p:txBody>
          <a:bodyPr wrap="square" rtlCol="0">
            <a:spAutoFit/>
          </a:bodyPr>
          <a:lstStyle/>
          <a:p>
            <a:r>
              <a:rPr lang="en-US" sz="2800" b="1" i="0" dirty="0">
                <a:solidFill>
                  <a:srgbClr val="000000"/>
                </a:solidFill>
                <a:effectLst/>
                <a:latin typeface="Calibri" panose="020F0502020204030204" pitchFamily="34" charset="0"/>
                <a:cs typeface="Calibri" panose="020F0502020204030204" pitchFamily="34" charset="0"/>
              </a:rPr>
              <a:t>a) </a:t>
            </a:r>
            <a:r>
              <a:rPr lang="en-US" sz="2800" b="1" i="0" dirty="0" err="1">
                <a:solidFill>
                  <a:srgbClr val="000000"/>
                </a:solidFill>
                <a:effectLst/>
                <a:latin typeface="Calibri" panose="020F0502020204030204" pitchFamily="34" charset="0"/>
                <a:cs typeface="Calibri" panose="020F0502020204030204" pitchFamily="34" charset="0"/>
              </a:rPr>
              <a:t>Hỏi</a:t>
            </a:r>
            <a:r>
              <a:rPr lang="en-US" sz="2800" b="1" i="0" dirty="0">
                <a:solidFill>
                  <a:srgbClr val="000000"/>
                </a:solidFill>
                <a:effectLst/>
                <a:latin typeface="Calibri" panose="020F0502020204030204" pitchFamily="34" charset="0"/>
                <a:cs typeface="Calibri" panose="020F0502020204030204" pitchFamily="34" charset="0"/>
              </a:rPr>
              <a:t> Nam </a:t>
            </a:r>
            <a:r>
              <a:rPr lang="en-US" sz="2800" b="1" i="0" dirty="0" err="1">
                <a:solidFill>
                  <a:srgbClr val="000000"/>
                </a:solidFill>
                <a:effectLst/>
                <a:latin typeface="Calibri" panose="020F0502020204030204" pitchFamily="34" charset="0"/>
                <a:cs typeface="Calibri" panose="020F0502020204030204" pitchFamily="34" charset="0"/>
              </a:rPr>
              <a:t>và</a:t>
            </a:r>
            <a:r>
              <a:rPr lang="en-US" sz="2800" b="1" i="0" dirty="0">
                <a:solidFill>
                  <a:srgbClr val="000000"/>
                </a:solidFill>
                <a:effectLst/>
                <a:latin typeface="Calibri" panose="020F0502020204030204" pitchFamily="34" charset="0"/>
                <a:cs typeface="Calibri" panose="020F0502020204030204" pitchFamily="34" charset="0"/>
              </a:rPr>
              <a:t> Mai </a:t>
            </a:r>
            <a:r>
              <a:rPr lang="en-US" sz="2800" b="1" i="0" dirty="0" err="1">
                <a:solidFill>
                  <a:srgbClr val="000000"/>
                </a:solidFill>
                <a:effectLst/>
                <a:latin typeface="Calibri" panose="020F0502020204030204" pitchFamily="34" charset="0"/>
                <a:cs typeface="Calibri" panose="020F0502020204030204" pitchFamily="34" charset="0"/>
              </a:rPr>
              <a:t>cần</a:t>
            </a:r>
            <a:r>
              <a:rPr lang="en-US" sz="2800" b="1" i="0" dirty="0">
                <a:solidFill>
                  <a:srgbClr val="000000"/>
                </a:solidFill>
                <a:effectLst/>
                <a:latin typeface="Calibri" panose="020F0502020204030204" pitchFamily="34" charset="0"/>
                <a:cs typeface="Calibri" panose="020F0502020204030204" pitchFamily="34" charset="0"/>
              </a:rPr>
              <a:t> bao </a:t>
            </a:r>
            <a:r>
              <a:rPr lang="en-US" sz="2800" b="1" i="0" dirty="0" err="1">
                <a:solidFill>
                  <a:srgbClr val="000000"/>
                </a:solidFill>
                <a:effectLst/>
                <a:latin typeface="Calibri" panose="020F0502020204030204" pitchFamily="34" charset="0"/>
                <a:cs typeface="Calibri" panose="020F0502020204030204" pitchFamily="34" charset="0"/>
              </a:rPr>
              <a:t>nhiêu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tiền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để</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mua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nguyên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trên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sp>
        <p:nvSpPr>
          <p:cNvPr id="8" name="TextBox 7"/>
          <p:cNvSpPr txBox="1"/>
          <p:nvPr/>
        </p:nvSpPr>
        <p:spPr>
          <a:xfrm>
            <a:off x="1743075" y="5076825"/>
            <a:ext cx="8315325" cy="107721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cần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nguyên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endParaRPr lang="en-US" sz="3200" b="1" dirty="0">
              <a:solidFill>
                <a:srgbClr val="FF0000"/>
              </a:solidFill>
              <a:latin typeface="Calibri" panose="020F0502020204030204" pitchFamily="34" charset="0"/>
              <a:cs typeface="Calibri" panose="020F0502020204030204" pitchFamily="34" charset="0"/>
            </a:endParaRPr>
          </a:p>
          <a:p>
            <a:pPr algn="ctr"/>
            <a:r>
              <a:rPr lang="en-US" sz="3200" b="1" dirty="0">
                <a:solidFill>
                  <a:srgbClr val="FF0000"/>
                </a:solidFill>
                <a:latin typeface="Calibri" panose="020F0502020204030204" pitchFamily="34" charset="0"/>
                <a:cs typeface="Calibri" panose="020F0502020204030204" pitchFamily="34" charset="0"/>
              </a:rPr>
              <a:t>20 000 +14 000 + 10 000 = 44 000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endParaRPr lang="en-US" sz="3200" b="1" dirty="0">
              <a:solidFill>
                <a:srgbClr val="FF0000"/>
              </a:solidFill>
              <a:latin typeface="Calibri" panose="020F0502020204030204" pitchFamily="34" charset="0"/>
              <a:cs typeface="Calibri" panose="020F0502020204030204" pitchFamily="34" charset="0"/>
            </a:endParaRPr>
          </a:p>
        </p:txBody>
      </p:sp>
      <p:sp>
        <p:nvSpPr>
          <p:cNvPr id="12" name="TextBox 11"/>
          <p:cNvSpPr txBox="1"/>
          <p:nvPr/>
        </p:nvSpPr>
        <p:spPr>
          <a:xfrm>
            <a:off x="3200400" y="6057007"/>
            <a:ext cx="8315325"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44 000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0" fill="hold"/>
                                        <p:tgtEl>
                                          <p:spTgt spid="8"/>
                                        </p:tgtEl>
                                        <p:attrNameLst>
                                          <p:attrName>ppt_x</p:attrName>
                                        </p:attrNameLst>
                                      </p:cBhvr>
                                      <p:tavLst>
                                        <p:tav tm="0">
                                          <p:val>
                                            <p:strVal val="#ppt_x"/>
                                          </p:val>
                                        </p:tav>
                                        <p:tav tm="100000">
                                          <p:val>
                                            <p:strVal val="#ppt_x"/>
                                          </p:val>
                                        </p:tav>
                                      </p:tavLst>
                                    </p:anim>
                                    <p:anim calcmode="lin" valueType="num">
                                      <p:cBhvr additive="base">
                                        <p:cTn id="18" dur="5000" fill="hold"/>
                                        <p:tgtEl>
                                          <p:spTgt spid="8"/>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0" fill="hold"/>
                                        <p:tgtEl>
                                          <p:spTgt spid="12"/>
                                        </p:tgtEl>
                                        <p:attrNameLst>
                                          <p:attrName>ppt_x</p:attrName>
                                        </p:attrNameLst>
                                      </p:cBhvr>
                                      <p:tavLst>
                                        <p:tav tm="0">
                                          <p:val>
                                            <p:strVal val="#ppt_x"/>
                                          </p:val>
                                        </p:tav>
                                        <p:tav tm="100000">
                                          <p:val>
                                            <p:strVal val="#ppt_x"/>
                                          </p:val>
                                        </p:tav>
                                      </p:tavLst>
                                    </p:anim>
                                    <p:anim calcmode="lin" valueType="num">
                                      <p:cBhvr additive="base">
                                        <p:cTn id="22" dur="5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8" grpId="1"/>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a:ea typeface="+mn-ea"/>
              <a:cs typeface="+mn-cs"/>
            </a:endParaRPr>
          </a:p>
        </p:txBody>
      </p:sp>
      <p:sp>
        <p:nvSpPr>
          <p:cNvPr id="11" name="Google Shape;4388;p6"/>
          <p:cNvSpPr/>
          <p:nvPr/>
        </p:nvSpPr>
        <p:spPr>
          <a:xfrm>
            <a:off x="716517" y="454172"/>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rPr>
              <a:t>3</a:t>
            </a:r>
            <a:endParaRPr kumimoji="0" lang="en-US" sz="20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1576387" y="357188"/>
            <a:ext cx="8043863" cy="2156510"/>
          </a:xfrm>
          <a:prstGeom prst="rect">
            <a:avLst/>
          </a:prstGeom>
        </p:spPr>
      </p:pic>
      <p:sp>
        <p:nvSpPr>
          <p:cNvPr id="6" name="TextBox 5"/>
          <p:cNvSpPr txBox="1"/>
          <p:nvPr/>
        </p:nvSpPr>
        <p:spPr>
          <a:xfrm>
            <a:off x="800100" y="2590800"/>
            <a:ext cx="10572750" cy="954107"/>
          </a:xfrm>
          <a:prstGeom prst="rect">
            <a:avLst/>
          </a:prstGeom>
          <a:noFill/>
        </p:spPr>
        <p:txBody>
          <a:bodyPr wrap="square" rtlCol="0">
            <a:spAutoFit/>
          </a:bodyPr>
          <a:lstStyle/>
          <a:p>
            <a:pPr lvl="0"/>
            <a:r>
              <a:rPr lang="vi-VN" sz="2800" b="1" dirty="0">
                <a:solidFill>
                  <a:srgbClr val="000000"/>
                </a:solidFill>
                <a:latin typeface="Calibri" panose="020F0502020204030204" pitchFamily="34" charset="0"/>
                <a:cs typeface="Calibri" panose="020F0502020204030204" pitchFamily="34" charset="0"/>
              </a:rPr>
              <a:t>b) Nam và Mai bán nước chanh được 80 000 đồng. Hỏi sau khi trừ đi tiền mua nguyên liệu, hai bạn còn bao nhiêu tiền?</a:t>
            </a:r>
            <a:endParaRPr lang="vi-VN" sz="2800" b="1" dirty="0">
              <a:solidFill>
                <a:srgbClr val="000000"/>
              </a:solidFill>
              <a:latin typeface="Calibri" panose="020F0502020204030204" pitchFamily="34" charset="0"/>
              <a:cs typeface="Calibri" panose="020F0502020204030204" pitchFamily="34" charset="0"/>
            </a:endParaRPr>
          </a:p>
        </p:txBody>
      </p:sp>
      <p:sp>
        <p:nvSpPr>
          <p:cNvPr id="8" name="TextBox 7"/>
          <p:cNvSpPr txBox="1"/>
          <p:nvPr/>
        </p:nvSpPr>
        <p:spPr>
          <a:xfrm>
            <a:off x="1647825" y="3686175"/>
            <a:ext cx="8315325" cy="1077218"/>
          </a:xfrm>
          <a:prstGeom prst="rect">
            <a:avLst/>
          </a:prstGeom>
          <a:noFill/>
        </p:spPr>
        <p:txBody>
          <a:bodyPr wrap="square" rtlCol="0">
            <a:spAutoFit/>
          </a:bodyPr>
          <a:lstStyle/>
          <a:p>
            <a:pPr lvl="0" algn="ctr"/>
            <a:r>
              <a:rPr lang="en-US" sz="3200" b="1" dirty="0">
                <a:solidFill>
                  <a:srgbClr val="FF0000"/>
                </a:solidFill>
                <a:latin typeface="Calibri" panose="020F0502020204030204" pitchFamily="34" charset="0"/>
                <a:cs typeface="Calibri" panose="020F0502020204030204" pitchFamily="34" charset="0"/>
              </a:rPr>
              <a:t>Hai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còn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endParaRPr lang="en-US" sz="3200" b="1" dirty="0">
              <a:solidFill>
                <a:srgbClr val="FF0000"/>
              </a:solidFill>
              <a:latin typeface="Calibri" panose="020F0502020204030204" pitchFamily="34" charset="0"/>
              <a:cs typeface="Calibri" panose="020F0502020204030204" pitchFamily="34" charset="0"/>
            </a:endParaRPr>
          </a:p>
          <a:p>
            <a:pPr lvl="0" algn="ctr"/>
            <a:r>
              <a:rPr lang="en-US" sz="3200" b="1" dirty="0">
                <a:solidFill>
                  <a:srgbClr val="FF0000"/>
                </a:solidFill>
                <a:latin typeface="Calibri" panose="020F0502020204030204" pitchFamily="34" charset="0"/>
                <a:cs typeface="Calibri" panose="020F0502020204030204" pitchFamily="34" charset="0"/>
              </a:rPr>
              <a:t>80000 – 44 000= 36 000 (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endParaRPr lang="en-US" sz="3200" b="1" dirty="0">
              <a:solidFill>
                <a:srgbClr val="FF0000"/>
              </a:solidFill>
              <a:latin typeface="Calibri" panose="020F0502020204030204" pitchFamily="34" charset="0"/>
              <a:cs typeface="Calibri" panose="020F0502020204030204" pitchFamily="34" charset="0"/>
            </a:endParaRPr>
          </a:p>
        </p:txBody>
      </p:sp>
      <p:sp>
        <p:nvSpPr>
          <p:cNvPr id="12" name="TextBox 11"/>
          <p:cNvSpPr txBox="1"/>
          <p:nvPr/>
        </p:nvSpPr>
        <p:spPr>
          <a:xfrm>
            <a:off x="3076575" y="4733032"/>
            <a:ext cx="8315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36 000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đồng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a:ea typeface="+mn-ea"/>
              <a:cs typeface="+mn-cs"/>
            </a:endParaRPr>
          </a:p>
        </p:txBody>
      </p:sp>
      <p:grpSp>
        <p:nvGrpSpPr>
          <p:cNvPr id="18" name="Google Shape;4386;p6"/>
          <p:cNvGrpSpPr/>
          <p:nvPr/>
        </p:nvGrpSpPr>
        <p:grpSpPr>
          <a:xfrm>
            <a:off x="1011202" y="291103"/>
            <a:ext cx="11180798" cy="614083"/>
            <a:chOff x="1183343" y="1464304"/>
            <a:chExt cx="11180798" cy="614083"/>
          </a:xfrm>
        </p:grpSpPr>
        <p:sp>
          <p:nvSpPr>
            <p:cNvPr id="19" name="Google Shape;4387;p6"/>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panose="020B0604020202020204"/>
                </a:rPr>
                <a:t>Số</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panose="020B0604020202020204"/>
              </a:endParaRPr>
            </a:p>
          </p:txBody>
        </p:sp>
        <p:sp>
          <p:nvSpPr>
            <p:cNvPr id="20" name="Google Shape;4388;p6"/>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4</a:t>
              </a:r>
              <a:endParaRPr kumimoji="0" sz="1865"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panose="020B0604020202020204"/>
              </a:endParaRPr>
            </a:p>
          </p:txBody>
        </p:sp>
      </p:grpSp>
      <p:grpSp>
        <p:nvGrpSpPr>
          <p:cNvPr id="6" name="Group 5"/>
          <p:cNvGrpSpPr/>
          <p:nvPr/>
        </p:nvGrpSpPr>
        <p:grpSpPr>
          <a:xfrm>
            <a:off x="552450" y="885825"/>
            <a:ext cx="11010900" cy="1815882"/>
            <a:chOff x="657225" y="1114425"/>
            <a:chExt cx="11010900" cy="1815882"/>
          </a:xfrm>
        </p:grpSpPr>
        <p:sp>
          <p:nvSpPr>
            <p:cNvPr id="2" name="TextBox 1"/>
            <p:cNvSpPr txBox="1"/>
            <p:nvPr/>
          </p:nvSpPr>
          <p:spPr>
            <a:xfrm>
              <a:off x="657225" y="1114425"/>
              <a:ext cx="110109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đổi</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20 000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endParaRPr lang="en-US" sz="28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20 000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a:t>
              </a:r>
              <a:endParaRPr lang="en-US" sz="28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endParaRPr lang="en-US" sz="2800" dirty="0">
                <a:solidFill>
                  <a:srgbClr val="002060"/>
                </a:solidFill>
                <a:latin typeface="Calibri" panose="020F0502020204030204" pitchFamily="34" charset="0"/>
                <a:cs typeface="Calibri" panose="020F0502020204030204" pitchFamily="34" charset="0"/>
              </a:endParaRPr>
            </a:p>
          </p:txBody>
        </p:sp>
        <p:sp>
          <p:nvSpPr>
            <p:cNvPr id="5" name="Rectangle: Rounded Corners 4"/>
            <p:cNvSpPr/>
            <p:nvPr/>
          </p:nvSpPr>
          <p:spPr>
            <a:xfrm>
              <a:off x="7629525" y="201930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Rectangle: Rounded Corners 11"/>
            <p:cNvSpPr/>
            <p:nvPr/>
          </p:nvSpPr>
          <p:spPr>
            <a:xfrm>
              <a:off x="866775" y="15906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 name="Rectangle: Rounded Corners 20"/>
            <p:cNvSpPr/>
            <p:nvPr/>
          </p:nvSpPr>
          <p:spPr>
            <a:xfrm>
              <a:off x="4943475" y="241935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22" name="Picture 21"/>
          <p:cNvPicPr>
            <a:picLocks noChangeAspect="1"/>
          </p:cNvPicPr>
          <p:nvPr/>
        </p:nvPicPr>
        <p:blipFill>
          <a:blip r:embed="rId1"/>
          <a:stretch>
            <a:fillRect/>
          </a:stretch>
        </p:blipFill>
        <p:spPr>
          <a:xfrm>
            <a:off x="1243012" y="3038475"/>
            <a:ext cx="1795463" cy="790179"/>
          </a:xfrm>
          <a:prstGeom prst="rect">
            <a:avLst/>
          </a:prstGeom>
        </p:spPr>
      </p:pic>
      <p:sp>
        <p:nvSpPr>
          <p:cNvPr id="24" name="Rectangle: Rounded Corners 23"/>
          <p:cNvSpPr/>
          <p:nvPr/>
        </p:nvSpPr>
        <p:spPr>
          <a:xfrm>
            <a:off x="1314450" y="3057525"/>
            <a:ext cx="942975" cy="4476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Tờ</a:t>
            </a:r>
            <a:endParaRPr lang="en-US" sz="2800" dirty="0">
              <a:solidFill>
                <a:srgbClr val="FF0000"/>
              </a:solidFill>
              <a:latin typeface="Calibri" panose="020F0502020204030204" pitchFamily="34" charset="0"/>
              <a:cs typeface="Calibri" panose="020F0502020204030204" pitchFamily="34" charset="0"/>
            </a:endParaRPr>
          </a:p>
        </p:txBody>
      </p:sp>
      <p:grpSp>
        <p:nvGrpSpPr>
          <p:cNvPr id="25" name="Group 24"/>
          <p:cNvGrpSpPr/>
          <p:nvPr/>
        </p:nvGrpSpPr>
        <p:grpSpPr>
          <a:xfrm>
            <a:off x="3428999" y="2886075"/>
            <a:ext cx="2162175" cy="1009650"/>
            <a:chOff x="4229099" y="3095625"/>
            <a:chExt cx="2162175" cy="1009650"/>
          </a:xfrm>
        </p:grpSpPr>
        <p:sp>
          <p:nvSpPr>
            <p:cNvPr id="26" name="Arrow: Right 25"/>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28" name="Picture 27"/>
          <p:cNvPicPr>
            <a:picLocks noChangeAspect="1"/>
          </p:cNvPicPr>
          <p:nvPr/>
        </p:nvPicPr>
        <p:blipFill>
          <a:blip r:embed="rId2"/>
          <a:stretch>
            <a:fillRect/>
          </a:stretch>
        </p:blipFill>
        <p:spPr>
          <a:xfrm>
            <a:off x="5400675" y="3133725"/>
            <a:ext cx="1824947" cy="828675"/>
          </a:xfrm>
          <a:prstGeom prst="rect">
            <a:avLst/>
          </a:prstGeom>
        </p:spPr>
      </p:pic>
      <p:sp>
        <p:nvSpPr>
          <p:cNvPr id="29" name="Rectangle: Rounded Corners 28"/>
          <p:cNvSpPr/>
          <p:nvPr/>
        </p:nvSpPr>
        <p:spPr>
          <a:xfrm>
            <a:off x="1304925" y="306705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3" name="Picture 32"/>
          <p:cNvPicPr>
            <a:picLocks noChangeAspect="1"/>
          </p:cNvPicPr>
          <p:nvPr/>
        </p:nvPicPr>
        <p:blipFill>
          <a:blip r:embed="rId2"/>
          <a:stretch>
            <a:fillRect/>
          </a:stretch>
        </p:blipFill>
        <p:spPr>
          <a:xfrm>
            <a:off x="1200150" y="4286250"/>
            <a:ext cx="1824947" cy="828675"/>
          </a:xfrm>
          <a:prstGeom prst="rect">
            <a:avLst/>
          </a:prstGeom>
        </p:spPr>
      </p:pic>
      <p:grpSp>
        <p:nvGrpSpPr>
          <p:cNvPr id="37" name="Group 36"/>
          <p:cNvGrpSpPr/>
          <p:nvPr/>
        </p:nvGrpSpPr>
        <p:grpSpPr>
          <a:xfrm>
            <a:off x="3381374" y="4067175"/>
            <a:ext cx="2162175" cy="1009650"/>
            <a:chOff x="4229099" y="3095625"/>
            <a:chExt cx="2162175" cy="1009650"/>
          </a:xfrm>
        </p:grpSpPr>
        <p:sp>
          <p:nvSpPr>
            <p:cNvPr id="38" name="Arrow: Right 37"/>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40" name="Picture 39"/>
          <p:cNvPicPr>
            <a:picLocks noChangeAspect="1"/>
          </p:cNvPicPr>
          <p:nvPr/>
        </p:nvPicPr>
        <p:blipFill>
          <a:blip r:embed="rId1"/>
          <a:stretch>
            <a:fillRect/>
          </a:stretch>
        </p:blipFill>
        <p:spPr>
          <a:xfrm>
            <a:off x="5338762" y="4286250"/>
            <a:ext cx="1795463" cy="790179"/>
          </a:xfrm>
          <a:prstGeom prst="rect">
            <a:avLst/>
          </a:prstGeom>
        </p:spPr>
      </p:pic>
      <p:pic>
        <p:nvPicPr>
          <p:cNvPr id="42" name="Picture 41"/>
          <p:cNvPicPr>
            <a:picLocks noChangeAspect="1"/>
          </p:cNvPicPr>
          <p:nvPr/>
        </p:nvPicPr>
        <p:blipFill>
          <a:blip r:embed="rId3"/>
          <a:stretch>
            <a:fillRect/>
          </a:stretch>
        </p:blipFill>
        <p:spPr>
          <a:xfrm>
            <a:off x="7381875" y="4252913"/>
            <a:ext cx="1759541" cy="823912"/>
          </a:xfrm>
          <a:prstGeom prst="rect">
            <a:avLst/>
          </a:prstGeom>
        </p:spPr>
      </p:pic>
      <p:sp>
        <p:nvSpPr>
          <p:cNvPr id="43" name="Rectangle: Rounded Corners 42"/>
          <p:cNvSpPr/>
          <p:nvPr/>
        </p:nvSpPr>
        <p:spPr>
          <a:xfrm>
            <a:off x="53911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Rounded Corners 43"/>
          <p:cNvSpPr/>
          <p:nvPr/>
        </p:nvSpPr>
        <p:spPr>
          <a:xfrm>
            <a:off x="74104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6" name="Rectangle: Rounded Corners 45"/>
          <p:cNvSpPr/>
          <p:nvPr/>
        </p:nvSpPr>
        <p:spPr>
          <a:xfrm>
            <a:off x="7400925"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7" name="Picture 46"/>
          <p:cNvPicPr>
            <a:picLocks noChangeAspect="1"/>
          </p:cNvPicPr>
          <p:nvPr/>
        </p:nvPicPr>
        <p:blipFill>
          <a:blip r:embed="rId4"/>
          <a:stretch>
            <a:fillRect/>
          </a:stretch>
        </p:blipFill>
        <p:spPr>
          <a:xfrm>
            <a:off x="1143000" y="5419725"/>
            <a:ext cx="2083187" cy="933450"/>
          </a:xfrm>
          <a:prstGeom prst="rect">
            <a:avLst/>
          </a:prstGeom>
        </p:spPr>
      </p:pic>
      <p:grpSp>
        <p:nvGrpSpPr>
          <p:cNvPr id="48" name="Group 47"/>
          <p:cNvGrpSpPr/>
          <p:nvPr/>
        </p:nvGrpSpPr>
        <p:grpSpPr>
          <a:xfrm>
            <a:off x="3400424" y="5267325"/>
            <a:ext cx="2162175" cy="1009650"/>
            <a:chOff x="4229099" y="3095625"/>
            <a:chExt cx="2162175" cy="1009650"/>
          </a:xfrm>
        </p:grpSpPr>
        <p:sp>
          <p:nvSpPr>
            <p:cNvPr id="49" name="Arrow: Right 48"/>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grpSp>
        <p:nvGrpSpPr>
          <p:cNvPr id="53" name="Group 52"/>
          <p:cNvGrpSpPr/>
          <p:nvPr/>
        </p:nvGrpSpPr>
        <p:grpSpPr>
          <a:xfrm>
            <a:off x="5238750" y="5467350"/>
            <a:ext cx="1824947" cy="828675"/>
            <a:chOff x="5238750" y="5467350"/>
            <a:chExt cx="1824947" cy="828675"/>
          </a:xfrm>
        </p:grpSpPr>
        <p:pic>
          <p:nvPicPr>
            <p:cNvPr id="51" name="Picture 50"/>
            <p:cNvPicPr>
              <a:picLocks noChangeAspect="1"/>
            </p:cNvPicPr>
            <p:nvPr/>
          </p:nvPicPr>
          <p:blipFill>
            <a:blip r:embed="rId2"/>
            <a:stretch>
              <a:fillRect/>
            </a:stretch>
          </p:blipFill>
          <p:spPr>
            <a:xfrm>
              <a:off x="5238750" y="5467350"/>
              <a:ext cx="1824947" cy="828675"/>
            </a:xfrm>
            <a:prstGeom prst="rect">
              <a:avLst/>
            </a:prstGeom>
          </p:spPr>
        </p:pic>
        <p:sp>
          <p:nvSpPr>
            <p:cNvPr id="52" name="Rectangle: Rounded Corners 51"/>
            <p:cNvSpPr/>
            <p:nvPr/>
          </p:nvSpPr>
          <p:spPr>
            <a:xfrm>
              <a:off x="5314950" y="54959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
        <p:nvSpPr>
          <p:cNvPr id="54" name="Rectangle: Rounded Corners 53"/>
          <p:cNvSpPr/>
          <p:nvPr/>
        </p:nvSpPr>
        <p:spPr>
          <a:xfrm>
            <a:off x="5324475" y="548640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22" presetClass="entr" presetSubtype="4"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22" presetClass="entr" presetSubtype="4"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down)">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43" grpId="0" animBg="1"/>
      <p:bldP spid="44" grpId="0" animBg="1"/>
      <p:bldP spid="46" grpId="0" animBg="1"/>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6" descr="图片包含 物体&#10;&#10;已生成高可信度的说明"/>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6570" y="147233"/>
            <a:ext cx="922304" cy="922304"/>
          </a:xfrm>
          <a:prstGeom prst="rect">
            <a:avLst/>
          </a:prstGeom>
        </p:spPr>
      </p:pic>
      <p:pic>
        <p:nvPicPr>
          <p:cNvPr id="11" name="图片 77"/>
          <p:cNvPicPr>
            <a:picLocks noChangeAspect="1"/>
          </p:cNvPicPr>
          <p:nvPr/>
        </p:nvPicPr>
        <p:blipFill rotWithShape="1">
          <a:blip r:embed="rId2" cstate="print">
            <a:extLst>
              <a:ext uri="{28A0092B-C50C-407E-A947-70E740481C1C}">
                <a14:useLocalDpi xmlns:a14="http://schemas.microsoft.com/office/drawing/2010/main" val="0"/>
              </a:ext>
            </a:extLst>
          </a:blip>
          <a:srcRect r="81071" b="73373"/>
          <a:stretch>
            <a:fillRect/>
          </a:stretch>
        </p:blipFill>
        <p:spPr>
          <a:xfrm flipH="1">
            <a:off x="9884229" y="12189"/>
            <a:ext cx="2307771" cy="1624554"/>
          </a:xfrm>
          <a:prstGeom prst="rect">
            <a:avLst/>
          </a:prstGeom>
        </p:spPr>
      </p:pic>
      <p:pic>
        <p:nvPicPr>
          <p:cNvPr id="13" name="图片 78"/>
          <p:cNvPicPr>
            <a:picLocks noChangeAspect="1"/>
          </p:cNvPicPr>
          <p:nvPr/>
        </p:nvPicPr>
        <p:blipFill rotWithShape="1">
          <a:blip r:embed="rId2" cstate="print">
            <a:extLst>
              <a:ext uri="{28A0092B-C50C-407E-A947-70E740481C1C}">
                <a14:useLocalDpi xmlns:a14="http://schemas.microsoft.com/office/drawing/2010/main" val="0"/>
              </a:ext>
            </a:extLst>
          </a:blip>
          <a:srcRect t="62737"/>
          <a:stretch>
            <a:fillRect/>
          </a:stretch>
        </p:blipFill>
        <p:spPr>
          <a:xfrm>
            <a:off x="0" y="4584507"/>
            <a:ext cx="12192000" cy="2273493"/>
          </a:xfrm>
          <a:prstGeom prst="rect">
            <a:avLst/>
          </a:prstGeom>
        </p:spPr>
      </p:pic>
      <p:pic>
        <p:nvPicPr>
          <p:cNvPr id="14" name="图片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67453" y="2641209"/>
            <a:ext cx="3940479" cy="3559433"/>
          </a:xfrm>
          <a:prstGeom prst="rect">
            <a:avLst/>
          </a:prstGeom>
        </p:spPr>
      </p:pic>
      <p:sp>
        <p:nvSpPr>
          <p:cNvPr id="15" name="Rounded Rectangle 26"/>
          <p:cNvSpPr/>
          <p:nvPr/>
        </p:nvSpPr>
        <p:spPr>
          <a:xfrm>
            <a:off x="3278847" y="1371600"/>
            <a:ext cx="5998842" cy="1314072"/>
          </a:xfrm>
          <a:prstGeom prst="roundRect">
            <a:avLst/>
          </a:prstGeom>
          <a:solidFill>
            <a:sysClr val="window" lastClr="FFFFFF"/>
          </a:solidFill>
          <a:ln w="12700" cap="flat" cmpd="sng" algn="ctr">
            <a:solidFill>
              <a:srgbClr val="1D52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05" b="0" i="0" u="none" strike="noStrike" kern="0" cap="none" spc="0" normalizeH="0" baseline="0" noProof="0">
              <a:ln>
                <a:noFill/>
              </a:ln>
              <a:solidFill>
                <a:srgbClr val="1D5253"/>
              </a:solidFill>
              <a:effectLst/>
              <a:uLnTx/>
              <a:uFillTx/>
              <a:latin typeface="Times New Roman" panose="02020603050405020304"/>
              <a:ea typeface="+mn-ea"/>
              <a:cs typeface="+mn-cs"/>
            </a:endParaRPr>
          </a:p>
        </p:txBody>
      </p:sp>
      <p:sp>
        <p:nvSpPr>
          <p:cNvPr id="16" name="Rectangle 2"/>
          <p:cNvSpPr txBox="1">
            <a:spLocks noChangeArrowheads="1"/>
          </p:cNvSpPr>
          <p:nvPr/>
        </p:nvSpPr>
        <p:spPr bwMode="auto">
          <a:xfrm>
            <a:off x="2673671" y="1371600"/>
            <a:ext cx="7439809" cy="1220953"/>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Dặn</a:t>
            </a:r>
            <a:r>
              <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 </a:t>
            </a: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dò</a:t>
            </a:r>
            <a:endPar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endParaRPr>
          </a:p>
        </p:txBody>
      </p:sp>
    </p:spTree>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rotWithShape="1">
          <a:blip r:embed="rId1">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sp>
        <p:nvSpPr>
          <p:cNvPr id="6" name="Rounded Rectangle 26"/>
          <p:cNvSpPr/>
          <p:nvPr/>
        </p:nvSpPr>
        <p:spPr>
          <a:xfrm>
            <a:off x="3776938" y="313064"/>
            <a:ext cx="4256720" cy="1345919"/>
          </a:xfrm>
          <a:custGeom>
            <a:avLst/>
            <a:gdLst>
              <a:gd name="connsiteX0" fmla="*/ 384287 w 4256720"/>
              <a:gd name="connsiteY0" fmla="*/ 447705 h 1345919"/>
              <a:gd name="connsiteX1" fmla="*/ 554063 w 4256720"/>
              <a:gd name="connsiteY1" fmla="*/ 215191 h 1345919"/>
              <a:gd name="connsiteX2" fmla="*/ 1379985 w 4256720"/>
              <a:gd name="connsiteY2" fmla="*/ 162071 h 1345919"/>
              <a:gd name="connsiteX3" fmla="*/ 2212706 w 4256720"/>
              <a:gd name="connsiteY3" fmla="*/ 106925 h 1345919"/>
              <a:gd name="connsiteX4" fmla="*/ 2537182 w 4256720"/>
              <a:gd name="connsiteY4" fmla="*/ 6231 h 1345919"/>
              <a:gd name="connsiteX5" fmla="*/ 2939600 w 4256720"/>
              <a:gd name="connsiteY5" fmla="*/ 77296 h 1345919"/>
              <a:gd name="connsiteX6" fmla="*/ 3494353 w 4256720"/>
              <a:gd name="connsiteY6" fmla="*/ 21497 h 1345919"/>
              <a:gd name="connsiteX7" fmla="*/ 3775671 w 4256720"/>
              <a:gd name="connsiteY7" fmla="*/ 173723 h 1345919"/>
              <a:gd name="connsiteX8" fmla="*/ 4136704 w 4256720"/>
              <a:gd name="connsiteY8" fmla="*/ 321462 h 1345919"/>
              <a:gd name="connsiteX9" fmla="*/ 4120544 w 4256720"/>
              <a:gd name="connsiteY9" fmla="*/ 481664 h 1345919"/>
              <a:gd name="connsiteX10" fmla="*/ 4238589 w 4256720"/>
              <a:gd name="connsiteY10" fmla="*/ 726609 h 1345919"/>
              <a:gd name="connsiteX11" fmla="*/ 3685610 w 4256720"/>
              <a:gd name="connsiteY11" fmla="*/ 941021 h 1345919"/>
              <a:gd name="connsiteX12" fmla="*/ 3487652 w 4256720"/>
              <a:gd name="connsiteY12" fmla="*/ 1124745 h 1345919"/>
              <a:gd name="connsiteX13" fmla="*/ 2813672 w 4256720"/>
              <a:gd name="connsiteY13" fmla="*/ 1146990 h 1345919"/>
              <a:gd name="connsiteX14" fmla="*/ 2332032 w 4256720"/>
              <a:gd name="connsiteY14" fmla="*/ 1342990 h 1345919"/>
              <a:gd name="connsiteX15" fmla="*/ 1623859 w 4256720"/>
              <a:gd name="connsiteY15" fmla="*/ 1223353 h 1345919"/>
              <a:gd name="connsiteX16" fmla="*/ 571898 w 4256720"/>
              <a:gd name="connsiteY16" fmla="*/ 1105149 h 1345919"/>
              <a:gd name="connsiteX17" fmla="*/ 109374 w 4256720"/>
              <a:gd name="connsiteY17" fmla="*/ 973610 h 1345919"/>
              <a:gd name="connsiteX18" fmla="*/ 208204 w 4256720"/>
              <a:gd name="connsiteY18" fmla="*/ 796055 h 1345919"/>
              <a:gd name="connsiteX19" fmla="*/ -493 w 4256720"/>
              <a:gd name="connsiteY19" fmla="*/ 613888 h 1345919"/>
              <a:gd name="connsiteX20" fmla="*/ 380641 w 4256720"/>
              <a:gd name="connsiteY20" fmla="*/ 451973 h 1345919"/>
              <a:gd name="connsiteX21" fmla="*/ 384287 w 4256720"/>
              <a:gd name="connsiteY21" fmla="*/ 447705 h 1345919"/>
              <a:gd name="connsiteX0-1" fmla="*/ 462425 w 4256720"/>
              <a:gd name="connsiteY0-2" fmla="*/ 815558 h 1345919"/>
              <a:gd name="connsiteX1-3" fmla="*/ 212836 w 4256720"/>
              <a:gd name="connsiteY1-4" fmla="*/ 790727 h 1345919"/>
              <a:gd name="connsiteX2-5" fmla="*/ 682651 w 4256720"/>
              <a:gd name="connsiteY2-6" fmla="*/ 1087296 h 1345919"/>
              <a:gd name="connsiteX3-7" fmla="*/ 573474 w 4256720"/>
              <a:gd name="connsiteY3-8" fmla="*/ 1099167 h 1345919"/>
              <a:gd name="connsiteX4-9" fmla="*/ 1623662 w 4256720"/>
              <a:gd name="connsiteY4-10" fmla="*/ 1217869 h 1345919"/>
              <a:gd name="connsiteX5-11" fmla="*/ 1557841 w 4256720"/>
              <a:gd name="connsiteY5-12" fmla="*/ 1163659 h 1345919"/>
              <a:gd name="connsiteX6-13" fmla="*/ 2840473 w 4256720"/>
              <a:gd name="connsiteY6-14" fmla="*/ 1082685 h 1345919"/>
              <a:gd name="connsiteX7-15" fmla="*/ 2814164 w 4256720"/>
              <a:gd name="connsiteY7-16" fmla="*/ 1142161 h 1345919"/>
              <a:gd name="connsiteX8-17" fmla="*/ 3362907 w 4256720"/>
              <a:gd name="connsiteY8-18" fmla="*/ 715144 h 1345919"/>
              <a:gd name="connsiteX9-19" fmla="*/ 3683245 w 4256720"/>
              <a:gd name="connsiteY9-20" fmla="*/ 937469 h 1345919"/>
              <a:gd name="connsiteX10-21" fmla="*/ 4118573 w 4256720"/>
              <a:gd name="connsiteY10-22" fmla="*/ 478362 h 1345919"/>
              <a:gd name="connsiteX11-23" fmla="*/ 3975894 w 4256720"/>
              <a:gd name="connsiteY11-24" fmla="*/ 561734 h 1345919"/>
              <a:gd name="connsiteX12-25" fmla="*/ 3776262 w 4256720"/>
              <a:gd name="connsiteY12-26" fmla="*/ 169049 h 1345919"/>
              <a:gd name="connsiteX13-27" fmla="*/ 3783751 w 4256720"/>
              <a:gd name="connsiteY13-28" fmla="*/ 208430 h 1345919"/>
              <a:gd name="connsiteX14-29" fmla="*/ 2865206 w 4256720"/>
              <a:gd name="connsiteY14-30" fmla="*/ 123126 h 1345919"/>
              <a:gd name="connsiteX15-31" fmla="*/ 2938319 w 4256720"/>
              <a:gd name="connsiteY15-32" fmla="*/ 72903 h 1345919"/>
              <a:gd name="connsiteX16-33" fmla="*/ 2181667 w 4256720"/>
              <a:gd name="connsiteY16-34" fmla="*/ 147054 h 1345919"/>
              <a:gd name="connsiteX17-35" fmla="*/ 2217041 w 4256720"/>
              <a:gd name="connsiteY17-36" fmla="*/ 103747 h 1345919"/>
              <a:gd name="connsiteX18-37" fmla="*/ 1379492 w 4256720"/>
              <a:gd name="connsiteY18-38" fmla="*/ 161759 h 1345919"/>
              <a:gd name="connsiteX19-39" fmla="*/ 1507588 w 4256720"/>
              <a:gd name="connsiteY19-40" fmla="*/ 203757 h 1345919"/>
              <a:gd name="connsiteX20-41" fmla="*/ 406654 w 4256720"/>
              <a:gd name="connsiteY20-42" fmla="*/ 491914 h 1345919"/>
              <a:gd name="connsiteX21-43" fmla="*/ 384287 w 4256720"/>
              <a:gd name="connsiteY21-44" fmla="*/ 447705 h 13459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4256720" h="1345919" fill="none" extrusionOk="0">
                <a:moveTo>
                  <a:pt x="384287" y="447705"/>
                </a:moveTo>
                <a:cubicBezTo>
                  <a:pt x="350900" y="372262"/>
                  <a:pt x="429145" y="288269"/>
                  <a:pt x="554063" y="215191"/>
                </a:cubicBezTo>
                <a:cubicBezTo>
                  <a:pt x="746675" y="99843"/>
                  <a:pt x="1109927" y="100449"/>
                  <a:pt x="1379985" y="162071"/>
                </a:cubicBezTo>
                <a:cubicBezTo>
                  <a:pt x="1536496" y="59847"/>
                  <a:pt x="1945285" y="56077"/>
                  <a:pt x="2212706" y="106925"/>
                </a:cubicBezTo>
                <a:cubicBezTo>
                  <a:pt x="2275579" y="75291"/>
                  <a:pt x="2411492" y="2249"/>
                  <a:pt x="2537182" y="6231"/>
                </a:cubicBezTo>
                <a:cubicBezTo>
                  <a:pt x="2702665" y="-10569"/>
                  <a:pt x="2833646" y="30754"/>
                  <a:pt x="2939600" y="77296"/>
                </a:cubicBezTo>
                <a:cubicBezTo>
                  <a:pt x="3053219" y="36618"/>
                  <a:pt x="3335620" y="-1927"/>
                  <a:pt x="3494353" y="21497"/>
                </a:cubicBezTo>
                <a:cubicBezTo>
                  <a:pt x="3639484" y="63186"/>
                  <a:pt x="3741702" y="104932"/>
                  <a:pt x="3775671" y="173723"/>
                </a:cubicBezTo>
                <a:cubicBezTo>
                  <a:pt x="3966805" y="194427"/>
                  <a:pt x="4077381" y="238606"/>
                  <a:pt x="4136704" y="321462"/>
                </a:cubicBezTo>
                <a:cubicBezTo>
                  <a:pt x="4174063" y="368685"/>
                  <a:pt x="4182716" y="423376"/>
                  <a:pt x="4120544" y="481664"/>
                </a:cubicBezTo>
                <a:cubicBezTo>
                  <a:pt x="4231678" y="548467"/>
                  <a:pt x="4278051" y="630487"/>
                  <a:pt x="4238589" y="726609"/>
                </a:cubicBezTo>
                <a:cubicBezTo>
                  <a:pt x="4187846" y="884884"/>
                  <a:pt x="3945830" y="926019"/>
                  <a:pt x="3685610" y="941021"/>
                </a:cubicBezTo>
                <a:cubicBezTo>
                  <a:pt x="3679019" y="1010010"/>
                  <a:pt x="3589421" y="1070664"/>
                  <a:pt x="3487652" y="1124745"/>
                </a:cubicBezTo>
                <a:cubicBezTo>
                  <a:pt x="3309630" y="1191823"/>
                  <a:pt x="3017358" y="1181981"/>
                  <a:pt x="2813672" y="1146990"/>
                </a:cubicBezTo>
                <a:cubicBezTo>
                  <a:pt x="2749217" y="1204212"/>
                  <a:pt x="2566444" y="1341891"/>
                  <a:pt x="2332032" y="1342990"/>
                </a:cubicBezTo>
                <a:cubicBezTo>
                  <a:pt x="2087428" y="1382157"/>
                  <a:pt x="1796122" y="1318262"/>
                  <a:pt x="1623859" y="1223353"/>
                </a:cubicBezTo>
                <a:cubicBezTo>
                  <a:pt x="1291146" y="1272739"/>
                  <a:pt x="787631" y="1259394"/>
                  <a:pt x="571898" y="1105149"/>
                </a:cubicBezTo>
                <a:cubicBezTo>
                  <a:pt x="362423" y="1093251"/>
                  <a:pt x="182433" y="1069325"/>
                  <a:pt x="109374" y="973610"/>
                </a:cubicBezTo>
                <a:cubicBezTo>
                  <a:pt x="71873" y="909288"/>
                  <a:pt x="115040" y="836414"/>
                  <a:pt x="208204" y="796055"/>
                </a:cubicBezTo>
                <a:cubicBezTo>
                  <a:pt x="68178" y="775849"/>
                  <a:pt x="-9822" y="694370"/>
                  <a:pt x="-493" y="613888"/>
                </a:cubicBezTo>
                <a:cubicBezTo>
                  <a:pt x="16593" y="536006"/>
                  <a:pt x="180189" y="456950"/>
                  <a:pt x="380641" y="451973"/>
                </a:cubicBezTo>
                <a:cubicBezTo>
                  <a:pt x="381504" y="450830"/>
                  <a:pt x="383145" y="449394"/>
                  <a:pt x="384287" y="447705"/>
                </a:cubicBezTo>
                <a:close/>
              </a:path>
              <a:path w="4256720" h="1345919" fill="none" extrusionOk="0">
                <a:moveTo>
                  <a:pt x="462425" y="815558"/>
                </a:moveTo>
                <a:cubicBezTo>
                  <a:pt x="374056" y="832980"/>
                  <a:pt x="284838" y="812291"/>
                  <a:pt x="212836" y="790727"/>
                </a:cubicBezTo>
                <a:moveTo>
                  <a:pt x="682651" y="1087296"/>
                </a:moveTo>
                <a:cubicBezTo>
                  <a:pt x="642071" y="1095848"/>
                  <a:pt x="611459" y="1099640"/>
                  <a:pt x="573474" y="1099167"/>
                </a:cubicBezTo>
                <a:moveTo>
                  <a:pt x="1623662" y="1217869"/>
                </a:moveTo>
                <a:cubicBezTo>
                  <a:pt x="1597113" y="1199099"/>
                  <a:pt x="1580121" y="1178549"/>
                  <a:pt x="1557841" y="1163659"/>
                </a:cubicBezTo>
                <a:moveTo>
                  <a:pt x="2840473" y="1082685"/>
                </a:moveTo>
                <a:cubicBezTo>
                  <a:pt x="2838749" y="1101391"/>
                  <a:pt x="2827199" y="1120094"/>
                  <a:pt x="2814164" y="1142161"/>
                </a:cubicBezTo>
                <a:moveTo>
                  <a:pt x="3362907" y="715144"/>
                </a:moveTo>
                <a:cubicBezTo>
                  <a:pt x="3560259" y="746670"/>
                  <a:pt x="3686304" y="850349"/>
                  <a:pt x="3683245" y="937469"/>
                </a:cubicBezTo>
                <a:moveTo>
                  <a:pt x="4118573" y="478362"/>
                </a:moveTo>
                <a:cubicBezTo>
                  <a:pt x="4085855" y="509177"/>
                  <a:pt x="4036457" y="532949"/>
                  <a:pt x="3975894" y="561734"/>
                </a:cubicBezTo>
                <a:moveTo>
                  <a:pt x="3776262" y="169049"/>
                </a:moveTo>
                <a:cubicBezTo>
                  <a:pt x="3780623" y="179523"/>
                  <a:pt x="3783245" y="194093"/>
                  <a:pt x="3783751" y="208430"/>
                </a:cubicBezTo>
                <a:moveTo>
                  <a:pt x="2865206" y="123126"/>
                </a:moveTo>
                <a:cubicBezTo>
                  <a:pt x="2884312" y="104437"/>
                  <a:pt x="2904080" y="86578"/>
                  <a:pt x="2938319" y="72903"/>
                </a:cubicBezTo>
                <a:moveTo>
                  <a:pt x="2181667" y="147054"/>
                </a:moveTo>
                <a:cubicBezTo>
                  <a:pt x="2193304" y="131359"/>
                  <a:pt x="2198239" y="118258"/>
                  <a:pt x="2217041" y="103747"/>
                </a:cubicBezTo>
                <a:moveTo>
                  <a:pt x="1379492" y="161759"/>
                </a:moveTo>
                <a:cubicBezTo>
                  <a:pt x="1429554" y="168899"/>
                  <a:pt x="1470934" y="185648"/>
                  <a:pt x="1507588" y="203757"/>
                </a:cubicBezTo>
                <a:moveTo>
                  <a:pt x="406654" y="491914"/>
                </a:moveTo>
                <a:cubicBezTo>
                  <a:pt x="398289" y="480767"/>
                  <a:pt x="387026" y="464837"/>
                  <a:pt x="384287" y="447705"/>
                </a:cubicBezTo>
              </a:path>
              <a:path w="4256720" h="1345919" stroke="0" extrusionOk="0">
                <a:moveTo>
                  <a:pt x="384287" y="447705"/>
                </a:moveTo>
                <a:cubicBezTo>
                  <a:pt x="355340" y="385585"/>
                  <a:pt x="430774" y="263872"/>
                  <a:pt x="554063" y="215191"/>
                </a:cubicBezTo>
                <a:cubicBezTo>
                  <a:pt x="795650" y="137250"/>
                  <a:pt x="1148338" y="63211"/>
                  <a:pt x="1379985" y="162071"/>
                </a:cubicBezTo>
                <a:cubicBezTo>
                  <a:pt x="1568233" y="50816"/>
                  <a:pt x="1894515" y="2851"/>
                  <a:pt x="2212706" y="106925"/>
                </a:cubicBezTo>
                <a:cubicBezTo>
                  <a:pt x="2278460" y="54480"/>
                  <a:pt x="2405007" y="-7005"/>
                  <a:pt x="2537182" y="6231"/>
                </a:cubicBezTo>
                <a:cubicBezTo>
                  <a:pt x="2697128" y="-18120"/>
                  <a:pt x="2855295" y="48290"/>
                  <a:pt x="2939600" y="77296"/>
                </a:cubicBezTo>
                <a:cubicBezTo>
                  <a:pt x="3088854" y="47075"/>
                  <a:pt x="3288301" y="-30280"/>
                  <a:pt x="3494353" y="21497"/>
                </a:cubicBezTo>
                <a:cubicBezTo>
                  <a:pt x="3631368" y="62517"/>
                  <a:pt x="3737077" y="106599"/>
                  <a:pt x="3775671" y="173723"/>
                </a:cubicBezTo>
                <a:cubicBezTo>
                  <a:pt x="3941563" y="215570"/>
                  <a:pt x="4097257" y="252888"/>
                  <a:pt x="4136704" y="321462"/>
                </a:cubicBezTo>
                <a:cubicBezTo>
                  <a:pt x="4173652" y="373270"/>
                  <a:pt x="4173132" y="439037"/>
                  <a:pt x="4120544" y="481664"/>
                </a:cubicBezTo>
                <a:cubicBezTo>
                  <a:pt x="4247678" y="539453"/>
                  <a:pt x="4282038" y="631521"/>
                  <a:pt x="4238589" y="726609"/>
                </a:cubicBezTo>
                <a:cubicBezTo>
                  <a:pt x="4216434" y="860648"/>
                  <a:pt x="3935747" y="874285"/>
                  <a:pt x="3685610" y="941021"/>
                </a:cubicBezTo>
                <a:cubicBezTo>
                  <a:pt x="3678864" y="1015039"/>
                  <a:pt x="3617996" y="1087266"/>
                  <a:pt x="3487652" y="1124745"/>
                </a:cubicBezTo>
                <a:cubicBezTo>
                  <a:pt x="3287227" y="1204926"/>
                  <a:pt x="3001421" y="1192363"/>
                  <a:pt x="2813672" y="1146990"/>
                </a:cubicBezTo>
                <a:cubicBezTo>
                  <a:pt x="2721499" y="1202668"/>
                  <a:pt x="2543566" y="1340287"/>
                  <a:pt x="2332032" y="1342990"/>
                </a:cubicBezTo>
                <a:cubicBezTo>
                  <a:pt x="2055036" y="1372192"/>
                  <a:pt x="1777484" y="1310823"/>
                  <a:pt x="1623859" y="1223353"/>
                </a:cubicBezTo>
                <a:cubicBezTo>
                  <a:pt x="1321220" y="1315025"/>
                  <a:pt x="799119" y="1311469"/>
                  <a:pt x="571898" y="1105149"/>
                </a:cubicBezTo>
                <a:cubicBezTo>
                  <a:pt x="348766" y="1135550"/>
                  <a:pt x="165259" y="1040713"/>
                  <a:pt x="109374" y="973610"/>
                </a:cubicBezTo>
                <a:cubicBezTo>
                  <a:pt x="64707" y="920432"/>
                  <a:pt x="121770" y="851861"/>
                  <a:pt x="208204" y="796055"/>
                </a:cubicBezTo>
                <a:cubicBezTo>
                  <a:pt x="66765" y="765036"/>
                  <a:pt x="-10669" y="672668"/>
                  <a:pt x="-493" y="613888"/>
                </a:cubicBezTo>
                <a:cubicBezTo>
                  <a:pt x="5263" y="511258"/>
                  <a:pt x="142693" y="454395"/>
                  <a:pt x="380641" y="451973"/>
                </a:cubicBezTo>
                <a:cubicBezTo>
                  <a:pt x="381830" y="450628"/>
                  <a:pt x="383279" y="448943"/>
                  <a:pt x="384287" y="447705"/>
                </a:cubicBezTo>
                <a:close/>
              </a:path>
              <a:path w="4256720" h="1345919" fill="none" stroke="0" extrusionOk="0">
                <a:moveTo>
                  <a:pt x="462425" y="815558"/>
                </a:moveTo>
                <a:cubicBezTo>
                  <a:pt x="363164" y="811196"/>
                  <a:pt x="286860" y="815574"/>
                  <a:pt x="212836" y="790727"/>
                </a:cubicBezTo>
                <a:moveTo>
                  <a:pt x="682651" y="1087296"/>
                </a:moveTo>
                <a:cubicBezTo>
                  <a:pt x="645559" y="1090222"/>
                  <a:pt x="612184" y="1091377"/>
                  <a:pt x="573474" y="1099167"/>
                </a:cubicBezTo>
                <a:moveTo>
                  <a:pt x="1623662" y="1217869"/>
                </a:moveTo>
                <a:cubicBezTo>
                  <a:pt x="1602968" y="1200968"/>
                  <a:pt x="1573802" y="1188872"/>
                  <a:pt x="1557841" y="1163659"/>
                </a:cubicBezTo>
                <a:moveTo>
                  <a:pt x="2840473" y="1082685"/>
                </a:moveTo>
                <a:cubicBezTo>
                  <a:pt x="2837977" y="1104600"/>
                  <a:pt x="2828598" y="1128006"/>
                  <a:pt x="2814164" y="1142161"/>
                </a:cubicBezTo>
                <a:moveTo>
                  <a:pt x="3362907" y="715144"/>
                </a:moveTo>
                <a:cubicBezTo>
                  <a:pt x="3564349" y="738296"/>
                  <a:pt x="3689904" y="853806"/>
                  <a:pt x="3683245" y="937469"/>
                </a:cubicBezTo>
                <a:moveTo>
                  <a:pt x="4118573" y="478362"/>
                </a:moveTo>
                <a:cubicBezTo>
                  <a:pt x="4072783" y="512304"/>
                  <a:pt x="4029310" y="546596"/>
                  <a:pt x="3975894" y="561734"/>
                </a:cubicBezTo>
                <a:moveTo>
                  <a:pt x="3776262" y="169049"/>
                </a:moveTo>
                <a:cubicBezTo>
                  <a:pt x="3780801" y="181304"/>
                  <a:pt x="3785089" y="195879"/>
                  <a:pt x="3783751" y="208430"/>
                </a:cubicBezTo>
                <a:moveTo>
                  <a:pt x="2865206" y="123126"/>
                </a:moveTo>
                <a:cubicBezTo>
                  <a:pt x="2879167" y="107469"/>
                  <a:pt x="2908578" y="86595"/>
                  <a:pt x="2938319" y="72903"/>
                </a:cubicBezTo>
                <a:moveTo>
                  <a:pt x="2181667" y="147054"/>
                </a:moveTo>
                <a:cubicBezTo>
                  <a:pt x="2184888" y="131007"/>
                  <a:pt x="2204430" y="117699"/>
                  <a:pt x="2217041" y="103747"/>
                </a:cubicBezTo>
                <a:moveTo>
                  <a:pt x="1379492" y="161759"/>
                </a:moveTo>
                <a:cubicBezTo>
                  <a:pt x="1428958" y="172808"/>
                  <a:pt x="1470030" y="188348"/>
                  <a:pt x="1507588" y="203757"/>
                </a:cubicBezTo>
                <a:moveTo>
                  <a:pt x="406654" y="491914"/>
                </a:moveTo>
                <a:cubicBezTo>
                  <a:pt x="396751" y="476266"/>
                  <a:pt x="390896" y="460059"/>
                  <a:pt x="384287" y="447705"/>
                </a:cubicBezTo>
              </a:path>
            </a:pathLst>
          </a:custGeom>
          <a:ln w="190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w="22225">
                  <a:solidFill>
                    <a:srgbClr val="349294"/>
                  </a:solidFill>
                  <a:prstDash val="solid"/>
                </a:ln>
                <a:solidFill>
                  <a:srgbClr val="349294">
                    <a:lumMod val="40000"/>
                    <a:lumOff val="60000"/>
                  </a:srgbClr>
                </a:solidFill>
                <a:effectLst/>
                <a:uLnTx/>
                <a:uFillTx/>
                <a:latin typeface="Times New Roman" panose="02020603050405020304"/>
                <a:ea typeface="+mn-ea"/>
                <a:cs typeface="+mn-cs"/>
              </a:rPr>
              <a:t>Toán</a:t>
            </a:r>
            <a:endParaRPr kumimoji="0" lang="en-US" sz="4800" b="1" i="0" u="none" strike="noStrike" kern="1200" cap="none" spc="0" normalizeH="0" baseline="0" noProof="0" dirty="0">
              <a:ln w="22225">
                <a:solidFill>
                  <a:srgbClr val="349294"/>
                </a:solidFill>
                <a:prstDash val="solid"/>
              </a:ln>
              <a:solidFill>
                <a:srgbClr val="349294">
                  <a:lumMod val="40000"/>
                  <a:lumOff val="60000"/>
                </a:srgbClr>
              </a:solidFill>
              <a:effectLst/>
              <a:uLnTx/>
              <a:uFillTx/>
              <a:latin typeface="Times New Roman" panose="02020603050405020304"/>
              <a:ea typeface="+mn-ea"/>
              <a:cs typeface="+mn-cs"/>
            </a:endParaRPr>
          </a:p>
        </p:txBody>
      </p:sp>
      <p:pic>
        <p:nvPicPr>
          <p:cNvPr id="10" name="Picture 9" descr="A picture containing vector graphics, businesscard&#10;&#10;Description automatically generated"/>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272" y="1658983"/>
            <a:ext cx="10267487" cy="27607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t="2889" b="13556"/>
          <a:stretch>
            <a:fillRect/>
          </a:stretch>
        </p:blipFill>
        <p:spPr>
          <a:xfrm>
            <a:off x="15081" y="47440"/>
            <a:ext cx="12161838" cy="6648080"/>
          </a:xfrm>
          <a:prstGeom prst="rect">
            <a:avLst/>
          </a:prstGeom>
        </p:spPr>
      </p:pic>
      <p:sp>
        <p:nvSpPr>
          <p:cNvPr id="3" name="Rounded Rectangular Callout 2"/>
          <p:cNvSpPr/>
          <p:nvPr/>
        </p:nvSpPr>
        <p:spPr>
          <a:xfrm>
            <a:off x="759387" y="845716"/>
            <a:ext cx="3595878" cy="1390360"/>
          </a:xfrm>
          <a:prstGeom prst="wedgeRoundRectCallout">
            <a:avLst>
              <a:gd name="adj1" fmla="val 49497"/>
              <a:gd name="adj2" fmla="val 772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200" b="0" i="0" u="none" strike="noStrike" kern="0" cap="none" spc="0" normalizeH="0" baseline="0" noProof="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rPr>
              <a:t>CÙNG CHÚNG TỚ ĐI SIÊU THỊ NÀO!</a:t>
            </a:r>
            <a:endParaRPr kumimoji="0" lang="vi-VN" sz="3200" b="0" i="0" u="none" strike="noStrike" kern="0" cap="none" spc="0" normalizeH="0" baseline="0" noProof="0">
              <a:ln>
                <a:noFill/>
              </a:ln>
              <a:solidFill>
                <a:srgbClr val="000000"/>
              </a:solidFill>
              <a:effectLst/>
              <a:uLnTx/>
              <a:uFillTx/>
              <a:latin typeface="Arial-Rounded" pitchFamily="34" charset="0"/>
              <a:ea typeface="Arial-Rounded" pitchFamily="34" charset="0"/>
              <a:cs typeface="Arial-Rounded" pitchFamily="34" charset="0"/>
              <a:sym typeface="Arial" panose="020B0604020202020204"/>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703" y="2590800"/>
            <a:ext cx="4124325" cy="237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1"/>
            <a:ext cx="12192000" cy="500912"/>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a:fillRect/>
          </a:stretch>
        </p:blipFill>
        <p:spPr>
          <a:xfrm>
            <a:off x="2918791" y="-393649"/>
            <a:ext cx="7173276" cy="7251649"/>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b="18528"/>
          <a:stretch>
            <a:fillRect/>
          </a:stretch>
        </p:blipFill>
        <p:spPr>
          <a:xfrm>
            <a:off x="0" y="4433116"/>
            <a:ext cx="2758440" cy="2424884"/>
          </a:xfrm>
          <a:prstGeom prst="rect">
            <a:avLst/>
          </a:prstGeom>
        </p:spPr>
      </p:pic>
      <p:pic>
        <p:nvPicPr>
          <p:cNvPr id="3" name="Picture 3" descr="8934673576390 1 (1).jpg"/>
          <p:cNvPicPr>
            <a:picLocks noChangeAspect="1"/>
          </p:cNvPicPr>
          <p:nvPr/>
        </p:nvPicPr>
        <p:blipFill>
          <a:blip r:embed="rId7">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p:cNvPicPr>
            <a:picLocks noChangeAspect="1"/>
          </p:cNvPicPr>
          <p:nvPr/>
        </p:nvPicPr>
        <p:blipFill>
          <a:blip r:embed="rId8">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p:cNvPicPr>
            <a:picLocks noChangeAspect="1"/>
          </p:cNvPicPr>
          <p:nvPr/>
        </p:nvPicPr>
        <p:blipFill>
          <a:blip r:embed="rId9">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ải xuống (2).jpg"/>
          <p:cNvPicPr>
            <a:picLocks noChangeAspect="1"/>
          </p:cNvPicPr>
          <p:nvPr/>
        </p:nvPicPr>
        <p:blipFill>
          <a:blip r:embed="rId11">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hẩu-trang-y-tế.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67100" y="2971801"/>
            <a:ext cx="9715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B1vH1kQFXXXXanaXXXq6xXFXXXX.jpg"/>
          <p:cNvPicPr>
            <a:picLocks noChangeAspect="1"/>
          </p:cNvPicPr>
          <p:nvPr/>
        </p:nvPicPr>
        <p:blipFill>
          <a:blip r:embed="rId13">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433764" y="1600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8000đ</a:t>
            </a:r>
            <a:endParaRPr lang="en-US" sz="2400" b="1" dirty="0">
              <a:solidFill>
                <a:prstClr val="black"/>
              </a:solidFill>
              <a:latin typeface="Calibri" panose="020F0502020204030204"/>
            </a:endParaRPr>
          </a:p>
        </p:txBody>
      </p:sp>
      <p:sp>
        <p:nvSpPr>
          <p:cNvPr id="13" name="TextBox 12"/>
          <p:cNvSpPr txBox="1"/>
          <p:nvPr/>
        </p:nvSpPr>
        <p:spPr>
          <a:xfrm>
            <a:off x="5751513" y="1495426"/>
            <a:ext cx="1136850"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20000đ</a:t>
            </a:r>
            <a:endParaRPr lang="en-US" sz="2400" b="1" dirty="0">
              <a:solidFill>
                <a:prstClr val="black"/>
              </a:solidFill>
              <a:latin typeface="Calibri" panose="020F0502020204030204"/>
            </a:endParaRPr>
          </a:p>
        </p:txBody>
      </p:sp>
      <p:sp>
        <p:nvSpPr>
          <p:cNvPr id="14" name="TextBox 13"/>
          <p:cNvSpPr txBox="1"/>
          <p:nvPr/>
        </p:nvSpPr>
        <p:spPr>
          <a:xfrm>
            <a:off x="8143876" y="16764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5000đ</a:t>
            </a:r>
            <a:endParaRPr lang="en-US" sz="2400" b="1" dirty="0">
              <a:solidFill>
                <a:prstClr val="black"/>
              </a:solidFill>
              <a:latin typeface="Calibri" panose="020F0502020204030204"/>
            </a:endParaRPr>
          </a:p>
        </p:txBody>
      </p:sp>
      <p:sp>
        <p:nvSpPr>
          <p:cNvPr id="15" name="TextBox 14"/>
          <p:cNvSpPr txBox="1"/>
          <p:nvPr/>
        </p:nvSpPr>
        <p:spPr>
          <a:xfrm>
            <a:off x="4581526" y="2743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4000đ</a:t>
            </a:r>
            <a:endParaRPr lang="en-US" sz="2400" b="1" dirty="0">
              <a:solidFill>
                <a:prstClr val="black"/>
              </a:solidFill>
              <a:latin typeface="Calibri" panose="020F0502020204030204"/>
            </a:endParaRPr>
          </a:p>
        </p:txBody>
      </p:sp>
      <p:sp>
        <p:nvSpPr>
          <p:cNvPr id="16" name="TextBox 15"/>
          <p:cNvSpPr txBox="1"/>
          <p:nvPr/>
        </p:nvSpPr>
        <p:spPr>
          <a:xfrm>
            <a:off x="3433764" y="4267201"/>
            <a:ext cx="105028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2 000đ</a:t>
            </a:r>
            <a:endParaRPr lang="en-US" sz="2400" b="1" dirty="0">
              <a:solidFill>
                <a:prstClr val="black"/>
              </a:solidFill>
              <a:latin typeface="Calibri" panose="020F0502020204030204"/>
            </a:endParaRPr>
          </a:p>
        </p:txBody>
      </p:sp>
      <p:sp>
        <p:nvSpPr>
          <p:cNvPr id="17" name="TextBox 16"/>
          <p:cNvSpPr txBox="1"/>
          <p:nvPr/>
        </p:nvSpPr>
        <p:spPr>
          <a:xfrm>
            <a:off x="5772149" y="4191001"/>
            <a:ext cx="136207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2400" b="1" dirty="0">
                <a:solidFill>
                  <a:prstClr val="black"/>
                </a:solidFill>
                <a:latin typeface="Calibri" panose="020F0502020204030204"/>
              </a:rPr>
              <a:t>17000đ</a:t>
            </a:r>
            <a:endParaRPr lang="en-US" sz="2400" b="1" dirty="0">
              <a:solidFill>
                <a:prstClr val="black"/>
              </a:solidFill>
              <a:latin typeface="Calibri" panose="020F0502020204030204"/>
            </a:endParaRPr>
          </a:p>
        </p:txBody>
      </p:sp>
      <p:sp>
        <p:nvSpPr>
          <p:cNvPr id="26" name="TextBox 25"/>
          <p:cNvSpPr txBox="1"/>
          <p:nvPr/>
        </p:nvSpPr>
        <p:spPr>
          <a:xfrm>
            <a:off x="7172326" y="3122613"/>
            <a:ext cx="981075"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7000đ</a:t>
            </a:r>
            <a:endParaRPr lang="en-US" sz="2400" b="1" dirty="0">
              <a:solidFill>
                <a:prstClr val="black"/>
              </a:solidFill>
              <a:latin typeface="Calibri" panose="020F0502020204030204"/>
            </a:endParaRPr>
          </a:p>
        </p:txBody>
      </p:sp>
      <p:sp>
        <p:nvSpPr>
          <p:cNvPr id="27" name="Title 1"/>
          <p:cNvSpPr txBox="1"/>
          <p:nvPr/>
        </p:nvSpPr>
        <p:spPr>
          <a:xfrm>
            <a:off x="3172862" y="5155856"/>
            <a:ext cx="7462837" cy="1046162"/>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Mai có </a:t>
            </a: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000 đồng, Mai 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endParaRPr lang="en-US" altLang="en-US" sz="3200" b="1" dirty="0">
              <a:solidFill>
                <a:srgbClr val="002060"/>
              </a:solidFill>
              <a:latin typeface="Calibri" panose="020F0502020204030204" pitchFamily="34" charset="0"/>
              <a:cs typeface="Calibri" panose="020F0502020204030204" pitchFamily="34" charset="0"/>
            </a:endParaRPr>
          </a:p>
        </p:txBody>
      </p:sp>
      <p:pic>
        <p:nvPicPr>
          <p:cNvPr id="28" name="nhacchuong.net_you-know-ill-go-get.mp3">
            <a:hlinkClick r:id="" action="ppaction://media"/>
          </p:cNvPr>
          <p:cNvPicPr>
            <a:picLocks noRot="1" noChangeAspect="1"/>
          </p:cNvPicPr>
          <p:nvPr>
            <a:audioFile r:link="rId14"/>
            <p:extLst>
              <p:ext uri="{DAA4B4D4-6D71-4841-9C94-3DE7FCFB9230}">
                <p14:media xmlns:p14="http://schemas.microsoft.com/office/powerpoint/2010/main" r:link="rId15"/>
              </p:ext>
            </p:extLst>
          </p:nvPr>
        </p:nvPicPr>
        <p:blipFill>
          <a:blip r:embed="rId16">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rcRect l="7877" r="2191"/>
          <a:stretch>
            <a:fillRect/>
          </a:stretch>
        </p:blipFill>
        <p:spPr bwMode="auto">
          <a:xfrm>
            <a:off x="10652815" y="3616187"/>
            <a:ext cx="13271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25E-6 1.48148E-6 L 0.52487 0.12454 " pathEditMode="relative" rAng="0" ptsTypes="AA">
                                      <p:cBhvr>
                                        <p:cTn id="13" dur="2000" fill="hold"/>
                                        <p:tgtEl>
                                          <p:spTgt spid="8"/>
                                        </p:tgtEl>
                                        <p:attrNameLst>
                                          <p:attrName>ppt_x</p:attrName>
                                          <p:attrName>ppt_y</p:attrName>
                                        </p:attrNameLst>
                                      </p:cBhvr>
                                      <p:rCtr x="26237" y="6227"/>
                                    </p:animMotion>
                                  </p:childTnLst>
                                  <p:subTnLst>
                                    <p:audio>
                                      <p:cMediaNode>
                                        <p:cTn display="0" masterRel="sameClick">
                                          <p:stCondLst>
                                            <p:cond evt="begin" delay="0">
                                              <p:tn val="12"/>
                                            </p:cond>
                                          </p:stCondLst>
                                          <p:endCondLst>
                                            <p:cond evt="onStopAudio" delay="0">
                                              <p:tgtEl>
                                                <p:sldTgt/>
                                              </p:tgtEl>
                                            </p:cond>
                                          </p:endCondLst>
                                        </p:cTn>
                                        <p:tgtEl>
                                          <p:sndTgt r:embed="rId1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1"/>
            <a:ext cx="12192000" cy="500912"/>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a:fillRect/>
          </a:stretch>
        </p:blipFill>
        <p:spPr>
          <a:xfrm>
            <a:off x="2918791" y="-393649"/>
            <a:ext cx="7173276" cy="7251649"/>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b="18528"/>
          <a:stretch>
            <a:fillRect/>
          </a:stretch>
        </p:blipFill>
        <p:spPr>
          <a:xfrm>
            <a:off x="0" y="4433116"/>
            <a:ext cx="2758440" cy="2424884"/>
          </a:xfrm>
          <a:prstGeom prst="rect">
            <a:avLst/>
          </a:prstGeom>
        </p:spPr>
      </p:pic>
      <p:pic>
        <p:nvPicPr>
          <p:cNvPr id="2" name="Picture 3" descr="8934673576390 1 (1).jpg"/>
          <p:cNvPicPr>
            <a:picLocks noChangeAspect="1"/>
          </p:cNvPicPr>
          <p:nvPr/>
        </p:nvPicPr>
        <p:blipFill>
          <a:blip r:embed="rId7">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anh-choco-pie-396g-12-cai-201903151505091563.jpg"/>
          <p:cNvPicPr>
            <a:picLocks noChangeAspect="1"/>
          </p:cNvPicPr>
          <p:nvPr/>
        </p:nvPicPr>
        <p:blipFill>
          <a:blip r:embed="rId8">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ongha_05804_e2e77ef654554394858151595d01ffd4.jpg"/>
          <p:cNvPicPr>
            <a:picLocks noChangeAspect="1"/>
          </p:cNvPicPr>
          <p:nvPr/>
        </p:nvPicPr>
        <p:blipFill>
          <a:blip r:embed="rId9">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thung-30-goi-mi-tom-chua-cay-hao-hao-t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tải xuống (2).jpg"/>
          <p:cNvPicPr>
            <a:picLocks noChangeAspect="1"/>
          </p:cNvPicPr>
          <p:nvPr/>
        </p:nvPicPr>
        <p:blipFill>
          <a:blip r:embed="rId11">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HTB1vH1kQFXXXXanaXXXq6xXFXXXX.jpg"/>
          <p:cNvPicPr>
            <a:picLocks noChangeAspect="1"/>
          </p:cNvPicPr>
          <p:nvPr/>
        </p:nvPicPr>
        <p:blipFill>
          <a:blip r:embed="rId12">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sach-giao-khoa-toan-lop-3.jpg"/>
          <p:cNvPicPr>
            <a:picLocks noChangeAspect="1"/>
          </p:cNvPicPr>
          <p:nvPr/>
        </p:nvPicPr>
        <p:blipFill>
          <a:blip r:embed="rId13">
            <a:extLst>
              <a:ext uri="{28A0092B-C50C-407E-A947-70E740481C1C}">
                <a14:useLocalDpi xmlns:a14="http://schemas.microsoft.com/office/drawing/2010/main" val="0"/>
              </a:ext>
            </a:extLst>
          </a:blip>
          <a:srcRect l="7777" r="7777"/>
          <a:stretch>
            <a:fillRect/>
          </a:stretch>
        </p:blipFill>
        <p:spPr bwMode="auto">
          <a:xfrm>
            <a:off x="8267700" y="2438401"/>
            <a:ext cx="971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8000</a:t>
            </a:r>
            <a:endParaRPr lang="en-US" sz="2400" b="1" dirty="0">
              <a:solidFill>
                <a:prstClr val="black"/>
              </a:solidFill>
              <a:latin typeface="Calibri" panose="020F0502020204030204"/>
            </a:endParaRPr>
          </a:p>
        </p:txBody>
      </p:sp>
      <p:sp>
        <p:nvSpPr>
          <p:cNvPr id="32" name="TextBox 31"/>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20000</a:t>
            </a:r>
            <a:endParaRPr lang="en-US" sz="2400" b="1" dirty="0">
              <a:solidFill>
                <a:prstClr val="black"/>
              </a:solidFill>
              <a:latin typeface="Calibri" panose="020F0502020204030204"/>
            </a:endParaRPr>
          </a:p>
        </p:txBody>
      </p:sp>
      <p:sp>
        <p:nvSpPr>
          <p:cNvPr id="33" name="TextBox 32"/>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5000</a:t>
            </a:r>
            <a:endParaRPr lang="en-US" sz="2400" b="1" dirty="0">
              <a:solidFill>
                <a:prstClr val="black"/>
              </a:solidFill>
              <a:latin typeface="Calibri" panose="020F0502020204030204"/>
            </a:endParaRPr>
          </a:p>
        </p:txBody>
      </p:sp>
      <p:sp>
        <p:nvSpPr>
          <p:cNvPr id="34" name="TextBox 33"/>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4000</a:t>
            </a:r>
            <a:endParaRPr lang="en-US" sz="2400" b="1" dirty="0">
              <a:solidFill>
                <a:prstClr val="black"/>
              </a:solidFill>
              <a:latin typeface="Calibri" panose="020F0502020204030204"/>
            </a:endParaRPr>
          </a:p>
        </p:txBody>
      </p:sp>
      <p:sp>
        <p:nvSpPr>
          <p:cNvPr id="35" name="TextBox 34"/>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17000</a:t>
            </a:r>
            <a:endParaRPr lang="en-US" sz="2400" b="1" dirty="0">
              <a:solidFill>
                <a:prstClr val="black"/>
              </a:solidFill>
              <a:latin typeface="Calibri" panose="020F0502020204030204"/>
            </a:endParaRPr>
          </a:p>
        </p:txBody>
      </p:sp>
      <p:sp>
        <p:nvSpPr>
          <p:cNvPr id="36" name="TextBox 35"/>
          <p:cNvSpPr txBox="1"/>
          <p:nvPr/>
        </p:nvSpPr>
        <p:spPr>
          <a:xfrm>
            <a:off x="8496301" y="40386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25000</a:t>
            </a:r>
            <a:endParaRPr lang="en-US" sz="2400" b="1" dirty="0">
              <a:solidFill>
                <a:prstClr val="black"/>
              </a:solidFill>
              <a:latin typeface="Calibri" panose="020F0502020204030204"/>
            </a:endParaRPr>
          </a:p>
        </p:txBody>
      </p:sp>
      <p:sp>
        <p:nvSpPr>
          <p:cNvPr id="37" name="TextBox 36"/>
          <p:cNvSpPr txBox="1"/>
          <p:nvPr/>
        </p:nvSpPr>
        <p:spPr>
          <a:xfrm>
            <a:off x="7239000" y="3124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7000</a:t>
            </a:r>
            <a:endParaRPr lang="en-US" sz="2400" b="1" dirty="0">
              <a:solidFill>
                <a:prstClr val="black"/>
              </a:solidFill>
              <a:latin typeface="Calibri" panose="020F0502020204030204"/>
            </a:endParaRPr>
          </a:p>
        </p:txBody>
      </p:sp>
      <p:pic>
        <p:nvPicPr>
          <p:cNvPr id="38" name="Picture 37"/>
          <p:cNvPicPr>
            <a:picLocks noChangeAspect="1"/>
          </p:cNvPicPr>
          <p:nvPr/>
        </p:nvPicPr>
        <p:blipFill>
          <a:blip r:embed="rId14">
            <a:extLst>
              <a:ext uri="{28A0092B-C50C-407E-A947-70E740481C1C}">
                <a14:useLocalDpi xmlns:a14="http://schemas.microsoft.com/office/drawing/2010/main" val="0"/>
              </a:ext>
            </a:extLst>
          </a:blip>
          <a:srcRect l="20410" r="22896"/>
          <a:stretch>
            <a:fillRect/>
          </a:stretch>
        </p:blipFill>
        <p:spPr bwMode="auto">
          <a:xfrm>
            <a:off x="1676400" y="3354389"/>
            <a:ext cx="14859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itle 1"/>
          <p:cNvSpPr txBox="1"/>
          <p:nvPr/>
        </p:nvSpPr>
        <p:spPr>
          <a:xfrm>
            <a:off x="2801178" y="5247862"/>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a:t>
            </a:r>
            <a:r>
              <a:rPr lang="en-US" altLang="en-US" sz="3200" b="1" dirty="0">
                <a:solidFill>
                  <a:srgbClr val="002060"/>
                </a:solidFill>
                <a:latin typeface="Calibri" panose="020F0502020204030204" pitchFamily="34" charset="0"/>
                <a:cs typeface="Calibri" panose="020F0502020204030204" pitchFamily="34" charset="0"/>
              </a:rPr>
              <a:t>2</a:t>
            </a:r>
            <a:r>
              <a:rPr lang="vi-VN" altLang="en-US" sz="3200" b="1" dirty="0">
                <a:solidFill>
                  <a:srgbClr val="002060"/>
                </a:solidFill>
                <a:latin typeface="Calibri" panose="020F0502020204030204" pitchFamily="34" charset="0"/>
                <a:cs typeface="Calibri" panose="020F0502020204030204" pitchFamily="34" charset="0"/>
              </a:rPr>
              <a:t>000 đồng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và</a:t>
            </a:r>
            <a:r>
              <a:rPr lang="en-US" altLang="en-US" sz="3200" b="1" dirty="0">
                <a:solidFill>
                  <a:srgbClr val="002060"/>
                </a:solidFill>
                <a:latin typeface="Calibri" panose="020F0502020204030204" pitchFamily="34" charset="0"/>
                <a:cs typeface="Calibri" panose="020F0502020204030204" pitchFamily="34" charset="0"/>
              </a:rPr>
              <a:t> 5000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endParaRPr lang="en-US" altLang="en-US" sz="32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5E-6 -3.33333E-6 L -0.37722 0.25556 " pathEditMode="relative" rAng="0" ptsTypes="AA">
                                      <p:cBhvr>
                                        <p:cTn id="13" dur="2000" fill="hold"/>
                                        <p:tgtEl>
                                          <p:spTgt spid="23"/>
                                        </p:tgtEl>
                                        <p:attrNameLst>
                                          <p:attrName>ppt_x</p:attrName>
                                          <p:attrName>ppt_y</p:attrName>
                                        </p:attrNameLst>
                                      </p:cBhvr>
                                      <p:rCtr x="-18867" y="12778"/>
                                    </p:animMotion>
                                  </p:childTnLst>
                                  <p:subTnLst>
                                    <p:audio>
                                      <p:cMediaNode>
                                        <p:cTn display="0" masterRel="sameClick">
                                          <p:stCondLst>
                                            <p:cond evt="begin" delay="0">
                                              <p:tn val="12"/>
                                            </p:cond>
                                          </p:stCondLst>
                                          <p:endCondLst>
                                            <p:cond evt="onStopAudio" delay="0">
                                              <p:tgtEl>
                                                <p:sldTgt/>
                                              </p:tgtEl>
                                            </p:cond>
                                          </p:endCondLst>
                                        </p:cTn>
                                        <p:tgtEl>
                                          <p:sndTgt r:embed="rId1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1" y="1"/>
            <a:ext cx="12192000" cy="500912"/>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a:fillRect/>
          </a:stretch>
        </p:blipFill>
        <p:spPr>
          <a:xfrm>
            <a:off x="2918791" y="-393649"/>
            <a:ext cx="7173276" cy="7251649"/>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b="18528"/>
          <a:stretch>
            <a:fillRect/>
          </a:stretch>
        </p:blipFill>
        <p:spPr>
          <a:xfrm>
            <a:off x="0" y="4433116"/>
            <a:ext cx="2758440" cy="2424884"/>
          </a:xfrm>
          <a:prstGeom prst="rect">
            <a:avLst/>
          </a:prstGeom>
        </p:spPr>
      </p:pic>
      <p:pic>
        <p:nvPicPr>
          <p:cNvPr id="3" name="Picture 3" descr="8934673576390 1 (1).jpg"/>
          <p:cNvPicPr>
            <a:picLocks noChangeAspect="1"/>
          </p:cNvPicPr>
          <p:nvPr/>
        </p:nvPicPr>
        <p:blipFill>
          <a:blip r:embed="rId7">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p:cNvPicPr>
            <a:picLocks noChangeAspect="1"/>
          </p:cNvPicPr>
          <p:nvPr/>
        </p:nvPicPr>
        <p:blipFill>
          <a:blip r:embed="rId8">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p:cNvPicPr>
            <a:picLocks noChangeAspect="1"/>
          </p:cNvPicPr>
          <p:nvPr/>
        </p:nvPicPr>
        <p:blipFill>
          <a:blip r:embed="rId9">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B1vH1kQFXXXXanaXXXq6xXFXXXX.jpg"/>
          <p:cNvPicPr>
            <a:picLocks noChangeAspect="1"/>
          </p:cNvPicPr>
          <p:nvPr/>
        </p:nvPicPr>
        <p:blipFill>
          <a:blip r:embed="rId11">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8000</a:t>
            </a:r>
            <a:endParaRPr lang="en-US" sz="2400" b="1" dirty="0">
              <a:solidFill>
                <a:prstClr val="black"/>
              </a:solidFill>
              <a:latin typeface="Calibri" panose="020F0502020204030204"/>
            </a:endParaRPr>
          </a:p>
        </p:txBody>
      </p:sp>
      <p:sp>
        <p:nvSpPr>
          <p:cNvPr id="12" name="TextBox 11"/>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20000</a:t>
            </a:r>
            <a:endParaRPr lang="en-US" sz="2400" b="1" dirty="0">
              <a:solidFill>
                <a:prstClr val="black"/>
              </a:solidFill>
              <a:latin typeface="Calibri" panose="020F0502020204030204"/>
            </a:endParaRPr>
          </a:p>
        </p:txBody>
      </p:sp>
      <p:sp>
        <p:nvSpPr>
          <p:cNvPr id="13" name="TextBox 12"/>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5000</a:t>
            </a:r>
            <a:endParaRPr lang="en-US" sz="2400" b="1" dirty="0">
              <a:solidFill>
                <a:prstClr val="black"/>
              </a:solidFill>
              <a:latin typeface="Calibri" panose="020F0502020204030204"/>
            </a:endParaRPr>
          </a:p>
        </p:txBody>
      </p:sp>
      <p:sp>
        <p:nvSpPr>
          <p:cNvPr id="14" name="TextBox 13"/>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4000</a:t>
            </a:r>
            <a:endParaRPr lang="en-US" sz="2400" b="1" dirty="0">
              <a:solidFill>
                <a:prstClr val="black"/>
              </a:solidFill>
              <a:latin typeface="Calibri" panose="020F0502020204030204"/>
            </a:endParaRPr>
          </a:p>
        </p:txBody>
      </p:sp>
      <p:sp>
        <p:nvSpPr>
          <p:cNvPr id="15" name="TextBox 14"/>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panose="020F0502020204030204"/>
              </a:rPr>
              <a:t>17000</a:t>
            </a:r>
            <a:endParaRPr lang="en-US" sz="2400" b="1" dirty="0">
              <a:solidFill>
                <a:prstClr val="black"/>
              </a:solidFill>
              <a:latin typeface="Calibri" panose="020F0502020204030204"/>
            </a:endParaRPr>
          </a:p>
        </p:txBody>
      </p:sp>
      <p:pic>
        <p:nvPicPr>
          <p:cNvPr id="17" name="nhacchuong.net_you-know-ill-go-get.mp3">
            <a:hlinkClick r:id="" action="ppaction://media"/>
          </p:cNvPr>
          <p:cNvPicPr>
            <a:picLocks noRot="1" noChangeAspect="1"/>
          </p:cNvPicPr>
          <p:nvPr>
            <a:audioFile r:link="rId12"/>
            <p:extLst>
              <p:ext uri="{DAA4B4D4-6D71-4841-9C94-3DE7FCFB9230}">
                <p14:media xmlns:p14="http://schemas.microsoft.com/office/powerpoint/2010/main" r:link="rId13"/>
              </p:ext>
            </p:extLst>
          </p:nvPr>
        </p:nvPicPr>
        <p:blipFill>
          <a:blip r:embed="rId14">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p:cNvSpPr txBox="1"/>
          <p:nvPr/>
        </p:nvSpPr>
        <p:spPr>
          <a:xfrm>
            <a:off x="2933700" y="5638801"/>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Hoa</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có</a:t>
            </a:r>
            <a:r>
              <a:rPr lang="en-US" altLang="en-US" sz="3200" b="1" dirty="0">
                <a:solidFill>
                  <a:srgbClr val="002060"/>
                </a:solidFill>
                <a:latin typeface="Calibri" panose="020F0502020204030204" pitchFamily="34" charset="0"/>
                <a:cs typeface="Calibri" panose="020F0502020204030204" pitchFamily="34" charset="0"/>
              </a:rPr>
              <a:t> 12 000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Hoa</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vừa</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đủ</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tiền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để</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những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endParaRPr lang="en-US" altLang="en-US" sz="3200" b="1" dirty="0">
              <a:solidFill>
                <a:srgbClr val="002060"/>
              </a:solidFill>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15">
            <a:extLst>
              <a:ext uri="{28A0092B-C50C-407E-A947-70E740481C1C}">
                <a14:useLocalDpi xmlns:a14="http://schemas.microsoft.com/office/drawing/2010/main" val="0"/>
              </a:ext>
            </a:extLst>
          </a:blip>
          <a:srcRect l="2191" r="7877"/>
          <a:stretch>
            <a:fillRect/>
          </a:stretch>
        </p:blipFill>
        <p:spPr bwMode="auto">
          <a:xfrm>
            <a:off x="1509712" y="3652838"/>
            <a:ext cx="1423988"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1" presetClass="mediacall" presetSubtype="0" fill="hold" nodeType="withEffect">
                                  <p:stCondLst>
                                    <p:cond delay="0"/>
                                  </p:stCondLst>
                                  <p:childTnLst>
                                    <p:cmd type="call" cmd="playFrom(0.0)">
                                      <p:cBhvr>
                                        <p:cTn id="11" dur="32075"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25E-6 5.55112E-17 L -0.15898 0.30926 " pathEditMode="relative" rAng="0" ptsTypes="AA">
                                      <p:cBhvr>
                                        <p:cTn id="15" dur="2000" fill="hold"/>
                                        <p:tgtEl>
                                          <p:spTgt spid="6"/>
                                        </p:tgtEl>
                                        <p:attrNameLst>
                                          <p:attrName>ppt_x</p:attrName>
                                          <p:attrName>ppt_y</p:attrName>
                                        </p:attrNameLst>
                                      </p:cBhvr>
                                      <p:rCtr x="-7956" y="15463"/>
                                    </p:animMotion>
                                  </p:childTnLst>
                                  <p:subTnLst>
                                    <p:audio>
                                      <p:cMediaNode>
                                        <p:cTn display="0" masterRel="sameClick">
                                          <p:stCondLst>
                                            <p:cond evt="begin" delay="0">
                                              <p:tn val="14"/>
                                            </p:cond>
                                          </p:stCondLst>
                                          <p:endCondLst>
                                            <p:cond evt="onStopAudio" delay="0">
                                              <p:tgtEl>
                                                <p:sldTgt/>
                                              </p:tgtEl>
                                            </p:cond>
                                          </p:endCondLst>
                                        </p:cTn>
                                        <p:tgtEl>
                                          <p:sndTgt r:embed="rId16"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3.33333E-6 L -0.06511 0.63287 " pathEditMode="relative" rAng="0" ptsTypes="AA">
                                      <p:cBhvr>
                                        <p:cTn id="19" dur="2000" fill="hold"/>
                                        <p:tgtEl>
                                          <p:spTgt spid="3"/>
                                        </p:tgtEl>
                                        <p:attrNameLst>
                                          <p:attrName>ppt_x</p:attrName>
                                          <p:attrName>ppt_y</p:attrName>
                                        </p:attrNameLst>
                                      </p:cBhvr>
                                      <p:rCtr x="-3255" y="31644"/>
                                    </p:animMotion>
                                  </p:childTnLst>
                                  <p:subTnLst>
                                    <p:audio>
                                      <p:cMediaNode>
                                        <p:cTn display="0" masterRel="sameClick">
                                          <p:stCondLst>
                                            <p:cond evt="begin" delay="0">
                                              <p:tn val="18"/>
                                            </p:cond>
                                          </p:stCondLst>
                                          <p:endCondLst>
                                            <p:cond evt="onStopAudio" delay="0">
                                              <p:tgtEl>
                                                <p:sldTgt/>
                                              </p:tgtEl>
                                            </p:cond>
                                          </p:endCondLst>
                                        </p:cTn>
                                        <p:tgtEl>
                                          <p:sndTgt r:embed="rId1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rotWithShape="1">
          <a:blip r:embed="rId1">
            <a:extLst>
              <a:ext uri="{28A0092B-C50C-407E-A947-70E740481C1C}">
                <a14:useLocalDpi xmlns:a14="http://schemas.microsoft.com/office/drawing/2010/main" val="0"/>
              </a:ext>
            </a:extLst>
          </a:blip>
          <a:srcRect l="4305" t="5109" r="29408" b="32774"/>
          <a:stretch>
            <a:fillRect/>
          </a:stretch>
        </p:blipFill>
        <p:spPr>
          <a:xfrm>
            <a:off x="-198783" y="1265020"/>
            <a:ext cx="12390783" cy="4926230"/>
          </a:xfrm>
          <a:prstGeom prst="rect">
            <a:avLst/>
          </a:prstGeom>
        </p:spPr>
      </p:pic>
      <p:sp>
        <p:nvSpPr>
          <p:cNvPr id="4" name="TextBox 3"/>
          <p:cNvSpPr txBox="1"/>
          <p:nvPr/>
        </p:nvSpPr>
        <p:spPr>
          <a:xfrm>
            <a:off x="2510397" y="2020301"/>
            <a:ext cx="7171205" cy="69557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2023</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srcRect b="37814"/>
          <a:stretch>
            <a:fillRect/>
          </a:stretch>
        </p:blipFill>
        <p:spPr>
          <a:xfrm>
            <a:off x="5022531" y="2492286"/>
            <a:ext cx="1949769" cy="878209"/>
          </a:xfrm>
          <a:prstGeom prst="rect">
            <a:avLst/>
          </a:prstGeom>
        </p:spPr>
      </p:pic>
      <p:pic>
        <p:nvPicPr>
          <p:cNvPr id="6" name="Picture 5"/>
          <p:cNvPicPr>
            <a:picLocks noChangeAspect="1"/>
          </p:cNvPicPr>
          <p:nvPr/>
        </p:nvPicPr>
        <p:blipFill>
          <a:blip r:embed="rId3"/>
          <a:stretch>
            <a:fillRect/>
          </a:stretch>
        </p:blipFill>
        <p:spPr>
          <a:xfrm>
            <a:off x="1932425" y="3208705"/>
            <a:ext cx="8955800" cy="1774090"/>
          </a:xfrm>
          <a:prstGeom prst="rect">
            <a:avLst/>
          </a:prstGeom>
        </p:spPr>
      </p:pic>
      <p:sp>
        <p:nvSpPr>
          <p:cNvPr id="7" name="TextBox 6"/>
          <p:cNvSpPr txBox="1"/>
          <p:nvPr/>
        </p:nvSpPr>
        <p:spPr>
          <a:xfrm>
            <a:off x="5059679" y="4551680"/>
            <a:ext cx="239839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endParaRPr lang="en-US"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04229" y="256855"/>
            <a:ext cx="10364471" cy="6259432"/>
            <a:chOff x="1271036" y="857670"/>
            <a:chExt cx="6545270" cy="3980249"/>
          </a:xfrm>
        </p:grpSpPr>
        <p:pic>
          <p:nvPicPr>
            <p:cNvPr id="21" name="图片 13"/>
            <p:cNvPicPr>
              <a:picLocks noChangeAspect="1"/>
            </p:cNvPicPr>
            <p:nvPr/>
          </p:nvPicPr>
          <p:blipFill>
            <a:blip r:embed="rId1">
              <a:extLst>
                <a:ext uri="{BEBA8EAE-BF5A-486C-A8C5-ECC9F3942E4B}">
                  <a14:imgProps xmlns:a14="http://schemas.microsoft.com/office/drawing/2010/main">
                    <a14:imgLayer r:embed="rId2">
                      <a14:imgEffect>
                        <a14:saturation sat="200000"/>
                      </a14:imgEffect>
                    </a14:imgLayer>
                  </a14:imgProps>
                </a:ext>
                <a:ext uri="{28A0092B-C50C-407E-A947-70E740481C1C}">
                  <a14:useLocalDpi xmlns:a14="http://schemas.microsoft.com/office/drawing/2010/main" val="0"/>
                </a:ext>
              </a:extLst>
            </a:blip>
            <a:stretch>
              <a:fillRect/>
            </a:stretch>
          </p:blipFill>
          <p:spPr>
            <a:xfrm>
              <a:off x="1271036" y="857670"/>
              <a:ext cx="6545270" cy="3980249"/>
            </a:xfrm>
            <a:prstGeom prst="rect">
              <a:avLst/>
            </a:prstGeom>
          </p:spPr>
        </p:pic>
        <p:sp>
          <p:nvSpPr>
            <p:cNvPr id="22" name="Rectangle 21"/>
            <p:cNvSpPr/>
            <p:nvPr/>
          </p:nvSpPr>
          <p:spPr>
            <a:xfrm>
              <a:off x="3331596" y="1954097"/>
              <a:ext cx="2601326" cy="587527"/>
            </a:xfrm>
            <a:prstGeom prst="rect">
              <a:avLst/>
            </a:prstGeom>
            <a:ln>
              <a:noFill/>
            </a:ln>
          </p:spPr>
          <p:txBody>
            <a:bodyPr wrap="square" lIns="91972" tIns="46031" rIns="91972" bIns="46031">
              <a:spAutoFit/>
            </a:bodyPr>
            <a:lstStyle/>
            <a:p>
              <a:pPr marL="0" marR="0" lvl="0" indent="0" algn="ctr" defTabSz="1229360" rtl="0" eaLnBrk="1" fontAlgn="auto" latinLnBrk="0" hangingPunct="1">
                <a:lnSpc>
                  <a:spcPct val="100000"/>
                </a:lnSpc>
                <a:spcBef>
                  <a:spcPts val="0"/>
                </a:spcBef>
                <a:spcAft>
                  <a:spcPts val="0"/>
                </a:spcAft>
                <a:buClrTx/>
                <a:buSzTx/>
                <a:buFontTx/>
                <a:buNone/>
                <a:defRPr/>
              </a:pPr>
              <a:r>
                <a:rPr lang="en-US" sz="5400" b="1" dirty="0" err="1">
                  <a:ln w="22225">
                    <a:solidFill>
                      <a:srgbClr val="ED7D31"/>
                    </a:solidFill>
                    <a:prstDash val="solid"/>
                  </a:ln>
                  <a:solidFill>
                    <a:srgbClr val="FFFF00"/>
                  </a:solidFill>
                  <a:latin typeface="Arial-SGK-TV" pitchFamily="2" charset="0"/>
                  <a:cs typeface="Arial-SGK-TV" pitchFamily="2" charset="0"/>
                  <a:sym typeface="Arial" panose="020B0604020202020204"/>
                </a:rPr>
                <a:t>Luyện</a:t>
              </a:r>
              <a:r>
                <a:rPr lang="en-US" sz="5400" b="1" dirty="0">
                  <a:ln w="22225">
                    <a:solidFill>
                      <a:srgbClr val="ED7D31"/>
                    </a:solidFill>
                    <a:prstDash val="solid"/>
                  </a:ln>
                  <a:solidFill>
                    <a:srgbClr val="FFFF00"/>
                  </a:solidFill>
                  <a:latin typeface="Arial-SGK-TV" pitchFamily="2" charset="0"/>
                  <a:cs typeface="Arial-SGK-TV" pitchFamily="2" charset="0"/>
                  <a:sym typeface="Arial" panose="020B0604020202020204"/>
                </a:rPr>
                <a:t> </a:t>
              </a:r>
              <a:r>
                <a:rPr lang="en-US" sz="5400" b="1" dirty="0" err="1">
                  <a:ln w="22225">
                    <a:solidFill>
                      <a:srgbClr val="ED7D31"/>
                    </a:solidFill>
                    <a:prstDash val="solid"/>
                  </a:ln>
                  <a:solidFill>
                    <a:srgbClr val="FFFF00"/>
                  </a:solidFill>
                  <a:latin typeface="Arial-SGK-TV" pitchFamily="2" charset="0"/>
                  <a:cs typeface="Arial-SGK-TV" pitchFamily="2" charset="0"/>
                  <a:sym typeface="Arial" panose="020B0604020202020204"/>
                </a:rPr>
                <a:t>tập</a:t>
              </a:r>
              <a:endParaRPr kumimoji="0" lang="en-US" sz="5400" b="1" i="0" u="none" strike="noStrike" kern="1200" cap="none" spc="0" normalizeH="0" baseline="0" noProof="0" dirty="0">
                <a:ln w="22225">
                  <a:solidFill>
                    <a:srgbClr val="ED7D31"/>
                  </a:solidFill>
                  <a:prstDash val="solid"/>
                </a:ln>
                <a:solidFill>
                  <a:srgbClr val="FFFF00"/>
                </a:solidFill>
                <a:effectLst/>
                <a:uLnTx/>
                <a:uFillTx/>
                <a:latin typeface="Arial-SGK-TV" pitchFamily="2" charset="0"/>
                <a:ea typeface="+mn-ea"/>
                <a:cs typeface="Arial-SGK-TV" pitchFamily="2" charset="0"/>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a:ea typeface="+mn-ea"/>
              <a:cs typeface="+mn-cs"/>
            </a:endParaRPr>
          </a:p>
        </p:txBody>
      </p:sp>
      <p:grpSp>
        <p:nvGrpSpPr>
          <p:cNvPr id="9" name="Google Shape;4386;p6"/>
          <p:cNvGrpSpPr/>
          <p:nvPr/>
        </p:nvGrpSpPr>
        <p:grpSpPr>
          <a:xfrm>
            <a:off x="716517" y="416321"/>
            <a:ext cx="10894458" cy="646290"/>
            <a:chOff x="1912267" y="1496635"/>
            <a:chExt cx="10894458" cy="646290"/>
          </a:xfrm>
        </p:grpSpPr>
        <p:sp>
          <p:nvSpPr>
            <p:cNvPr id="10" name="Google Shape;4387;p6"/>
            <p:cNvSpPr txBox="1"/>
            <p:nvPr/>
          </p:nvSpPr>
          <p:spPr>
            <a:xfrm>
              <a:off x="2482855" y="1496635"/>
              <a:ext cx="1032387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a:cs typeface="Calibri" panose="020F0502020204030204" pitchFamily="34" charset="0"/>
                  <a:sym typeface="Arial" panose="020B0604020202020204"/>
                </a:rPr>
                <a:t>Tìm giá tiền của từng loại: bắp ngô, cà rốt, dưa chuột.</a:t>
              </a:r>
              <a:endPar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Arial" panose="020B0604020202020204"/>
                <a:cs typeface="Calibri" panose="020F0502020204030204" pitchFamily="34" charset="0"/>
                <a:sym typeface="Arial" panose="020B0604020202020204"/>
              </a:endParaRPr>
            </a:p>
          </p:txBody>
        </p:sp>
        <p:sp>
          <p:nvSpPr>
            <p:cNvPr id="11" name="Google Shape;4388;p6"/>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1</a:t>
              </a:r>
              <a:endParaRPr kumimoji="0" sz="20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p:cNvPicPr>
            <a:picLocks noChangeAspect="1"/>
          </p:cNvPicPr>
          <p:nvPr/>
        </p:nvPicPr>
        <p:blipFill>
          <a:blip r:embed="rId1"/>
          <a:stretch>
            <a:fillRect/>
          </a:stretch>
        </p:blipFill>
        <p:spPr>
          <a:xfrm>
            <a:off x="1828800" y="1295400"/>
            <a:ext cx="7620000" cy="1771650"/>
          </a:xfrm>
          <a:prstGeom prst="rect">
            <a:avLst/>
          </a:prstGeom>
        </p:spPr>
      </p:pic>
      <p:sp>
        <p:nvSpPr>
          <p:cNvPr id="7" name="TextBox 6"/>
          <p:cNvSpPr txBox="1"/>
          <p:nvPr/>
        </p:nvSpPr>
        <p:spPr>
          <a:xfrm>
            <a:off x="714375" y="3107115"/>
            <a:ext cx="11163299" cy="954107"/>
          </a:xfrm>
          <a:prstGeom prst="rect">
            <a:avLst/>
          </a:prstGeom>
          <a:noFill/>
        </p:spPr>
        <p:txBody>
          <a:bodyPr wrap="square">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Quan sát tranh ta thấy:</a:t>
            </a:r>
            <a:endParaRPr lang="vi-VN" sz="2800" b="1" i="0" dirty="0">
              <a:solidFill>
                <a:srgbClr val="002060"/>
              </a:solidFill>
              <a:effectLst/>
              <a:latin typeface="Calibri" panose="020F0502020204030204" pitchFamily="34" charset="0"/>
              <a:cs typeface="Calibri" panose="020F0502020204030204" pitchFamily="34" charset="0"/>
            </a:endParaRPr>
          </a:p>
          <a:p>
            <a:pPr algn="l"/>
            <a:r>
              <a:rPr lang="vi-VN" sz="2800" b="1" i="0" dirty="0">
                <a:solidFill>
                  <a:srgbClr val="002060"/>
                </a:solidFill>
                <a:effectLst/>
                <a:latin typeface="Calibri" panose="020F0502020204030204" pitchFamily="34" charset="0"/>
                <a:cs typeface="Calibri" panose="020F0502020204030204" pitchFamily="34" charset="0"/>
              </a:rPr>
              <a:t>- Bắp ngô giá 5 000 đồng.</a:t>
            </a:r>
            <a:endParaRPr lang="vi-VN" sz="2800" b="1" i="0" dirty="0">
              <a:solidFill>
                <a:srgbClr val="002060"/>
              </a:solidFill>
              <a:effectLst/>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a:blip r:embed="rId2"/>
          <a:stretch>
            <a:fillRect/>
          </a:stretch>
        </p:blipFill>
        <p:spPr>
          <a:xfrm>
            <a:off x="4562475" y="3078378"/>
            <a:ext cx="1166812" cy="945934"/>
          </a:xfrm>
          <a:prstGeom prst="rect">
            <a:avLst/>
          </a:prstGeom>
        </p:spPr>
      </p:pic>
      <p:sp>
        <p:nvSpPr>
          <p:cNvPr id="19" name="TextBox 18"/>
          <p:cNvSpPr txBox="1"/>
          <p:nvPr/>
        </p:nvSpPr>
        <p:spPr>
          <a:xfrm>
            <a:off x="714375" y="41834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và cà rốt giá 8 000 đồng.</a:t>
            </a:r>
            <a:endParaRPr lang="vi-VN" sz="2800" b="1" dirty="0">
              <a:solidFill>
                <a:srgbClr val="002060"/>
              </a:solidFill>
              <a:latin typeface="Calibri" panose="020F0502020204030204" pitchFamily="34" charset="0"/>
              <a:cs typeface="Calibri" panose="020F0502020204030204" pitchFamily="34" charset="0"/>
            </a:endParaRPr>
          </a:p>
        </p:txBody>
      </p:sp>
      <p:pic>
        <p:nvPicPr>
          <p:cNvPr id="21" name="Picture 20"/>
          <p:cNvPicPr>
            <a:picLocks noChangeAspect="1"/>
          </p:cNvPicPr>
          <p:nvPr/>
        </p:nvPicPr>
        <p:blipFill>
          <a:blip r:embed="rId3"/>
          <a:stretch>
            <a:fillRect/>
          </a:stretch>
        </p:blipFill>
        <p:spPr>
          <a:xfrm>
            <a:off x="5910138" y="3686175"/>
            <a:ext cx="1228849" cy="1052512"/>
          </a:xfrm>
          <a:prstGeom prst="rect">
            <a:avLst/>
          </a:prstGeom>
        </p:spPr>
      </p:pic>
      <p:sp>
        <p:nvSpPr>
          <p:cNvPr id="22" name="TextBox 21"/>
          <p:cNvSpPr txBox="1"/>
          <p:nvPr/>
        </p:nvSpPr>
        <p:spPr>
          <a:xfrm>
            <a:off x="781050" y="48311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cà rốt có giá là 8 000 đồng – 5 000 đồng = 3 000 đồng.</a:t>
            </a:r>
            <a:endParaRPr lang="vi-VN" sz="2800" b="1" dirty="0">
              <a:solidFill>
                <a:srgbClr val="002060"/>
              </a:solidFill>
              <a:latin typeface="Calibri" panose="020F0502020204030204" pitchFamily="34" charset="0"/>
              <a:cs typeface="Calibri" panose="020F0502020204030204" pitchFamily="34" charset="0"/>
            </a:endParaRPr>
          </a:p>
        </p:txBody>
      </p:sp>
      <p:grpSp>
        <p:nvGrpSpPr>
          <p:cNvPr id="33" name="Group 32"/>
          <p:cNvGrpSpPr/>
          <p:nvPr/>
        </p:nvGrpSpPr>
        <p:grpSpPr>
          <a:xfrm>
            <a:off x="9658350" y="4076700"/>
            <a:ext cx="1495425" cy="1152525"/>
            <a:chOff x="9467850" y="3648075"/>
            <a:chExt cx="1495425" cy="1152525"/>
          </a:xfrm>
        </p:grpSpPr>
        <p:pic>
          <p:nvPicPr>
            <p:cNvPr id="31" name="Picture 30"/>
            <p:cNvPicPr>
              <a:picLocks noChangeAspect="1"/>
            </p:cNvPicPr>
            <p:nvPr/>
          </p:nvPicPr>
          <p:blipFill>
            <a:blip r:embed="rId4"/>
            <a:stretch>
              <a:fillRect/>
            </a:stretch>
          </p:blipFill>
          <p:spPr>
            <a:xfrm>
              <a:off x="9810750" y="3648075"/>
              <a:ext cx="647700" cy="819150"/>
            </a:xfrm>
            <a:prstGeom prst="rect">
              <a:avLst/>
            </a:prstGeom>
          </p:spPr>
        </p:pic>
        <p:sp>
          <p:nvSpPr>
            <p:cNvPr id="32" name="Rectangle: Rounded Corners 31"/>
            <p:cNvSpPr/>
            <p:nvPr/>
          </p:nvSpPr>
          <p:spPr>
            <a:xfrm>
              <a:off x="9467850" y="4495800"/>
              <a:ext cx="1495425" cy="304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2060"/>
                  </a:solidFill>
                  <a:latin typeface="Calibri" panose="020F0502020204030204" pitchFamily="34" charset="0"/>
                  <a:cs typeface="Calibri" panose="020F0502020204030204" pitchFamily="34" charset="0"/>
                </a:rPr>
                <a:t>3 000 </a:t>
              </a:r>
              <a:r>
                <a:rPr lang="en-US" sz="2200" dirty="0" err="1">
                  <a:solidFill>
                    <a:srgbClr val="002060"/>
                  </a:solidFill>
                  <a:latin typeface="Calibri" panose="020F0502020204030204" pitchFamily="34" charset="0"/>
                  <a:cs typeface="Calibri" panose="020F0502020204030204" pitchFamily="34" charset="0"/>
                </a:rPr>
                <a:t>đồng</a:t>
              </a:r>
              <a:endParaRPr lang="en-US" sz="2200" dirty="0">
                <a:solidFill>
                  <a:srgbClr val="002060"/>
                </a:solidFill>
                <a:latin typeface="Calibri" panose="020F0502020204030204" pitchFamily="34" charset="0"/>
                <a:cs typeface="Calibri" panose="020F0502020204030204" pitchFamily="34" charset="0"/>
              </a:endParaRPr>
            </a:p>
          </p:txBody>
        </p:sp>
      </p:grpSp>
      <p:sp>
        <p:nvSpPr>
          <p:cNvPr id="34" name="TextBox 33"/>
          <p:cNvSpPr txBox="1"/>
          <p:nvPr/>
        </p:nvSpPr>
        <p:spPr>
          <a:xfrm>
            <a:off x="809625" y="534549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cà rốt và dưa chuột giá 10 000 đồng.</a:t>
            </a:r>
            <a:endParaRPr lang="vi-VN" sz="2800" b="1" dirty="0">
              <a:solidFill>
                <a:srgbClr val="002060"/>
              </a:solidFill>
              <a:latin typeface="Calibri" panose="020F0502020204030204" pitchFamily="34" charset="0"/>
              <a:cs typeface="Calibri" panose="020F0502020204030204" pitchFamily="34" charset="0"/>
            </a:endParaRPr>
          </a:p>
        </p:txBody>
      </p:sp>
      <p:pic>
        <p:nvPicPr>
          <p:cNvPr id="36" name="Picture 35"/>
          <p:cNvPicPr>
            <a:picLocks noChangeAspect="1"/>
          </p:cNvPicPr>
          <p:nvPr/>
        </p:nvPicPr>
        <p:blipFill>
          <a:blip r:embed="rId5"/>
          <a:stretch>
            <a:fillRect/>
          </a:stretch>
        </p:blipFill>
        <p:spPr>
          <a:xfrm>
            <a:off x="7900235" y="5257800"/>
            <a:ext cx="1072315" cy="848916"/>
          </a:xfrm>
          <a:prstGeom prst="rect">
            <a:avLst/>
          </a:prstGeom>
        </p:spPr>
      </p:pic>
      <p:sp>
        <p:nvSpPr>
          <p:cNvPr id="37" name="TextBox 36"/>
          <p:cNvSpPr txBox="1"/>
          <p:nvPr/>
        </p:nvSpPr>
        <p:spPr>
          <a:xfrm>
            <a:off x="771525" y="60503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dưa chuột có giá là 10 000 đồng – 8 nghìn đồng = 2 000 đồng.</a:t>
            </a:r>
            <a:endParaRPr lang="vi-VN"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down)">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down)">
                                      <p:cBhvr>
                                        <p:cTn id="39" dur="500"/>
                                        <p:tgtEl>
                                          <p:spTgt spid="2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down)">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down)">
                                      <p:cBhvr>
                                        <p:cTn id="5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srgbClr val="FF0000"/>
              </a:solidFill>
              <a:effectLst/>
              <a:uLnTx/>
              <a:uFillTx/>
              <a:latin typeface="Times New Roman" panose="02020603050405020304"/>
              <a:ea typeface="+mn-ea"/>
              <a:cs typeface="+mn-cs"/>
            </a:endParaRPr>
          </a:p>
        </p:txBody>
      </p:sp>
      <p:grpSp>
        <p:nvGrpSpPr>
          <p:cNvPr id="18" name="Google Shape;4386;p6"/>
          <p:cNvGrpSpPr/>
          <p:nvPr/>
        </p:nvGrpSpPr>
        <p:grpSpPr>
          <a:xfrm>
            <a:off x="1011202" y="291103"/>
            <a:ext cx="11180798" cy="614083"/>
            <a:chOff x="1183343" y="1464304"/>
            <a:chExt cx="11180798" cy="614083"/>
          </a:xfrm>
        </p:grpSpPr>
        <p:sp>
          <p:nvSpPr>
            <p:cNvPr id="19" name="Google Shape;4387;p6"/>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Số</a:t>
              </a:r>
              <a:endParaRPr kumimoji="0" lang="en-US" sz="32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4388;p6"/>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rPr>
                <a:t>2</a:t>
              </a: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 name="Group 5"/>
          <p:cNvGrpSpPr/>
          <p:nvPr/>
        </p:nvGrpSpPr>
        <p:grpSpPr>
          <a:xfrm>
            <a:off x="619125" y="876300"/>
            <a:ext cx="11068050" cy="2246769"/>
            <a:chOff x="657225" y="1114425"/>
            <a:chExt cx="11068050" cy="2246769"/>
          </a:xfrm>
        </p:grpSpPr>
        <p:sp>
          <p:nvSpPr>
            <p:cNvPr id="2" name="TextBox 1"/>
            <p:cNvSpPr txBox="1"/>
            <p:nvPr/>
          </p:nvSpPr>
          <p:spPr>
            <a:xfrm>
              <a:off x="657225" y="1114425"/>
              <a:ext cx="11010900" cy="2246769"/>
            </a:xfrm>
            <a:prstGeom prst="rect">
              <a:avLst/>
            </a:prstGeom>
            <a:noFill/>
          </p:spPr>
          <p:txBody>
            <a:bodyPr wrap="square" rtlCol="0">
              <a:spAutoFit/>
            </a:bodyPr>
            <a:lstStyle/>
            <a:p>
              <a:pPr algn="l"/>
              <a:r>
                <a:rPr lang="vi-VN" sz="2800" b="0" i="0" dirty="0">
                  <a:solidFill>
                    <a:srgbClr val="000000"/>
                  </a:solidFill>
                  <a:effectLst/>
                  <a:latin typeface="Calibri" panose="020F0502020204030204" pitchFamily="34" charset="0"/>
                  <a:cs typeface="Calibri" panose="020F0502020204030204" pitchFamily="34" charset="0"/>
                </a:rPr>
                <a:t>Vào đầu vụ ngô, mẹ Lan mua 1 bắp ngô giá 5 000 đồng. Giữa vụ, với 5 000 đồng, mẹ Lan mua được 2 bắp ngô.</a:t>
              </a:r>
              <a:endParaRPr lang="vi-VN" sz="2800" b="0" i="0" dirty="0">
                <a:solidFill>
                  <a:srgbClr val="000000"/>
                </a:solidFill>
                <a:effectLst/>
                <a:latin typeface="Calibri" panose="020F0502020204030204" pitchFamily="34" charset="0"/>
                <a:cs typeface="Calibri" panose="020F0502020204030204" pitchFamily="34" charset="0"/>
              </a:endParaRPr>
            </a:p>
            <a:p>
              <a:pPr algn="l"/>
              <a:r>
                <a:rPr lang="vi-VN" sz="2800" b="0" i="0" dirty="0">
                  <a:solidFill>
                    <a:srgbClr val="000000"/>
                  </a:solidFill>
                  <a:effectLst/>
                  <a:latin typeface="Calibri" panose="020F0502020204030204" pitchFamily="34" charset="0"/>
                  <a:cs typeface="Calibri" panose="020F0502020204030204" pitchFamily="34" charset="0"/>
                </a:rPr>
                <a:t>a) Giữa vụ, giá tiền 1 bắp ngô là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đồng.</a:t>
              </a:r>
              <a:endParaRPr lang="vi-VN" sz="2800" b="0" i="0" dirty="0">
                <a:solidFill>
                  <a:srgbClr val="000000"/>
                </a:solidFill>
                <a:effectLst/>
                <a:latin typeface="Calibri" panose="020F0502020204030204" pitchFamily="34" charset="0"/>
                <a:cs typeface="Calibri" panose="020F0502020204030204" pitchFamily="34" charset="0"/>
              </a:endParaRPr>
            </a:p>
            <a:p>
              <a:pPr algn="l"/>
              <a:r>
                <a:rPr lang="vi-VN" sz="2800" b="0" i="0" dirty="0">
                  <a:solidFill>
                    <a:srgbClr val="000000"/>
                  </a:solidFill>
                  <a:effectLst/>
                  <a:latin typeface="Calibri" panose="020F0502020204030204" pitchFamily="34" charset="0"/>
                  <a:cs typeface="Calibri" panose="020F0502020204030204" pitchFamily="34" charset="0"/>
                </a:rPr>
                <a:t>b) Giá tiền 1 bắp ngô ở đầu vụ nhiều hơn giá tiền 1 bắp ngô ở giữa vụ là đồng.</a:t>
              </a:r>
              <a:endParaRPr lang="vi-VN" sz="2800" b="0" i="0" dirty="0">
                <a:solidFill>
                  <a:srgbClr val="000000"/>
                </a:solidFill>
                <a:effectLst/>
                <a:latin typeface="Calibri" panose="020F0502020204030204" pitchFamily="34" charset="0"/>
                <a:cs typeface="Calibri" panose="020F0502020204030204" pitchFamily="34" charset="0"/>
              </a:endParaRPr>
            </a:p>
          </p:txBody>
        </p:sp>
        <p:sp>
          <p:nvSpPr>
            <p:cNvPr id="3" name="Rectangle: Rounded Corners 2"/>
            <p:cNvSpPr/>
            <p:nvPr/>
          </p:nvSpPr>
          <p:spPr>
            <a:xfrm>
              <a:off x="5334000" y="20097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endParaRPr lang="en-US" sz="2800" dirty="0"/>
            </a:p>
          </p:txBody>
        </p:sp>
        <p:sp>
          <p:nvSpPr>
            <p:cNvPr id="5" name="Rectangle: Rounded Corners 4"/>
            <p:cNvSpPr/>
            <p:nvPr/>
          </p:nvSpPr>
          <p:spPr>
            <a:xfrm>
              <a:off x="11087100" y="2447925"/>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endParaRPr lang="en-US" sz="2800" dirty="0"/>
            </a:p>
          </p:txBody>
        </p:sp>
      </p:grpSp>
      <p:pic>
        <p:nvPicPr>
          <p:cNvPr id="7" name="Picture 2" descr="5000 đồng (tiền Việt) – Wikipedia tiếng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7350" y="318135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p:cNvSpPr/>
          <p:nvPr/>
        </p:nvSpPr>
        <p:spPr>
          <a:xfrm>
            <a:off x="381000" y="3343275"/>
            <a:ext cx="1181100"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Đầu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1" name="Group 10"/>
          <p:cNvGrpSpPr/>
          <p:nvPr/>
        </p:nvGrpSpPr>
        <p:grpSpPr>
          <a:xfrm>
            <a:off x="4067174" y="3133725"/>
            <a:ext cx="2162175" cy="1009650"/>
            <a:chOff x="4229099" y="3095625"/>
            <a:chExt cx="2162175" cy="1009650"/>
          </a:xfrm>
        </p:grpSpPr>
        <p:sp>
          <p:nvSpPr>
            <p:cNvPr id="9" name="Arrow: Right 8"/>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13" name="Picture 12" descr="A corn on the cob&#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187" y="2828925"/>
            <a:ext cx="766576" cy="1466850"/>
          </a:xfrm>
          <a:prstGeom prst="rect">
            <a:avLst/>
          </a:prstGeom>
        </p:spPr>
      </p:pic>
      <p:pic>
        <p:nvPicPr>
          <p:cNvPr id="14" name="Picture 2" descr="5000 đồng (tiền Việt) – Wikipedia tiếng Việ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3050" y="449580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p:cNvSpPr/>
          <p:nvPr/>
        </p:nvSpPr>
        <p:spPr>
          <a:xfrm>
            <a:off x="257174" y="4676775"/>
            <a:ext cx="1266825"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Giữa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6" name="Group 15"/>
          <p:cNvGrpSpPr/>
          <p:nvPr/>
        </p:nvGrpSpPr>
        <p:grpSpPr>
          <a:xfrm>
            <a:off x="3895724" y="4457700"/>
            <a:ext cx="2162175" cy="1009650"/>
            <a:chOff x="4229099" y="3095625"/>
            <a:chExt cx="2162175" cy="1009650"/>
          </a:xfrm>
        </p:grpSpPr>
        <p:sp>
          <p:nvSpPr>
            <p:cNvPr id="17" name="Arrow: Right 16"/>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31" name="Picture 30" descr="A corn on the cob&#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212" y="4191000"/>
            <a:ext cx="766576" cy="1466850"/>
          </a:xfrm>
          <a:prstGeom prst="rect">
            <a:avLst/>
          </a:prstGeom>
        </p:spPr>
      </p:pic>
      <p:pic>
        <p:nvPicPr>
          <p:cNvPr id="32" name="Picture 31" descr="A corn on the cob&#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112" y="4171950"/>
            <a:ext cx="766576" cy="1466850"/>
          </a:xfrm>
          <a:prstGeom prst="rect">
            <a:avLst/>
          </a:prstGeom>
        </p:spPr>
      </p:pic>
      <p:sp>
        <p:nvSpPr>
          <p:cNvPr id="34" name="TextBox 33"/>
          <p:cNvSpPr txBox="1"/>
          <p:nvPr/>
        </p:nvSpPr>
        <p:spPr>
          <a:xfrm>
            <a:off x="7248525" y="2762161"/>
            <a:ext cx="4619625" cy="1143070"/>
          </a:xfrm>
          <a:prstGeom prst="rect">
            <a:avLst/>
          </a:prstGeom>
          <a:noFill/>
        </p:spPr>
        <p:txBody>
          <a:bodyPr wrap="square">
            <a:spAutoFit/>
          </a:bodyPr>
          <a:lstStyle/>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a) </a:t>
            </a:r>
            <a:r>
              <a:rPr lang="en-US" sz="2400" b="1" i="0" dirty="0" err="1">
                <a:solidFill>
                  <a:srgbClr val="FF0000"/>
                </a:solidFill>
                <a:effectLst/>
                <a:latin typeface="Calibri" panose="020F0502020204030204" pitchFamily="34" charset="0"/>
                <a:cs typeface="Calibri" panose="020F0502020204030204" pitchFamily="34" charset="0"/>
              </a:rPr>
              <a:t>Giữa</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vụ</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giá</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tiền</a:t>
            </a:r>
            <a:r>
              <a:rPr lang="en-US" sz="2400" b="1" i="0" dirty="0">
                <a:solidFill>
                  <a:srgbClr val="FF0000"/>
                </a:solidFill>
                <a:effectLst/>
                <a:latin typeface="Calibri" panose="020F0502020204030204" pitchFamily="34" charset="0"/>
                <a:cs typeface="Calibri" panose="020F0502020204030204" pitchFamily="34" charset="0"/>
              </a:rPr>
              <a:t> 1 </a:t>
            </a:r>
            <a:r>
              <a:rPr lang="en-US" sz="2400" b="1" i="0" dirty="0" err="1">
                <a:solidFill>
                  <a:srgbClr val="FF0000"/>
                </a:solidFill>
                <a:effectLst/>
                <a:latin typeface="Calibri" panose="020F0502020204030204" pitchFamily="34" charset="0"/>
                <a:cs typeface="Calibri" panose="020F0502020204030204" pitchFamily="34" charset="0"/>
              </a:rPr>
              <a:t>bắp</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ngô</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là</a:t>
            </a:r>
            <a:r>
              <a:rPr lang="en-US" sz="2400" b="1" i="0" dirty="0">
                <a:solidFill>
                  <a:srgbClr val="FF0000"/>
                </a:solidFill>
                <a:effectLst/>
                <a:latin typeface="Calibri" panose="020F0502020204030204" pitchFamily="34" charset="0"/>
                <a:cs typeface="Calibri" panose="020F0502020204030204" pitchFamily="34" charset="0"/>
              </a:rPr>
              <a:t>:</a:t>
            </a:r>
            <a:endParaRPr lang="en-US" sz="2400" b="1" i="0" dirty="0">
              <a:solidFill>
                <a:srgbClr val="FF0000"/>
              </a:solidFill>
              <a:effectLst/>
              <a:latin typeface="Calibri" panose="020F0502020204030204" pitchFamily="34" charset="0"/>
              <a:cs typeface="Calibri" panose="020F0502020204030204" pitchFamily="34" charset="0"/>
            </a:endParaRPr>
          </a:p>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 5 000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 : 2 = 2 500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a:t>
            </a:r>
            <a:endParaRPr lang="en-US" sz="2400" b="1" dirty="0">
              <a:solidFill>
                <a:srgbClr val="FF0000"/>
              </a:solidFill>
              <a:latin typeface="Calibri" panose="020F0502020204030204" pitchFamily="34" charset="0"/>
              <a:cs typeface="Calibri" panose="020F0502020204030204" pitchFamily="34" charset="0"/>
            </a:endParaRPr>
          </a:p>
        </p:txBody>
      </p:sp>
      <p:sp>
        <p:nvSpPr>
          <p:cNvPr id="35" name="TextBox 34"/>
          <p:cNvSpPr txBox="1"/>
          <p:nvPr/>
        </p:nvSpPr>
        <p:spPr>
          <a:xfrm>
            <a:off x="6924675" y="3809911"/>
            <a:ext cx="5267325" cy="1697068"/>
          </a:xfrm>
          <a:prstGeom prst="rect">
            <a:avLst/>
          </a:prstGeom>
          <a:noFill/>
        </p:spPr>
        <p:txBody>
          <a:bodyPr wrap="square">
            <a:spAutoFit/>
          </a:bodyPr>
          <a:lstStyle/>
          <a:p>
            <a:pPr algn="ctr">
              <a:lnSpc>
                <a:spcPct val="150000"/>
              </a:lnSpc>
            </a:pPr>
            <a:r>
              <a:rPr lang="en-US" sz="2400" b="1" dirty="0">
                <a:solidFill>
                  <a:srgbClr val="FF0000"/>
                </a:solidFill>
                <a:latin typeface="Calibri" panose="020F0502020204030204" pitchFamily="34" charset="0"/>
                <a:cs typeface="Calibri" panose="020F0502020204030204" pitchFamily="34" charset="0"/>
              </a:rPr>
              <a:t>b) </a:t>
            </a:r>
            <a:r>
              <a:rPr lang="vi-VN" sz="2400" b="1" dirty="0">
                <a:solidFill>
                  <a:srgbClr val="FF0000"/>
                </a:solidFill>
                <a:latin typeface="Calibri" panose="020F0502020204030204" pitchFamily="34" charset="0"/>
                <a:cs typeface="Calibri" panose="020F0502020204030204" pitchFamily="34" charset="0"/>
              </a:rPr>
              <a:t>Giá tiền 1 bắp ngô ở đầu vụ nhiều hơn giá tiền 1 bắp ngô ở giữa vụ là</a:t>
            </a:r>
            <a:r>
              <a:rPr lang="en-US" sz="2400" b="1" dirty="0">
                <a:solidFill>
                  <a:srgbClr val="FF0000"/>
                </a:solidFill>
                <a:latin typeface="Calibri" panose="020F0502020204030204" pitchFamily="34" charset="0"/>
                <a:cs typeface="Calibri" panose="020F0502020204030204" pitchFamily="34" charset="0"/>
              </a:rPr>
              <a:t>: </a:t>
            </a:r>
            <a:endParaRPr lang="en-US" sz="2400" b="1" dirty="0">
              <a:solidFill>
                <a:srgbClr val="FF0000"/>
              </a:solidFill>
              <a:latin typeface="Calibri" panose="020F0502020204030204" pitchFamily="34" charset="0"/>
              <a:cs typeface="Calibri" panose="020F0502020204030204" pitchFamily="34" charset="0"/>
            </a:endParaRPr>
          </a:p>
          <a:p>
            <a:pPr algn="ctr">
              <a:lnSpc>
                <a:spcPct val="150000"/>
              </a:lnSpc>
            </a:pPr>
            <a:r>
              <a:rPr lang="vi-VN" sz="2400" b="1" dirty="0">
                <a:solidFill>
                  <a:srgbClr val="FF0000"/>
                </a:solidFill>
                <a:latin typeface="Calibri" panose="020F0502020204030204" pitchFamily="34" charset="0"/>
                <a:cs typeface="Calibri" panose="020F0502020204030204" pitchFamily="34" charset="0"/>
              </a:rPr>
              <a:t> 5 000 đồng – 2 500 đồng = 2 500 đồng.</a:t>
            </a:r>
            <a:endParaRPr lang="vi-VN" sz="2400" b="1" dirty="0">
              <a:solidFill>
                <a:srgbClr val="FF0000"/>
              </a:solidFill>
              <a:latin typeface="Calibri" panose="020F0502020204030204" pitchFamily="34" charset="0"/>
              <a:cs typeface="Calibri" panose="020F0502020204030204" pitchFamily="34" charset="0"/>
            </a:endParaRPr>
          </a:p>
        </p:txBody>
      </p:sp>
      <p:sp>
        <p:nvSpPr>
          <p:cNvPr id="36" name="TextBox 35"/>
          <p:cNvSpPr txBox="1"/>
          <p:nvPr/>
        </p:nvSpPr>
        <p:spPr>
          <a:xfrm>
            <a:off x="7677150" y="5333911"/>
            <a:ext cx="4619625" cy="1143070"/>
          </a:xfrm>
          <a:prstGeom prst="rect">
            <a:avLst/>
          </a:prstGeom>
          <a:noFill/>
        </p:spPr>
        <p:txBody>
          <a:bodyPr wrap="square">
            <a:spAutoFit/>
          </a:bodyPr>
          <a:lstStyle/>
          <a:p>
            <a:pPr algn="ctr">
              <a:lnSpc>
                <a:spcPct val="150000"/>
              </a:lnSpc>
            </a:pPr>
            <a:r>
              <a:rPr lang="en-US" sz="2400" b="1" dirty="0" err="1">
                <a:solidFill>
                  <a:srgbClr val="FF0000"/>
                </a:solidFill>
                <a:latin typeface="Calibri" panose="020F0502020204030204" pitchFamily="34" charset="0"/>
                <a:cs typeface="Calibri" panose="020F0502020204030204" pitchFamily="34" charset="0"/>
              </a:rPr>
              <a:t>Đáp</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 a) 2500 </a:t>
            </a:r>
            <a:r>
              <a:rPr lang="en-US" sz="2400" b="1" dirty="0" err="1">
                <a:solidFill>
                  <a:srgbClr val="FF0000"/>
                </a:solidFill>
                <a:latin typeface="Calibri" panose="020F0502020204030204" pitchFamily="34" charset="0"/>
                <a:cs typeface="Calibri" panose="020F0502020204030204" pitchFamily="34" charset="0"/>
              </a:rPr>
              <a:t>đồng</a:t>
            </a:r>
            <a:endParaRPr lang="en-US" sz="2400" b="1" dirty="0">
              <a:solidFill>
                <a:srgbClr val="FF0000"/>
              </a:solidFill>
              <a:latin typeface="Calibri" panose="020F0502020204030204" pitchFamily="34" charset="0"/>
              <a:cs typeface="Calibri" panose="020F0502020204030204" pitchFamily="34" charset="0"/>
            </a:endParaRPr>
          </a:p>
          <a:p>
            <a:pPr algn="ctr">
              <a:lnSpc>
                <a:spcPct val="150000"/>
              </a:lnSpc>
            </a:pPr>
            <a:r>
              <a:rPr lang="en-US" sz="2400" b="1" dirty="0">
                <a:solidFill>
                  <a:srgbClr val="FF0000"/>
                </a:solidFill>
                <a:latin typeface="Calibri" panose="020F0502020204030204" pitchFamily="34" charset="0"/>
                <a:cs typeface="Calibri" panose="020F0502020204030204" pitchFamily="34" charset="0"/>
              </a:rPr>
              <a:t>               b) 2500 </a:t>
            </a:r>
            <a:r>
              <a:rPr lang="en-US" sz="2400" b="1" dirty="0" err="1">
                <a:solidFill>
                  <a:srgbClr val="FF0000"/>
                </a:solidFill>
                <a:latin typeface="Calibri" panose="020F0502020204030204" pitchFamily="34" charset="0"/>
                <a:cs typeface="Calibri" panose="020F0502020204030204" pitchFamily="34" charset="0"/>
              </a:rPr>
              <a:t>đồng</a:t>
            </a:r>
            <a:r>
              <a:rPr lang="en-US" sz="2400" b="1" dirty="0">
                <a:solidFill>
                  <a:srgbClr val="FF0000"/>
                </a:solidFill>
                <a:latin typeface="Calibri" panose="020F0502020204030204" pitchFamily="34" charset="0"/>
                <a:cs typeface="Calibri" panose="020F0502020204030204" pitchFamily="34" charset="0"/>
              </a:rPr>
              <a:t> </a:t>
            </a:r>
            <a:endParaRPr lang="en-US" sz="24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par>
                                <p:cTn id="48" presetID="22" presetClass="entr" presetSubtype="4"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down)">
                                      <p:cBhvr>
                                        <p:cTn id="55" dur="500"/>
                                        <p:tgtEl>
                                          <p:spTgt spid="3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4">
                                            <p:txEl>
                                              <p:pRg st="1" end="1"/>
                                            </p:txEl>
                                          </p:spTgt>
                                        </p:tgtEl>
                                        <p:attrNameLst>
                                          <p:attrName>style.visibility</p:attrName>
                                        </p:attrNameLst>
                                      </p:cBhvr>
                                      <p:to>
                                        <p:strVal val="visible"/>
                                      </p:to>
                                    </p:set>
                                    <p:animEffect transition="in" filter="wipe(down)">
                                      <p:cBhvr>
                                        <p:cTn id="60" dur="500"/>
                                        <p:tgtEl>
                                          <p:spTgt spid="3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5">
                                            <p:txEl>
                                              <p:pRg st="0" end="0"/>
                                            </p:txEl>
                                          </p:spTgt>
                                        </p:tgtEl>
                                        <p:attrNameLst>
                                          <p:attrName>style.visibility</p:attrName>
                                        </p:attrNameLst>
                                      </p:cBhvr>
                                      <p:to>
                                        <p:strVal val="visible"/>
                                      </p:to>
                                    </p:set>
                                    <p:animEffect transition="in" filter="wipe(down)">
                                      <p:cBhvr>
                                        <p:cTn id="65" dur="500"/>
                                        <p:tgtEl>
                                          <p:spTgt spid="35">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xEl>
                                              <p:pRg st="1" end="1"/>
                                            </p:txEl>
                                          </p:spTgt>
                                        </p:tgtEl>
                                        <p:attrNameLst>
                                          <p:attrName>style.visibility</p:attrName>
                                        </p:attrNameLst>
                                      </p:cBhvr>
                                      <p:to>
                                        <p:strVal val="visible"/>
                                      </p:to>
                                    </p:set>
                                    <p:animEffect transition="in" filter="wipe(down)">
                                      <p:cBhvr>
                                        <p:cTn id="70" dur="500"/>
                                        <p:tgtEl>
                                          <p:spTgt spid="35">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animEffect transition="in" filter="wipe(down)">
                                      <p:cBhvr>
                                        <p:cTn id="75" dur="500"/>
                                        <p:tgtEl>
                                          <p:spTgt spid="3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xEl>
                                              <p:pRg st="1" end="1"/>
                                            </p:txEl>
                                          </p:spTgt>
                                        </p:tgtEl>
                                        <p:attrNameLst>
                                          <p:attrName>style.visibility</p:attrName>
                                        </p:attrNameLst>
                                      </p:cBhvr>
                                      <p:to>
                                        <p:strVal val="visible"/>
                                      </p:to>
                                    </p:set>
                                    <p:animEffect transition="in" filter="wipe(down)">
                                      <p:cBhvr>
                                        <p:cTn id="80"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34" grpId="0" build="p"/>
      <p:bldP spid="35" grpId="0" build="p"/>
      <p:bldP spid="36" grpId="0" build="p"/>
    </p:bldLst>
  </p:timing>
</p:sld>
</file>

<file path=ppt/theme/theme1.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1980</Words>
  <Application>WPS Presentation</Application>
  <PresentationFormat>Widescreen</PresentationFormat>
  <Paragraphs>157</Paragraphs>
  <Slides>14</Slides>
  <Notes>10</Notes>
  <HiddenSlides>0</HiddenSlides>
  <MMClips>2</MMClips>
  <ScaleCrop>false</ScaleCrop>
  <HeadingPairs>
    <vt:vector size="6" baseType="variant">
      <vt:variant>
        <vt:lpstr>已用的字体</vt:lpstr>
      </vt:variant>
      <vt:variant>
        <vt:i4>18</vt:i4>
      </vt:variant>
      <vt:variant>
        <vt:lpstr>主题</vt:lpstr>
      </vt:variant>
      <vt:variant>
        <vt:i4>4</vt:i4>
      </vt:variant>
      <vt:variant>
        <vt:lpstr>幻灯片标题</vt:lpstr>
      </vt:variant>
      <vt:variant>
        <vt:i4>14</vt:i4>
      </vt:variant>
    </vt:vector>
  </HeadingPairs>
  <TitlesOfParts>
    <vt:vector size="36" baseType="lpstr">
      <vt:lpstr>Arial</vt:lpstr>
      <vt:lpstr>SimSun</vt:lpstr>
      <vt:lpstr>Wingdings</vt:lpstr>
      <vt:lpstr>字魂59号-创粗黑</vt:lpstr>
      <vt:lpstr>Patrick Hand SC</vt:lpstr>
      <vt:lpstr>Segoe Print</vt:lpstr>
      <vt:lpstr>Patrick Hand</vt:lpstr>
      <vt:lpstr>Arial</vt:lpstr>
      <vt:lpstr>Gochi Hand</vt:lpstr>
      <vt:lpstr>Calibri</vt:lpstr>
      <vt:lpstr>Arial-Rounded</vt:lpstr>
      <vt:lpstr>Calibri</vt:lpstr>
      <vt:lpstr>Cambria</vt:lpstr>
      <vt:lpstr>Arial-SGK-TV</vt:lpstr>
      <vt:lpstr>Times New Roman</vt:lpstr>
      <vt:lpstr>Microsoft YaHei</vt:lpstr>
      <vt:lpstr>Arial Unicode MS</vt:lpstr>
      <vt:lpstr>等线</vt:lpstr>
      <vt:lpstr>FLOWERS 16X9</vt:lpstr>
      <vt:lpstr>Office 主题</vt:lpstr>
      <vt:lpstr>Office 主题​​</vt:lpstr>
      <vt:lpstr>English Language Grammar Rules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10</cp:revision>
  <dcterms:created xsi:type="dcterms:W3CDTF">2023-02-05T07:18:00Z</dcterms:created>
  <dcterms:modified xsi:type="dcterms:W3CDTF">2023-04-10T02:45:48Z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53B1C7B6980047E2BD67197A93027802</vt:lpwstr>
  </property>
  <property fmtid="{D5CDD505-2E9C-101B-9397-08002B2CF9AE}" pid="3" name="KSOProductBuildVer">
    <vt:lpwstr>1033-11.2.0.11516</vt:lpwstr>
  </property>
</Properties>
</file>