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81" r:id="rId4"/>
  </p:sldMasterIdLst>
  <p:notesMasterIdLst>
    <p:notesMasterId r:id="rId12"/>
  </p:notesMasterIdLst>
  <p:sldIdLst>
    <p:sldId id="267" r:id="rId5"/>
    <p:sldId id="269" r:id="rId6"/>
    <p:sldId id="288" r:id="rId7"/>
    <p:sldId id="272" r:id="rId8"/>
    <p:sldId id="306" r:id="rId9"/>
    <p:sldId id="304" r:id="rId10"/>
    <p:sldId id="262" r:id="rId11"/>
    <p:sldId id="305" r:id="rId13"/>
    <p:sldId id="284" r:id="rId14"/>
    <p:sldId id="298" r:id="rId15"/>
    <p:sldId id="307" r:id="rId16"/>
    <p:sldId id="308" r:id="rId17"/>
    <p:sldId id="309" r:id="rId18"/>
    <p:sldId id="292" r:id="rId19"/>
    <p:sldId id="293" r:id="rId20"/>
    <p:sldId id="294" r:id="rId21"/>
    <p:sldId id="310"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notesMaster" Target="notesMasters/notes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DD999-CD75-4EB6-BAEA-E017635CFFE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C7601-D000-495C-9E13-E393BC85181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80600F-D724-4D75-8876-526C4090E04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userDrawn="1"/>
        </p:nvPicPr>
        <p:blipFill rotWithShape="1">
          <a:blip r:embed="rId3">
            <a:extLst>
              <a:ext uri="{28A0092B-C50C-407E-A947-70E740481C1C}">
                <a14:useLocalDpi xmlns:a14="http://schemas.microsoft.com/office/drawing/2010/main" val="0"/>
              </a:ext>
            </a:extLst>
          </a:blip>
          <a:srcRect t="10169"/>
          <a:stretch>
            <a:fillRect/>
          </a:stretch>
        </p:blipFill>
        <p:spPr>
          <a:xfrm>
            <a:off x="1576535" y="0"/>
            <a:ext cx="9576486" cy="6160587"/>
          </a:xfrm>
          <a:prstGeom prst="rect">
            <a:avLst/>
          </a:prstGeom>
        </p:spPr>
      </p:pic>
      <p:pic>
        <p:nvPicPr>
          <p:cNvPr id="15" name="图片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887" y="1027227"/>
            <a:ext cx="2438400" cy="2254786"/>
          </a:xfrm>
          <a:prstGeom prst="rect">
            <a:avLst/>
          </a:prstGeom>
        </p:spPr>
      </p:pic>
      <p:pic>
        <p:nvPicPr>
          <p:cNvPr id="16" name="图片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0412" y="5044526"/>
            <a:ext cx="603476" cy="80992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6" name="页脚占位符 5"/>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7" name="灯片编号占位符 6"/>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8" name="页脚占位符 7"/>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9" name="灯片编号占位符 8"/>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4" name="页脚占位符 3"/>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5" name="灯片编号占位符 4"/>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3" name="页脚占位符 2"/>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4" name="灯片编号占位符 3"/>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6" name="页脚占位符 5"/>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7" name="灯片编号占位符 6"/>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6" name="页脚占位符 5"/>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7" name="灯片编号占位符 6"/>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11"/>
          </p:nvPr>
        </p:nvSpPr>
        <p:spPr/>
        <p:txBody>
          <a:body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12"/>
          </p:nvPr>
        </p:nvSpPr>
        <p:spPr/>
        <p:txBody>
          <a:body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p:cNvSpPr/>
          <p:nvPr userDrawn="1"/>
        </p:nvSpPr>
        <p:spPr>
          <a:xfrm>
            <a:off x="182877"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sym typeface="Arial" panose="020B0604020202020204"/>
            </a:endParaRPr>
          </a:p>
        </p:txBody>
      </p:sp>
      <p:sp>
        <p:nvSpPr>
          <p:cNvPr id="4" name="矩形 3"/>
          <p:cNvSpPr/>
          <p:nvPr userDrawn="1"/>
        </p:nvSpPr>
        <p:spPr>
          <a:xfrm>
            <a:off x="354571" y="350521"/>
            <a:ext cx="11502151"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20F0502020204030204"/>
              <a:cs typeface="+mn-cs"/>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Tm="0">
        <p:blinds/>
      </p:transition>
    </mc:Choice>
    <mc:Fallback>
      <p:transition spd="slow" advTm="0">
        <p:blind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545"/>
          <a:stretch>
            <a:fillRect/>
          </a:stretch>
        </p:blipFill>
        <p:spPr>
          <a:xfrm>
            <a:off x="2265038" y="1"/>
            <a:ext cx="8291578" cy="5905500"/>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027" y="1580059"/>
            <a:ext cx="2438400" cy="225478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735" b="0" i="0" u="none" strike="noStrike" kern="1200" cap="none" spc="0" normalizeH="0" baseline="0" noProof="0" dirty="0">
                <a:ln>
                  <a:noFill/>
                </a:ln>
                <a:solidFill>
                  <a:prstClr val="black">
                    <a:lumMod val="50000"/>
                    <a:lumOff val="50000"/>
                  </a:prstClr>
                </a:solidFill>
                <a:effectLst/>
                <a:uLnTx/>
                <a:uFillTx/>
                <a:latin typeface="Microsoft YaHei" panose="020B0503020204020204" pitchFamily="34" charset="-122"/>
                <a:ea typeface="Microsoft YaHei" panose="020B0503020204020204" pitchFamily="34" charset="-122"/>
                <a:cs typeface="+mn-ea"/>
                <a:sym typeface="+mn-lt"/>
              </a:rPr>
              <a:t>年度工作概述</a:t>
            </a:r>
            <a:endParaRPr kumimoji="0" lang="zh-CN" altLang="en-US" sz="1735" b="0" i="0" u="none" strike="noStrike" kern="1200" cap="none" spc="0" normalizeH="0" baseline="0" noProof="0" dirty="0">
              <a:ln>
                <a:noFill/>
              </a:ln>
              <a:solidFill>
                <a:prstClr val="black">
                  <a:lumMod val="50000"/>
                  <a:lumOff val="50000"/>
                </a:prstClr>
              </a:solidFill>
              <a:effectLst/>
              <a:uLnTx/>
              <a:uFillTx/>
              <a:latin typeface="Microsoft YaHei" panose="020B0503020204020204" pitchFamily="34" charset="-122"/>
              <a:ea typeface="Microsoft YaHei" panose="020B0503020204020204" pitchFamily="34" charset="-122"/>
              <a:cs typeface="+mn-ea"/>
              <a:sym typeface="+mn-lt"/>
            </a:endParaRPr>
          </a:p>
        </p:txBody>
      </p:sp>
      <p:sp>
        <p:nvSpPr>
          <p:cNvPr id="4" name="文本框 33"/>
          <p:cNvSpPr txBox="1"/>
          <p:nvPr userDrawn="1"/>
        </p:nvSpPr>
        <p:spPr>
          <a:xfrm>
            <a:off x="353485" y="619993"/>
            <a:ext cx="1702720" cy="277005"/>
          </a:xfrm>
          <a:prstGeom prst="rect">
            <a:avLst/>
          </a:prstGeom>
          <a:noFill/>
        </p:spPr>
        <p:txBody>
          <a:bodyPr wrap="none" lIns="91445" tIns="45723" rIns="91445" bIns="45723">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defTabSz="914400">
              <a:defRPr/>
            </a:pPr>
            <a:fld id="{2062C1E6-100B-44D2-A1C7-A34E3BD9A12C}"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7" name="页脚占位符 3"/>
          <p:cNvSpPr>
            <a:spLocks noGrp="1"/>
          </p:cNvSpPr>
          <p:nvPr>
            <p:ph type="ftr" sz="quarter" idx="11"/>
          </p:nvPr>
        </p:nvSpPr>
        <p:spPr/>
        <p:txBody>
          <a:bodyPr/>
          <a:lstStyle>
            <a:lvl1pPr>
              <a:defRPr/>
            </a:lvl1pPr>
          </a:lstStyle>
          <a:p>
            <a:pPr defTabSz="914400">
              <a:defRPr/>
            </a:pPr>
            <a:endParaRPr lang="zh-CN" altLang="en-US">
              <a:solidFill>
                <a:prstClr val="black">
                  <a:tint val="75000"/>
                </a:prstClr>
              </a:solidFill>
              <a:cs typeface="Arial" panose="020B0604020202020204"/>
              <a:sym typeface="Arial" panose="020B0604020202020204"/>
            </a:endParaRPr>
          </a:p>
        </p:txBody>
      </p:sp>
      <p:sp>
        <p:nvSpPr>
          <p:cNvPr id="8" name="灯片编号占位符 4"/>
          <p:cNvSpPr>
            <a:spLocks noGrp="1"/>
          </p:cNvSpPr>
          <p:nvPr>
            <p:ph type="sldNum" sz="quarter" idx="12"/>
          </p:nvPr>
        </p:nvSpPr>
        <p:spPr/>
        <p:txBody>
          <a:bodyPr/>
          <a:lstStyle>
            <a:lvl1pPr>
              <a:defRPr/>
            </a:lvl1pPr>
          </a:lstStyle>
          <a:p>
            <a:pPr defTabSz="914400">
              <a:defRPr/>
            </a:pPr>
            <a:fld id="{C14A6F88-39AC-442E-B372-2FEBDC340D1D}"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5.jpeg"/><Relationship Id="rId15" Type="http://schemas.openxmlformats.org/officeDocument/2006/relationships/image" Target="../media/image4.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8" Type="http://schemas.openxmlformats.org/officeDocument/2006/relationships/theme" Target="../theme/theme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4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29062" y="261868"/>
            <a:ext cx="603476" cy="809928"/>
          </a:xfrm>
          <a:prstGeom prst="rect">
            <a:avLst/>
          </a:prstGeom>
        </p:spPr>
      </p:pic>
      <p:pic>
        <p:nvPicPr>
          <p:cNvPr id="3" name="Picture 2" descr="A picture containing shape&#10;&#10;Description automatically generated"/>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71626" y="409574"/>
            <a:ext cx="1304925" cy="1304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51456EF-EDA7-466D-90A9-97D47B7037CB}" type="datetimeFigureOut">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cs typeface="Arial" panose="020B0604020202020204"/>
              <a:sym typeface="Arial" panose="020B0604020202020204"/>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A7D73ED-7EBB-4E11-B60B-79773C5177D3}" type="slidenum">
              <a:rPr lang="zh-CN" altLang="en-US" smtClean="0">
                <a:solidFill>
                  <a:prstClr val="black">
                    <a:tint val="75000"/>
                  </a:prstClr>
                </a:solidFill>
                <a:cs typeface="Arial" panose="020B0604020202020204"/>
                <a:sym typeface="Arial" panose="020B0604020202020204"/>
              </a:rPr>
            </a:fld>
            <a:endParaRPr lang="zh-CN" alt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6.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32.png"/><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6" Type="http://schemas.openxmlformats.org/officeDocument/2006/relationships/notesSlide" Target="../notesSlides/notesSlide4.xml"/><Relationship Id="rId15" Type="http://schemas.openxmlformats.org/officeDocument/2006/relationships/slideLayout" Target="../slideLayouts/slideLayout34.xml"/><Relationship Id="rId14" Type="http://schemas.openxmlformats.org/officeDocument/2006/relationships/image" Target="../media/image47.png"/><Relationship Id="rId13" Type="http://schemas.openxmlformats.org/officeDocument/2006/relationships/image" Target="../media/image46.png"/><Relationship Id="rId12" Type="http://schemas.openxmlformats.org/officeDocument/2006/relationships/image" Target="../media/image45.png"/><Relationship Id="rId11" Type="http://schemas.microsoft.com/office/2007/relationships/hdphoto" Target="../media/image44.wdp"/><Relationship Id="rId10" Type="http://schemas.openxmlformats.org/officeDocument/2006/relationships/image" Target="../media/image43.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7" Type="http://schemas.openxmlformats.org/officeDocument/2006/relationships/notesSlide" Target="../notesSlides/notesSlide5.xml"/><Relationship Id="rId26" Type="http://schemas.openxmlformats.org/officeDocument/2006/relationships/slideLayout" Target="../slideLayouts/slideLayout34.xml"/><Relationship Id="rId25" Type="http://schemas.microsoft.com/office/2007/relationships/hdphoto" Target="../media/image60.wdp"/><Relationship Id="rId24" Type="http://schemas.openxmlformats.org/officeDocument/2006/relationships/image" Target="../media/image59.png"/><Relationship Id="rId23" Type="http://schemas.microsoft.com/office/2007/relationships/hdphoto" Target="../media/image58.wdp"/><Relationship Id="rId22" Type="http://schemas.openxmlformats.org/officeDocument/2006/relationships/image" Target="../media/image57.png"/><Relationship Id="rId21" Type="http://schemas.microsoft.com/office/2007/relationships/hdphoto" Target="../media/image56.wdp"/><Relationship Id="rId20" Type="http://schemas.openxmlformats.org/officeDocument/2006/relationships/image" Target="../media/image55.png"/><Relationship Id="rId2" Type="http://schemas.openxmlformats.org/officeDocument/2006/relationships/image" Target="../media/image35.png"/><Relationship Id="rId19" Type="http://schemas.microsoft.com/office/2007/relationships/hdphoto" Target="../media/image54.wdp"/><Relationship Id="rId18" Type="http://schemas.openxmlformats.org/officeDocument/2006/relationships/image" Target="../media/image53.png"/><Relationship Id="rId17" Type="http://schemas.openxmlformats.org/officeDocument/2006/relationships/image" Target="../media/image52.png"/><Relationship Id="rId16" Type="http://schemas.microsoft.com/office/2007/relationships/hdphoto" Target="../media/image51.wdp"/><Relationship Id="rId15" Type="http://schemas.openxmlformats.org/officeDocument/2006/relationships/image" Target="../media/image50.png"/><Relationship Id="rId14" Type="http://schemas.microsoft.com/office/2007/relationships/hdphoto" Target="../media/image49.wdp"/><Relationship Id="rId13" Type="http://schemas.openxmlformats.org/officeDocument/2006/relationships/image" Target="../media/image48.png"/><Relationship Id="rId12" Type="http://schemas.openxmlformats.org/officeDocument/2006/relationships/image" Target="../media/image45.png"/><Relationship Id="rId11" Type="http://schemas.microsoft.com/office/2007/relationships/hdphoto" Target="../media/image44.wdp"/><Relationship Id="rId10" Type="http://schemas.openxmlformats.org/officeDocument/2006/relationships/image" Target="../media/image43.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7" Type="http://schemas.openxmlformats.org/officeDocument/2006/relationships/notesSlide" Target="../notesSlides/notesSlide6.xml"/><Relationship Id="rId26" Type="http://schemas.openxmlformats.org/officeDocument/2006/relationships/slideLayout" Target="../slideLayouts/slideLayout34.xml"/><Relationship Id="rId25" Type="http://schemas.microsoft.com/office/2007/relationships/hdphoto" Target="../media/image60.wdp"/><Relationship Id="rId24" Type="http://schemas.openxmlformats.org/officeDocument/2006/relationships/image" Target="../media/image59.png"/><Relationship Id="rId23" Type="http://schemas.microsoft.com/office/2007/relationships/hdphoto" Target="../media/image58.wdp"/><Relationship Id="rId22" Type="http://schemas.openxmlformats.org/officeDocument/2006/relationships/image" Target="../media/image57.png"/><Relationship Id="rId21" Type="http://schemas.microsoft.com/office/2007/relationships/hdphoto" Target="../media/image56.wdp"/><Relationship Id="rId20" Type="http://schemas.openxmlformats.org/officeDocument/2006/relationships/image" Target="../media/image55.png"/><Relationship Id="rId2" Type="http://schemas.openxmlformats.org/officeDocument/2006/relationships/image" Target="../media/image35.png"/><Relationship Id="rId19" Type="http://schemas.microsoft.com/office/2007/relationships/hdphoto" Target="../media/image54.wdp"/><Relationship Id="rId18" Type="http://schemas.openxmlformats.org/officeDocument/2006/relationships/image" Target="../media/image53.png"/><Relationship Id="rId17" Type="http://schemas.openxmlformats.org/officeDocument/2006/relationships/image" Target="../media/image52.png"/><Relationship Id="rId16" Type="http://schemas.microsoft.com/office/2007/relationships/hdphoto" Target="../media/image51.wdp"/><Relationship Id="rId15" Type="http://schemas.openxmlformats.org/officeDocument/2006/relationships/image" Target="../media/image50.png"/><Relationship Id="rId14" Type="http://schemas.microsoft.com/office/2007/relationships/hdphoto" Target="../media/image49.wdp"/><Relationship Id="rId13" Type="http://schemas.openxmlformats.org/officeDocument/2006/relationships/image" Target="../media/image48.png"/><Relationship Id="rId12" Type="http://schemas.openxmlformats.org/officeDocument/2006/relationships/image" Target="../media/image45.png"/><Relationship Id="rId11" Type="http://schemas.microsoft.com/office/2007/relationships/hdphoto" Target="../media/image44.wdp"/><Relationship Id="rId10" Type="http://schemas.openxmlformats.org/officeDocument/2006/relationships/image" Target="../media/image43.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7.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17.wdp"/><Relationship Id="rId6" Type="http://schemas.openxmlformats.org/officeDocument/2006/relationships/image" Target="../media/image16.png"/><Relationship Id="rId5" Type="http://schemas.microsoft.com/office/2007/relationships/hdphoto" Target="../media/image15.wdp"/><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8.png"/><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microsoft.com/office/2007/relationships/hdphoto" Target="../media/image22.wdp"/><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5.xml"/><Relationship Id="rId4" Type="http://schemas.microsoft.com/office/2007/relationships/hdphoto" Target="../media/image22.wdp"/><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080279" y="2359889"/>
            <a:ext cx="8748518" cy="30787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14:window dir="vert"/>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p:cNvSpPr txBox="1"/>
          <p:nvPr/>
        </p:nvSpPr>
        <p:spPr>
          <a:xfrm>
            <a:off x="1066800" y="723900"/>
            <a:ext cx="10134599" cy="1077218"/>
          </a:xfrm>
          <a:prstGeom prst="rect">
            <a:avLst/>
          </a:prstGeom>
          <a:noFill/>
        </p:spPr>
        <p:txBody>
          <a:bodyPr wrap="square" rtlCol="0">
            <a:spAutoFit/>
          </a:bodyPr>
          <a:lstStyle/>
          <a:p>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Rô – bốt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ghi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chép</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quả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ném</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bóng</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rổ</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các</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Nam,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Việt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Mai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như</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sau</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70C0"/>
              </a:solidFill>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2"/>
          <a:stretch>
            <a:fillRect/>
          </a:stretch>
        </p:blipFill>
        <p:spPr>
          <a:xfrm>
            <a:off x="2490787" y="1890712"/>
            <a:ext cx="5138738" cy="2420514"/>
          </a:xfrm>
          <a:prstGeom prst="rect">
            <a:avLst/>
          </a:prstGeom>
        </p:spPr>
      </p:pic>
      <p:sp>
        <p:nvSpPr>
          <p:cNvPr id="28" name="TextBox 27"/>
          <p:cNvSpPr txBox="1"/>
          <p:nvPr/>
        </p:nvSpPr>
        <p:spPr>
          <a:xfrm>
            <a:off x="714375" y="4362450"/>
            <a:ext cx="11010900" cy="2308324"/>
          </a:xfrm>
          <a:prstGeom prst="rect">
            <a:avLst/>
          </a:prstGeom>
          <a:noFill/>
        </p:spPr>
        <p:txBody>
          <a:bodyPr wrap="square" rtlCol="0">
            <a:spAutoFit/>
          </a:bodyPr>
          <a:lstStyle/>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Rô – bốt dùng các dấu X và O để ghi lại kết quả.</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đưa bóng vào rổ thành công, Rô – bốt sẽ viết 1 dấu X vào hàng ghi tên bạn đó.</a:t>
            </a:r>
            <a:r>
              <a:rPr lang="en-US" sz="2400" b="1" dirty="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Mỗi dấu X là một lần đưa bóng vào rổ.</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ném trượt, Rô – bốt viết một dấu O vào hàng ghi tên bạn đó. Mỗi dấu O là một lần ném trượt.</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Rồi dựa vào số dấu X, Rô – bốt sẽ biết được số lần đưa bóng vào rổ của mỗi bạn.</a:t>
            </a:r>
            <a:endParaRPr lang="en-US" sz="2400" b="1" dirty="0">
              <a:latin typeface="Calibri" panose="020F0502020204030204" pitchFamily="34" charset="0"/>
              <a:cs typeface="Calibri" panose="020F0502020204030204" pitchFamily="34" charset="0"/>
            </a:endParaRPr>
          </a:p>
        </p:txBody>
      </p:sp>
      <p:sp>
        <p:nvSpPr>
          <p:cNvPr id="29" name="Rectangle: Rounded Corners 28"/>
          <p:cNvSpPr/>
          <p:nvPr/>
        </p:nvSpPr>
        <p:spPr>
          <a:xfrm>
            <a:off x="7772400" y="2133600"/>
            <a:ext cx="3933825" cy="17811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FF0000"/>
                </a:solidFill>
                <a:latin typeface="Calibri" panose="020F0502020204030204" pitchFamily="34" charset="0"/>
                <a:cs typeface="Calibri" panose="020F0502020204030204" pitchFamily="34" charset="0"/>
              </a:rPr>
              <a:t>Vậy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7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10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Mai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5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đưa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rổ</a:t>
            </a:r>
            <a:r>
              <a:rPr lang="en-US" sz="2800" b="1" dirty="0">
                <a:solidFill>
                  <a:srgbClr val="FF0000"/>
                </a:solidFill>
                <a:latin typeface="Calibri" panose="020F0502020204030204" pitchFamily="34" charset="0"/>
                <a:cs typeface="Calibri" panose="020F0502020204030204" pitchFamily="34" charset="0"/>
              </a:rPr>
              <a:t>.</a:t>
            </a:r>
            <a:endParaRPr lang="en-US" sz="28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545"/>
          <a:stretch>
            <a:fillRect/>
          </a:stretch>
        </p:blipFill>
        <p:spPr>
          <a:xfrm>
            <a:off x="2114045" y="0"/>
            <a:ext cx="8291578" cy="5905500"/>
          </a:xfrm>
          <a:prstGeom prst="rect">
            <a:avLst/>
          </a:prstGeom>
        </p:spPr>
      </p:pic>
      <p:pic>
        <p:nvPicPr>
          <p:cNvPr id="3" name="Picture 2"/>
          <p:cNvPicPr>
            <a:picLocks noChangeAspect="1"/>
          </p:cNvPicPr>
          <p:nvPr/>
        </p:nvPicPr>
        <p:blipFill>
          <a:blip r:embed="rId4"/>
          <a:stretch>
            <a:fillRect/>
          </a:stretch>
        </p:blipFill>
        <p:spPr>
          <a:xfrm>
            <a:off x="2684972" y="2883708"/>
            <a:ext cx="7279255" cy="18716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3000">
        <p14:flythrough/>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p:cNvGrpSpPr/>
          <p:nvPr/>
        </p:nvGrpSpPr>
        <p:grpSpPr>
          <a:xfrm>
            <a:off x="797265" y="586075"/>
            <a:ext cx="10775610" cy="954107"/>
            <a:chOff x="549615" y="1129000"/>
            <a:chExt cx="10775610" cy="954107"/>
          </a:xfrm>
        </p:grpSpPr>
        <p:grpSp>
          <p:nvGrpSpPr>
            <p:cNvPr id="2" name="Group 1"/>
            <p:cNvGrpSpPr/>
            <p:nvPr/>
          </p:nvGrpSpPr>
          <p:grpSpPr>
            <a:xfrm>
              <a:off x="549615" y="1143620"/>
              <a:ext cx="587224" cy="646331"/>
              <a:chOff x="759165" y="645780"/>
              <a:chExt cx="587224" cy="646331"/>
            </a:xfrm>
          </p:grpSpPr>
          <p:sp>
            <p:nvSpPr>
              <p:cNvPr id="4" name="Oval 3"/>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822606" y="645780"/>
                <a:ext cx="52378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7" name="TextBox 6"/>
            <p:cNvSpPr txBox="1"/>
            <p:nvPr/>
          </p:nvSpPr>
          <p:spPr>
            <a:xfrm>
              <a:off x="1136839" y="1129000"/>
              <a:ext cx="10188386" cy="954107"/>
            </a:xfrm>
            <a:prstGeom prst="rect">
              <a:avLst/>
            </a:prstGeom>
            <a:noFill/>
          </p:spPr>
          <p:txBody>
            <a:bodyPr wrap="square" rtlCol="0">
              <a:spAutoFit/>
            </a:bodyPr>
            <a:lstStyle/>
            <a:p>
              <a:pPr algn="just">
                <a:defRPr/>
              </a:pPr>
              <a:r>
                <a:rPr lang="vi-VN" sz="2800" b="1" dirty="0">
                  <a:solidFill>
                    <a:srgbClr val="002060"/>
                  </a:solidFill>
                  <a:latin typeface="Calibri" panose="020F0502020204030204" pitchFamily="34" charset="0"/>
                  <a:cs typeface="Calibri" panose="020F0502020204030204" pitchFamily="34" charset="0"/>
                </a:rPr>
                <a:t>Để thực hiện kế hoạch nhỏ của lớp, các bạn lớp 3A đã góp một số đồ dùng học tập với số lượng được ghi chép lại như sau:</a:t>
              </a:r>
              <a:endParaRPr lang="vi-VN" sz="2800" b="1" dirty="0">
                <a:solidFill>
                  <a:srgbClr val="002060"/>
                </a:solidFill>
                <a:latin typeface="Calibri" panose="020F0502020204030204" pitchFamily="34" charset="0"/>
                <a:cs typeface="Calibri" panose="020F0502020204030204" pitchFamily="34" charset="0"/>
              </a:endParaRPr>
            </a:p>
          </p:txBody>
        </p:sp>
      </p:gr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490662" y="1624012"/>
            <a:ext cx="9005888" cy="2145246"/>
          </a:xfrm>
          <a:prstGeom prst="rect">
            <a:avLst/>
          </a:prstGeom>
        </p:spPr>
      </p:pic>
      <p:sp>
        <p:nvSpPr>
          <p:cNvPr id="11" name="TextBox 10"/>
          <p:cNvSpPr txBox="1"/>
          <p:nvPr/>
        </p:nvSpPr>
        <p:spPr>
          <a:xfrm>
            <a:off x="533400" y="3848100"/>
            <a:ext cx="11458575" cy="2246769"/>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a) Các bạn lớp 3A đã góp những loại đồ dùng học tập nào?</a:t>
            </a:r>
            <a:endParaRPr lang="vi-VN" sz="2800" dirty="0">
              <a:latin typeface="Calibri" panose="020F0502020204030204" pitchFamily="34" charset="0"/>
              <a:cs typeface="Calibri" panose="020F0502020204030204" pitchFamily="34" charset="0"/>
            </a:endParaRP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b) Các bạn đã góp được bao nhiêu đồ vật mỗi loại?</a:t>
            </a:r>
            <a:endParaRPr lang="vi-VN" sz="2800" dirty="0">
              <a:latin typeface="Calibri" panose="020F0502020204030204" pitchFamily="34" charset="0"/>
              <a:cs typeface="Calibri" panose="020F0502020204030204" pitchFamily="34" charset="0"/>
            </a:endParaRP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c) Trong số đồ vật góp được, đồ vật nào có nhiều nhất? Đồ vật nào có ít nhất?</a:t>
            </a:r>
            <a:endParaRPr lang="en-US" sz="2800" dirty="0">
              <a:latin typeface="Calibri" panose="020F0502020204030204" pitchFamily="34" charset="0"/>
              <a:cs typeface="Calibri" panose="020F0502020204030204" pitchFamily="34" charset="0"/>
            </a:endParaRPr>
          </a:p>
        </p:txBody>
      </p:sp>
      <p:sp>
        <p:nvSpPr>
          <p:cNvPr id="12" name="TextBox 11"/>
          <p:cNvSpPr txBox="1"/>
          <p:nvPr/>
        </p:nvSpPr>
        <p:spPr>
          <a:xfrm>
            <a:off x="800100" y="4267200"/>
            <a:ext cx="7353300"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a)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lớp</a:t>
            </a:r>
            <a:r>
              <a:rPr lang="en-US" sz="2800" b="1" dirty="0">
                <a:solidFill>
                  <a:srgbClr val="FF0000"/>
                </a:solidFill>
                <a:latin typeface="Calibri" panose="020F0502020204030204" pitchFamily="34" charset="0"/>
                <a:cs typeface="Calibri" panose="020F0502020204030204" pitchFamily="34" charset="0"/>
              </a:rPr>
              <a:t> 3A </a:t>
            </a:r>
            <a:r>
              <a:rPr lang="en-US" sz="2800" b="1" dirty="0" err="1">
                <a:solidFill>
                  <a:srgbClr val="FF0000"/>
                </a:solidFill>
                <a:latin typeface="Calibri" panose="020F0502020204030204" pitchFamily="34" charset="0"/>
                <a:cs typeface="Calibri" panose="020F0502020204030204" pitchFamily="34" charset="0"/>
              </a:rPr>
              <a:t>đã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góp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vở</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mực</a:t>
            </a:r>
            <a:r>
              <a:rPr lang="en-US" sz="2800" b="1" dirty="0">
                <a:solidFill>
                  <a:srgbClr val="FF0000"/>
                </a:solidFill>
                <a:latin typeface="Calibri" panose="020F0502020204030204" pitchFamily="34" charset="0"/>
                <a:cs typeface="Calibri" panose="020F0502020204030204" pitchFamily="34" charset="0"/>
              </a:rPr>
              <a:t>.</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p:cNvSpPr txBox="1"/>
          <p:nvPr/>
        </p:nvSpPr>
        <p:spPr>
          <a:xfrm>
            <a:off x="742950" y="5105400"/>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được 18 quyển vở, 29 cái bút chì, 6 cái bút mực.</a:t>
            </a:r>
            <a:endParaRPr lang="en-US" sz="2800" b="1" dirty="0">
              <a:solidFill>
                <a:srgbClr val="FF0000"/>
              </a:solidFill>
              <a:latin typeface="Calibri" panose="020F0502020204030204" pitchFamily="34" charset="0"/>
              <a:cs typeface="Calibri" panose="020F0502020204030204" pitchFamily="34" charset="0"/>
            </a:endParaRPr>
          </a:p>
        </p:txBody>
      </p:sp>
      <p:sp>
        <p:nvSpPr>
          <p:cNvPr id="14" name="TextBox 13"/>
          <p:cNvSpPr txBox="1"/>
          <p:nvPr/>
        </p:nvSpPr>
        <p:spPr>
          <a:xfrm>
            <a:off x="809625" y="5934075"/>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bút chì nhiều nhất, bút mực ít nhất.</a:t>
            </a:r>
            <a:endParaRPr lang="en-US" sz="28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down)">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p:cNvGrpSpPr/>
          <p:nvPr/>
        </p:nvGrpSpPr>
        <p:grpSpPr>
          <a:xfrm>
            <a:off x="778215" y="405100"/>
            <a:ext cx="10775610" cy="1384995"/>
            <a:chOff x="549615" y="1129000"/>
            <a:chExt cx="10775610" cy="1384995"/>
          </a:xfrm>
        </p:grpSpPr>
        <p:grpSp>
          <p:nvGrpSpPr>
            <p:cNvPr id="2" name="Group 1"/>
            <p:cNvGrpSpPr/>
            <p:nvPr/>
          </p:nvGrpSpPr>
          <p:grpSpPr>
            <a:xfrm>
              <a:off x="549615" y="1143620"/>
              <a:ext cx="587224" cy="646331"/>
              <a:chOff x="759165" y="645780"/>
              <a:chExt cx="587224" cy="646331"/>
            </a:xfrm>
          </p:grpSpPr>
          <p:sp>
            <p:nvSpPr>
              <p:cNvPr id="4" name="Oval 3"/>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7" name="TextBox 6"/>
            <p:cNvSpPr txBox="1"/>
            <p:nvPr/>
          </p:nvSpPr>
          <p:spPr>
            <a:xfrm>
              <a:off x="1136839" y="1129000"/>
              <a:ext cx="1018838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phân loại, đếm và ghi chép số lượng đồ vật trong phòng học theo dạng hình tròn, hình tam giác, hình vuông. Cho biết dạng hình nào có nhiều nhất, dạng hình nào có ít nhất.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9" name="Group 8"/>
          <p:cNvGrpSpPr/>
          <p:nvPr/>
        </p:nvGrpSpPr>
        <p:grpSpPr>
          <a:xfrm>
            <a:off x="1961683" y="1686487"/>
            <a:ext cx="8449142" cy="1399613"/>
            <a:chOff x="5266879" y="1674341"/>
            <a:chExt cx="8449142" cy="1399613"/>
          </a:xfrm>
        </p:grpSpPr>
        <p:sp>
          <p:nvSpPr>
            <p:cNvPr id="15" name="Rectangle: Rounded Corners 14"/>
            <p:cNvSpPr/>
            <p:nvPr/>
          </p:nvSpPr>
          <p:spPr>
            <a:xfrm>
              <a:off x="5886471" y="2221139"/>
              <a:ext cx="7829550" cy="852815"/>
            </a:xfrm>
            <a:custGeom>
              <a:avLst/>
              <a:gdLst>
                <a:gd name="connsiteX0" fmla="*/ 0 w 7829550"/>
                <a:gd name="connsiteY0" fmla="*/ 142139 h 852815"/>
                <a:gd name="connsiteX1" fmla="*/ 142139 w 7829550"/>
                <a:gd name="connsiteY1" fmla="*/ 0 h 852815"/>
                <a:gd name="connsiteX2" fmla="*/ 7687411 w 7829550"/>
                <a:gd name="connsiteY2" fmla="*/ 0 h 852815"/>
                <a:gd name="connsiteX3" fmla="*/ 7829550 w 7829550"/>
                <a:gd name="connsiteY3" fmla="*/ 142139 h 852815"/>
                <a:gd name="connsiteX4" fmla="*/ 7829550 w 7829550"/>
                <a:gd name="connsiteY4" fmla="*/ 710676 h 852815"/>
                <a:gd name="connsiteX5" fmla="*/ 7687411 w 7829550"/>
                <a:gd name="connsiteY5" fmla="*/ 852815 h 852815"/>
                <a:gd name="connsiteX6" fmla="*/ 142139 w 7829550"/>
                <a:gd name="connsiteY6" fmla="*/ 852815 h 852815"/>
                <a:gd name="connsiteX7" fmla="*/ 0 w 7829550"/>
                <a:gd name="connsiteY7" fmla="*/ 710676 h 852815"/>
                <a:gd name="connsiteX8" fmla="*/ 0 w 7829550"/>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550" h="852815" fill="none" extrusionOk="0">
                  <a:moveTo>
                    <a:pt x="0" y="142139"/>
                  </a:moveTo>
                  <a:cubicBezTo>
                    <a:pt x="-7864" y="60349"/>
                    <a:pt x="70988" y="8366"/>
                    <a:pt x="142139" y="0"/>
                  </a:cubicBezTo>
                  <a:cubicBezTo>
                    <a:pt x="3779077" y="-61902"/>
                    <a:pt x="5680698" y="-101778"/>
                    <a:pt x="7687411" y="0"/>
                  </a:cubicBezTo>
                  <a:cubicBezTo>
                    <a:pt x="7758580" y="-2299"/>
                    <a:pt x="7831955" y="60434"/>
                    <a:pt x="7829550" y="142139"/>
                  </a:cubicBezTo>
                  <a:cubicBezTo>
                    <a:pt x="7786943" y="357762"/>
                    <a:pt x="7835549" y="538807"/>
                    <a:pt x="7829550" y="710676"/>
                  </a:cubicBezTo>
                  <a:cubicBezTo>
                    <a:pt x="7825146" y="787021"/>
                    <a:pt x="7765545" y="851117"/>
                    <a:pt x="7687411" y="852815"/>
                  </a:cubicBezTo>
                  <a:cubicBezTo>
                    <a:pt x="4480628" y="710423"/>
                    <a:pt x="3740538" y="963916"/>
                    <a:pt x="142139" y="852815"/>
                  </a:cubicBezTo>
                  <a:cubicBezTo>
                    <a:pt x="53250" y="858013"/>
                    <a:pt x="-1662" y="796756"/>
                    <a:pt x="0" y="710676"/>
                  </a:cubicBezTo>
                  <a:cubicBezTo>
                    <a:pt x="-36517" y="614222"/>
                    <a:pt x="-9972" y="218374"/>
                    <a:pt x="0" y="142139"/>
                  </a:cubicBezTo>
                  <a:close/>
                </a:path>
                <a:path w="7829550" h="852815" stroke="0" extrusionOk="0">
                  <a:moveTo>
                    <a:pt x="0" y="142139"/>
                  </a:moveTo>
                  <a:cubicBezTo>
                    <a:pt x="-8351" y="52602"/>
                    <a:pt x="58817" y="-8064"/>
                    <a:pt x="142139" y="0"/>
                  </a:cubicBezTo>
                  <a:cubicBezTo>
                    <a:pt x="2070949" y="-164947"/>
                    <a:pt x="5654332" y="-52288"/>
                    <a:pt x="7687411" y="0"/>
                  </a:cubicBezTo>
                  <a:cubicBezTo>
                    <a:pt x="7765559" y="-5523"/>
                    <a:pt x="7825066" y="64356"/>
                    <a:pt x="7829550" y="142139"/>
                  </a:cubicBezTo>
                  <a:cubicBezTo>
                    <a:pt x="7856285" y="256884"/>
                    <a:pt x="7834457" y="556786"/>
                    <a:pt x="7829550" y="710676"/>
                  </a:cubicBezTo>
                  <a:cubicBezTo>
                    <a:pt x="7835251" y="796537"/>
                    <a:pt x="7760200" y="842421"/>
                    <a:pt x="7687411" y="852815"/>
                  </a:cubicBezTo>
                  <a:cubicBezTo>
                    <a:pt x="6587185" y="1011356"/>
                    <a:pt x="2628496"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tròn?</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p:cNvPicPr>
              <a:picLocks noChangeAspect="1"/>
            </p:cNvPicPr>
            <p:nvPr/>
          </p:nvPicPr>
          <p:blipFill>
            <a:blip r:embed="rId2"/>
            <a:stretch>
              <a:fillRect/>
            </a:stretch>
          </p:blipFill>
          <p:spPr>
            <a:xfrm>
              <a:off x="5266879" y="1674341"/>
              <a:ext cx="1093595" cy="1093595"/>
            </a:xfrm>
            <a:prstGeom prst="rect">
              <a:avLst/>
            </a:prstGeom>
          </p:spPr>
        </p:pic>
      </p:grpSp>
      <p:grpSp>
        <p:nvGrpSpPr>
          <p:cNvPr id="19" name="Group 18"/>
          <p:cNvGrpSpPr/>
          <p:nvPr/>
        </p:nvGrpSpPr>
        <p:grpSpPr>
          <a:xfrm>
            <a:off x="1856908" y="2839012"/>
            <a:ext cx="8858716" cy="1399613"/>
            <a:chOff x="5266879" y="1674341"/>
            <a:chExt cx="8858716" cy="1399613"/>
          </a:xfrm>
        </p:grpSpPr>
        <p:sp>
          <p:nvSpPr>
            <p:cNvPr id="20" name="Rectangle: Rounded Corners 19"/>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tam giác?</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p:cNvPicPr>
              <a:picLocks noChangeAspect="1"/>
            </p:cNvPicPr>
            <p:nvPr/>
          </p:nvPicPr>
          <p:blipFill>
            <a:blip r:embed="rId2"/>
            <a:stretch>
              <a:fillRect/>
            </a:stretch>
          </p:blipFill>
          <p:spPr>
            <a:xfrm>
              <a:off x="5266879" y="1674341"/>
              <a:ext cx="1093595" cy="1093595"/>
            </a:xfrm>
            <a:prstGeom prst="rect">
              <a:avLst/>
            </a:prstGeom>
          </p:spPr>
        </p:pic>
      </p:grpSp>
      <p:grpSp>
        <p:nvGrpSpPr>
          <p:cNvPr id="22" name="Group 21"/>
          <p:cNvGrpSpPr/>
          <p:nvPr/>
        </p:nvGrpSpPr>
        <p:grpSpPr>
          <a:xfrm>
            <a:off x="1856908" y="4029637"/>
            <a:ext cx="8858716" cy="1399613"/>
            <a:chOff x="5266879" y="1674341"/>
            <a:chExt cx="8858716" cy="1399613"/>
          </a:xfrm>
        </p:grpSpPr>
        <p:sp>
          <p:nvSpPr>
            <p:cNvPr id="23" name="Rectangle: Rounded Corners 22"/>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vuông?</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23"/>
            <p:cNvPicPr>
              <a:picLocks noChangeAspect="1"/>
            </p:cNvPicPr>
            <p:nvPr/>
          </p:nvPicPr>
          <p:blipFill>
            <a:blip r:embed="rId2"/>
            <a:stretch>
              <a:fillRect/>
            </a:stretch>
          </p:blipFill>
          <p:spPr>
            <a:xfrm>
              <a:off x="5266879" y="1674341"/>
              <a:ext cx="1093595" cy="1093595"/>
            </a:xfrm>
            <a:prstGeom prst="rect">
              <a:avLst/>
            </a:prstGeom>
          </p:spPr>
        </p:pic>
      </p:grpSp>
      <p:grpSp>
        <p:nvGrpSpPr>
          <p:cNvPr id="25" name="Group 24"/>
          <p:cNvGrpSpPr/>
          <p:nvPr/>
        </p:nvGrpSpPr>
        <p:grpSpPr>
          <a:xfrm>
            <a:off x="1771183" y="5305987"/>
            <a:ext cx="8858716" cy="1399614"/>
            <a:chOff x="5266879" y="1674341"/>
            <a:chExt cx="8858716" cy="1399614"/>
          </a:xfrm>
        </p:grpSpPr>
        <p:sp>
          <p:nvSpPr>
            <p:cNvPr id="26" name="Rectangle: Rounded Corners 25"/>
            <p:cNvSpPr/>
            <p:nvPr/>
          </p:nvSpPr>
          <p:spPr>
            <a:xfrm>
              <a:off x="5886470" y="2121455"/>
              <a:ext cx="8239125" cy="952500"/>
            </a:xfrm>
            <a:custGeom>
              <a:avLst/>
              <a:gdLst>
                <a:gd name="connsiteX0" fmla="*/ 0 w 8239125"/>
                <a:gd name="connsiteY0" fmla="*/ 158753 h 952500"/>
                <a:gd name="connsiteX1" fmla="*/ 158753 w 8239125"/>
                <a:gd name="connsiteY1" fmla="*/ 0 h 952500"/>
                <a:gd name="connsiteX2" fmla="*/ 8080372 w 8239125"/>
                <a:gd name="connsiteY2" fmla="*/ 0 h 952500"/>
                <a:gd name="connsiteX3" fmla="*/ 8239125 w 8239125"/>
                <a:gd name="connsiteY3" fmla="*/ 158753 h 952500"/>
                <a:gd name="connsiteX4" fmla="*/ 8239125 w 8239125"/>
                <a:gd name="connsiteY4" fmla="*/ 793747 h 952500"/>
                <a:gd name="connsiteX5" fmla="*/ 8080372 w 8239125"/>
                <a:gd name="connsiteY5" fmla="*/ 952500 h 952500"/>
                <a:gd name="connsiteX6" fmla="*/ 158753 w 8239125"/>
                <a:gd name="connsiteY6" fmla="*/ 952500 h 952500"/>
                <a:gd name="connsiteX7" fmla="*/ 0 w 8239125"/>
                <a:gd name="connsiteY7" fmla="*/ 793747 h 952500"/>
                <a:gd name="connsiteX8" fmla="*/ 0 w 8239125"/>
                <a:gd name="connsiteY8"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952500" fill="none" extrusionOk="0">
                  <a:moveTo>
                    <a:pt x="0" y="158753"/>
                  </a:moveTo>
                  <a:cubicBezTo>
                    <a:pt x="-13337" y="65498"/>
                    <a:pt x="75291" y="4798"/>
                    <a:pt x="158753" y="0"/>
                  </a:cubicBezTo>
                  <a:cubicBezTo>
                    <a:pt x="3414515" y="-61902"/>
                    <a:pt x="6883666" y="-101778"/>
                    <a:pt x="8080372" y="0"/>
                  </a:cubicBezTo>
                  <a:cubicBezTo>
                    <a:pt x="8165145" y="-910"/>
                    <a:pt x="8239972" y="69947"/>
                    <a:pt x="8239125" y="158753"/>
                  </a:cubicBezTo>
                  <a:cubicBezTo>
                    <a:pt x="8260119" y="374106"/>
                    <a:pt x="8287964" y="607896"/>
                    <a:pt x="8239125" y="793747"/>
                  </a:cubicBezTo>
                  <a:cubicBezTo>
                    <a:pt x="8236555" y="880166"/>
                    <a:pt x="8167194" y="948549"/>
                    <a:pt x="8080372" y="952500"/>
                  </a:cubicBezTo>
                  <a:cubicBezTo>
                    <a:pt x="6984421" y="810108"/>
                    <a:pt x="3809846" y="1063601"/>
                    <a:pt x="158753" y="952500"/>
                  </a:cubicBezTo>
                  <a:cubicBezTo>
                    <a:pt x="69071" y="953503"/>
                    <a:pt x="-2860" y="894465"/>
                    <a:pt x="0" y="793747"/>
                  </a:cubicBezTo>
                  <a:cubicBezTo>
                    <a:pt x="-10261" y="499563"/>
                    <a:pt x="-7605" y="433962"/>
                    <a:pt x="0" y="158753"/>
                  </a:cubicBezTo>
                  <a:close/>
                </a:path>
                <a:path w="8239125" h="952500" stroke="0" extrusionOk="0">
                  <a:moveTo>
                    <a:pt x="0" y="158753"/>
                  </a:moveTo>
                  <a:cubicBezTo>
                    <a:pt x="-3419" y="66557"/>
                    <a:pt x="66635" y="-7428"/>
                    <a:pt x="158753" y="0"/>
                  </a:cubicBezTo>
                  <a:cubicBezTo>
                    <a:pt x="1089565" y="-164947"/>
                    <a:pt x="7173437" y="-52288"/>
                    <a:pt x="8080372" y="0"/>
                  </a:cubicBezTo>
                  <a:cubicBezTo>
                    <a:pt x="8167178" y="-13639"/>
                    <a:pt x="8235522" y="71653"/>
                    <a:pt x="8239125" y="158753"/>
                  </a:cubicBezTo>
                  <a:cubicBezTo>
                    <a:pt x="8246953" y="298456"/>
                    <a:pt x="8278121" y="608597"/>
                    <a:pt x="8239125" y="793747"/>
                  </a:cubicBezTo>
                  <a:cubicBezTo>
                    <a:pt x="8248968" y="894133"/>
                    <a:pt x="8159893" y="937658"/>
                    <a:pt x="8080372" y="952500"/>
                  </a:cubicBezTo>
                  <a:cubicBezTo>
                    <a:pt x="4677487" y="1111041"/>
                    <a:pt x="1280422" y="810664"/>
                    <a:pt x="158753" y="952500"/>
                  </a:cubicBezTo>
                  <a:cubicBezTo>
                    <a:pt x="70468" y="963179"/>
                    <a:pt x="1069" y="881052"/>
                    <a:pt x="0" y="793747"/>
                  </a:cubicBezTo>
                  <a:cubicBezTo>
                    <a:pt x="45862" y="545669"/>
                    <a:pt x="2218" y="394193"/>
                    <a:pt x="0" y="158753"/>
                  </a:cubicBezTo>
                  <a:close/>
                </a:path>
              </a:pathLst>
            </a:custGeom>
            <a:solidFill>
              <a:srgbClr val="CCFF99"/>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vi-VN"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số đồ vật đó, đồ vật nào có nhiều nhất, đồ vật nào có ít nhất?</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p:cNvPicPr>
              <a:picLocks noChangeAspect="1"/>
            </p:cNvPicPr>
            <p:nvPr/>
          </p:nvPicPr>
          <p:blipFill>
            <a:blip r:embed="rId2"/>
            <a:stretch>
              <a:fillRect/>
            </a:stretch>
          </p:blipFill>
          <p:spPr>
            <a:xfrm>
              <a:off x="5266879" y="1674341"/>
              <a:ext cx="1093595" cy="1093595"/>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3" name="图片 42"/>
          <p:cNvPicPr>
            <a:picLocks noChangeAspect="1"/>
          </p:cNvPicPr>
          <p:nvPr/>
        </p:nvPicPr>
        <p:blipFill>
          <a:blip r:embed="rId1">
            <a:extLst>
              <a:ext uri="{28A0092B-C50C-407E-A947-70E740481C1C}">
                <a14:useLocalDpi xmlns:a14="http://schemas.microsoft.com/office/drawing/2010/main" val="0"/>
              </a:ext>
            </a:extLst>
          </a:blip>
          <a:srcRect b="61795"/>
          <a:stretch>
            <a:fillRect/>
          </a:stretch>
        </p:blipFill>
        <p:spPr>
          <a:xfrm>
            <a:off x="0" y="0"/>
            <a:ext cx="12192000" cy="2620079"/>
          </a:xfrm>
          <a:custGeom>
            <a:avLst/>
            <a:gdLst>
              <a:gd name="connsiteX0" fmla="*/ 0 w 12192000"/>
              <a:gd name="connsiteY0" fmla="*/ 0 h 2620079"/>
              <a:gd name="connsiteX1" fmla="*/ 12192000 w 12192000"/>
              <a:gd name="connsiteY1" fmla="*/ 0 h 2620079"/>
              <a:gd name="connsiteX2" fmla="*/ 12192000 w 12192000"/>
              <a:gd name="connsiteY2" fmla="*/ 2620079 h 2620079"/>
              <a:gd name="connsiteX3" fmla="*/ 0 w 12192000"/>
              <a:gd name="connsiteY3" fmla="*/ 2620079 h 2620079"/>
            </a:gdLst>
            <a:ahLst/>
            <a:cxnLst>
              <a:cxn ang="0">
                <a:pos x="connsiteX0" y="connsiteY0"/>
              </a:cxn>
              <a:cxn ang="0">
                <a:pos x="connsiteX1" y="connsiteY1"/>
              </a:cxn>
              <a:cxn ang="0">
                <a:pos x="connsiteX2" y="connsiteY2"/>
              </a:cxn>
              <a:cxn ang="0">
                <a:pos x="connsiteX3" y="connsiteY3"/>
              </a:cxn>
            </a:cxnLst>
            <a:rect l="l" t="t" r="r" b="b"/>
            <a:pathLst>
              <a:path w="12192000" h="2620079">
                <a:moveTo>
                  <a:pt x="0" y="0"/>
                </a:moveTo>
                <a:lnTo>
                  <a:pt x="12192000" y="0"/>
                </a:lnTo>
                <a:lnTo>
                  <a:pt x="12192000" y="2620079"/>
                </a:lnTo>
                <a:lnTo>
                  <a:pt x="0" y="2620079"/>
                </a:lnTo>
                <a:close/>
              </a:path>
            </a:pathLst>
          </a:custGeom>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rot="21076774">
            <a:off x="160724" y="234916"/>
            <a:ext cx="4758181" cy="38394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57751"/>
          <a:stretch>
            <a:fillRect/>
          </a:stretch>
        </p:blipFill>
        <p:spPr>
          <a:xfrm>
            <a:off x="2269976" y="141182"/>
            <a:ext cx="3835954" cy="443174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70" y="2702615"/>
            <a:ext cx="10299778" cy="5027444"/>
          </a:xfrm>
          <a:prstGeom prst="rect">
            <a:avLst/>
          </a:prstGeom>
        </p:spPr>
      </p:pic>
      <p:grpSp>
        <p:nvGrpSpPr>
          <p:cNvPr id="13" name="Group 12"/>
          <p:cNvGrpSpPr/>
          <p:nvPr/>
        </p:nvGrpSpPr>
        <p:grpSpPr>
          <a:xfrm>
            <a:off x="4876615" y="228356"/>
            <a:ext cx="6947934" cy="4948518"/>
            <a:chOff x="4876615" y="228356"/>
            <a:chExt cx="6947934" cy="4948518"/>
          </a:xfrm>
        </p:grpSpPr>
        <p:grpSp>
          <p:nvGrpSpPr>
            <p:cNvPr id="6" name="Group 5"/>
            <p:cNvGrpSpPr/>
            <p:nvPr/>
          </p:nvGrpSpPr>
          <p:grpSpPr>
            <a:xfrm>
              <a:off x="4876615" y="228356"/>
              <a:ext cx="6947934" cy="4948518"/>
              <a:chOff x="4898627" y="0"/>
              <a:chExt cx="6947934" cy="4948518"/>
            </a:xfrm>
          </p:grpSpPr>
          <p:pic>
            <p:nvPicPr>
              <p:cNvPr id="11" name="图片 43"/>
              <p:cNvPicPr>
                <a:picLocks noChangeAspect="1"/>
              </p:cNvPicPr>
              <p:nvPr/>
            </p:nvPicPr>
            <p:blipFill rotWithShape="1">
              <a:blip r:embed="rId5">
                <a:extLst>
                  <a:ext uri="{28A0092B-C50C-407E-A947-70E740481C1C}">
                    <a14:useLocalDpi xmlns:a14="http://schemas.microsoft.com/office/drawing/2010/main" val="0"/>
                  </a:ext>
                </a:extLst>
              </a:blip>
              <a:srcRect t="545"/>
              <a:stretch>
                <a:fillRect/>
              </a:stretch>
            </p:blipFill>
            <p:spPr>
              <a:xfrm>
                <a:off x="4898627" y="0"/>
                <a:ext cx="6947934" cy="4948518"/>
              </a:xfrm>
              <a:prstGeom prst="rect">
                <a:avLst/>
              </a:prstGeom>
            </p:spPr>
          </p:pic>
          <p:pic>
            <p:nvPicPr>
              <p:cNvPr id="12" name="Picture 11"/>
              <p:cNvPicPr>
                <a:picLocks noChangeAspect="1"/>
              </p:cNvPicPr>
              <p:nvPr/>
            </p:nvPicPr>
            <p:blipFill>
              <a:blip r:embed="rId6"/>
              <a:stretch>
                <a:fillRect/>
              </a:stretch>
            </p:blipFill>
            <p:spPr>
              <a:xfrm>
                <a:off x="5472815" y="2435669"/>
                <a:ext cx="5593897" cy="2192754"/>
              </a:xfrm>
              <a:prstGeom prst="rect">
                <a:avLst/>
              </a:prstGeom>
            </p:spPr>
          </p:pic>
        </p:grpSp>
        <p:sp>
          <p:nvSpPr>
            <p:cNvPr id="9" name="TextBox 8"/>
            <p:cNvSpPr txBox="1"/>
            <p:nvPr/>
          </p:nvSpPr>
          <p:spPr>
            <a:xfrm>
              <a:off x="6954117" y="2400507"/>
              <a:ext cx="30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TRÒ CHƠI</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3000">
        <p:dissolve/>
      </p:transition>
    </mc:Choice>
    <mc:Fallback>
      <p:transition spd="slow" advTm="300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561106"/>
            <a:ext cx="12192001" cy="7478936"/>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74247" y="3681978"/>
            <a:ext cx="2238242" cy="2123699"/>
          </a:xfrm>
          <a:prstGeom prst="rect">
            <a:avLst/>
          </a:prstGeom>
          <a:noFill/>
          <a:ln>
            <a:noFill/>
          </a:ln>
        </p:spPr>
      </p:pic>
      <p:pic>
        <p:nvPicPr>
          <p:cNvPr id="45" name="Google Shape;87;p14"/>
          <p:cNvPicPr preferRelativeResize="0"/>
          <p:nvPr/>
        </p:nvPicPr>
        <p:blipFill>
          <a:blip r:embed="rId7"/>
          <a:stretch>
            <a:fillRect/>
          </a:stretch>
        </p:blipFill>
        <p:spPr>
          <a:xfrm>
            <a:off x="3003557" y="1013697"/>
            <a:ext cx="6371708" cy="3791229"/>
          </a:xfrm>
          <a:prstGeom prst="rect">
            <a:avLst/>
          </a:prstGeom>
          <a:noFill/>
          <a:ln>
            <a:noFill/>
          </a:ln>
        </p:spPr>
      </p:pic>
      <p:sp>
        <p:nvSpPr>
          <p:cNvPr id="47" name="Google Shape;95;p14"/>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199" b="93736" l="29402" r="79628"/>
                    </a14:imgEffect>
                  </a14:imgLayer>
                </a14:imgProps>
              </a:ext>
              <a:ext uri="{28A0092B-C50C-407E-A947-70E740481C1C}">
                <a14:useLocalDpi xmlns:a14="http://schemas.microsoft.com/office/drawing/2010/main" val="0"/>
              </a:ext>
            </a:extLst>
          </a:blip>
          <a:srcRect l="30414" r="19691" b="7972"/>
          <a:stretch>
            <a:fillRect/>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9964" y="4111154"/>
            <a:ext cx="4111384" cy="2780436"/>
          </a:xfrm>
          <a:prstGeom prst="rect">
            <a:avLst/>
          </a:prstGeom>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7547" y="4105843"/>
            <a:ext cx="4111384" cy="2780436"/>
          </a:xfrm>
          <a:prstGeom prst="rect">
            <a:avLst/>
          </a:prstGeom>
        </p:spPr>
      </p:pic>
      <p:pic>
        <p:nvPicPr>
          <p:cNvPr id="26" name="Picture 25"/>
          <p:cNvPicPr>
            <a:picLocks noChangeAspect="1"/>
          </p:cNvPicPr>
          <p:nvPr/>
        </p:nvPicPr>
        <p:blipFill>
          <a:blip r:embed="rId13"/>
          <a:stretch>
            <a:fillRect/>
          </a:stretch>
        </p:blipFill>
        <p:spPr>
          <a:xfrm>
            <a:off x="5689374" y="1504049"/>
            <a:ext cx="3529890" cy="1499746"/>
          </a:xfrm>
          <a:prstGeom prst="rect">
            <a:avLst/>
          </a:prstGeom>
        </p:spPr>
      </p:pic>
      <p:pic>
        <p:nvPicPr>
          <p:cNvPr id="6" name="Picture 5"/>
          <p:cNvPicPr>
            <a:picLocks noChangeAspect="1"/>
          </p:cNvPicPr>
          <p:nvPr/>
        </p:nvPicPr>
        <p:blipFill>
          <a:blip r:embed="rId14"/>
          <a:stretch>
            <a:fillRect/>
          </a:stretch>
        </p:blipFill>
        <p:spPr>
          <a:xfrm>
            <a:off x="252246" y="2758510"/>
            <a:ext cx="2420322" cy="1347333"/>
          </a:xfrm>
          <a:prstGeom prst="rect">
            <a:avLst/>
          </a:prstGeom>
        </p:spPr>
      </p:pic>
      <p:pic>
        <p:nvPicPr>
          <p:cNvPr id="29" name="Picture 28"/>
          <p:cNvPicPr>
            <a:picLocks noChangeAspect="1"/>
          </p:cNvPicPr>
          <p:nvPr/>
        </p:nvPicPr>
        <p:blipFill>
          <a:blip r:embed="rId14"/>
          <a:stretch>
            <a:fillRect/>
          </a:stretch>
        </p:blipFill>
        <p:spPr>
          <a:xfrm>
            <a:off x="3046041" y="2599531"/>
            <a:ext cx="2420322" cy="1347333"/>
          </a:xfrm>
          <a:prstGeom prst="rect">
            <a:avLst/>
          </a:prstGeom>
        </p:spPr>
      </p:pic>
      <p:pic>
        <p:nvPicPr>
          <p:cNvPr id="31" name="Picture 30"/>
          <p:cNvPicPr>
            <a:picLocks noChangeAspect="1"/>
          </p:cNvPicPr>
          <p:nvPr/>
        </p:nvPicPr>
        <p:blipFill>
          <a:blip r:embed="rId14"/>
          <a:stretch>
            <a:fillRect/>
          </a:stretch>
        </p:blipFill>
        <p:spPr>
          <a:xfrm>
            <a:off x="5812273" y="2808720"/>
            <a:ext cx="2157671" cy="120112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74247" y="3681978"/>
            <a:ext cx="2238242" cy="2123699"/>
          </a:xfrm>
          <a:prstGeom prst="rect">
            <a:avLst/>
          </a:prstGeom>
          <a:noFill/>
          <a:ln>
            <a:noFill/>
          </a:ln>
        </p:spPr>
      </p:pic>
      <p:pic>
        <p:nvPicPr>
          <p:cNvPr id="45" name="Google Shape;87;p14"/>
          <p:cNvPicPr preferRelativeResize="0"/>
          <p:nvPr/>
        </p:nvPicPr>
        <p:blipFill>
          <a:blip r:embed="rId7"/>
          <a:stretch>
            <a:fillRect/>
          </a:stretch>
        </p:blipFill>
        <p:spPr>
          <a:xfrm>
            <a:off x="3003557" y="1013697"/>
            <a:ext cx="6371708" cy="3791229"/>
          </a:xfrm>
          <a:prstGeom prst="rect">
            <a:avLst/>
          </a:prstGeom>
          <a:noFill/>
          <a:ln>
            <a:noFill/>
          </a:ln>
        </p:spPr>
      </p:pic>
      <p:sp>
        <p:nvSpPr>
          <p:cNvPr id="47" name="Google Shape;95;p14"/>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199" b="93736" l="29402" r="79628"/>
                    </a14:imgEffect>
                  </a14:imgLayer>
                </a14:imgProps>
              </a:ext>
              <a:ext uri="{28A0092B-C50C-407E-A947-70E740481C1C}">
                <a14:useLocalDpi xmlns:a14="http://schemas.microsoft.com/office/drawing/2010/main" val="0"/>
              </a:ext>
            </a:extLst>
          </a:blip>
          <a:srcRect l="30414" r="19691" b="7972"/>
          <a:stretch>
            <a:fillRect/>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b="56342"/>
            <a:stretch>
              <a:fillRect/>
            </a:stretch>
          </p:blipFill>
          <p:spPr>
            <a:xfrm>
              <a:off x="519964" y="4111154"/>
              <a:ext cx="4111384" cy="1213881"/>
            </a:xfrm>
            <a:prstGeom prst="rect">
              <a:avLst/>
            </a:prstGeom>
          </p:spPr>
        </p:pic>
        <p:pic>
          <p:nvPicPr>
            <p:cNvPr id="43" name="Picture 42"/>
            <p:cNvPicPr>
              <a:picLocks noChangeAspect="1"/>
            </p:cNvPicPr>
            <p:nvPr/>
          </p:nvPicPr>
          <p:blipFill rotWithShape="1">
            <a:blip r:embed="rId12">
              <a:extLst>
                <a:ext uri="{28A0092B-C50C-407E-A947-70E740481C1C}">
                  <a14:useLocalDpi xmlns:a14="http://schemas.microsoft.com/office/drawing/2010/main" val="0"/>
                </a:ext>
              </a:extLst>
            </a:blip>
            <a:srcRect t="76384"/>
            <a:stretch>
              <a:fillRect/>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b="57132"/>
            <a:stretch>
              <a:fillRect/>
            </a:stretch>
          </p:blipFill>
          <p:spPr>
            <a:xfrm>
              <a:off x="5764654" y="3178362"/>
              <a:ext cx="4111384" cy="1191932"/>
            </a:xfrm>
            <a:prstGeom prst="rect">
              <a:avLst/>
            </a:prstGeom>
          </p:spPr>
        </p:pic>
        <p:pic>
          <p:nvPicPr>
            <p:cNvPr id="44" name="Picture 43"/>
            <p:cNvPicPr>
              <a:picLocks noChangeAspect="1"/>
            </p:cNvPicPr>
            <p:nvPr/>
          </p:nvPicPr>
          <p:blipFill rotWithShape="1">
            <a:blip r:embed="rId12">
              <a:extLst>
                <a:ext uri="{28A0092B-C50C-407E-A947-70E740481C1C}">
                  <a14:useLocalDpi xmlns:a14="http://schemas.microsoft.com/office/drawing/2010/main" val="0"/>
                </a:ext>
              </a:extLst>
            </a:blip>
            <a:srcRect t="76384"/>
            <a:stretch>
              <a:fillRect/>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a:fillRect/>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5">
            <a:extLst>
              <a:ext uri="{BEBA8EAE-BF5A-486C-A8C5-ECC9F3942E4B}">
                <a14:imgProps xmlns:a14="http://schemas.microsoft.com/office/drawing/2010/main">
                  <a14:imgLayer r:embed="rId16">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a:fillRect/>
          </a:stretch>
        </p:blipFill>
        <p:spPr>
          <a:xfrm>
            <a:off x="2819536" y="4645969"/>
            <a:ext cx="903947" cy="2336619"/>
          </a:xfrm>
          <a:prstGeom prst="rect">
            <a:avLst/>
          </a:prstGeom>
        </p:spPr>
      </p:pic>
      <p:pic>
        <p:nvPicPr>
          <p:cNvPr id="16" name="Picture 15"/>
          <p:cNvPicPr>
            <a:picLocks noChangeAspect="1"/>
          </p:cNvPicPr>
          <p:nvPr/>
        </p:nvPicPr>
        <p:blipFill rotWithShape="1">
          <a:blip r:embed="rId17">
            <a:extLst>
              <a:ext uri="{BEBA8EAE-BF5A-486C-A8C5-ECC9F3942E4B}">
                <a14:imgProps xmlns:a14="http://schemas.microsoft.com/office/drawing/2010/main">
                  <a14:imgLayer r:embed="rId16">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a:fillRect/>
          </a:stretch>
        </p:blipFill>
        <p:spPr>
          <a:xfrm>
            <a:off x="753433" y="4509521"/>
            <a:ext cx="1467253" cy="2751924"/>
          </a:xfrm>
          <a:prstGeom prst="rect">
            <a:avLst/>
          </a:prstGeom>
        </p:spPr>
      </p:pic>
      <p:pic>
        <p:nvPicPr>
          <p:cNvPr id="50" name="Picture 49"/>
          <p:cNvPicPr>
            <a:picLocks noChangeAspect="1"/>
          </p:cNvPicPr>
          <p:nvPr/>
        </p:nvPicPr>
        <p:blipFill rotWithShape="1">
          <a:blip r:embed="rId18">
            <a:extLst>
              <a:ext uri="{BEBA8EAE-BF5A-486C-A8C5-ECC9F3942E4B}">
                <a14:imgProps xmlns:a14="http://schemas.microsoft.com/office/drawing/2010/main">
                  <a14:imgLayer r:embed="rId19">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a:fillRect/>
          </a:stretch>
        </p:blipFill>
        <p:spPr>
          <a:xfrm>
            <a:off x="915708" y="6202613"/>
            <a:ext cx="4650108" cy="742678"/>
          </a:xfrm>
          <a:prstGeom prst="rect">
            <a:avLst/>
          </a:prstGeom>
        </p:spPr>
      </p:pic>
      <p:pic>
        <p:nvPicPr>
          <p:cNvPr id="51" name="Picture 50"/>
          <p:cNvPicPr>
            <a:picLocks noChangeAspect="1"/>
          </p:cNvPicPr>
          <p:nvPr/>
        </p:nvPicPr>
        <p:blipFill>
          <a:blip r:embed="rId20">
            <a:extLst>
              <a:ext uri="{BEBA8EAE-BF5A-486C-A8C5-ECC9F3942E4B}">
                <a14:imgProps xmlns:a14="http://schemas.microsoft.com/office/drawing/2010/main">
                  <a14:imgLayer r:embed="rId21">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2">
            <a:extLst>
              <a:ext uri="{BEBA8EAE-BF5A-486C-A8C5-ECC9F3942E4B}">
                <a14:imgProps xmlns:a14="http://schemas.microsoft.com/office/drawing/2010/main">
                  <a14:imgLayer r:embed="rId23">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18">
            <a:extLst>
              <a:ext uri="{BEBA8EAE-BF5A-486C-A8C5-ECC9F3942E4B}">
                <a14:imgProps xmlns:a14="http://schemas.microsoft.com/office/drawing/2010/main">
                  <a14:imgLayer r:embed="rId19">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a:fillRect/>
          </a:stretch>
        </p:blipFill>
        <p:spPr>
          <a:xfrm>
            <a:off x="5731544" y="6149813"/>
            <a:ext cx="4650108" cy="742678"/>
          </a:xfrm>
          <a:prstGeom prst="rect">
            <a:avLst/>
          </a:prstGeom>
        </p:spPr>
      </p:pic>
      <p:sp>
        <p:nvSpPr>
          <p:cNvPr id="2" name="Speech Bubble: Rectangle with Corners Rounded 1"/>
          <p:cNvSpPr/>
          <p:nvPr/>
        </p:nvSpPr>
        <p:spPr>
          <a:xfrm>
            <a:off x="2705100" y="1428750"/>
            <a:ext cx="561975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nữ</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xếp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74247" y="3681978"/>
            <a:ext cx="2238242" cy="2123699"/>
          </a:xfrm>
          <a:prstGeom prst="rect">
            <a:avLst/>
          </a:prstGeom>
          <a:noFill/>
          <a:ln>
            <a:noFill/>
          </a:ln>
        </p:spPr>
      </p:pic>
      <p:pic>
        <p:nvPicPr>
          <p:cNvPr id="45" name="Google Shape;87;p14"/>
          <p:cNvPicPr preferRelativeResize="0"/>
          <p:nvPr/>
        </p:nvPicPr>
        <p:blipFill>
          <a:blip r:embed="rId7"/>
          <a:stretch>
            <a:fillRect/>
          </a:stretch>
        </p:blipFill>
        <p:spPr>
          <a:xfrm>
            <a:off x="3003557" y="1013697"/>
            <a:ext cx="6371708" cy="3791229"/>
          </a:xfrm>
          <a:prstGeom prst="rect">
            <a:avLst/>
          </a:prstGeom>
          <a:noFill/>
          <a:ln>
            <a:noFill/>
          </a:ln>
        </p:spPr>
      </p:pic>
      <p:sp>
        <p:nvSpPr>
          <p:cNvPr id="47" name="Google Shape;95;p14"/>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199" b="93736" l="29402" r="79628"/>
                    </a14:imgEffect>
                  </a14:imgLayer>
                </a14:imgProps>
              </a:ext>
              <a:ext uri="{28A0092B-C50C-407E-A947-70E740481C1C}">
                <a14:useLocalDpi xmlns:a14="http://schemas.microsoft.com/office/drawing/2010/main" val="0"/>
              </a:ext>
            </a:extLst>
          </a:blip>
          <a:srcRect l="30414" r="19691" b="7972"/>
          <a:stretch>
            <a:fillRect/>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b="56342"/>
            <a:stretch>
              <a:fillRect/>
            </a:stretch>
          </p:blipFill>
          <p:spPr>
            <a:xfrm>
              <a:off x="519964" y="4111154"/>
              <a:ext cx="4111384" cy="1213881"/>
            </a:xfrm>
            <a:prstGeom prst="rect">
              <a:avLst/>
            </a:prstGeom>
          </p:spPr>
        </p:pic>
        <p:pic>
          <p:nvPicPr>
            <p:cNvPr id="43" name="Picture 42"/>
            <p:cNvPicPr>
              <a:picLocks noChangeAspect="1"/>
            </p:cNvPicPr>
            <p:nvPr/>
          </p:nvPicPr>
          <p:blipFill rotWithShape="1">
            <a:blip r:embed="rId12">
              <a:extLst>
                <a:ext uri="{28A0092B-C50C-407E-A947-70E740481C1C}">
                  <a14:useLocalDpi xmlns:a14="http://schemas.microsoft.com/office/drawing/2010/main" val="0"/>
                </a:ext>
              </a:extLst>
            </a:blip>
            <a:srcRect t="76384"/>
            <a:stretch>
              <a:fillRect/>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b="57132"/>
            <a:stretch>
              <a:fillRect/>
            </a:stretch>
          </p:blipFill>
          <p:spPr>
            <a:xfrm>
              <a:off x="5764654" y="3178362"/>
              <a:ext cx="4111384" cy="1191932"/>
            </a:xfrm>
            <a:prstGeom prst="rect">
              <a:avLst/>
            </a:prstGeom>
          </p:spPr>
        </p:pic>
        <p:pic>
          <p:nvPicPr>
            <p:cNvPr id="44" name="Picture 43"/>
            <p:cNvPicPr>
              <a:picLocks noChangeAspect="1"/>
            </p:cNvPicPr>
            <p:nvPr/>
          </p:nvPicPr>
          <p:blipFill rotWithShape="1">
            <a:blip r:embed="rId12">
              <a:extLst>
                <a:ext uri="{28A0092B-C50C-407E-A947-70E740481C1C}">
                  <a14:useLocalDpi xmlns:a14="http://schemas.microsoft.com/office/drawing/2010/main" val="0"/>
                </a:ext>
              </a:extLst>
            </a:blip>
            <a:srcRect t="76384"/>
            <a:stretch>
              <a:fillRect/>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a:fillRect/>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5">
            <a:extLst>
              <a:ext uri="{BEBA8EAE-BF5A-486C-A8C5-ECC9F3942E4B}">
                <a14:imgProps xmlns:a14="http://schemas.microsoft.com/office/drawing/2010/main">
                  <a14:imgLayer r:embed="rId16">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a:fillRect/>
          </a:stretch>
        </p:blipFill>
        <p:spPr>
          <a:xfrm>
            <a:off x="2819536" y="4645969"/>
            <a:ext cx="903947" cy="2336619"/>
          </a:xfrm>
          <a:prstGeom prst="rect">
            <a:avLst/>
          </a:prstGeom>
        </p:spPr>
      </p:pic>
      <p:pic>
        <p:nvPicPr>
          <p:cNvPr id="16" name="Picture 15"/>
          <p:cNvPicPr>
            <a:picLocks noChangeAspect="1"/>
          </p:cNvPicPr>
          <p:nvPr/>
        </p:nvPicPr>
        <p:blipFill rotWithShape="1">
          <a:blip r:embed="rId17">
            <a:extLst>
              <a:ext uri="{BEBA8EAE-BF5A-486C-A8C5-ECC9F3942E4B}">
                <a14:imgProps xmlns:a14="http://schemas.microsoft.com/office/drawing/2010/main">
                  <a14:imgLayer r:embed="rId16">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a:fillRect/>
          </a:stretch>
        </p:blipFill>
        <p:spPr>
          <a:xfrm>
            <a:off x="753433" y="4509521"/>
            <a:ext cx="1467253" cy="2751924"/>
          </a:xfrm>
          <a:prstGeom prst="rect">
            <a:avLst/>
          </a:prstGeom>
        </p:spPr>
      </p:pic>
      <p:pic>
        <p:nvPicPr>
          <p:cNvPr id="50" name="Picture 49"/>
          <p:cNvPicPr>
            <a:picLocks noChangeAspect="1"/>
          </p:cNvPicPr>
          <p:nvPr/>
        </p:nvPicPr>
        <p:blipFill rotWithShape="1">
          <a:blip r:embed="rId18">
            <a:extLst>
              <a:ext uri="{BEBA8EAE-BF5A-486C-A8C5-ECC9F3942E4B}">
                <a14:imgProps xmlns:a14="http://schemas.microsoft.com/office/drawing/2010/main">
                  <a14:imgLayer r:embed="rId19">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a:fillRect/>
          </a:stretch>
        </p:blipFill>
        <p:spPr>
          <a:xfrm>
            <a:off x="915708" y="6202613"/>
            <a:ext cx="4650108" cy="742678"/>
          </a:xfrm>
          <a:prstGeom prst="rect">
            <a:avLst/>
          </a:prstGeom>
        </p:spPr>
      </p:pic>
      <p:pic>
        <p:nvPicPr>
          <p:cNvPr id="51" name="Picture 50"/>
          <p:cNvPicPr>
            <a:picLocks noChangeAspect="1"/>
          </p:cNvPicPr>
          <p:nvPr/>
        </p:nvPicPr>
        <p:blipFill>
          <a:blip r:embed="rId20">
            <a:extLst>
              <a:ext uri="{BEBA8EAE-BF5A-486C-A8C5-ECC9F3942E4B}">
                <a14:imgProps xmlns:a14="http://schemas.microsoft.com/office/drawing/2010/main">
                  <a14:imgLayer r:embed="rId21">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2">
            <a:extLst>
              <a:ext uri="{BEBA8EAE-BF5A-486C-A8C5-ECC9F3942E4B}">
                <a14:imgProps xmlns:a14="http://schemas.microsoft.com/office/drawing/2010/main">
                  <a14:imgLayer r:embed="rId23">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18">
            <a:extLst>
              <a:ext uri="{BEBA8EAE-BF5A-486C-A8C5-ECC9F3942E4B}">
                <a14:imgProps xmlns:a14="http://schemas.microsoft.com/office/drawing/2010/main">
                  <a14:imgLayer r:embed="rId19">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a:fillRect/>
          </a:stretch>
        </p:blipFill>
        <p:spPr>
          <a:xfrm>
            <a:off x="5731544" y="6149813"/>
            <a:ext cx="4650108" cy="742678"/>
          </a:xfrm>
          <a:prstGeom prst="rect">
            <a:avLst/>
          </a:prstGeom>
        </p:spPr>
      </p:pic>
      <p:sp>
        <p:nvSpPr>
          <p:cNvPr id="2" name="Speech Bubble: Rectangle with Corners Rounded 1"/>
          <p:cNvSpPr/>
          <p:nvPr/>
        </p:nvSpPr>
        <p:spPr>
          <a:xfrm>
            <a:off x="3638550" y="1428750"/>
            <a:ext cx="468630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nam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nắm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tay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tròn</a:t>
            </a:r>
            <a:endParaRPr lang="en-US" sz="3200" b="1" dirty="0">
              <a:latin typeface="Calibri" panose="020F0502020204030204" pitchFamily="34" charset="0"/>
              <a:cs typeface="Calibri" panose="020F0502020204030204" pitchFamily="34" charset="0"/>
            </a:endParaRP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914889" y="2550207"/>
            <a:ext cx="7041490" cy="2280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3000">
        <p:random/>
      </p:transition>
    </mc:Choice>
    <mc:Fallback>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grpSp>
        <p:nvGrpSpPr>
          <p:cNvPr id="3" name="Group 2"/>
          <p:cNvGrpSpPr/>
          <p:nvPr/>
        </p:nvGrpSpPr>
        <p:grpSpPr>
          <a:xfrm>
            <a:off x="2114045" y="0"/>
            <a:ext cx="8291578" cy="5905500"/>
            <a:chOff x="2369540" y="0"/>
            <a:chExt cx="8291578" cy="5905500"/>
          </a:xfrm>
        </p:grpSpPr>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545"/>
            <a:stretch>
              <a:fillRect/>
            </a:stretch>
          </p:blipFill>
          <p:spPr>
            <a:xfrm>
              <a:off x="2369540" y="0"/>
              <a:ext cx="8291578" cy="5905500"/>
            </a:xfrm>
            <a:prstGeom prst="rect">
              <a:avLst/>
            </a:prstGeom>
          </p:spPr>
        </p:pic>
        <p:pic>
          <p:nvPicPr>
            <p:cNvPr id="2" name="Picture 1"/>
            <p:cNvPicPr>
              <a:picLocks noChangeAspect="1"/>
            </p:cNvPicPr>
            <p:nvPr/>
          </p:nvPicPr>
          <p:blipFill>
            <a:blip r:embed="rId4"/>
            <a:stretch>
              <a:fillRect/>
            </a:stretch>
          </p:blipFill>
          <p:spPr>
            <a:xfrm>
              <a:off x="2369540" y="2754488"/>
              <a:ext cx="8272989" cy="235326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advTm="3000">
        <p14:flythrough/>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 Ca Nhạc Thiếu Nhi 3D Vui Nhộ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56"/>
            <a:ext cx="2438400" cy="2254786"/>
          </a:xfrm>
          <a:prstGeom prst="rect">
            <a:avLst/>
          </a:prstGeom>
        </p:spPr>
      </p:pic>
      <p:pic>
        <p:nvPicPr>
          <p:cNvPr id="18" name="图片 9"/>
          <p:cNvPicPr>
            <a:picLocks noChangeAspect="1"/>
          </p:cNvPicPr>
          <p:nvPr/>
        </p:nvPicPr>
        <p:blipFill rotWithShape="1">
          <a:blip r:embed="rId3">
            <a:extLst>
              <a:ext uri="{28A0092B-C50C-407E-A947-70E740481C1C}">
                <a14:useLocalDpi xmlns:a14="http://schemas.microsoft.com/office/drawing/2010/main" val="0"/>
              </a:ext>
            </a:extLst>
          </a:blip>
          <a:srcRect t="545"/>
          <a:stretch>
            <a:fillRect/>
          </a:stretch>
        </p:blipFill>
        <p:spPr>
          <a:xfrm>
            <a:off x="1300885" y="-1245567"/>
            <a:ext cx="10121211" cy="7208617"/>
          </a:xfrm>
          <a:prstGeom prst="rect">
            <a:avLst/>
          </a:prstGeom>
        </p:spPr>
      </p:pic>
      <p:pic>
        <p:nvPicPr>
          <p:cNvPr id="8" name="Picture 7"/>
          <p:cNvPicPr>
            <a:picLocks noChangeAspect="1"/>
          </p:cNvPicPr>
          <p:nvPr/>
        </p:nvPicPr>
        <p:blipFill rotWithShape="1">
          <a:blip r:embed="rId4"/>
          <a:srcRect r="29934" b="30508"/>
          <a:stretch>
            <a:fillRect/>
          </a:stretch>
        </p:blipFill>
        <p:spPr>
          <a:xfrm>
            <a:off x="4661071" y="1691658"/>
            <a:ext cx="2749379" cy="959618"/>
          </a:xfrm>
          <a:prstGeom prst="rect">
            <a:avLst/>
          </a:prstGeom>
        </p:spPr>
      </p:pic>
      <p:pic>
        <p:nvPicPr>
          <p:cNvPr id="5" name="Picture 4"/>
          <p:cNvPicPr>
            <a:picLocks noChangeAspect="1"/>
          </p:cNvPicPr>
          <p:nvPr/>
        </p:nvPicPr>
        <p:blipFill>
          <a:blip r:embed="rId5"/>
          <a:stretch>
            <a:fillRect/>
          </a:stretch>
        </p:blipFill>
        <p:spPr>
          <a:xfrm>
            <a:off x="1880231" y="2673030"/>
            <a:ext cx="8888738" cy="1511939"/>
          </a:xfrm>
          <a:prstGeom prst="rect">
            <a:avLst/>
          </a:prstGeom>
        </p:spPr>
      </p:pic>
      <p:sp>
        <p:nvSpPr>
          <p:cNvPr id="6" name="TextBox 5"/>
          <p:cNvSpPr txBox="1"/>
          <p:nvPr/>
        </p:nvSpPr>
        <p:spPr>
          <a:xfrm>
            <a:off x="5400675" y="4029075"/>
            <a:ext cx="2628900"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Tiết</a:t>
            </a:r>
            <a:r>
              <a:rPr lang="en-US" sz="4000" dirty="0">
                <a:latin typeface="Calibri" panose="020F0502020204030204" pitchFamily="34" charset="0"/>
                <a:cs typeface="Calibri" panose="020F0502020204030204" pitchFamily="34" charset="0"/>
              </a:rPr>
              <a:t> 1)</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advTm="3000">
        <p:circle/>
      </p:transition>
    </mc:Choice>
    <mc:Fallback>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13676" y="949539"/>
            <a:ext cx="2101161" cy="5138709"/>
          </a:xfrm>
          <a:prstGeom prst="rect">
            <a:avLst/>
          </a:prstGeom>
        </p:spPr>
      </p:pic>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0" y="5928496"/>
            <a:ext cx="12192000" cy="2024016"/>
          </a:xfrm>
          <a:prstGeom prst="rect">
            <a:avLst/>
          </a:prstGeom>
        </p:spPr>
      </p:pic>
      <p:sp>
        <p:nvSpPr>
          <p:cNvPr id="19" name="Rectangle: Rounded Corners 18"/>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828675" y="1330783"/>
            <a:ext cx="10630065" cy="2708434"/>
          </a:xfrm>
          <a:prstGeom prst="rect">
            <a:avLst/>
          </a:prstGeom>
          <a:noFill/>
        </p:spPr>
        <p:txBody>
          <a:bodyPr wrap="square" rtlCol="0">
            <a:spAutoFit/>
          </a:bodyPr>
          <a:lstStyle/>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được cách thu thập, phân loại, ghi chép số liệu thống kê</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(trong một số tình huống đơn giản) theo các tiêu chí cho trước.</a:t>
            </a:r>
            <a:endPar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endParaRP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Đọc và mô tả được các số liệu ở dạng bảng.</a:t>
            </a:r>
            <a:endPar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endParaRP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Nêu được một số nhận xét đơn giản từ bảng số liệu.</a:t>
            </a:r>
            <a:endPar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1" name="Picture 2"/>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b="45836"/>
          <a:stretch>
            <a:fillRect/>
          </a:stretch>
        </p:blipFill>
        <p:spPr>
          <a:xfrm rot="20626105">
            <a:off x="-484978" y="225613"/>
            <a:ext cx="3481118" cy="1044089"/>
          </a:xfrm>
          <a:prstGeom prst="rect">
            <a:avLst/>
          </a:prstGeom>
        </p:spPr>
      </p:pic>
      <p:pic>
        <p:nvPicPr>
          <p:cNvPr id="22" name="Picture 2"/>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t="44206" b="1630"/>
          <a:stretch>
            <a:fillRect/>
          </a:stretch>
        </p:blipFill>
        <p:spPr>
          <a:xfrm rot="614465">
            <a:off x="8493768" y="17159"/>
            <a:ext cx="3681998" cy="1169486"/>
          </a:xfrm>
          <a:prstGeom prst="rect">
            <a:avLst/>
          </a:prstGeom>
        </p:spPr>
      </p:pic>
      <p:sp>
        <p:nvSpPr>
          <p:cNvPr id="23" name="TextBox 22"/>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Yêu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cần</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đạt</a:t>
            </a:r>
            <a:endPar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t="545"/>
          <a:stretch>
            <a:fillRect/>
          </a:stretch>
        </p:blipFill>
        <p:spPr>
          <a:xfrm>
            <a:off x="2114045" y="0"/>
            <a:ext cx="8291578" cy="5905500"/>
          </a:xfrm>
          <a:prstGeom prst="rect">
            <a:avLst/>
          </a:prstGeom>
        </p:spPr>
      </p:pic>
      <p:pic>
        <p:nvPicPr>
          <p:cNvPr id="5" name="Picture 4"/>
          <p:cNvPicPr>
            <a:picLocks noChangeAspect="1"/>
          </p:cNvPicPr>
          <p:nvPr/>
        </p:nvPicPr>
        <p:blipFill>
          <a:blip r:embed="rId4"/>
          <a:stretch>
            <a:fillRect/>
          </a:stretch>
        </p:blipFill>
        <p:spPr>
          <a:xfrm>
            <a:off x="3246246" y="3065830"/>
            <a:ext cx="5870957" cy="1774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Tm="3000">
        <p14:flythrough/>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67078"/>
          <a:stretch>
            <a:fillRect/>
          </a:stretch>
        </p:blipFill>
        <p:spPr>
          <a:xfrm>
            <a:off x="0" y="4690596"/>
            <a:ext cx="12192000" cy="2394875"/>
          </a:xfrm>
          <a:prstGeom prst="rect">
            <a:avLst/>
          </a:prstGeom>
        </p:spPr>
      </p:pic>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a:fillRect/>
          </a:stretch>
        </p:blipFill>
        <p:spPr>
          <a:xfrm>
            <a:off x="3277460" y="3912762"/>
            <a:ext cx="2250505" cy="3146592"/>
          </a:xfrm>
          <a:prstGeom prst="rect">
            <a:avLst/>
          </a:prstGeom>
        </p:spPr>
      </p:pic>
      <p:sp>
        <p:nvSpPr>
          <p:cNvPr id="3" name="TextBox 2"/>
          <p:cNvSpPr txBox="1"/>
          <p:nvPr/>
        </p:nvSpPr>
        <p:spPr>
          <a:xfrm>
            <a:off x="1000833" y="1286202"/>
            <a:ext cx="10122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đếm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đồ</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học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ghi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chép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số</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liệu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loại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chúng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ta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cần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TextBox 4"/>
          <p:cNvSpPr txBox="1"/>
          <p:nvPr/>
        </p:nvSpPr>
        <p:spPr>
          <a:xfrm>
            <a:off x="1390650" y="2800350"/>
            <a:ext cx="9401175" cy="1200329"/>
          </a:xfrm>
          <a:prstGeom prst="rect">
            <a:avLst/>
          </a:prstGeom>
          <a:noFill/>
        </p:spPr>
        <p:txBody>
          <a:bodyPr wrap="square" rtlCol="0">
            <a:spAutoFit/>
          </a:bodyPr>
          <a:lstStyle/>
          <a:p>
            <a:pPr algn="just"/>
            <a:r>
              <a:rPr lang="vi-VN"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Quan sát xem có những đồ vật nào, đếm và ghi chép lại số lượng của từng loại đồ vật.</a:t>
            </a:r>
            <a:endParaRPr lang="en-US" sz="3600" b="1" dirty="0">
              <a:solidFill>
                <a:srgbClr val="FFFF0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67078"/>
          <a:stretch>
            <a:fillRect/>
          </a:stretch>
        </p:blipFill>
        <p:spPr>
          <a:xfrm>
            <a:off x="0" y="4690596"/>
            <a:ext cx="12192000" cy="2394875"/>
          </a:xfrm>
          <a:prstGeom prst="rect">
            <a:avLst/>
          </a:prstGeom>
        </p:spPr>
      </p:pic>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a:fillRect/>
          </a:stretch>
        </p:blipFill>
        <p:spPr>
          <a:xfrm>
            <a:off x="3277460" y="3912762"/>
            <a:ext cx="2250505" cy="3146592"/>
          </a:xfrm>
          <a:prstGeom prst="rect">
            <a:avLst/>
          </a:prstGeom>
        </p:spPr>
      </p:pic>
      <p:sp>
        <p:nvSpPr>
          <p:cNvPr id="3" name="TextBox 2"/>
          <p:cNvSpPr txBox="1"/>
          <p:nvPr/>
        </p:nvSpPr>
        <p:spPr>
          <a:xfrm>
            <a:off x="485775" y="1752927"/>
            <a:ext cx="10561241" cy="1754326"/>
          </a:xfrm>
          <a:prstGeom prst="rect">
            <a:avLst/>
          </a:prstGeom>
          <a:noFill/>
        </p:spPr>
        <p:txBody>
          <a:bodyPr wrap="square" rtlCol="0">
            <a:spAutoFit/>
          </a:bodyPr>
          <a:lstStyle/>
          <a:p>
            <a:pPr lvl="0" algn="ctr"/>
            <a:r>
              <a:rPr lang="vi-VN" sz="3600" b="1" dirty="0">
                <a:solidFill>
                  <a:prstClr val="white"/>
                </a:solidFill>
                <a:latin typeface="Calibri" panose="020F0502020204030204" pitchFamily="34" charset="0"/>
                <a:cs typeface="Calibri" panose="020F0502020204030204" pitchFamily="34" charset="0"/>
              </a:rPr>
              <a:t>Còn với những trận đấu 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đá</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rổ</a:t>
            </a:r>
            <a:r>
              <a:rPr lang="en-US" sz="3600" b="1" dirty="0">
                <a:solidFill>
                  <a:prstClr val="white"/>
                </a:solidFill>
                <a:latin typeface="Calibri" panose="020F0502020204030204" pitchFamily="34" charset="0"/>
                <a:cs typeface="Calibri" panose="020F0502020204030204" pitchFamily="34" charset="0"/>
              </a:rPr>
              <a:t>…</a:t>
            </a:r>
            <a:r>
              <a:rPr lang="vi-VN" sz="3600" b="1" dirty="0">
                <a:solidFill>
                  <a:prstClr val="white"/>
                </a:solidFill>
                <a:latin typeface="Calibri" panose="020F0502020204030204" pitchFamily="34" charset="0"/>
                <a:cs typeface="Calibri" panose="020F0502020204030204" pitchFamily="34" charset="0"/>
              </a:rPr>
              <a:t> thì sao ? Chúng ta làm như thế nào để ghi nhớ kết quả của một trận đấu?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1"/>
            <a:ext cx="12192000" cy="6890331"/>
          </a:xfrm>
          <a:prstGeom prst="rect">
            <a:avLst/>
          </a:prstGeom>
        </p:spPr>
      </p:pic>
      <p:pic>
        <p:nvPicPr>
          <p:cNvPr id="6" name="Picture 5"/>
          <p:cNvPicPr>
            <a:picLocks noChangeAspect="1"/>
          </p:cNvPicPr>
          <p:nvPr/>
        </p:nvPicPr>
        <p:blipFill>
          <a:blip r:embed="rId2"/>
          <a:stretch>
            <a:fillRect/>
          </a:stretch>
        </p:blipFill>
        <p:spPr>
          <a:xfrm>
            <a:off x="1223962" y="5295900"/>
            <a:ext cx="6024563" cy="1495425"/>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主题​​">
  <a:themeElements>
    <a:clrScheme name="自定义 2421">
      <a:dk1>
        <a:sysClr val="windowText" lastClr="000000"/>
      </a:dk1>
      <a:lt1>
        <a:sysClr val="window" lastClr="FFFFFF"/>
      </a:lt1>
      <a:dk2>
        <a:srgbClr val="44546A"/>
      </a:dk2>
      <a:lt2>
        <a:srgbClr val="E7E6E6"/>
      </a:lt2>
      <a:accent1>
        <a:srgbClr val="00CDE9"/>
      </a:accent1>
      <a:accent2>
        <a:srgbClr val="00CDE9"/>
      </a:accent2>
      <a:accent3>
        <a:srgbClr val="00CDE9"/>
      </a:accent3>
      <a:accent4>
        <a:srgbClr val="00CDE9"/>
      </a:accent4>
      <a:accent5>
        <a:srgbClr val="00CDE9"/>
      </a:accent5>
      <a:accent6>
        <a:srgbClr val="00CDE9"/>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2025</Words>
  <Application>WPS Presentation</Application>
  <PresentationFormat>Widescreen</PresentationFormat>
  <Paragraphs>57</Paragraphs>
  <Slides>18</Slides>
  <Notes>6</Notes>
  <HiddenSlides>0</HiddenSlides>
  <MMClips>1</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18</vt:i4>
      </vt:variant>
    </vt:vector>
  </HeadingPairs>
  <TitlesOfParts>
    <vt:vector size="37" baseType="lpstr">
      <vt:lpstr>Arial</vt:lpstr>
      <vt:lpstr>SimSun</vt:lpstr>
      <vt:lpstr>Wingdings</vt:lpstr>
      <vt:lpstr>等线</vt:lpstr>
      <vt:lpstr>Arial</vt:lpstr>
      <vt:lpstr>字魂59号-创粗黑</vt:lpstr>
      <vt:lpstr>Microsoft YaHei</vt:lpstr>
      <vt:lpstr>Calibri</vt:lpstr>
      <vt:lpstr>LNTH-LuoLuoNotangYuanTi 1</vt:lpstr>
      <vt:lpstr>Yu Gothic</vt:lpstr>
      <vt:lpstr>Times New Roman</vt:lpstr>
      <vt:lpstr>等线</vt:lpstr>
      <vt:lpstr>Coiny</vt:lpstr>
      <vt:lpstr>Yu Gothic UI Semibold</vt:lpstr>
      <vt:lpstr>Georgia</vt:lpstr>
      <vt:lpstr>Arial Unicode MS</vt:lpstr>
      <vt:lpstr>Office 主题​​</vt:lpstr>
      <vt:lpstr>千图网海量PPT模板www.58pic.com​​</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2023-02-06T09:32:00Z</dcterms:created>
  <dcterms:modified xsi:type="dcterms:W3CDTF">2023-04-25T00:48:35Z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D6AED9EB0CAD46A795EE572C679901B2</vt:lpwstr>
  </property>
  <property fmtid="{D5CDD505-2E9C-101B-9397-08002B2CF9AE}" pid="3" name="KSOProductBuildVer">
    <vt:lpwstr>1033-11.2.0.11536</vt:lpwstr>
  </property>
</Properties>
</file>