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</p:sldMasterIdLst>
  <p:notesMasterIdLst>
    <p:notesMasterId r:id="rId14"/>
  </p:notesMasterIdLst>
  <p:sldIdLst>
    <p:sldId id="265" r:id="rId4"/>
    <p:sldId id="256" r:id="rId5"/>
    <p:sldId id="257" r:id="rId6"/>
    <p:sldId id="258" r:id="rId7"/>
    <p:sldId id="259" r:id="rId8"/>
    <p:sldId id="260" r:id="rId9"/>
    <p:sldId id="262" r:id="rId10"/>
    <p:sldId id="261" r:id="rId11"/>
    <p:sldId id="263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06/05/2024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06/05/2024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6/5/2024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06/05/2024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06/05/2024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06/05/2024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6/5/2024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06/05/2024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06/05/2024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E789E-8A19-4631-9C97-68CDEC39C9A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06/05/2024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289038" y="1715257"/>
            <a:ext cx="6295404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430873" y="6105544"/>
            <a:ext cx="5635075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Phan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Thuận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" y="41527"/>
            <a:ext cx="12123456" cy="1718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" y="1852510"/>
            <a:ext cx="12123456" cy="4138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67" y="0"/>
            <a:ext cx="8571432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78" y="452927"/>
            <a:ext cx="11003422" cy="57240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Con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65" y="0"/>
            <a:ext cx="9921668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6" y="839794"/>
            <a:ext cx="10783190" cy="438168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1022" y="726393"/>
            <a:ext cx="6622279" cy="5537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ả</a:t>
            </a: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chờn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88763"/>
            <a:ext cx="10515600" cy="5486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ả,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</Words>
  <Application>Microsoft Office PowerPoint</Application>
  <PresentationFormat>Widescreen</PresentationFormat>
  <Paragraphs>18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Segoe UI</vt:lpstr>
      <vt:lpstr>Tahoma</vt:lpstr>
      <vt:lpstr>Times New Roman</vt:lpstr>
      <vt:lpstr>Office Theme</vt:lpstr>
      <vt:lpstr>Bạn nhỏ 16x9</vt:lpstr>
      <vt:lpstr>1_Office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8</cp:revision>
  <dcterms:created xsi:type="dcterms:W3CDTF">2020-08-20T08:54:00Z</dcterms:created>
  <dcterms:modified xsi:type="dcterms:W3CDTF">2024-05-06T13:47:33Z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