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3" r:id="rId2"/>
    <p:sldId id="288" r:id="rId3"/>
    <p:sldId id="267" r:id="rId4"/>
    <p:sldId id="322" r:id="rId5"/>
    <p:sldId id="323" r:id="rId6"/>
    <p:sldId id="324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287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>
        <p:scale>
          <a:sx n="100" d="100"/>
          <a:sy n="100" d="100"/>
        </p:scale>
        <p:origin x="-51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-40005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68045" y="1170662"/>
            <a:ext cx="6424612" cy="9715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</a:rPr>
              <a:t>Tự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nhiên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xã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hội</a:t>
            </a:r>
            <a:endParaRPr lang="en-US" sz="2400" b="1" i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0000FF"/>
                </a:solidFill>
              </a:rPr>
              <a:t>Kết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nối</a:t>
            </a:r>
            <a:r>
              <a:rPr lang="en-US" sz="2400" b="1" i="1" dirty="0" smtClean="0">
                <a:solidFill>
                  <a:srgbClr val="0000FF"/>
                </a:solidFill>
              </a:rPr>
              <a:t> tri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thức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với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cuộc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sống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88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21 :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các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giác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quan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cơ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thể</a:t>
            </a:r>
            <a:endParaRPr lang="en-US" sz="3600" kern="10" dirty="0" smtClean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095750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UtM-AWO"/>
              </a:rPr>
              <a:t>Giáo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UtM-AWO"/>
              </a:rPr>
              <a:t>viên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tM-AWO"/>
              </a:rPr>
              <a:t> :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UtM-AWO"/>
              </a:rPr>
              <a:t>LÂM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UtM-AWO"/>
              </a:rPr>
              <a:t>VĂN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UtM-AWO"/>
              </a:rPr>
              <a:t>DỮNG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UtM-AW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78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CHÀO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SINH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CHĂM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NGOAN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941">
            <a:off x="1120934" y="-259262"/>
            <a:ext cx="7707847" cy="392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4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44">
            <a:off x="1216258" y="255270"/>
            <a:ext cx="5948144" cy="333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0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15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32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4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6750"/>
            <a:ext cx="47117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85750"/>
            <a:ext cx="59372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276350"/>
            <a:ext cx="4343401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53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2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4724400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4351"/>
            <a:ext cx="44195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8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800600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1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25"/>
            <a:ext cx="5029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92150"/>
            <a:ext cx="48704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1323975"/>
            <a:ext cx="53578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0712"/>
            <a:ext cx="2743200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49" y="1809751"/>
            <a:ext cx="19256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333750"/>
            <a:ext cx="3505201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76625"/>
            <a:ext cx="28956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6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105399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6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0"/>
            <a:ext cx="533400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3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8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50101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666750"/>
            <a:ext cx="48006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5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4351"/>
            <a:ext cx="464820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6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492">
            <a:off x="2632193" y="506704"/>
            <a:ext cx="4423975" cy="402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6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3350"/>
            <a:ext cx="56388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4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62600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2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576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819150"/>
            <a:ext cx="5589587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"/>
            <a:ext cx="64008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5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536" y="16251"/>
            <a:ext cx="255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UtM-AWO"/>
              </a:rPr>
              <a:t>Hoạt</a:t>
            </a:r>
            <a:r>
              <a:rPr lang="en-US" sz="2000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UtM-AWO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UtM-AWO"/>
              </a:rPr>
              <a:t>khám</a:t>
            </a:r>
            <a:r>
              <a:rPr lang="en-US" sz="2000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UtM-AWO"/>
              </a:rPr>
              <a:t>phá</a:t>
            </a:r>
            <a:endParaRPr lang="en-US" sz="2000" dirty="0">
              <a:solidFill>
                <a:srgbClr val="FF0000"/>
              </a:solidFill>
              <a:latin typeface="UtM-AWO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0550"/>
            <a:ext cx="6629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135255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-AWO"/>
              </a:rPr>
              <a:t>Mắt</a:t>
            </a:r>
            <a:endParaRPr lang="en-US" dirty="0">
              <a:latin typeface="UtM-AW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8706" y="18859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-AWO"/>
              </a:rPr>
              <a:t>Mũi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867400" cy="35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8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91200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8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"/>
            <a:ext cx="5867399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90551"/>
            <a:ext cx="4495800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1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008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7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28575"/>
            <a:ext cx="6027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9" y="1014412"/>
            <a:ext cx="5383211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2266950"/>
            <a:ext cx="3760789" cy="188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95350"/>
            <a:ext cx="5257799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3067910"/>
            <a:ext cx="121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 </a:t>
            </a:r>
            <a:r>
              <a:rPr lang="en-US" sz="2400" dirty="0" err="1" smtClean="0"/>
              <a:t>tay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26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9150"/>
            <a:ext cx="57912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655" y="1998017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UtM-AWO"/>
              </a:rPr>
              <a:t>Lưỡi</a:t>
            </a:r>
            <a:endParaRPr lang="en-US" sz="2400" i="1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3450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2918" y="2952749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90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"/>
            <a:ext cx="313848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93" y="847725"/>
            <a:ext cx="495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1293" y="1165741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ắt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4918" y="163460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mũi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3507" y="217598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lưỡi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2913" y="282892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1767" y="337768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488"/>
            <a:ext cx="59610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19150"/>
            <a:ext cx="7239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43" y="3781425"/>
            <a:ext cx="40163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4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123950"/>
            <a:ext cx="5053013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"/>
            <a:ext cx="53213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1656"/>
            <a:ext cx="52974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1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1076</TotalTime>
  <Words>68</Words>
  <Application>Microsoft Office PowerPoint</Application>
  <PresentationFormat>On-screen Show (16:9)</PresentationFormat>
  <Paragraphs>20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andongnhi</cp:lastModifiedBy>
  <cp:revision>148</cp:revision>
  <dcterms:created xsi:type="dcterms:W3CDTF">2020-08-19T08:40:40Z</dcterms:created>
  <dcterms:modified xsi:type="dcterms:W3CDTF">2021-03-03T04:47:43Z</dcterms:modified>
</cp:coreProperties>
</file>