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</p:sldMasterIdLst>
  <p:notesMasterIdLst>
    <p:notesMasterId r:id="rId25"/>
  </p:notesMasterIdLst>
  <p:sldIdLst>
    <p:sldId id="308" r:id="rId4"/>
    <p:sldId id="334" r:id="rId5"/>
    <p:sldId id="282" r:id="rId6"/>
    <p:sldId id="333" r:id="rId7"/>
    <p:sldId id="321" r:id="rId8"/>
    <p:sldId id="304" r:id="rId9"/>
    <p:sldId id="306" r:id="rId10"/>
    <p:sldId id="335" r:id="rId11"/>
    <p:sldId id="305" r:id="rId12"/>
    <p:sldId id="270" r:id="rId13"/>
    <p:sldId id="274" r:id="rId14"/>
    <p:sldId id="322" r:id="rId15"/>
    <p:sldId id="336" r:id="rId16"/>
    <p:sldId id="311" r:id="rId17"/>
    <p:sldId id="313" r:id="rId18"/>
    <p:sldId id="337" r:id="rId19"/>
    <p:sldId id="324" r:id="rId20"/>
    <p:sldId id="338" r:id="rId21"/>
    <p:sldId id="339" r:id="rId22"/>
    <p:sldId id="323" r:id="rId23"/>
    <p:sldId id="31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10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3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539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935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45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9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0FC2B910-DAE3-FBF5-B80B-02E7FC04346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xmlns="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xmlns="" id="{BF5E4F0F-5C68-4FB8-B618-E92D864B3997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xmlns="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:a16="http://schemas.microsoft.com/office/drawing/2014/main" xmlns="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ABCD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:a16="http://schemas.microsoft.com/office/drawing/2014/main" xmlns="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xmlns="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14557D-25AC-0162-2FA1-FD97749A444B}"/>
              </a:ext>
            </a:extLst>
          </p:cNvPr>
          <p:cNvSpPr/>
          <p:nvPr/>
        </p:nvSpPr>
        <p:spPr bwMode="auto">
          <a:xfrm>
            <a:off x="3831402" y="2586433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952" y="208392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625" y="405177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36" y="405177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87CEE09-DF1A-15DB-1DDF-75459B397743}"/>
              </a:ext>
            </a:extLst>
          </p:cNvPr>
          <p:cNvCxnSpPr/>
          <p:nvPr/>
        </p:nvCxnSpPr>
        <p:spPr>
          <a:xfrm flipH="1">
            <a:off x="3815856" y="413877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058A4D2-7734-DA6F-11AD-4C5E1B9571AE}"/>
              </a:ext>
            </a:extLst>
          </p:cNvPr>
          <p:cNvCxnSpPr/>
          <p:nvPr/>
        </p:nvCxnSpPr>
        <p:spPr>
          <a:xfrm flipH="1">
            <a:off x="3822414" y="2581699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40852" y="2553188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8206074" y="2556905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:a16="http://schemas.microsoft.com/office/drawing/2014/main" xmlns="" id="{0B27F858-F897-18F8-42AA-6FEBE62915A7}"/>
              </a:ext>
            </a:extLst>
          </p:cNvPr>
          <p:cNvSpPr txBox="1"/>
          <p:nvPr/>
        </p:nvSpPr>
        <p:spPr>
          <a:xfrm>
            <a:off x="2297065" y="450262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xmlns="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xmlns="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xmlns="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xmlns="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:a16="http://schemas.microsoft.com/office/drawing/2014/main" xmlns="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xmlns="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xmlns="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C0BCBFD-BD70-4B74-80C0-E6E13D493B62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3585A87-43FF-4082-A81F-43225E69C9AA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0BDAC9C-6689-4E67-9132-E57DB28950CD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69B6FF2-9955-42BA-B79D-5BCEB7DBFBA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D43E2D60-777B-4B83-A80E-F34101779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B1FF80BC-5EFD-4B4D-A995-1B0B245A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0B95C2E0-A848-48ED-881A-8B572373C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EDE113C6-38B0-4741-9AD0-E35CE84BE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DCD0275-C055-42CD-9F40-D62D16D28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460" y="21094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40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F079947-89BE-4366-8173-C57382B22343}"/>
              </a:ext>
            </a:extLst>
          </p:cNvPr>
          <p:cNvSpPr txBox="1"/>
          <p:nvPr/>
        </p:nvSpPr>
        <p:spPr>
          <a:xfrm>
            <a:off x="1446663" y="410237"/>
            <a:ext cx="5981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6284E0B-B6B3-41EB-867A-658ADC0CB13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7324" y="897584"/>
            <a:ext cx="3043353" cy="1274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D12427-7427-DAE2-5800-93C3A7D252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47" y="1700293"/>
            <a:ext cx="7803556" cy="252396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5F8AD1-66F1-13E7-9175-EAB9D278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48" y="566491"/>
            <a:ext cx="7632854" cy="12863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A410B3-A7A3-5B4E-D3FA-9A175487CD24}"/>
              </a:ext>
            </a:extLst>
          </p:cNvPr>
          <p:cNvSpPr txBox="1"/>
          <p:nvPr/>
        </p:nvSpPr>
        <p:spPr>
          <a:xfrm>
            <a:off x="1476375" y="2038350"/>
            <a:ext cx="9391649" cy="267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 đặc điểm của 2 đường thẳng vuông góc.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2286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Thực hiện được việc vẽ hai đường thẳng vuông góc bằng thước thẳng và ê ke.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911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DE6FF19-C346-46F9-B5F2-A06865CA6ED8}"/>
              </a:ext>
            </a:extLst>
          </p:cNvPr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xmlns="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xmlns="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xmlns="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xmlns="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xmlns="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xmlns="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xmlns="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xmlns="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xmlns="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xmlns="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xmlns="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xmlns="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454</Words>
  <Application>Microsoft Office PowerPoint</Application>
  <PresentationFormat>Widescreen</PresentationFormat>
  <Paragraphs>94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微软雅黑</vt:lpstr>
      <vt:lpstr>Arial</vt:lpstr>
      <vt:lpstr>Calibri</vt:lpstr>
      <vt:lpstr>Cambria</vt:lpstr>
      <vt:lpstr>inpin heiti</vt:lpstr>
      <vt:lpstr>Times New Roman</vt:lpstr>
      <vt:lpstr>UTM Ong Do Gia</vt:lpstr>
      <vt:lpstr>思源黑体 CN Bold</vt:lpstr>
      <vt:lpstr>等线</vt:lpstr>
      <vt:lpstr>等线 Light</vt:lpstr>
      <vt:lpstr>Office 主题​​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Tien Duat</cp:lastModifiedBy>
  <cp:revision>39</cp:revision>
  <dcterms:created xsi:type="dcterms:W3CDTF">2023-10-05T01:22:19Z</dcterms:created>
  <dcterms:modified xsi:type="dcterms:W3CDTF">2023-11-29T08:14:07Z</dcterms:modified>
</cp:coreProperties>
</file>