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2.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694" r:id="rId2"/>
  </p:sldMasterIdLst>
  <p:notesMasterIdLst>
    <p:notesMasterId r:id="rId22"/>
  </p:notesMasterIdLst>
  <p:sldIdLst>
    <p:sldId id="352" r:id="rId3"/>
    <p:sldId id="353" r:id="rId4"/>
    <p:sldId id="355" r:id="rId5"/>
    <p:sldId id="375" r:id="rId6"/>
    <p:sldId id="390" r:id="rId7"/>
    <p:sldId id="359" r:id="rId8"/>
    <p:sldId id="391" r:id="rId9"/>
    <p:sldId id="360" r:id="rId10"/>
    <p:sldId id="386" r:id="rId11"/>
    <p:sldId id="392" r:id="rId12"/>
    <p:sldId id="363" r:id="rId13"/>
    <p:sldId id="380" r:id="rId14"/>
    <p:sldId id="366" r:id="rId15"/>
    <p:sldId id="369" r:id="rId16"/>
    <p:sldId id="370" r:id="rId17"/>
    <p:sldId id="381" r:id="rId18"/>
    <p:sldId id="372" r:id="rId19"/>
    <p:sldId id="389" r:id="rId20"/>
    <p:sldId id="393" r:id="rId21"/>
  </p:sldIdLst>
  <p:sldSz cx="6858000" cy="5143500"/>
  <p:notesSz cx="6858000" cy="9144000"/>
  <p:embeddedFontLst>
    <p:embeddedFont>
      <p:font typeface="Calibri" panose="020F0502020204030204" pitchFamily="34" charset="0"/>
      <p:regular r:id="rId23"/>
      <p:bold r:id="rId24"/>
      <p:italic r:id="rId25"/>
      <p:boldItalic r:id="rId26"/>
    </p:embeddedFont>
    <p:embeddedFont>
      <p:font typeface="Calibri Light" panose="020F0302020204030204" pitchFamily="34" charset="0"/>
      <p:regular r:id="rId27"/>
      <p:italic r:id="rId28"/>
    </p:embeddedFont>
    <p:embeddedFont>
      <p:font typeface="HP001" panose="020B0603050302020204" pitchFamily="34" charset="0"/>
      <p:regular r:id="rId29"/>
      <p:bold r:id="rId30"/>
    </p:embeddedFont>
    <p:embeddedFont>
      <p:font typeface="HP001 4 hàng" panose="020B0603050302020204" pitchFamily="34" charset="0"/>
      <p:regular r:id="rId31"/>
      <p:bold r:id="rId32"/>
    </p:embeddedFont>
    <p:embeddedFont>
      <p:font typeface="Kalam" panose="020B0604020202020204" charset="0"/>
      <p:regular r:id="rId33"/>
      <p:bold r:id="rId34"/>
    </p:embeddedFont>
    <p:embeddedFont>
      <p:font typeface="Montserrat" panose="02000505000000020004" pitchFamily="2" charset="0"/>
      <p:regular r:id="rId35"/>
      <p:bold r:id="rId36"/>
      <p:italic r:id="rId37"/>
      <p:boldItalic r:id="rId38"/>
    </p:embeddedFont>
    <p:embeddedFont>
      <p:font typeface="UTM Avo" panose="02040603050506020204" pitchFamily="18" charset="0"/>
      <p:regular r:id="rId39"/>
      <p:bold r:id="rId40"/>
      <p:italic r:id="rId41"/>
      <p:boldItalic r:id="rId42"/>
    </p:embeddedFont>
    <p:embeddedFont>
      <p:font typeface="UTM Cookies" panose="02040603050506020204" pitchFamily="18" charset="0"/>
      <p:regular r:id="rId43"/>
    </p:embeddedFont>
  </p:embeddedFontLst>
  <p:custDataLst>
    <p:tags r:id="rId44"/>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0090"/>
    <a:srgbClr val="AEE2FA"/>
    <a:srgbClr val="07A7AF"/>
    <a:srgbClr val="F6D5A8"/>
    <a:srgbClr val="F45A21"/>
    <a:srgbClr val="DBE9AE"/>
    <a:srgbClr val="72B451"/>
    <a:srgbClr val="F9BDC9"/>
    <a:srgbClr val="FFAB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8A10E9E-05DE-497A-B104-E80DA98F5660}">
  <a:tblStyle styleId="{98A10E9E-05DE-497A-B104-E80DA98F566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50" autoAdjust="0"/>
    <p:restoredTop sz="92818" autoAdjust="0"/>
  </p:normalViewPr>
  <p:slideViewPr>
    <p:cSldViewPr snapToGrid="0">
      <p:cViewPr varScale="1">
        <p:scale>
          <a:sx n="95" d="100"/>
          <a:sy n="95" d="100"/>
        </p:scale>
        <p:origin x="116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slide" Target="slides/slide19.xml"/><Relationship Id="rId34" Type="http://schemas.openxmlformats.org/officeDocument/2006/relationships/font" Target="fonts/font12.fntdata"/><Relationship Id="rId42" Type="http://schemas.openxmlformats.org/officeDocument/2006/relationships/font" Target="fonts/font20.fntdata"/><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9.fntdata"/><Relationship Id="rId44"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font" Target="fonts/font21.fntdata"/><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font" Target="fonts/font1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1320088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2997026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1220442" y="379068"/>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653321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FFD4C-A2AB-4ED6-A1C3-F40CAF6522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411E7A-1F35-45C3-97EE-B98E76D501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78BDBA-477A-41FA-8EF6-A128ECA54F38}"/>
              </a:ext>
            </a:extLst>
          </p:cNvPr>
          <p:cNvSpPr>
            <a:spLocks noGrp="1"/>
          </p:cNvSpPr>
          <p:nvPr>
            <p:ph type="dt" sz="half" idx="10"/>
          </p:nvPr>
        </p:nvSpPr>
        <p:spPr/>
        <p:txBody>
          <a:bodyPr/>
          <a:lstStyle/>
          <a:p>
            <a:fld id="{83E351EE-8839-4BA5-9433-A3AB790C209C}" type="datetimeFigureOut">
              <a:rPr lang="en-US" smtClean="0"/>
              <a:t>6/21/2021</a:t>
            </a:fld>
            <a:endParaRPr lang="en-US"/>
          </a:p>
        </p:txBody>
      </p:sp>
      <p:sp>
        <p:nvSpPr>
          <p:cNvPr id="5" name="Footer Placeholder 4">
            <a:extLst>
              <a:ext uri="{FF2B5EF4-FFF2-40B4-BE49-F238E27FC236}">
                <a16:creationId xmlns:a16="http://schemas.microsoft.com/office/drawing/2014/main" id="{79B69C79-18B2-4E02-9085-5BE79B677E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DEB934-4014-438D-AD91-B83A5D2C7A80}"/>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3239297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7E8BA-254A-45C5-A92B-E24A516F522E}"/>
              </a:ext>
            </a:extLst>
          </p:cNvPr>
          <p:cNvSpPr>
            <a:spLocks noGrp="1"/>
          </p:cNvSpPr>
          <p:nvPr>
            <p:ph type="title"/>
          </p:nvPr>
        </p:nvSpPr>
        <p:spPr>
          <a:xfrm>
            <a:off x="468313" y="1282700"/>
            <a:ext cx="5915025" cy="21399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E3A685-0273-4623-A5EF-BAA6A8C96C06}"/>
              </a:ext>
            </a:extLst>
          </p:cNvPr>
          <p:cNvSpPr>
            <a:spLocks noGrp="1"/>
          </p:cNvSpPr>
          <p:nvPr>
            <p:ph type="body" idx="1"/>
          </p:nvPr>
        </p:nvSpPr>
        <p:spPr>
          <a:xfrm>
            <a:off x="468313" y="3441700"/>
            <a:ext cx="5915025"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1B4A19-EF26-4488-9C6C-F995FC313F64}"/>
              </a:ext>
            </a:extLst>
          </p:cNvPr>
          <p:cNvSpPr>
            <a:spLocks noGrp="1"/>
          </p:cNvSpPr>
          <p:nvPr>
            <p:ph type="dt" sz="half" idx="10"/>
          </p:nvPr>
        </p:nvSpPr>
        <p:spPr/>
        <p:txBody>
          <a:bodyPr/>
          <a:lstStyle/>
          <a:p>
            <a:fld id="{83E351EE-8839-4BA5-9433-A3AB790C209C}" type="datetimeFigureOut">
              <a:rPr lang="en-US" smtClean="0"/>
              <a:t>6/21/2021</a:t>
            </a:fld>
            <a:endParaRPr lang="en-US"/>
          </a:p>
        </p:txBody>
      </p:sp>
      <p:sp>
        <p:nvSpPr>
          <p:cNvPr id="5" name="Footer Placeholder 4">
            <a:extLst>
              <a:ext uri="{FF2B5EF4-FFF2-40B4-BE49-F238E27FC236}">
                <a16:creationId xmlns:a16="http://schemas.microsoft.com/office/drawing/2014/main" id="{FD9DF16C-050A-4796-8024-2E7BD7A853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A62DD8-99B5-45D4-A3FA-3445B9E3164B}"/>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12369390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0458-346F-4E9E-B75A-0D35EC3AAA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EB8CDC-EF78-4ED5-8828-CB3195743DF6}"/>
              </a:ext>
            </a:extLst>
          </p:cNvPr>
          <p:cNvSpPr>
            <a:spLocks noGrp="1"/>
          </p:cNvSpPr>
          <p:nvPr>
            <p:ph sz="half" idx="1"/>
          </p:nvPr>
        </p:nvSpPr>
        <p:spPr>
          <a:xfrm>
            <a:off x="471488" y="1370013"/>
            <a:ext cx="2881312"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8C699B-8D53-458D-8C06-4C32123F80CB}"/>
              </a:ext>
            </a:extLst>
          </p:cNvPr>
          <p:cNvSpPr>
            <a:spLocks noGrp="1"/>
          </p:cNvSpPr>
          <p:nvPr>
            <p:ph sz="half" idx="2"/>
          </p:nvPr>
        </p:nvSpPr>
        <p:spPr>
          <a:xfrm>
            <a:off x="3505200" y="1370013"/>
            <a:ext cx="2881313"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6763B3-4CE6-45C9-A209-D84FAD88FC3F}"/>
              </a:ext>
            </a:extLst>
          </p:cNvPr>
          <p:cNvSpPr>
            <a:spLocks noGrp="1"/>
          </p:cNvSpPr>
          <p:nvPr>
            <p:ph type="dt" sz="half" idx="10"/>
          </p:nvPr>
        </p:nvSpPr>
        <p:spPr/>
        <p:txBody>
          <a:bodyPr/>
          <a:lstStyle/>
          <a:p>
            <a:fld id="{83E351EE-8839-4BA5-9433-A3AB790C209C}" type="datetimeFigureOut">
              <a:rPr lang="en-US" smtClean="0"/>
              <a:t>6/21/2021</a:t>
            </a:fld>
            <a:endParaRPr lang="en-US"/>
          </a:p>
        </p:txBody>
      </p:sp>
      <p:sp>
        <p:nvSpPr>
          <p:cNvPr id="6" name="Footer Placeholder 5">
            <a:extLst>
              <a:ext uri="{FF2B5EF4-FFF2-40B4-BE49-F238E27FC236}">
                <a16:creationId xmlns:a16="http://schemas.microsoft.com/office/drawing/2014/main" id="{218775CE-B9D5-4013-B9F0-1A039757B2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6643E6-B6AC-4355-883E-AC3369A46987}"/>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12679336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44E6C-3A3D-4FA6-8A18-B6BDBE91C337}"/>
              </a:ext>
            </a:extLst>
          </p:cNvPr>
          <p:cNvSpPr>
            <a:spLocks noGrp="1"/>
          </p:cNvSpPr>
          <p:nvPr>
            <p:ph type="title"/>
          </p:nvPr>
        </p:nvSpPr>
        <p:spPr>
          <a:xfrm>
            <a:off x="473075" y="274638"/>
            <a:ext cx="5915025"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21BFBA-F9E0-453B-A867-C845F06B5CE2}"/>
              </a:ext>
            </a:extLst>
          </p:cNvPr>
          <p:cNvSpPr>
            <a:spLocks noGrp="1"/>
          </p:cNvSpPr>
          <p:nvPr>
            <p:ph type="body" idx="1"/>
          </p:nvPr>
        </p:nvSpPr>
        <p:spPr>
          <a:xfrm>
            <a:off x="473075" y="1260475"/>
            <a:ext cx="2900363"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747FEF-1AC9-4C3C-9B1D-F9FCEC8CD684}"/>
              </a:ext>
            </a:extLst>
          </p:cNvPr>
          <p:cNvSpPr>
            <a:spLocks noGrp="1"/>
          </p:cNvSpPr>
          <p:nvPr>
            <p:ph sz="half" idx="2"/>
          </p:nvPr>
        </p:nvSpPr>
        <p:spPr>
          <a:xfrm>
            <a:off x="473075" y="1879600"/>
            <a:ext cx="2900363"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075905-4200-46B1-AF4B-B39DEB5C823D}"/>
              </a:ext>
            </a:extLst>
          </p:cNvPr>
          <p:cNvSpPr>
            <a:spLocks noGrp="1"/>
          </p:cNvSpPr>
          <p:nvPr>
            <p:ph type="body" sz="quarter" idx="3"/>
          </p:nvPr>
        </p:nvSpPr>
        <p:spPr>
          <a:xfrm>
            <a:off x="3471863" y="1260475"/>
            <a:ext cx="29162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5E0AAC9-F53E-4C2B-8FF6-41420703BF56}"/>
              </a:ext>
            </a:extLst>
          </p:cNvPr>
          <p:cNvSpPr>
            <a:spLocks noGrp="1"/>
          </p:cNvSpPr>
          <p:nvPr>
            <p:ph sz="quarter" idx="4"/>
          </p:nvPr>
        </p:nvSpPr>
        <p:spPr>
          <a:xfrm>
            <a:off x="3471863" y="1879600"/>
            <a:ext cx="29162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159021-E7D0-4019-B89A-68E963A14A07}"/>
              </a:ext>
            </a:extLst>
          </p:cNvPr>
          <p:cNvSpPr>
            <a:spLocks noGrp="1"/>
          </p:cNvSpPr>
          <p:nvPr>
            <p:ph type="dt" sz="half" idx="10"/>
          </p:nvPr>
        </p:nvSpPr>
        <p:spPr/>
        <p:txBody>
          <a:bodyPr/>
          <a:lstStyle/>
          <a:p>
            <a:fld id="{83E351EE-8839-4BA5-9433-A3AB790C209C}" type="datetimeFigureOut">
              <a:rPr lang="en-US" smtClean="0"/>
              <a:t>6/21/2021</a:t>
            </a:fld>
            <a:endParaRPr lang="en-US"/>
          </a:p>
        </p:txBody>
      </p:sp>
      <p:sp>
        <p:nvSpPr>
          <p:cNvPr id="8" name="Footer Placeholder 7">
            <a:extLst>
              <a:ext uri="{FF2B5EF4-FFF2-40B4-BE49-F238E27FC236}">
                <a16:creationId xmlns:a16="http://schemas.microsoft.com/office/drawing/2014/main" id="{92EB73A6-89B0-4E9C-B3A7-E6762DF789A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52F1EC6-5C92-40F8-8024-8AD2BA9960B6}"/>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33268464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22D74-8AA4-4593-AF7A-C0FCB327E0A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80F394E-89C4-46E8-ADFA-2D841AE07AC0}"/>
              </a:ext>
            </a:extLst>
          </p:cNvPr>
          <p:cNvSpPr>
            <a:spLocks noGrp="1"/>
          </p:cNvSpPr>
          <p:nvPr>
            <p:ph type="dt" sz="half" idx="10"/>
          </p:nvPr>
        </p:nvSpPr>
        <p:spPr/>
        <p:txBody>
          <a:bodyPr/>
          <a:lstStyle/>
          <a:p>
            <a:fld id="{83E351EE-8839-4BA5-9433-A3AB790C209C}" type="datetimeFigureOut">
              <a:rPr lang="en-US" smtClean="0"/>
              <a:t>6/21/2021</a:t>
            </a:fld>
            <a:endParaRPr lang="en-US"/>
          </a:p>
        </p:txBody>
      </p:sp>
      <p:sp>
        <p:nvSpPr>
          <p:cNvPr id="4" name="Footer Placeholder 3">
            <a:extLst>
              <a:ext uri="{FF2B5EF4-FFF2-40B4-BE49-F238E27FC236}">
                <a16:creationId xmlns:a16="http://schemas.microsoft.com/office/drawing/2014/main" id="{F106E2D8-68AB-4DEE-A00B-181D574008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10FB0A-66A1-42BF-93C7-66D376A569AB}"/>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14977212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0A8966-EA34-47B8-BC89-0FAE8FDFE8D0}"/>
              </a:ext>
            </a:extLst>
          </p:cNvPr>
          <p:cNvSpPr>
            <a:spLocks noGrp="1"/>
          </p:cNvSpPr>
          <p:nvPr>
            <p:ph type="dt" sz="half" idx="10"/>
          </p:nvPr>
        </p:nvSpPr>
        <p:spPr/>
        <p:txBody>
          <a:bodyPr/>
          <a:lstStyle/>
          <a:p>
            <a:fld id="{83E351EE-8839-4BA5-9433-A3AB790C209C}" type="datetimeFigureOut">
              <a:rPr lang="en-US" smtClean="0"/>
              <a:t>6/21/2021</a:t>
            </a:fld>
            <a:endParaRPr lang="en-US"/>
          </a:p>
        </p:txBody>
      </p:sp>
      <p:sp>
        <p:nvSpPr>
          <p:cNvPr id="3" name="Footer Placeholder 2">
            <a:extLst>
              <a:ext uri="{FF2B5EF4-FFF2-40B4-BE49-F238E27FC236}">
                <a16:creationId xmlns:a16="http://schemas.microsoft.com/office/drawing/2014/main" id="{7C8A7F36-F20E-476D-8E1D-52F413D408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A560221-4368-424D-A6B0-F80F7A77D6C2}"/>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5382989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20E55-5271-47F7-AD9D-67CFE08E0961}"/>
              </a:ext>
            </a:extLst>
          </p:cNvPr>
          <p:cNvSpPr>
            <a:spLocks noGrp="1"/>
          </p:cNvSpPr>
          <p:nvPr>
            <p:ph type="title"/>
          </p:nvPr>
        </p:nvSpPr>
        <p:spPr>
          <a:xfrm>
            <a:off x="473075" y="342900"/>
            <a:ext cx="2211388"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C40F1E4-9F2F-4B78-9E98-341A2D1E3BBD}"/>
              </a:ext>
            </a:extLst>
          </p:cNvPr>
          <p:cNvSpPr>
            <a:spLocks noGrp="1"/>
          </p:cNvSpPr>
          <p:nvPr>
            <p:ph idx="1"/>
          </p:nvPr>
        </p:nvSpPr>
        <p:spPr>
          <a:xfrm>
            <a:off x="2916238" y="741363"/>
            <a:ext cx="3471862"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4A29CC-13F9-420E-90CD-CA39578CC38F}"/>
              </a:ext>
            </a:extLst>
          </p:cNvPr>
          <p:cNvSpPr>
            <a:spLocks noGrp="1"/>
          </p:cNvSpPr>
          <p:nvPr>
            <p:ph type="body" sz="half" idx="2"/>
          </p:nvPr>
        </p:nvSpPr>
        <p:spPr>
          <a:xfrm>
            <a:off x="473075" y="1543050"/>
            <a:ext cx="2211388"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0EB1EC-453F-418F-810F-EF3E7FBA6AF6}"/>
              </a:ext>
            </a:extLst>
          </p:cNvPr>
          <p:cNvSpPr>
            <a:spLocks noGrp="1"/>
          </p:cNvSpPr>
          <p:nvPr>
            <p:ph type="dt" sz="half" idx="10"/>
          </p:nvPr>
        </p:nvSpPr>
        <p:spPr/>
        <p:txBody>
          <a:bodyPr/>
          <a:lstStyle/>
          <a:p>
            <a:fld id="{83E351EE-8839-4BA5-9433-A3AB790C209C}" type="datetimeFigureOut">
              <a:rPr lang="en-US" smtClean="0"/>
              <a:t>6/21/2021</a:t>
            </a:fld>
            <a:endParaRPr lang="en-US"/>
          </a:p>
        </p:txBody>
      </p:sp>
      <p:sp>
        <p:nvSpPr>
          <p:cNvPr id="6" name="Footer Placeholder 5">
            <a:extLst>
              <a:ext uri="{FF2B5EF4-FFF2-40B4-BE49-F238E27FC236}">
                <a16:creationId xmlns:a16="http://schemas.microsoft.com/office/drawing/2014/main" id="{06C665E8-D19A-4254-8E82-451D41D3CF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DB5018-365E-4621-8B2F-E9B3FF8F7CC3}"/>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20192098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784BE-3FD0-4E17-9BB7-65EDE517EB7A}"/>
              </a:ext>
            </a:extLst>
          </p:cNvPr>
          <p:cNvSpPr>
            <a:spLocks noGrp="1"/>
          </p:cNvSpPr>
          <p:nvPr>
            <p:ph type="title"/>
          </p:nvPr>
        </p:nvSpPr>
        <p:spPr>
          <a:xfrm>
            <a:off x="473075" y="342900"/>
            <a:ext cx="2211388"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483D67-369D-414C-AAFA-7C35514EFA17}"/>
              </a:ext>
            </a:extLst>
          </p:cNvPr>
          <p:cNvSpPr>
            <a:spLocks noGrp="1"/>
          </p:cNvSpPr>
          <p:nvPr>
            <p:ph type="pic" idx="1"/>
          </p:nvPr>
        </p:nvSpPr>
        <p:spPr>
          <a:xfrm>
            <a:off x="2916238" y="741363"/>
            <a:ext cx="3471862"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C5322F-8AF3-44FB-B141-102A6A3501CF}"/>
              </a:ext>
            </a:extLst>
          </p:cNvPr>
          <p:cNvSpPr>
            <a:spLocks noGrp="1"/>
          </p:cNvSpPr>
          <p:nvPr>
            <p:ph type="body" sz="half" idx="2"/>
          </p:nvPr>
        </p:nvSpPr>
        <p:spPr>
          <a:xfrm>
            <a:off x="473075" y="1543050"/>
            <a:ext cx="2211388"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E974F8-5759-4D1C-99D7-E6BD5789D10B}"/>
              </a:ext>
            </a:extLst>
          </p:cNvPr>
          <p:cNvSpPr>
            <a:spLocks noGrp="1"/>
          </p:cNvSpPr>
          <p:nvPr>
            <p:ph type="dt" sz="half" idx="10"/>
          </p:nvPr>
        </p:nvSpPr>
        <p:spPr/>
        <p:txBody>
          <a:bodyPr/>
          <a:lstStyle/>
          <a:p>
            <a:fld id="{83E351EE-8839-4BA5-9433-A3AB790C209C}" type="datetimeFigureOut">
              <a:rPr lang="en-US" smtClean="0"/>
              <a:t>6/21/2021</a:t>
            </a:fld>
            <a:endParaRPr lang="en-US"/>
          </a:p>
        </p:txBody>
      </p:sp>
      <p:sp>
        <p:nvSpPr>
          <p:cNvPr id="6" name="Footer Placeholder 5">
            <a:extLst>
              <a:ext uri="{FF2B5EF4-FFF2-40B4-BE49-F238E27FC236}">
                <a16:creationId xmlns:a16="http://schemas.microsoft.com/office/drawing/2014/main" id="{4117521A-F430-428A-9EB6-9D81D2D1C8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A3715F-30CA-4A93-A265-C594EA26791C}"/>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12429686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C8B7D-1A6B-47B7-8777-2BB93E929C5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88B2B1-59DD-4C84-A84D-73153FF2D9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948F21-8527-45A8-A913-46E7BFF71802}"/>
              </a:ext>
            </a:extLst>
          </p:cNvPr>
          <p:cNvSpPr>
            <a:spLocks noGrp="1"/>
          </p:cNvSpPr>
          <p:nvPr>
            <p:ph type="dt" sz="half" idx="10"/>
          </p:nvPr>
        </p:nvSpPr>
        <p:spPr/>
        <p:txBody>
          <a:bodyPr/>
          <a:lstStyle/>
          <a:p>
            <a:fld id="{83E351EE-8839-4BA5-9433-A3AB790C209C}" type="datetimeFigureOut">
              <a:rPr lang="en-US" smtClean="0"/>
              <a:t>6/21/2021</a:t>
            </a:fld>
            <a:endParaRPr lang="en-US"/>
          </a:p>
        </p:txBody>
      </p:sp>
      <p:sp>
        <p:nvSpPr>
          <p:cNvPr id="5" name="Footer Placeholder 4">
            <a:extLst>
              <a:ext uri="{FF2B5EF4-FFF2-40B4-BE49-F238E27FC236}">
                <a16:creationId xmlns:a16="http://schemas.microsoft.com/office/drawing/2014/main" id="{2FC57D41-7972-4B74-8E9C-A14DD6A5EF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FDF8D2-E59F-4F5F-90CE-BE7A25B32D4C}"/>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10864086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7B1EFC-5B09-4048-AA58-A6FB8E2EF4CC}"/>
              </a:ext>
            </a:extLst>
          </p:cNvPr>
          <p:cNvSpPr>
            <a:spLocks noGrp="1"/>
          </p:cNvSpPr>
          <p:nvPr>
            <p:ph type="title" orient="vert"/>
          </p:nvPr>
        </p:nvSpPr>
        <p:spPr>
          <a:xfrm>
            <a:off x="4908550" y="274638"/>
            <a:ext cx="1477963" cy="435768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CBD091-2AF1-4927-94EC-CF2BB92B167C}"/>
              </a:ext>
            </a:extLst>
          </p:cNvPr>
          <p:cNvSpPr>
            <a:spLocks noGrp="1"/>
          </p:cNvSpPr>
          <p:nvPr>
            <p:ph type="body" orient="vert" idx="1"/>
          </p:nvPr>
        </p:nvSpPr>
        <p:spPr>
          <a:xfrm>
            <a:off x="471488" y="274638"/>
            <a:ext cx="4284662"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D941A8-77B1-4BFD-81B6-F028F0C834F8}"/>
              </a:ext>
            </a:extLst>
          </p:cNvPr>
          <p:cNvSpPr>
            <a:spLocks noGrp="1"/>
          </p:cNvSpPr>
          <p:nvPr>
            <p:ph type="dt" sz="half" idx="10"/>
          </p:nvPr>
        </p:nvSpPr>
        <p:spPr/>
        <p:txBody>
          <a:bodyPr/>
          <a:lstStyle/>
          <a:p>
            <a:fld id="{83E351EE-8839-4BA5-9433-A3AB790C209C}" type="datetimeFigureOut">
              <a:rPr lang="en-US" smtClean="0"/>
              <a:t>6/21/2021</a:t>
            </a:fld>
            <a:endParaRPr lang="en-US"/>
          </a:p>
        </p:txBody>
      </p:sp>
      <p:sp>
        <p:nvSpPr>
          <p:cNvPr id="5" name="Footer Placeholder 4">
            <a:extLst>
              <a:ext uri="{FF2B5EF4-FFF2-40B4-BE49-F238E27FC236}">
                <a16:creationId xmlns:a16="http://schemas.microsoft.com/office/drawing/2014/main" id="{6A90B568-6CD7-4B61-9892-8FABE31CA0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82FF4F-0527-41D5-9BAC-982EDD89AE0E}"/>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2269997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userDrawn="1"/>
        </p:nvGrpSpPr>
        <p:grpSpPr>
          <a:xfrm>
            <a:off x="211054" y="1321594"/>
            <a:ext cx="6436810" cy="3602496"/>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userDrawn="1"/>
        </p:nvGrpSpPr>
        <p:grpSpPr>
          <a:xfrm>
            <a:off x="282786" y="255821"/>
            <a:ext cx="1448294" cy="1448294"/>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40720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737639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76365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803959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96480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415025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accent2"/>
        </a:solidFill>
        <a:effectLst/>
      </p:bgPr>
    </p:bg>
    <p:spTree>
      <p:nvGrpSpPr>
        <p:cNvPr id="1" name="Shape 151"/>
        <p:cNvGrpSpPr/>
        <p:nvPr/>
      </p:nvGrpSpPr>
      <p:grpSpPr>
        <a:xfrm>
          <a:off x="0" y="0"/>
          <a:ext cx="0" cy="0"/>
          <a:chOff x="0" y="0"/>
          <a:chExt cx="0" cy="0"/>
        </a:xfrm>
      </p:grpSpPr>
    </p:spTree>
    <p:extLst>
      <p:ext uri="{BB962C8B-B14F-4D97-AF65-F5344CB8AC3E}">
        <p14:creationId xmlns:p14="http://schemas.microsoft.com/office/powerpoint/2010/main" val="18440005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6F1EA-6E55-49FD-ABEB-59B403670FCA}"/>
              </a:ext>
            </a:extLst>
          </p:cNvPr>
          <p:cNvSpPr>
            <a:spLocks noGrp="1"/>
          </p:cNvSpPr>
          <p:nvPr>
            <p:ph type="ctrTitle"/>
          </p:nvPr>
        </p:nvSpPr>
        <p:spPr>
          <a:xfrm>
            <a:off x="857250" y="841375"/>
            <a:ext cx="51435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65D7C9-05C3-4166-8C88-02F2E32FBD02}"/>
              </a:ext>
            </a:extLst>
          </p:cNvPr>
          <p:cNvSpPr>
            <a:spLocks noGrp="1"/>
          </p:cNvSpPr>
          <p:nvPr>
            <p:ph type="subTitle" idx="1"/>
          </p:nvPr>
        </p:nvSpPr>
        <p:spPr>
          <a:xfrm>
            <a:off x="857250" y="2701925"/>
            <a:ext cx="51435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CCD5C7-CF36-4C1D-B15A-773D0D547641}"/>
              </a:ext>
            </a:extLst>
          </p:cNvPr>
          <p:cNvSpPr>
            <a:spLocks noGrp="1"/>
          </p:cNvSpPr>
          <p:nvPr>
            <p:ph type="dt" sz="half" idx="10"/>
          </p:nvPr>
        </p:nvSpPr>
        <p:spPr/>
        <p:txBody>
          <a:bodyPr/>
          <a:lstStyle/>
          <a:p>
            <a:fld id="{83E351EE-8839-4BA5-9433-A3AB790C209C}" type="datetimeFigureOut">
              <a:rPr lang="en-US" smtClean="0"/>
              <a:t>6/21/2021</a:t>
            </a:fld>
            <a:endParaRPr lang="en-US"/>
          </a:p>
        </p:txBody>
      </p:sp>
      <p:sp>
        <p:nvSpPr>
          <p:cNvPr id="5" name="Footer Placeholder 4">
            <a:extLst>
              <a:ext uri="{FF2B5EF4-FFF2-40B4-BE49-F238E27FC236}">
                <a16:creationId xmlns:a16="http://schemas.microsoft.com/office/drawing/2014/main" id="{4D241F27-0D0D-4F26-A318-E189737DA2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33DD18-BA4E-4412-B4A9-7CD7312D84A7}"/>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21177231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5" name="TextBox 4">
            <a:extLst>
              <a:ext uri="{FF2B5EF4-FFF2-40B4-BE49-F238E27FC236}">
                <a16:creationId xmlns:a16="http://schemas.microsoft.com/office/drawing/2014/main" id="{6F308A93-846A-4A8F-9CF9-4EDB36AEC756}"/>
              </a:ext>
            </a:extLst>
          </p:cNvPr>
          <p:cNvSpPr txBox="1"/>
          <p:nvPr userDrawn="1"/>
        </p:nvSpPr>
        <p:spPr>
          <a:xfrm>
            <a:off x="4517337" y="4848544"/>
            <a:ext cx="1644926" cy="215444"/>
          </a:xfrm>
          <a:prstGeom prst="rect">
            <a:avLst/>
          </a:prstGeom>
          <a:noFill/>
        </p:spPr>
        <p:txBody>
          <a:bodyPr wrap="square">
            <a:spAutoFit/>
          </a:bodyPr>
          <a:lstStyle/>
          <a:p>
            <a:r>
              <a:rPr lang="en-US" sz="800" b="0" i="0" dirty="0">
                <a:solidFill>
                  <a:srgbClr val="050505"/>
                </a:solidFill>
                <a:effectLst/>
                <a:latin typeface="Arial" panose="020B0604020202020204" pitchFamily="34" charset="0"/>
                <a:cs typeface="Arial" panose="020B0604020202020204" pitchFamily="34" charset="0"/>
              </a:rPr>
              <a:t>FeistyForwarders_0968120672</a:t>
            </a:r>
            <a:endParaRPr lang="en-US" sz="800" dirty="0">
              <a:latin typeface="Arial" panose="020B0604020202020204" pitchFamily="34" charset="0"/>
              <a:cs typeface="Arial" panose="020B0604020202020204" pitchFamily="34" charset="0"/>
            </a:endParaRPr>
          </a:p>
        </p:txBody>
      </p:sp>
    </p:spTree>
  </p:cSld>
  <p:clrMap bg1="lt1" tx1="dk1" bg2="dk2" tx2="lt2" accent1="accent1" accent2="accent2" accent3="accent3" accent4="accent4" accent5="accent5" accent6="accent6" hlink="hlink" folHlink="folHlink"/>
  <p:sldLayoutIdLst>
    <p:sldLayoutId id="2147483690" r:id="rId1"/>
    <p:sldLayoutId id="2147483685" r:id="rId2"/>
    <p:sldLayoutId id="2147483691" r:id="rId3"/>
    <p:sldLayoutId id="2147483687" r:id="rId4"/>
    <p:sldLayoutId id="2147483692" r:id="rId5"/>
    <p:sldLayoutId id="2147483686" r:id="rId6"/>
    <p:sldLayoutId id="2147483693" r:id="rId7"/>
    <p:sldLayoutId id="2147483688"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A4719A-873E-4431-BBEA-98437305C69E}"/>
              </a:ext>
            </a:extLst>
          </p:cNvPr>
          <p:cNvSpPr>
            <a:spLocks noGrp="1"/>
          </p:cNvSpPr>
          <p:nvPr>
            <p:ph type="title"/>
          </p:nvPr>
        </p:nvSpPr>
        <p:spPr>
          <a:xfrm>
            <a:off x="471488" y="274638"/>
            <a:ext cx="5915025"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589A7D6-2320-4573-B978-C84C990D83C7}"/>
              </a:ext>
            </a:extLst>
          </p:cNvPr>
          <p:cNvSpPr>
            <a:spLocks noGrp="1"/>
          </p:cNvSpPr>
          <p:nvPr>
            <p:ph type="body" idx="1"/>
          </p:nvPr>
        </p:nvSpPr>
        <p:spPr>
          <a:xfrm>
            <a:off x="471488" y="1370013"/>
            <a:ext cx="5915025"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EF6964-874A-4906-9B5D-F3E873E097AF}"/>
              </a:ext>
            </a:extLst>
          </p:cNvPr>
          <p:cNvSpPr>
            <a:spLocks noGrp="1"/>
          </p:cNvSpPr>
          <p:nvPr>
            <p:ph type="dt" sz="half" idx="2"/>
          </p:nvPr>
        </p:nvSpPr>
        <p:spPr>
          <a:xfrm>
            <a:off x="471488" y="4767263"/>
            <a:ext cx="154305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83E351EE-8839-4BA5-9433-A3AB790C209C}" type="datetimeFigureOut">
              <a:rPr lang="en-US" smtClean="0"/>
              <a:t>6/21/2021</a:t>
            </a:fld>
            <a:endParaRPr lang="en-US"/>
          </a:p>
        </p:txBody>
      </p:sp>
      <p:sp>
        <p:nvSpPr>
          <p:cNvPr id="5" name="Footer Placeholder 4">
            <a:extLst>
              <a:ext uri="{FF2B5EF4-FFF2-40B4-BE49-F238E27FC236}">
                <a16:creationId xmlns:a16="http://schemas.microsoft.com/office/drawing/2014/main" id="{D2A808AF-8FB4-41AF-BC67-DA1CAD5072FE}"/>
              </a:ext>
            </a:extLst>
          </p:cNvPr>
          <p:cNvSpPr>
            <a:spLocks noGrp="1"/>
          </p:cNvSpPr>
          <p:nvPr>
            <p:ph type="ftr" sz="quarter" idx="3"/>
          </p:nvPr>
        </p:nvSpPr>
        <p:spPr>
          <a:xfrm>
            <a:off x="2271713" y="4767263"/>
            <a:ext cx="2314575"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19A5689-D368-49BD-9D16-948E4D8FD311}"/>
              </a:ext>
            </a:extLst>
          </p:cNvPr>
          <p:cNvSpPr>
            <a:spLocks noGrp="1"/>
          </p:cNvSpPr>
          <p:nvPr>
            <p:ph type="sldNum" sz="quarter" idx="4"/>
          </p:nvPr>
        </p:nvSpPr>
        <p:spPr>
          <a:xfrm>
            <a:off x="4843463" y="4767263"/>
            <a:ext cx="154305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80903FB9-FD16-4629-8D64-3BEEF9DE211C}" type="slidenum">
              <a:rPr lang="en-US" smtClean="0"/>
              <a:t>‹#›</a:t>
            </a:fld>
            <a:endParaRPr lang="en-US"/>
          </a:p>
        </p:txBody>
      </p:sp>
    </p:spTree>
    <p:extLst>
      <p:ext uri="{BB962C8B-B14F-4D97-AF65-F5344CB8AC3E}">
        <p14:creationId xmlns:p14="http://schemas.microsoft.com/office/powerpoint/2010/main" val="2464997844"/>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4.xml"/><Relationship Id="rId1" Type="http://schemas.openxmlformats.org/officeDocument/2006/relationships/tags" Target="../tags/tag2.xml"/><Relationship Id="rId5" Type="http://schemas.microsoft.com/office/2007/relationships/hdphoto" Target="../media/hdphoto1.wdp"/><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9.xml"/><Relationship Id="rId6" Type="http://schemas.microsoft.com/office/2007/relationships/hdphoto" Target="../media/hdphoto5.wdp"/><Relationship Id="rId5" Type="http://schemas.openxmlformats.org/officeDocument/2006/relationships/image" Target="../media/image12.png"/><Relationship Id="rId10" Type="http://schemas.openxmlformats.org/officeDocument/2006/relationships/image" Target="../media/image15.png"/><Relationship Id="rId4" Type="http://schemas.microsoft.com/office/2007/relationships/hdphoto" Target="../media/hdphoto4.wdp"/><Relationship Id="rId9" Type="http://schemas.microsoft.com/office/2007/relationships/hdphoto" Target="../media/hdphoto6.wdp"/></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2.xml"/><Relationship Id="rId7" Type="http://schemas.microsoft.com/office/2007/relationships/hdphoto" Target="../media/hdphoto10.wdp"/><Relationship Id="rId2" Type="http://schemas.openxmlformats.org/officeDocument/2006/relationships/slideLayout" Target="../slideLayouts/slideLayout4.xml"/><Relationship Id="rId1" Type="http://schemas.openxmlformats.org/officeDocument/2006/relationships/tags" Target="../tags/tag10.xml"/><Relationship Id="rId6" Type="http://schemas.openxmlformats.org/officeDocument/2006/relationships/image" Target="../media/image22.png"/><Relationship Id="rId5" Type="http://schemas.microsoft.com/office/2007/relationships/hdphoto" Target="../media/hdphoto9.wdp"/><Relationship Id="rId4" Type="http://schemas.openxmlformats.org/officeDocument/2006/relationships/image" Target="../media/image21.png"/><Relationship Id="rId9"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4.xml"/><Relationship Id="rId1" Type="http://schemas.openxmlformats.org/officeDocument/2006/relationships/tags" Target="../tags/tag11.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4.png"/><Relationship Id="rId7" Type="http://schemas.openxmlformats.org/officeDocument/2006/relationships/image" Target="../media/image27.jpg"/><Relationship Id="rId2" Type="http://schemas.openxmlformats.org/officeDocument/2006/relationships/slideLayout" Target="../slideLayouts/slideLayout4.xml"/><Relationship Id="rId1" Type="http://schemas.openxmlformats.org/officeDocument/2006/relationships/tags" Target="../tags/tag12.xml"/><Relationship Id="rId6" Type="http://schemas.openxmlformats.org/officeDocument/2006/relationships/image" Target="../media/image26.jpg"/><Relationship Id="rId5" Type="http://schemas.microsoft.com/office/2007/relationships/hdphoto" Target="../media/hdphoto11.wdp"/><Relationship Id="rId10" Type="http://schemas.microsoft.com/office/2007/relationships/hdphoto" Target="../media/hdphoto4.wdp"/><Relationship Id="rId4" Type="http://schemas.openxmlformats.org/officeDocument/2006/relationships/image" Target="../media/image25.png"/><Relationship Id="rId9"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4.xml"/><Relationship Id="rId1" Type="http://schemas.openxmlformats.org/officeDocument/2006/relationships/tags" Target="../tags/tag13.xml"/><Relationship Id="rId5" Type="http://schemas.microsoft.com/office/2007/relationships/hdphoto" Target="../media/hdphoto4.wdp"/><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4.xml"/><Relationship Id="rId1" Type="http://schemas.openxmlformats.org/officeDocument/2006/relationships/tags" Target="../tags/tag14.xml"/><Relationship Id="rId5" Type="http://schemas.microsoft.com/office/2007/relationships/hdphoto" Target="../media/hdphoto4.wdp"/><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4.xml"/><Relationship Id="rId1" Type="http://schemas.openxmlformats.org/officeDocument/2006/relationships/tags" Target="../tags/tag15.xml"/><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4.xml"/><Relationship Id="rId1" Type="http://schemas.openxmlformats.org/officeDocument/2006/relationships/tags" Target="../tags/tag16.xml"/><Relationship Id="rId6" Type="http://schemas.microsoft.com/office/2007/relationships/hdphoto" Target="../media/hdphoto12.wdp"/><Relationship Id="rId5" Type="http://schemas.openxmlformats.org/officeDocument/2006/relationships/image" Target="../media/image32.png"/><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5.xml"/><Relationship Id="rId1" Type="http://schemas.openxmlformats.org/officeDocument/2006/relationships/tags" Target="../tags/tag17.xml"/><Relationship Id="rId4" Type="http://schemas.microsoft.com/office/2007/relationships/hdphoto" Target="../media/hdphoto12.wdp"/></Relationships>
</file>

<file path=ppt/slides/_rels/slide19.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33.png"/><Relationship Id="rId1" Type="http://schemas.openxmlformats.org/officeDocument/2006/relationships/slideLayout" Target="../slideLayouts/slideLayout5.xml"/><Relationship Id="rId5" Type="http://schemas.microsoft.com/office/2007/relationships/hdphoto" Target="../media/hdphoto12.wdp"/><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3.xml"/><Relationship Id="rId6" Type="http://schemas.microsoft.com/office/2007/relationships/hdphoto" Target="../media/hdphoto3.wdp"/><Relationship Id="rId5" Type="http://schemas.openxmlformats.org/officeDocument/2006/relationships/image" Target="../media/image8.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4.xml"/><Relationship Id="rId1" Type="http://schemas.openxmlformats.org/officeDocument/2006/relationships/tags" Target="../tags/tag4.xm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5.xml"/><Relationship Id="rId6" Type="http://schemas.microsoft.com/office/2007/relationships/hdphoto" Target="../media/hdphoto5.wdp"/><Relationship Id="rId5" Type="http://schemas.openxmlformats.org/officeDocument/2006/relationships/image" Target="../media/image12.png"/><Relationship Id="rId10" Type="http://schemas.openxmlformats.org/officeDocument/2006/relationships/image" Target="../media/image15.png"/><Relationship Id="rId4" Type="http://schemas.microsoft.com/office/2007/relationships/hdphoto" Target="../media/hdphoto4.wdp"/><Relationship Id="rId9" Type="http://schemas.microsoft.com/office/2007/relationships/hdphoto" Target="../media/hdphoto6.wdp"/></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6.xml"/><Relationship Id="rId6" Type="http://schemas.microsoft.com/office/2007/relationships/hdphoto" Target="../media/hdphoto5.wdp"/><Relationship Id="rId5" Type="http://schemas.openxmlformats.org/officeDocument/2006/relationships/image" Target="../media/image12.png"/><Relationship Id="rId10" Type="http://schemas.openxmlformats.org/officeDocument/2006/relationships/image" Target="../media/image15.png"/><Relationship Id="rId4" Type="http://schemas.microsoft.com/office/2007/relationships/hdphoto" Target="../media/hdphoto4.wdp"/><Relationship Id="rId9" Type="http://schemas.microsoft.com/office/2007/relationships/hdphoto" Target="../media/hdphoto6.wdp"/></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7.xml"/><Relationship Id="rId6" Type="http://schemas.openxmlformats.org/officeDocument/2006/relationships/image" Target="../media/image17.jpeg"/><Relationship Id="rId5" Type="http://schemas.openxmlformats.org/officeDocument/2006/relationships/image" Target="../media/image16.jpeg"/><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1.xml"/><Relationship Id="rId7" Type="http://schemas.microsoft.com/office/2007/relationships/hdphoto" Target="../media/hdphoto7.wdp"/><Relationship Id="rId2" Type="http://schemas.openxmlformats.org/officeDocument/2006/relationships/slideLayout" Target="../slideLayouts/slideLayout4.xml"/><Relationship Id="rId1" Type="http://schemas.openxmlformats.org/officeDocument/2006/relationships/tags" Target="../tags/tag8.xml"/><Relationship Id="rId6" Type="http://schemas.openxmlformats.org/officeDocument/2006/relationships/image" Target="../media/image18.png"/><Relationship Id="rId5" Type="http://schemas.microsoft.com/office/2007/relationships/hdphoto" Target="../media/hdphoto4.wdp"/><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png"/><Relationship Id="rId5" Type="http://schemas.microsoft.com/office/2007/relationships/hdphoto" Target="../media/hdphoto8.wdp"/><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ộ SGK Lớp 6 - Kết nối tri thức với cuộc sống - Công ty Cổ phần Đầu tư và  Phát triển Giáo dục Phương Nam">
            <a:extLst>
              <a:ext uri="{FF2B5EF4-FFF2-40B4-BE49-F238E27FC236}">
                <a16:creationId xmlns:a16="http://schemas.microsoft.com/office/drawing/2014/main" id="{800E4549-EAC6-4C23-AC52-94ACB43E5A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481" y="372137"/>
            <a:ext cx="1286541" cy="128654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8900510-4224-4153-8276-1166464F9C0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tretch>
            <a:fillRect/>
          </a:stretch>
        </p:blipFill>
        <p:spPr>
          <a:xfrm>
            <a:off x="1656022" y="250371"/>
            <a:ext cx="4746171" cy="4536750"/>
          </a:xfrm>
          <a:prstGeom prst="ellipse">
            <a:avLst/>
          </a:prstGeom>
        </p:spPr>
      </p:pic>
    </p:spTree>
    <p:custDataLst>
      <p:tags r:id="rId1"/>
    </p:custDataLst>
    <p:extLst>
      <p:ext uri="{BB962C8B-B14F-4D97-AF65-F5344CB8AC3E}">
        <p14:creationId xmlns:p14="http://schemas.microsoft.com/office/powerpoint/2010/main" val="25140699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1C2B47B3-8119-46C8-BA79-C4B1526EC33B}"/>
              </a:ext>
            </a:extLst>
          </p:cNvPr>
          <p:cNvGrpSpPr/>
          <p:nvPr/>
        </p:nvGrpSpPr>
        <p:grpSpPr>
          <a:xfrm>
            <a:off x="331246" y="939845"/>
            <a:ext cx="6155316" cy="3727663"/>
            <a:chOff x="376112" y="865068"/>
            <a:chExt cx="6155316" cy="3727663"/>
          </a:xfrm>
        </p:grpSpPr>
        <p:pic>
          <p:nvPicPr>
            <p:cNvPr id="20" name="Picture 19">
              <a:extLst>
                <a:ext uri="{FF2B5EF4-FFF2-40B4-BE49-F238E27FC236}">
                  <a16:creationId xmlns:a16="http://schemas.microsoft.com/office/drawing/2014/main" id="{E676A5A3-CEE6-4E88-BECC-17B301189EE4}"/>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3536635" y="865068"/>
              <a:ext cx="2994793" cy="2331191"/>
            </a:xfrm>
            <a:prstGeom prst="cloud">
              <a:avLst/>
            </a:prstGeom>
          </p:spPr>
        </p:pic>
        <p:sp>
          <p:nvSpPr>
            <p:cNvPr id="2" name="TextBox 1">
              <a:extLst>
                <a:ext uri="{FF2B5EF4-FFF2-40B4-BE49-F238E27FC236}">
                  <a16:creationId xmlns:a16="http://schemas.microsoft.com/office/drawing/2014/main" id="{43DB0D57-E4C1-4E80-8664-1A0205E2CF88}"/>
                </a:ext>
              </a:extLst>
            </p:cNvPr>
            <p:cNvSpPr txBox="1"/>
            <p:nvPr/>
          </p:nvSpPr>
          <p:spPr>
            <a:xfrm>
              <a:off x="376115" y="1005488"/>
              <a:ext cx="3552790" cy="1938992"/>
            </a:xfrm>
            <a:prstGeom prst="rect">
              <a:avLst/>
            </a:prstGeom>
            <a:noFill/>
          </p:spPr>
          <p:txBody>
            <a:bodyPr wrap="square" rtlCol="0">
              <a:spAutoFit/>
            </a:bodyPr>
            <a:lstStyle/>
            <a:p>
              <a:pPr indent="171450" algn="just"/>
              <a:r>
                <a:rPr lang="vi-VN" sz="1200" dirty="0">
                  <a:latin typeface="UTM Avo" panose="02040603050506020204" pitchFamily="18" charset="0"/>
                </a:rPr>
                <a:t>Ngày xưa có vợ chồng nọ đi rừng, bắt được một con dúi. Dúi xin tha, họ thương tình tha cho nó.</a:t>
              </a:r>
            </a:p>
            <a:p>
              <a:pPr indent="171450" algn="just"/>
              <a:r>
                <a:rPr lang="vi-VN" sz="1200" dirty="0">
                  <a:latin typeface="UTM Avo" panose="02040603050506020204" pitchFamily="18" charset="0"/>
                </a:rPr>
                <a:t>Để trả ơn, dúi báo sắp có lũ lụt rất lớn</a:t>
              </a:r>
            </a:p>
            <a:p>
              <a:pPr algn="just"/>
              <a:r>
                <a:rPr lang="vi-VN" sz="1200" dirty="0">
                  <a:latin typeface="UTM Avo" panose="02040603050506020204" pitchFamily="18" charset="0"/>
                </a:rPr>
                <a:t>và chỉ cho họ cách tránh. Họ nói với bà</a:t>
              </a:r>
            </a:p>
            <a:p>
              <a:pPr algn="just"/>
              <a:r>
                <a:rPr lang="vi-VN" sz="1200" dirty="0">
                  <a:latin typeface="UTM Avo" panose="02040603050506020204" pitchFamily="18" charset="0"/>
                </a:rPr>
                <a:t>con nhưng chẳng ai tin. Nghe lời dúi, họ</a:t>
              </a:r>
            </a:p>
            <a:p>
              <a:pPr algn="just"/>
              <a:r>
                <a:rPr lang="vi-VN" sz="1200" dirty="0">
                  <a:latin typeface="UTM Avo" panose="02040603050506020204" pitchFamily="18" charset="0"/>
                </a:rPr>
                <a:t>khoét rỗng khúc gỗ to, chuẩn bị thức ăn</a:t>
              </a:r>
            </a:p>
            <a:p>
              <a:pPr algn="just"/>
              <a:r>
                <a:rPr lang="vi-VN" sz="1200" dirty="0">
                  <a:latin typeface="UTM Avo" panose="02040603050506020204" pitchFamily="18" charset="0"/>
                </a:rPr>
                <a:t>bỏ vào đó. Vừa chuẩn bị xong mọi thứ thì mưa to, gió lớn, nước ngập mênh mông.  Muôn loài chim trong biển nước. Nhờ sống</a:t>
              </a:r>
            </a:p>
          </p:txBody>
        </p:sp>
        <p:sp>
          <p:nvSpPr>
            <p:cNvPr id="8" name="Rectangle 7">
              <a:extLst>
                <a:ext uri="{FF2B5EF4-FFF2-40B4-BE49-F238E27FC236}">
                  <a16:creationId xmlns:a16="http://schemas.microsoft.com/office/drawing/2014/main" id="{1CCC9258-648E-47A0-B48A-1A8C05500FBC}"/>
                </a:ext>
              </a:extLst>
            </p:cNvPr>
            <p:cNvSpPr/>
            <p:nvPr/>
          </p:nvSpPr>
          <p:spPr>
            <a:xfrm>
              <a:off x="376114" y="2852828"/>
              <a:ext cx="5803621" cy="276999"/>
            </a:xfrm>
            <a:prstGeom prst="rect">
              <a:avLst/>
            </a:prstGeom>
          </p:spPr>
          <p:txBody>
            <a:bodyPr wrap="square">
              <a:spAutoFit/>
            </a:bodyPr>
            <a:lstStyle/>
            <a:p>
              <a:r>
                <a:rPr lang="vi-VN" sz="1200" dirty="0">
                  <a:latin typeface="UTM Avo" panose="02040603050506020204" pitchFamily="18" charset="0"/>
                </a:rPr>
                <a:t>trong khúc gỗ nổi, vợ chồng nhà nọ thoát nạn.</a:t>
              </a:r>
              <a:endParaRPr lang="vi-VN" sz="1200" dirty="0"/>
            </a:p>
          </p:txBody>
        </p:sp>
        <p:sp>
          <p:nvSpPr>
            <p:cNvPr id="10" name="Rectangle 9">
              <a:extLst>
                <a:ext uri="{FF2B5EF4-FFF2-40B4-BE49-F238E27FC236}">
                  <a16:creationId xmlns:a16="http://schemas.microsoft.com/office/drawing/2014/main" id="{31FD4371-B14F-4954-99AF-C1EEB227D0FB}"/>
                </a:ext>
              </a:extLst>
            </p:cNvPr>
            <p:cNvSpPr/>
            <p:nvPr/>
          </p:nvSpPr>
          <p:spPr>
            <a:xfrm>
              <a:off x="376112" y="3023071"/>
              <a:ext cx="6105773" cy="1569660"/>
            </a:xfrm>
            <a:prstGeom prst="rect">
              <a:avLst/>
            </a:prstGeom>
          </p:spPr>
          <p:txBody>
            <a:bodyPr wrap="square">
              <a:spAutoFit/>
            </a:bodyPr>
            <a:lstStyle/>
            <a:p>
              <a:pPr indent="171450" algn="just"/>
              <a:r>
                <a:rPr lang="vi-VN" sz="1200" dirty="0">
                  <a:latin typeface="UTM Avo" panose="02040603050506020204" pitchFamily="18" charset="0"/>
                </a:rPr>
                <a:t>Ít lâu sau, người vợ sinh ra một quả bầu.</a:t>
              </a:r>
            </a:p>
            <a:p>
              <a:pPr indent="171450" algn="just"/>
              <a:r>
                <a:rPr lang="vi-VN" sz="1200" dirty="0">
                  <a:latin typeface="UTM Avo" panose="02040603050506020204" pitchFamily="18" charset="0"/>
                </a:rPr>
                <a:t>Một hôm, đi làm nương về, họ nghe tiếng cười đùa từ gác bếp để quả bầu. Thấy lạ, họ lấy quả bầu xuống, áp tai nghe thì có tiếng lao xao. Người vợ bèn lấy que dùi quả bầu. Lạ thay, từ trong quả bầu, những con người bé nhỏ bước ra. Người Khơ Mú ra trước. Tiếp đến, người Thái, người Mường, người Dao, người Mông, người Ê-đê, người Ba-na, người Kinh,... lần lượt ra theo.</a:t>
              </a:r>
            </a:p>
            <a:p>
              <a:pPr indent="171450" algn="just"/>
              <a:r>
                <a:rPr lang="vi-VN" sz="1200" dirty="0">
                  <a:latin typeface="UTM Avo" panose="02040603050506020204" pitchFamily="18" charset="0"/>
                </a:rPr>
                <a:t>Đó là tổ tiên của các dân tộc anh em trên đất nước ta ngày nay.</a:t>
              </a:r>
            </a:p>
            <a:p>
              <a:pPr indent="171450" algn="r"/>
              <a:r>
                <a:rPr lang="vi-VN" sz="1200" dirty="0">
                  <a:latin typeface="UTM Avo" panose="02040603050506020204" pitchFamily="18" charset="0"/>
                </a:rPr>
                <a:t>(Theo </a:t>
              </a:r>
              <a:r>
                <a:rPr lang="vi-VN" sz="1200" i="1" dirty="0">
                  <a:latin typeface="UTM Avo" panose="02040603050506020204" pitchFamily="18" charset="0"/>
                </a:rPr>
                <a:t>Truyện cổ Khơ Mú</a:t>
              </a:r>
              <a:r>
                <a:rPr lang="vi-VN" sz="1200" dirty="0">
                  <a:latin typeface="UTM Avo" panose="02040603050506020204" pitchFamily="18" charset="0"/>
                </a:rPr>
                <a:t>) </a:t>
              </a:r>
              <a:r>
                <a:rPr lang="vi-VN" sz="1200" dirty="0">
                  <a:solidFill>
                    <a:schemeClr val="accent2"/>
                  </a:solidFill>
                  <a:latin typeface="UTM Avo" panose="02040603050506020204" pitchFamily="18" charset="0"/>
                </a:rPr>
                <a:t>đ</a:t>
              </a:r>
            </a:p>
          </p:txBody>
        </p:sp>
      </p:grpSp>
      <p:grpSp>
        <p:nvGrpSpPr>
          <p:cNvPr id="3" name="Group 2">
            <a:extLst>
              <a:ext uri="{FF2B5EF4-FFF2-40B4-BE49-F238E27FC236}">
                <a16:creationId xmlns:a16="http://schemas.microsoft.com/office/drawing/2014/main" id="{9D0F22DC-6D72-483F-8FD5-D3D31A098AA8}"/>
              </a:ext>
            </a:extLst>
          </p:cNvPr>
          <p:cNvGrpSpPr/>
          <p:nvPr/>
        </p:nvGrpSpPr>
        <p:grpSpPr>
          <a:xfrm>
            <a:off x="635794" y="350644"/>
            <a:ext cx="2470473" cy="550057"/>
            <a:chOff x="635794" y="-10600"/>
            <a:chExt cx="2470473" cy="550057"/>
          </a:xfrm>
        </p:grpSpPr>
        <p:sp>
          <p:nvSpPr>
            <p:cNvPr id="4" name="TextBox 3">
              <a:extLst>
                <a:ext uri="{FF2B5EF4-FFF2-40B4-BE49-F238E27FC236}">
                  <a16:creationId xmlns:a16="http://schemas.microsoft.com/office/drawing/2014/main" id="{4FCF2103-78A6-4FBE-95ED-601E4DFDD877}"/>
                </a:ext>
              </a:extLst>
            </p:cNvPr>
            <p:cNvSpPr txBox="1"/>
            <p:nvPr/>
          </p:nvSpPr>
          <p:spPr>
            <a:xfrm>
              <a:off x="1109021" y="-10600"/>
              <a:ext cx="1997246"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LUYỆN ĐỌC LẠI</a:t>
              </a:r>
              <a:endParaRPr lang="en-US" sz="1800" b="1" dirty="0">
                <a:solidFill>
                  <a:srgbClr val="17479D"/>
                </a:solidFill>
                <a:latin typeface="UTM Avo" panose="02040603050506020204" pitchFamily="18" charset="0"/>
              </a:endParaRPr>
            </a:p>
          </p:txBody>
        </p:sp>
        <p:pic>
          <p:nvPicPr>
            <p:cNvPr id="5" name="Picture 4">
              <a:extLst>
                <a:ext uri="{FF2B5EF4-FFF2-40B4-BE49-F238E27FC236}">
                  <a16:creationId xmlns:a16="http://schemas.microsoft.com/office/drawing/2014/main" id="{3D6FFFDF-1D49-4D68-AD91-28FE9681F56B}"/>
                </a:ext>
              </a:extLst>
            </p:cNvPr>
            <p:cNvPicPr>
              <a:picLocks noChangeAspect="1"/>
            </p:cNvPicPr>
            <p:nvPr/>
          </p:nvPicPr>
          <p:blipFill rotWithShape="1">
            <a:blip r:embed="rId5">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772" t="2351" r="1"/>
            <a:stretch/>
          </p:blipFill>
          <p:spPr>
            <a:xfrm>
              <a:off x="635794" y="14285"/>
              <a:ext cx="582308" cy="525172"/>
            </a:xfrm>
            <a:prstGeom prst="rect">
              <a:avLst/>
            </a:prstGeom>
          </p:spPr>
        </p:pic>
      </p:grpSp>
      <p:sp>
        <p:nvSpPr>
          <p:cNvPr id="6" name="TextBox 5">
            <a:extLst>
              <a:ext uri="{FF2B5EF4-FFF2-40B4-BE49-F238E27FC236}">
                <a16:creationId xmlns:a16="http://schemas.microsoft.com/office/drawing/2014/main" id="{9DC896DB-F00F-4B35-AA0E-25BACE8F3BB7}"/>
              </a:ext>
            </a:extLst>
          </p:cNvPr>
          <p:cNvSpPr txBox="1"/>
          <p:nvPr/>
        </p:nvSpPr>
        <p:spPr>
          <a:xfrm>
            <a:off x="1935104" y="693848"/>
            <a:ext cx="3113330" cy="413703"/>
          </a:xfrm>
          <a:prstGeom prst="rect">
            <a:avLst/>
          </a:prstGeom>
          <a:noFill/>
        </p:spPr>
        <p:txBody>
          <a:bodyPr wrap="square" rtlCol="0">
            <a:spAutoFit/>
          </a:bodyPr>
          <a:lstStyle/>
          <a:p>
            <a:pPr algn="ctr">
              <a:lnSpc>
                <a:spcPct val="150000"/>
              </a:lnSpc>
            </a:pPr>
            <a:r>
              <a:rPr lang="vi-VN" sz="1600" b="1" dirty="0">
                <a:solidFill>
                  <a:schemeClr val="accent1">
                    <a:lumMod val="75000"/>
                  </a:schemeClr>
                </a:solidFill>
                <a:latin typeface="UTM Avo" panose="02040603050506020204" pitchFamily="18" charset="0"/>
              </a:rPr>
              <a:t>CHUYỆN QUẢ BẦU</a:t>
            </a:r>
            <a:endParaRPr lang="en-US" sz="1600" b="1" dirty="0">
              <a:solidFill>
                <a:schemeClr val="accent1">
                  <a:lumMod val="75000"/>
                </a:schemeClr>
              </a:solidFill>
              <a:latin typeface="UTM Avo" panose="02040603050506020204" pitchFamily="18" charset="0"/>
            </a:endParaRPr>
          </a:p>
        </p:txBody>
      </p:sp>
      <p:pic>
        <p:nvPicPr>
          <p:cNvPr id="12" name="Picture 11">
            <a:extLst>
              <a:ext uri="{FF2B5EF4-FFF2-40B4-BE49-F238E27FC236}">
                <a16:creationId xmlns:a16="http://schemas.microsoft.com/office/drawing/2014/main" id="{687A8ABD-36F5-464E-9D2F-70C1856681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6572" y="990085"/>
            <a:ext cx="304770" cy="288000"/>
          </a:xfrm>
          <a:prstGeom prst="rect">
            <a:avLst/>
          </a:prstGeom>
        </p:spPr>
      </p:pic>
      <p:pic>
        <p:nvPicPr>
          <p:cNvPr id="13" name="Picture 12">
            <a:extLst>
              <a:ext uri="{FF2B5EF4-FFF2-40B4-BE49-F238E27FC236}">
                <a16:creationId xmlns:a16="http://schemas.microsoft.com/office/drawing/2014/main" id="{4A940625-0A14-48B6-B2C3-82F0A86D5750}"/>
              </a:ext>
            </a:extLst>
          </p:cNvPr>
          <p:cNvPicPr>
            <a:picLocks noChangeAspect="1"/>
          </p:cNvPicPr>
          <p:nvPr/>
        </p:nvPicPr>
        <p:blipFill>
          <a:blip r:embed="rId8">
            <a:duotone>
              <a:schemeClr val="accent6">
                <a:shade val="45000"/>
                <a:satMod val="135000"/>
              </a:schemeClr>
              <a:prstClr val="white"/>
            </a:duotone>
            <a:extLst>
              <a:ext uri="{BEBA8EAE-BF5A-486C-A8C5-ECC9F3942E4B}">
                <a14:imgProps xmlns:a14="http://schemas.microsoft.com/office/drawing/2010/main">
                  <a14:imgLayer r:embed="rId9">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26558" y="1634270"/>
            <a:ext cx="288000" cy="288000"/>
          </a:xfrm>
          <a:prstGeom prst="rect">
            <a:avLst/>
          </a:prstGeom>
        </p:spPr>
      </p:pic>
      <p:pic>
        <p:nvPicPr>
          <p:cNvPr id="14" name="Picture 13">
            <a:extLst>
              <a:ext uri="{FF2B5EF4-FFF2-40B4-BE49-F238E27FC236}">
                <a16:creationId xmlns:a16="http://schemas.microsoft.com/office/drawing/2014/main" id="{D8CB0D04-4887-46F6-B78A-DBEC8F7E2F3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6981" y="3109437"/>
            <a:ext cx="288000" cy="288000"/>
          </a:xfrm>
          <a:prstGeom prst="rect">
            <a:avLst/>
          </a:prstGeom>
        </p:spPr>
      </p:pic>
    </p:spTree>
    <p:custDataLst>
      <p:tags r:id="rId1"/>
    </p:custDataLst>
    <p:extLst>
      <p:ext uri="{BB962C8B-B14F-4D97-AF65-F5344CB8AC3E}">
        <p14:creationId xmlns:p14="http://schemas.microsoft.com/office/powerpoint/2010/main" val="116596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A4AB6A-A0ED-4B16-9D15-D827F83F37B2}"/>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2040136" y="1746958"/>
            <a:ext cx="4277060" cy="3068326"/>
          </a:xfrm>
          <a:prstGeom prst="roundRect">
            <a:avLst/>
          </a:prstGeom>
          <a:ln w="28575">
            <a:solidFill>
              <a:srgbClr val="0070C0"/>
            </a:solidFill>
          </a:ln>
        </p:spPr>
      </p:pic>
      <p:sp>
        <p:nvSpPr>
          <p:cNvPr id="4" name="TextBox 3">
            <a:extLst>
              <a:ext uri="{FF2B5EF4-FFF2-40B4-BE49-F238E27FC236}">
                <a16:creationId xmlns:a16="http://schemas.microsoft.com/office/drawing/2014/main" id="{C33E36AB-714E-4BC3-850C-E6AC6384CFB5}"/>
              </a:ext>
            </a:extLst>
          </p:cNvPr>
          <p:cNvSpPr txBox="1"/>
          <p:nvPr/>
        </p:nvSpPr>
        <p:spPr>
          <a:xfrm>
            <a:off x="1630309" y="1302075"/>
            <a:ext cx="6119826" cy="392928"/>
          </a:xfrm>
          <a:prstGeom prst="rect">
            <a:avLst/>
          </a:prstGeom>
          <a:noFill/>
        </p:spPr>
        <p:txBody>
          <a:bodyPr wrap="square" rtlCol="0">
            <a:spAutoFit/>
          </a:bodyPr>
          <a:lstStyle/>
          <a:p>
            <a:pPr algn="just">
              <a:lnSpc>
                <a:spcPct val="150000"/>
              </a:lnSpc>
            </a:pPr>
            <a:r>
              <a:rPr lang="en-US" sz="1500" b="1" dirty="0">
                <a:solidFill>
                  <a:schemeClr val="accent6">
                    <a:lumMod val="75000"/>
                  </a:schemeClr>
                </a:solidFill>
                <a:latin typeface="UTM Avo" panose="02040603050506020204" pitchFamily="18" charset="0"/>
              </a:rPr>
              <a:t>1</a:t>
            </a:r>
            <a:r>
              <a:rPr lang="vi-VN" sz="1500" b="1" dirty="0">
                <a:solidFill>
                  <a:schemeClr val="accent6">
                    <a:lumMod val="75000"/>
                  </a:schemeClr>
                </a:solidFill>
                <a:latin typeface="UTM Avo" panose="02040603050506020204" pitchFamily="18" charset="0"/>
              </a:rPr>
              <a:t>. </a:t>
            </a:r>
            <a:r>
              <a:rPr lang="vi-VN" sz="1500" dirty="0">
                <a:latin typeface="UTM Avo" panose="02040603050506020204" pitchFamily="18" charset="0"/>
              </a:rPr>
              <a:t>Viết tên 3 dân tộc trong bài đọc.</a:t>
            </a:r>
          </a:p>
        </p:txBody>
      </p:sp>
      <p:sp>
        <p:nvSpPr>
          <p:cNvPr id="6" name="TextBox 5">
            <a:extLst>
              <a:ext uri="{FF2B5EF4-FFF2-40B4-BE49-F238E27FC236}">
                <a16:creationId xmlns:a16="http://schemas.microsoft.com/office/drawing/2014/main" id="{2144B66A-1474-4AC1-B8EA-4B5BE03610B5}"/>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LUYỆN TẬP</a:t>
            </a:r>
            <a:endParaRPr lang="en-US" sz="3600" dirty="0">
              <a:solidFill>
                <a:schemeClr val="accent2"/>
              </a:solidFill>
              <a:latin typeface="UTM Cookies" panose="02040603050506020204" pitchFamily="18" charset="0"/>
            </a:endParaRPr>
          </a:p>
        </p:txBody>
      </p:sp>
      <p:cxnSp>
        <p:nvCxnSpPr>
          <p:cNvPr id="12" name="Straight Connector 11">
            <a:extLst>
              <a:ext uri="{FF2B5EF4-FFF2-40B4-BE49-F238E27FC236}">
                <a16:creationId xmlns:a16="http://schemas.microsoft.com/office/drawing/2014/main" id="{CC3D0756-1358-4894-BE05-A0E887B19FF1}"/>
              </a:ext>
            </a:extLst>
          </p:cNvPr>
          <p:cNvCxnSpPr/>
          <p:nvPr/>
        </p:nvCxnSpPr>
        <p:spPr>
          <a:xfrm>
            <a:off x="2631875" y="4371570"/>
            <a:ext cx="37733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23BFB306-6754-4690-A075-C9F5C089900D}"/>
              </a:ext>
            </a:extLst>
          </p:cNvPr>
          <p:cNvSpPr/>
          <p:nvPr/>
        </p:nvSpPr>
        <p:spPr>
          <a:xfrm>
            <a:off x="745536" y="2057566"/>
            <a:ext cx="936475" cy="338554"/>
          </a:xfrm>
          <a:prstGeom prst="rect">
            <a:avLst/>
          </a:prstGeom>
        </p:spPr>
        <p:txBody>
          <a:bodyPr wrap="none">
            <a:spAutoFit/>
          </a:bodyPr>
          <a:lstStyle/>
          <a:p>
            <a:pPr algn="ctr"/>
            <a:r>
              <a:rPr lang="vi-VN" sz="1600" dirty="0">
                <a:solidFill>
                  <a:srgbClr val="C00000"/>
                </a:solidFill>
                <a:latin typeface="+mn-lt"/>
              </a:rPr>
              <a:t>Khơ Mú</a:t>
            </a:r>
          </a:p>
        </p:txBody>
      </p:sp>
      <p:sp>
        <p:nvSpPr>
          <p:cNvPr id="78" name="Rectangle 77">
            <a:extLst>
              <a:ext uri="{FF2B5EF4-FFF2-40B4-BE49-F238E27FC236}">
                <a16:creationId xmlns:a16="http://schemas.microsoft.com/office/drawing/2014/main" id="{57F26CCF-C7DC-4182-A76F-7171CE2ECC66}"/>
              </a:ext>
            </a:extLst>
          </p:cNvPr>
          <p:cNvSpPr/>
          <p:nvPr/>
        </p:nvSpPr>
        <p:spPr>
          <a:xfrm>
            <a:off x="919735" y="2347003"/>
            <a:ext cx="579006" cy="338554"/>
          </a:xfrm>
          <a:prstGeom prst="rect">
            <a:avLst/>
          </a:prstGeom>
        </p:spPr>
        <p:txBody>
          <a:bodyPr wrap="none">
            <a:spAutoFit/>
          </a:bodyPr>
          <a:lstStyle/>
          <a:p>
            <a:pPr algn="ctr"/>
            <a:r>
              <a:rPr lang="vi-VN" sz="1600" dirty="0">
                <a:solidFill>
                  <a:srgbClr val="C00000"/>
                </a:solidFill>
                <a:latin typeface="UTM Avo" panose="02040603050506020204" pitchFamily="18" charset="0"/>
              </a:rPr>
              <a:t>Thái</a:t>
            </a:r>
            <a:endParaRPr lang="vi-VN" sz="1600" dirty="0">
              <a:solidFill>
                <a:srgbClr val="C00000"/>
              </a:solidFill>
            </a:endParaRPr>
          </a:p>
        </p:txBody>
      </p:sp>
      <p:sp>
        <p:nvSpPr>
          <p:cNvPr id="79" name="Rectangle 78">
            <a:extLst>
              <a:ext uri="{FF2B5EF4-FFF2-40B4-BE49-F238E27FC236}">
                <a16:creationId xmlns:a16="http://schemas.microsoft.com/office/drawing/2014/main" id="{E490E8DF-7994-491E-8B7C-32A442062C51}"/>
              </a:ext>
            </a:extLst>
          </p:cNvPr>
          <p:cNvSpPr/>
          <p:nvPr/>
        </p:nvSpPr>
        <p:spPr>
          <a:xfrm>
            <a:off x="765578" y="2606318"/>
            <a:ext cx="896400" cy="338554"/>
          </a:xfrm>
          <a:prstGeom prst="rect">
            <a:avLst/>
          </a:prstGeom>
        </p:spPr>
        <p:txBody>
          <a:bodyPr wrap="none">
            <a:spAutoFit/>
          </a:bodyPr>
          <a:lstStyle/>
          <a:p>
            <a:pPr algn="ctr"/>
            <a:r>
              <a:rPr lang="vi-VN" sz="1600" dirty="0">
                <a:solidFill>
                  <a:srgbClr val="C00000"/>
                </a:solidFill>
                <a:latin typeface="UTM Avo" panose="02040603050506020204" pitchFamily="18" charset="0"/>
              </a:rPr>
              <a:t>Mường</a:t>
            </a:r>
            <a:endParaRPr lang="vi-VN" sz="1600" dirty="0">
              <a:solidFill>
                <a:srgbClr val="C00000"/>
              </a:solidFill>
            </a:endParaRPr>
          </a:p>
        </p:txBody>
      </p:sp>
      <p:sp>
        <p:nvSpPr>
          <p:cNvPr id="80" name="Rectangle 79">
            <a:extLst>
              <a:ext uri="{FF2B5EF4-FFF2-40B4-BE49-F238E27FC236}">
                <a16:creationId xmlns:a16="http://schemas.microsoft.com/office/drawing/2014/main" id="{EDC033BD-2972-4DC0-87C1-0CA91050FC5D}"/>
              </a:ext>
            </a:extLst>
          </p:cNvPr>
          <p:cNvSpPr/>
          <p:nvPr/>
        </p:nvSpPr>
        <p:spPr>
          <a:xfrm>
            <a:off x="903706" y="2895755"/>
            <a:ext cx="611066" cy="338554"/>
          </a:xfrm>
          <a:prstGeom prst="rect">
            <a:avLst/>
          </a:prstGeom>
        </p:spPr>
        <p:txBody>
          <a:bodyPr wrap="none">
            <a:spAutoFit/>
          </a:bodyPr>
          <a:lstStyle/>
          <a:p>
            <a:pPr algn="ctr"/>
            <a:r>
              <a:rPr lang="vi-VN" sz="1600" dirty="0">
                <a:solidFill>
                  <a:srgbClr val="C00000"/>
                </a:solidFill>
                <a:latin typeface="UTM Avo" panose="02040603050506020204" pitchFamily="18" charset="0"/>
              </a:rPr>
              <a:t>Dao</a:t>
            </a:r>
            <a:endParaRPr lang="vi-VN" sz="1600" dirty="0">
              <a:solidFill>
                <a:srgbClr val="C00000"/>
              </a:solidFill>
            </a:endParaRPr>
          </a:p>
        </p:txBody>
      </p:sp>
      <p:sp>
        <p:nvSpPr>
          <p:cNvPr id="81" name="Rectangle 80">
            <a:extLst>
              <a:ext uri="{FF2B5EF4-FFF2-40B4-BE49-F238E27FC236}">
                <a16:creationId xmlns:a16="http://schemas.microsoft.com/office/drawing/2014/main" id="{A40610C2-B005-4BFF-AEBD-331DE051D4DA}"/>
              </a:ext>
            </a:extLst>
          </p:cNvPr>
          <p:cNvSpPr/>
          <p:nvPr/>
        </p:nvSpPr>
        <p:spPr>
          <a:xfrm>
            <a:off x="845385" y="3155070"/>
            <a:ext cx="771366" cy="338554"/>
          </a:xfrm>
          <a:prstGeom prst="rect">
            <a:avLst/>
          </a:prstGeom>
        </p:spPr>
        <p:txBody>
          <a:bodyPr wrap="none">
            <a:spAutoFit/>
          </a:bodyPr>
          <a:lstStyle/>
          <a:p>
            <a:pPr algn="ctr"/>
            <a:r>
              <a:rPr lang="vi-VN" sz="1600" dirty="0">
                <a:solidFill>
                  <a:srgbClr val="C00000"/>
                </a:solidFill>
                <a:latin typeface="UTM Avo" panose="02040603050506020204" pitchFamily="18" charset="0"/>
              </a:rPr>
              <a:t>Mông</a:t>
            </a:r>
            <a:endParaRPr lang="vi-VN" sz="1600" dirty="0">
              <a:solidFill>
                <a:srgbClr val="C00000"/>
              </a:solidFill>
            </a:endParaRPr>
          </a:p>
        </p:txBody>
      </p:sp>
      <p:sp>
        <p:nvSpPr>
          <p:cNvPr id="82" name="Rectangle 81">
            <a:extLst>
              <a:ext uri="{FF2B5EF4-FFF2-40B4-BE49-F238E27FC236}">
                <a16:creationId xmlns:a16="http://schemas.microsoft.com/office/drawing/2014/main" id="{F69E94AB-A94D-4769-8AF4-5A50682DB6FE}"/>
              </a:ext>
            </a:extLst>
          </p:cNvPr>
          <p:cNvSpPr/>
          <p:nvPr/>
        </p:nvSpPr>
        <p:spPr>
          <a:xfrm>
            <a:off x="908175" y="3444507"/>
            <a:ext cx="636713" cy="338554"/>
          </a:xfrm>
          <a:prstGeom prst="rect">
            <a:avLst/>
          </a:prstGeom>
        </p:spPr>
        <p:txBody>
          <a:bodyPr wrap="none">
            <a:spAutoFit/>
          </a:bodyPr>
          <a:lstStyle/>
          <a:p>
            <a:pPr algn="ctr"/>
            <a:r>
              <a:rPr lang="vi-VN" sz="1600" dirty="0">
                <a:solidFill>
                  <a:srgbClr val="C00000"/>
                </a:solidFill>
                <a:latin typeface="UTM Avo" panose="02040603050506020204" pitchFamily="18" charset="0"/>
              </a:rPr>
              <a:t>Ê-đê</a:t>
            </a:r>
            <a:endParaRPr lang="vi-VN" sz="1600" dirty="0">
              <a:solidFill>
                <a:srgbClr val="C00000"/>
              </a:solidFill>
            </a:endParaRPr>
          </a:p>
        </p:txBody>
      </p:sp>
      <p:sp>
        <p:nvSpPr>
          <p:cNvPr id="83" name="Rectangle 82">
            <a:extLst>
              <a:ext uri="{FF2B5EF4-FFF2-40B4-BE49-F238E27FC236}">
                <a16:creationId xmlns:a16="http://schemas.microsoft.com/office/drawing/2014/main" id="{7DC01DF0-F75B-4DB5-8702-93A308E11D62}"/>
              </a:ext>
            </a:extLst>
          </p:cNvPr>
          <p:cNvSpPr/>
          <p:nvPr/>
        </p:nvSpPr>
        <p:spPr>
          <a:xfrm>
            <a:off x="840048" y="3751061"/>
            <a:ext cx="772969" cy="338554"/>
          </a:xfrm>
          <a:prstGeom prst="rect">
            <a:avLst/>
          </a:prstGeom>
        </p:spPr>
        <p:txBody>
          <a:bodyPr wrap="none">
            <a:spAutoFit/>
          </a:bodyPr>
          <a:lstStyle/>
          <a:p>
            <a:pPr algn="ctr"/>
            <a:r>
              <a:rPr lang="vi-VN" sz="1600" dirty="0">
                <a:solidFill>
                  <a:srgbClr val="C00000"/>
                </a:solidFill>
                <a:latin typeface="UTM Avo" panose="02040603050506020204" pitchFamily="18" charset="0"/>
              </a:rPr>
              <a:t>Ba-na</a:t>
            </a:r>
            <a:endParaRPr lang="vi-VN" sz="1600" dirty="0">
              <a:solidFill>
                <a:srgbClr val="C00000"/>
              </a:solidFill>
            </a:endParaRPr>
          </a:p>
        </p:txBody>
      </p:sp>
      <p:sp>
        <p:nvSpPr>
          <p:cNvPr id="84" name="Rectangle 83">
            <a:extLst>
              <a:ext uri="{FF2B5EF4-FFF2-40B4-BE49-F238E27FC236}">
                <a16:creationId xmlns:a16="http://schemas.microsoft.com/office/drawing/2014/main" id="{D5775551-6E67-4032-8916-9F8319D151D0}"/>
              </a:ext>
            </a:extLst>
          </p:cNvPr>
          <p:cNvSpPr/>
          <p:nvPr/>
        </p:nvSpPr>
        <p:spPr>
          <a:xfrm>
            <a:off x="927412" y="4040498"/>
            <a:ext cx="598241" cy="338554"/>
          </a:xfrm>
          <a:prstGeom prst="rect">
            <a:avLst/>
          </a:prstGeom>
        </p:spPr>
        <p:txBody>
          <a:bodyPr wrap="none">
            <a:spAutoFit/>
          </a:bodyPr>
          <a:lstStyle/>
          <a:p>
            <a:pPr algn="ctr"/>
            <a:r>
              <a:rPr lang="vi-VN" sz="1600" dirty="0">
                <a:solidFill>
                  <a:srgbClr val="C00000"/>
                </a:solidFill>
                <a:latin typeface="UTM Avo" panose="02040603050506020204" pitchFamily="18" charset="0"/>
              </a:rPr>
              <a:t>Kinh</a:t>
            </a:r>
            <a:endParaRPr lang="vi-VN" sz="1600" dirty="0">
              <a:solidFill>
                <a:srgbClr val="C00000"/>
              </a:solidFill>
            </a:endParaRPr>
          </a:p>
        </p:txBody>
      </p:sp>
      <p:cxnSp>
        <p:nvCxnSpPr>
          <p:cNvPr id="33" name="Straight Connector 32">
            <a:extLst>
              <a:ext uri="{FF2B5EF4-FFF2-40B4-BE49-F238E27FC236}">
                <a16:creationId xmlns:a16="http://schemas.microsoft.com/office/drawing/2014/main" id="{89C769F5-8A11-41CD-879F-5A5BBFAF4222}"/>
              </a:ext>
            </a:extLst>
          </p:cNvPr>
          <p:cNvCxnSpPr>
            <a:cxnSpLocks/>
          </p:cNvCxnSpPr>
          <p:nvPr/>
        </p:nvCxnSpPr>
        <p:spPr>
          <a:xfrm>
            <a:off x="4284543" y="4371570"/>
            <a:ext cx="25049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22EC4CB-0167-493D-8876-23E0576F5BFA}"/>
              </a:ext>
            </a:extLst>
          </p:cNvPr>
          <p:cNvCxnSpPr>
            <a:cxnSpLocks/>
          </p:cNvCxnSpPr>
          <p:nvPr/>
        </p:nvCxnSpPr>
        <p:spPr>
          <a:xfrm>
            <a:off x="4893165" y="4371570"/>
            <a:ext cx="36675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9876493-EE7D-4703-AF59-6F260C671C00}"/>
              </a:ext>
            </a:extLst>
          </p:cNvPr>
          <p:cNvCxnSpPr>
            <a:cxnSpLocks/>
          </p:cNvCxnSpPr>
          <p:nvPr/>
        </p:nvCxnSpPr>
        <p:spPr>
          <a:xfrm>
            <a:off x="5641855" y="4371570"/>
            <a:ext cx="25049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264B3EA-D274-48C0-A36C-7ECDC6671E64}"/>
              </a:ext>
            </a:extLst>
          </p:cNvPr>
          <p:cNvCxnSpPr>
            <a:cxnSpLocks/>
          </p:cNvCxnSpPr>
          <p:nvPr/>
        </p:nvCxnSpPr>
        <p:spPr>
          <a:xfrm>
            <a:off x="2806251" y="4500157"/>
            <a:ext cx="25049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439D180-95B3-41E3-89A1-7250FB2977F8}"/>
              </a:ext>
            </a:extLst>
          </p:cNvPr>
          <p:cNvCxnSpPr>
            <a:cxnSpLocks/>
          </p:cNvCxnSpPr>
          <p:nvPr/>
        </p:nvCxnSpPr>
        <p:spPr>
          <a:xfrm>
            <a:off x="3402697" y="4500157"/>
            <a:ext cx="30310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3B1D043-67AE-4F34-8F00-1BBE07A136DA}"/>
              </a:ext>
            </a:extLst>
          </p:cNvPr>
          <p:cNvCxnSpPr>
            <a:cxnSpLocks/>
          </p:cNvCxnSpPr>
          <p:nvPr/>
        </p:nvCxnSpPr>
        <p:spPr>
          <a:xfrm>
            <a:off x="4053418" y="4500157"/>
            <a:ext cx="25049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F970D374-50A8-414D-8283-CD86448CA0D5}"/>
              </a:ext>
            </a:extLst>
          </p:cNvPr>
          <p:cNvSpPr txBox="1"/>
          <p:nvPr/>
        </p:nvSpPr>
        <p:spPr>
          <a:xfrm>
            <a:off x="347314" y="1663983"/>
            <a:ext cx="6292062" cy="412485"/>
          </a:xfrm>
          <a:prstGeom prst="rect">
            <a:avLst/>
          </a:prstGeom>
          <a:noFill/>
        </p:spPr>
        <p:txBody>
          <a:bodyPr wrap="square" rtlCol="0">
            <a:spAutoFit/>
          </a:bodyPr>
          <a:lstStyle/>
          <a:p>
            <a:pPr algn="just">
              <a:lnSpc>
                <a:spcPct val="150000"/>
              </a:lnSpc>
            </a:pPr>
            <a:r>
              <a:rPr lang="vi-VN" sz="1500" dirty="0">
                <a:solidFill>
                  <a:srgbClr val="FF0000"/>
                </a:solidFill>
                <a:latin typeface="UTM Avo" panose="02040603050506020204" pitchFamily="18" charset="0"/>
                <a:sym typeface="Wingdings" panose="05000000000000000000" pitchFamily="2" charset="2"/>
              </a:rPr>
              <a:t> </a:t>
            </a:r>
            <a:r>
              <a:rPr lang="vi-VN" sz="1600" dirty="0">
                <a:solidFill>
                  <a:srgbClr val="FF0000"/>
                </a:solidFill>
                <a:latin typeface="UTM Avo" panose="02040603050506020204" pitchFamily="18" charset="0"/>
              </a:rPr>
              <a:t>Khơ Mú, Thái, Mường, Dao, Mông, Ê-đê, Ba-na, Kinh.</a:t>
            </a:r>
          </a:p>
        </p:txBody>
      </p:sp>
      <p:pic>
        <p:nvPicPr>
          <p:cNvPr id="42" name="Picture 41">
            <a:extLst>
              <a:ext uri="{FF2B5EF4-FFF2-40B4-BE49-F238E27FC236}">
                <a16:creationId xmlns:a16="http://schemas.microsoft.com/office/drawing/2014/main" id="{971A56C5-941F-4881-9EF5-0C3B475D3703}"/>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484746" y="2701631"/>
            <a:ext cx="5858216" cy="1836337"/>
          </a:xfrm>
          <a:prstGeom prst="rect">
            <a:avLst/>
          </a:prstGeom>
        </p:spPr>
      </p:pic>
      <p:sp>
        <p:nvSpPr>
          <p:cNvPr id="43" name="TextBox 42">
            <a:extLst>
              <a:ext uri="{FF2B5EF4-FFF2-40B4-BE49-F238E27FC236}">
                <a16:creationId xmlns:a16="http://schemas.microsoft.com/office/drawing/2014/main" id="{ABCA4D1B-FBCC-4675-BBD2-91FDD38510F3}"/>
              </a:ext>
            </a:extLst>
          </p:cNvPr>
          <p:cNvSpPr txBox="1"/>
          <p:nvPr/>
        </p:nvSpPr>
        <p:spPr>
          <a:xfrm>
            <a:off x="347314" y="1979082"/>
            <a:ext cx="5858216" cy="735842"/>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2. </a:t>
            </a:r>
            <a:r>
              <a:rPr lang="vi-VN" sz="1500" dirty="0">
                <a:latin typeface="UTM Avo" panose="02040603050506020204" pitchFamily="18" charset="0"/>
              </a:rPr>
              <a:t>Kết hợp từ ngữ ở cột A với từ ngữ ở cột B để tạo câu nêu đặc điểm.</a:t>
            </a:r>
          </a:p>
        </p:txBody>
      </p:sp>
      <p:cxnSp>
        <p:nvCxnSpPr>
          <p:cNvPr id="44" name="Straight Connector 43">
            <a:extLst>
              <a:ext uri="{FF2B5EF4-FFF2-40B4-BE49-F238E27FC236}">
                <a16:creationId xmlns:a16="http://schemas.microsoft.com/office/drawing/2014/main" id="{902368B2-3CBE-424C-804F-06A27F3E42FC}"/>
              </a:ext>
            </a:extLst>
          </p:cNvPr>
          <p:cNvCxnSpPr>
            <a:cxnSpLocks/>
          </p:cNvCxnSpPr>
          <p:nvPr/>
        </p:nvCxnSpPr>
        <p:spPr>
          <a:xfrm>
            <a:off x="2988460" y="3434111"/>
            <a:ext cx="311094" cy="94406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2CBB1641-EFFE-4FCA-AFD2-E5539836D413}"/>
              </a:ext>
            </a:extLst>
          </p:cNvPr>
          <p:cNvCxnSpPr>
            <a:cxnSpLocks/>
          </p:cNvCxnSpPr>
          <p:nvPr/>
        </p:nvCxnSpPr>
        <p:spPr>
          <a:xfrm flipV="1">
            <a:off x="2972641" y="3434111"/>
            <a:ext cx="326913" cy="47203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048F2EE-8CFD-4FC1-A9ED-9691C3E34D84}"/>
              </a:ext>
            </a:extLst>
          </p:cNvPr>
          <p:cNvCxnSpPr>
            <a:cxnSpLocks/>
          </p:cNvCxnSpPr>
          <p:nvPr/>
        </p:nvCxnSpPr>
        <p:spPr>
          <a:xfrm flipV="1">
            <a:off x="2969494" y="3897537"/>
            <a:ext cx="326913" cy="47203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47" name="Picture 46">
            <a:extLst>
              <a:ext uri="{FF2B5EF4-FFF2-40B4-BE49-F238E27FC236}">
                <a16:creationId xmlns:a16="http://schemas.microsoft.com/office/drawing/2014/main" id="{161099B2-4BB3-41DD-832D-465BB2F25B57}"/>
              </a:ext>
            </a:extLst>
          </p:cNvPr>
          <p:cNvPicPr>
            <a:picLocks noChangeAspect="1"/>
          </p:cNvPicPr>
          <p:nvPr/>
        </p:nvPicPr>
        <p:blipFill rotWithShape="1">
          <a:blip r:embed="rId8">
            <a:clrChange>
              <a:clrFrom>
                <a:srgbClr val="FFFFFF"/>
              </a:clrFrom>
              <a:clrTo>
                <a:srgbClr val="FFFFFF">
                  <a:alpha val="0"/>
                </a:srgbClr>
              </a:clrTo>
            </a:clrChange>
            <a:extLst>
              <a:ext uri="{BEBA8EAE-BF5A-486C-A8C5-ECC9F3942E4B}">
                <a14:imgProps xmlns:a14="http://schemas.microsoft.com/office/drawing/2010/main">
                  <a14:imgLayer r:embed="rId9">
                    <a14:imgEffect>
                      <a14:sharpenSoften amount="25000"/>
                    </a14:imgEffect>
                    <a14:imgEffect>
                      <a14:saturation sat="200000"/>
                    </a14:imgEffect>
                  </a14:imgLayer>
                </a14:imgProps>
              </a:ext>
            </a:extLst>
          </a:blip>
          <a:srcRect l="5884" r="17882"/>
          <a:stretch/>
        </p:blipFill>
        <p:spPr>
          <a:xfrm>
            <a:off x="356218" y="313251"/>
            <a:ext cx="1293935" cy="1321211"/>
          </a:xfrm>
          <a:prstGeom prst="ellipse">
            <a:avLst/>
          </a:prstGeom>
        </p:spPr>
      </p:pic>
    </p:spTree>
    <p:custDataLst>
      <p:tags r:id="rId1"/>
    </p:custDataLst>
    <p:extLst>
      <p:ext uri="{BB962C8B-B14F-4D97-AF65-F5344CB8AC3E}">
        <p14:creationId xmlns:p14="http://schemas.microsoft.com/office/powerpoint/2010/main" val="338651686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barn(inVertical)">
                                          <p:cBhvr>
                                            <p:cTn id="15" dur="500"/>
                                            <p:tgtEl>
                                              <p:spTgt spid="33"/>
                                            </p:tgtEl>
                                          </p:cBhvr>
                                        </p:animEffect>
                                      </p:childTnLst>
                                    </p:cTn>
                                  </p:par>
                                  <p:par>
                                    <p:cTn id="16" presetID="16" presetClass="entr" presetSubtype="21"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barn(inVertical)">
                                          <p:cBhvr>
                                            <p:cTn id="18" dur="500"/>
                                            <p:tgtEl>
                                              <p:spTgt spid="35"/>
                                            </p:tgtEl>
                                          </p:cBhvr>
                                        </p:animEffect>
                                      </p:childTnLst>
                                    </p:cTn>
                                  </p:par>
                                  <p:par>
                                    <p:cTn id="19" presetID="16" presetClass="entr" presetSubtype="21"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barn(inVertical)">
                                          <p:cBhvr>
                                            <p:cTn id="21" dur="500"/>
                                            <p:tgtEl>
                                              <p:spTgt spid="36"/>
                                            </p:tgtEl>
                                          </p:cBhvr>
                                        </p:animEffect>
                                      </p:childTnLst>
                                    </p:cTn>
                                  </p:par>
                                  <p:par>
                                    <p:cTn id="22" presetID="16" presetClass="entr" presetSubtype="21" fill="hold" nodeType="with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barn(inVertical)">
                                          <p:cBhvr>
                                            <p:cTn id="24" dur="500"/>
                                            <p:tgtEl>
                                              <p:spTgt spid="37"/>
                                            </p:tgtEl>
                                          </p:cBhvr>
                                        </p:animEffect>
                                      </p:childTnLst>
                                    </p:cTn>
                                  </p:par>
                                  <p:par>
                                    <p:cTn id="25" presetID="16" presetClass="entr" presetSubtype="21" fill="hold"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barn(inVertical)">
                                          <p:cBhvr>
                                            <p:cTn id="27" dur="500"/>
                                            <p:tgtEl>
                                              <p:spTgt spid="39"/>
                                            </p:tgtEl>
                                          </p:cBhvr>
                                        </p:animEffect>
                                      </p:childTnLst>
                                    </p:cTn>
                                  </p:par>
                                  <p:par>
                                    <p:cTn id="28" presetID="16" presetClass="entr" presetSubtype="21" fill="hold" nodeType="with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barn(inVertical)">
                                          <p:cBhvr>
                                            <p:cTn id="30" dur="500"/>
                                            <p:tgtEl>
                                              <p:spTgt spid="40"/>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14:presetBounceEnd="30000">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14:bounceEnd="30000">
                                          <p:cBhvr additive="base">
                                            <p:cTn id="35" dur="500" fill="hold"/>
                                            <p:tgtEl>
                                              <p:spTgt spid="18"/>
                                            </p:tgtEl>
                                            <p:attrNameLst>
                                              <p:attrName>ppt_x</p:attrName>
                                            </p:attrNameLst>
                                          </p:cBhvr>
                                          <p:tavLst>
                                            <p:tav tm="0">
                                              <p:val>
                                                <p:strVal val="0-#ppt_w/2"/>
                                              </p:val>
                                            </p:tav>
                                            <p:tav tm="100000">
                                              <p:val>
                                                <p:strVal val="#ppt_x"/>
                                              </p:val>
                                            </p:tav>
                                          </p:tavLst>
                                        </p:anim>
                                        <p:anim calcmode="lin" valueType="num" p14:bounceEnd="30000">
                                          <p:cBhvr additive="base">
                                            <p:cTn id="36" dur="500" fill="hold"/>
                                            <p:tgtEl>
                                              <p:spTgt spid="18"/>
                                            </p:tgtEl>
                                            <p:attrNameLst>
                                              <p:attrName>ppt_y</p:attrName>
                                            </p:attrNameLst>
                                          </p:cBhvr>
                                          <p:tavLst>
                                            <p:tav tm="0">
                                              <p:val>
                                                <p:strVal val="#ppt_y"/>
                                              </p:val>
                                            </p:tav>
                                            <p:tav tm="100000">
                                              <p:val>
                                                <p:strVal val="#ppt_y"/>
                                              </p:val>
                                            </p:tav>
                                          </p:tavLst>
                                        </p:anim>
                                      </p:childTnLst>
                                    </p:cTn>
                                  </p:par>
                                </p:childTnLst>
                              </p:cTn>
                            </p:par>
                            <p:par>
                              <p:cTn id="37" fill="hold">
                                <p:stCondLst>
                                  <p:cond delay="500"/>
                                </p:stCondLst>
                                <p:childTnLst>
                                  <p:par>
                                    <p:cTn id="38" presetID="2" presetClass="entr" presetSubtype="8" fill="hold" grpId="0" nodeType="afterEffect" p14:presetBounceEnd="30000">
                                      <p:stCondLst>
                                        <p:cond delay="0"/>
                                      </p:stCondLst>
                                      <p:childTnLst>
                                        <p:set>
                                          <p:cBhvr>
                                            <p:cTn id="39" dur="1" fill="hold">
                                              <p:stCondLst>
                                                <p:cond delay="0"/>
                                              </p:stCondLst>
                                            </p:cTn>
                                            <p:tgtEl>
                                              <p:spTgt spid="78"/>
                                            </p:tgtEl>
                                            <p:attrNameLst>
                                              <p:attrName>style.visibility</p:attrName>
                                            </p:attrNameLst>
                                          </p:cBhvr>
                                          <p:to>
                                            <p:strVal val="visible"/>
                                          </p:to>
                                        </p:set>
                                        <p:anim calcmode="lin" valueType="num" p14:bounceEnd="30000">
                                          <p:cBhvr additive="base">
                                            <p:cTn id="40" dur="500" fill="hold"/>
                                            <p:tgtEl>
                                              <p:spTgt spid="78"/>
                                            </p:tgtEl>
                                            <p:attrNameLst>
                                              <p:attrName>ppt_x</p:attrName>
                                            </p:attrNameLst>
                                          </p:cBhvr>
                                          <p:tavLst>
                                            <p:tav tm="0">
                                              <p:val>
                                                <p:strVal val="0-#ppt_w/2"/>
                                              </p:val>
                                            </p:tav>
                                            <p:tav tm="100000">
                                              <p:val>
                                                <p:strVal val="#ppt_x"/>
                                              </p:val>
                                            </p:tav>
                                          </p:tavLst>
                                        </p:anim>
                                        <p:anim calcmode="lin" valueType="num" p14:bounceEnd="30000">
                                          <p:cBhvr additive="base">
                                            <p:cTn id="41" dur="500" fill="hold"/>
                                            <p:tgtEl>
                                              <p:spTgt spid="78"/>
                                            </p:tgtEl>
                                            <p:attrNameLst>
                                              <p:attrName>ppt_y</p:attrName>
                                            </p:attrNameLst>
                                          </p:cBhvr>
                                          <p:tavLst>
                                            <p:tav tm="0">
                                              <p:val>
                                                <p:strVal val="#ppt_y"/>
                                              </p:val>
                                            </p:tav>
                                            <p:tav tm="100000">
                                              <p:val>
                                                <p:strVal val="#ppt_y"/>
                                              </p:val>
                                            </p:tav>
                                          </p:tavLst>
                                        </p:anim>
                                      </p:childTnLst>
                                    </p:cTn>
                                  </p:par>
                                </p:childTnLst>
                              </p:cTn>
                            </p:par>
                            <p:par>
                              <p:cTn id="42" fill="hold">
                                <p:stCondLst>
                                  <p:cond delay="1000"/>
                                </p:stCondLst>
                                <p:childTnLst>
                                  <p:par>
                                    <p:cTn id="43" presetID="2" presetClass="entr" presetSubtype="8" fill="hold" grpId="0" nodeType="afterEffect" p14:presetBounceEnd="30000">
                                      <p:stCondLst>
                                        <p:cond delay="0"/>
                                      </p:stCondLst>
                                      <p:childTnLst>
                                        <p:set>
                                          <p:cBhvr>
                                            <p:cTn id="44" dur="1" fill="hold">
                                              <p:stCondLst>
                                                <p:cond delay="0"/>
                                              </p:stCondLst>
                                            </p:cTn>
                                            <p:tgtEl>
                                              <p:spTgt spid="79"/>
                                            </p:tgtEl>
                                            <p:attrNameLst>
                                              <p:attrName>style.visibility</p:attrName>
                                            </p:attrNameLst>
                                          </p:cBhvr>
                                          <p:to>
                                            <p:strVal val="visible"/>
                                          </p:to>
                                        </p:set>
                                        <p:anim calcmode="lin" valueType="num" p14:bounceEnd="30000">
                                          <p:cBhvr additive="base">
                                            <p:cTn id="45" dur="500" fill="hold"/>
                                            <p:tgtEl>
                                              <p:spTgt spid="79"/>
                                            </p:tgtEl>
                                            <p:attrNameLst>
                                              <p:attrName>ppt_x</p:attrName>
                                            </p:attrNameLst>
                                          </p:cBhvr>
                                          <p:tavLst>
                                            <p:tav tm="0">
                                              <p:val>
                                                <p:strVal val="0-#ppt_w/2"/>
                                              </p:val>
                                            </p:tav>
                                            <p:tav tm="100000">
                                              <p:val>
                                                <p:strVal val="#ppt_x"/>
                                              </p:val>
                                            </p:tav>
                                          </p:tavLst>
                                        </p:anim>
                                        <p:anim calcmode="lin" valueType="num" p14:bounceEnd="30000">
                                          <p:cBhvr additive="base">
                                            <p:cTn id="46" dur="500" fill="hold"/>
                                            <p:tgtEl>
                                              <p:spTgt spid="79"/>
                                            </p:tgtEl>
                                            <p:attrNameLst>
                                              <p:attrName>ppt_y</p:attrName>
                                            </p:attrNameLst>
                                          </p:cBhvr>
                                          <p:tavLst>
                                            <p:tav tm="0">
                                              <p:val>
                                                <p:strVal val="#ppt_y"/>
                                              </p:val>
                                            </p:tav>
                                            <p:tav tm="100000">
                                              <p:val>
                                                <p:strVal val="#ppt_y"/>
                                              </p:val>
                                            </p:tav>
                                          </p:tavLst>
                                        </p:anim>
                                      </p:childTnLst>
                                    </p:cTn>
                                  </p:par>
                                </p:childTnLst>
                              </p:cTn>
                            </p:par>
                            <p:par>
                              <p:cTn id="47" fill="hold">
                                <p:stCondLst>
                                  <p:cond delay="1500"/>
                                </p:stCondLst>
                                <p:childTnLst>
                                  <p:par>
                                    <p:cTn id="48" presetID="2" presetClass="entr" presetSubtype="8" fill="hold" grpId="0" nodeType="afterEffect" p14:presetBounceEnd="30000">
                                      <p:stCondLst>
                                        <p:cond delay="0"/>
                                      </p:stCondLst>
                                      <p:childTnLst>
                                        <p:set>
                                          <p:cBhvr>
                                            <p:cTn id="49" dur="1" fill="hold">
                                              <p:stCondLst>
                                                <p:cond delay="0"/>
                                              </p:stCondLst>
                                            </p:cTn>
                                            <p:tgtEl>
                                              <p:spTgt spid="80"/>
                                            </p:tgtEl>
                                            <p:attrNameLst>
                                              <p:attrName>style.visibility</p:attrName>
                                            </p:attrNameLst>
                                          </p:cBhvr>
                                          <p:to>
                                            <p:strVal val="visible"/>
                                          </p:to>
                                        </p:set>
                                        <p:anim calcmode="lin" valueType="num" p14:bounceEnd="30000">
                                          <p:cBhvr additive="base">
                                            <p:cTn id="50" dur="500" fill="hold"/>
                                            <p:tgtEl>
                                              <p:spTgt spid="80"/>
                                            </p:tgtEl>
                                            <p:attrNameLst>
                                              <p:attrName>ppt_x</p:attrName>
                                            </p:attrNameLst>
                                          </p:cBhvr>
                                          <p:tavLst>
                                            <p:tav tm="0">
                                              <p:val>
                                                <p:strVal val="0-#ppt_w/2"/>
                                              </p:val>
                                            </p:tav>
                                            <p:tav tm="100000">
                                              <p:val>
                                                <p:strVal val="#ppt_x"/>
                                              </p:val>
                                            </p:tav>
                                          </p:tavLst>
                                        </p:anim>
                                        <p:anim calcmode="lin" valueType="num" p14:bounceEnd="30000">
                                          <p:cBhvr additive="base">
                                            <p:cTn id="51" dur="500" fill="hold"/>
                                            <p:tgtEl>
                                              <p:spTgt spid="80"/>
                                            </p:tgtEl>
                                            <p:attrNameLst>
                                              <p:attrName>ppt_y</p:attrName>
                                            </p:attrNameLst>
                                          </p:cBhvr>
                                          <p:tavLst>
                                            <p:tav tm="0">
                                              <p:val>
                                                <p:strVal val="#ppt_y"/>
                                              </p:val>
                                            </p:tav>
                                            <p:tav tm="100000">
                                              <p:val>
                                                <p:strVal val="#ppt_y"/>
                                              </p:val>
                                            </p:tav>
                                          </p:tavLst>
                                        </p:anim>
                                      </p:childTnLst>
                                    </p:cTn>
                                  </p:par>
                                </p:childTnLst>
                              </p:cTn>
                            </p:par>
                            <p:par>
                              <p:cTn id="52" fill="hold">
                                <p:stCondLst>
                                  <p:cond delay="2000"/>
                                </p:stCondLst>
                                <p:childTnLst>
                                  <p:par>
                                    <p:cTn id="53" presetID="2" presetClass="entr" presetSubtype="8" fill="hold" grpId="0" nodeType="afterEffect" p14:presetBounceEnd="30000">
                                      <p:stCondLst>
                                        <p:cond delay="0"/>
                                      </p:stCondLst>
                                      <p:childTnLst>
                                        <p:set>
                                          <p:cBhvr>
                                            <p:cTn id="54" dur="1" fill="hold">
                                              <p:stCondLst>
                                                <p:cond delay="0"/>
                                              </p:stCondLst>
                                            </p:cTn>
                                            <p:tgtEl>
                                              <p:spTgt spid="81"/>
                                            </p:tgtEl>
                                            <p:attrNameLst>
                                              <p:attrName>style.visibility</p:attrName>
                                            </p:attrNameLst>
                                          </p:cBhvr>
                                          <p:to>
                                            <p:strVal val="visible"/>
                                          </p:to>
                                        </p:set>
                                        <p:anim calcmode="lin" valueType="num" p14:bounceEnd="30000">
                                          <p:cBhvr additive="base">
                                            <p:cTn id="55" dur="500" fill="hold"/>
                                            <p:tgtEl>
                                              <p:spTgt spid="81"/>
                                            </p:tgtEl>
                                            <p:attrNameLst>
                                              <p:attrName>ppt_x</p:attrName>
                                            </p:attrNameLst>
                                          </p:cBhvr>
                                          <p:tavLst>
                                            <p:tav tm="0">
                                              <p:val>
                                                <p:strVal val="0-#ppt_w/2"/>
                                              </p:val>
                                            </p:tav>
                                            <p:tav tm="100000">
                                              <p:val>
                                                <p:strVal val="#ppt_x"/>
                                              </p:val>
                                            </p:tav>
                                          </p:tavLst>
                                        </p:anim>
                                        <p:anim calcmode="lin" valueType="num" p14:bounceEnd="30000">
                                          <p:cBhvr additive="base">
                                            <p:cTn id="56" dur="500" fill="hold"/>
                                            <p:tgtEl>
                                              <p:spTgt spid="81"/>
                                            </p:tgtEl>
                                            <p:attrNameLst>
                                              <p:attrName>ppt_y</p:attrName>
                                            </p:attrNameLst>
                                          </p:cBhvr>
                                          <p:tavLst>
                                            <p:tav tm="0">
                                              <p:val>
                                                <p:strVal val="#ppt_y"/>
                                              </p:val>
                                            </p:tav>
                                            <p:tav tm="100000">
                                              <p:val>
                                                <p:strVal val="#ppt_y"/>
                                              </p:val>
                                            </p:tav>
                                          </p:tavLst>
                                        </p:anim>
                                      </p:childTnLst>
                                    </p:cTn>
                                  </p:par>
                                </p:childTnLst>
                              </p:cTn>
                            </p:par>
                            <p:par>
                              <p:cTn id="57" fill="hold">
                                <p:stCondLst>
                                  <p:cond delay="2500"/>
                                </p:stCondLst>
                                <p:childTnLst>
                                  <p:par>
                                    <p:cTn id="58" presetID="2" presetClass="entr" presetSubtype="8" fill="hold" grpId="0" nodeType="afterEffect" p14:presetBounceEnd="30000">
                                      <p:stCondLst>
                                        <p:cond delay="0"/>
                                      </p:stCondLst>
                                      <p:childTnLst>
                                        <p:set>
                                          <p:cBhvr>
                                            <p:cTn id="59" dur="1" fill="hold">
                                              <p:stCondLst>
                                                <p:cond delay="0"/>
                                              </p:stCondLst>
                                            </p:cTn>
                                            <p:tgtEl>
                                              <p:spTgt spid="82"/>
                                            </p:tgtEl>
                                            <p:attrNameLst>
                                              <p:attrName>style.visibility</p:attrName>
                                            </p:attrNameLst>
                                          </p:cBhvr>
                                          <p:to>
                                            <p:strVal val="visible"/>
                                          </p:to>
                                        </p:set>
                                        <p:anim calcmode="lin" valueType="num" p14:bounceEnd="30000">
                                          <p:cBhvr additive="base">
                                            <p:cTn id="60" dur="500" fill="hold"/>
                                            <p:tgtEl>
                                              <p:spTgt spid="82"/>
                                            </p:tgtEl>
                                            <p:attrNameLst>
                                              <p:attrName>ppt_x</p:attrName>
                                            </p:attrNameLst>
                                          </p:cBhvr>
                                          <p:tavLst>
                                            <p:tav tm="0">
                                              <p:val>
                                                <p:strVal val="0-#ppt_w/2"/>
                                              </p:val>
                                            </p:tav>
                                            <p:tav tm="100000">
                                              <p:val>
                                                <p:strVal val="#ppt_x"/>
                                              </p:val>
                                            </p:tav>
                                          </p:tavLst>
                                        </p:anim>
                                        <p:anim calcmode="lin" valueType="num" p14:bounceEnd="30000">
                                          <p:cBhvr additive="base">
                                            <p:cTn id="61" dur="500" fill="hold"/>
                                            <p:tgtEl>
                                              <p:spTgt spid="82"/>
                                            </p:tgtEl>
                                            <p:attrNameLst>
                                              <p:attrName>ppt_y</p:attrName>
                                            </p:attrNameLst>
                                          </p:cBhvr>
                                          <p:tavLst>
                                            <p:tav tm="0">
                                              <p:val>
                                                <p:strVal val="#ppt_y"/>
                                              </p:val>
                                            </p:tav>
                                            <p:tav tm="100000">
                                              <p:val>
                                                <p:strVal val="#ppt_y"/>
                                              </p:val>
                                            </p:tav>
                                          </p:tavLst>
                                        </p:anim>
                                      </p:childTnLst>
                                    </p:cTn>
                                  </p:par>
                                </p:childTnLst>
                              </p:cTn>
                            </p:par>
                            <p:par>
                              <p:cTn id="62" fill="hold">
                                <p:stCondLst>
                                  <p:cond delay="3000"/>
                                </p:stCondLst>
                                <p:childTnLst>
                                  <p:par>
                                    <p:cTn id="63" presetID="2" presetClass="entr" presetSubtype="8" fill="hold" grpId="0" nodeType="afterEffect" p14:presetBounceEnd="30000">
                                      <p:stCondLst>
                                        <p:cond delay="0"/>
                                      </p:stCondLst>
                                      <p:childTnLst>
                                        <p:set>
                                          <p:cBhvr>
                                            <p:cTn id="64" dur="1" fill="hold">
                                              <p:stCondLst>
                                                <p:cond delay="0"/>
                                              </p:stCondLst>
                                            </p:cTn>
                                            <p:tgtEl>
                                              <p:spTgt spid="83"/>
                                            </p:tgtEl>
                                            <p:attrNameLst>
                                              <p:attrName>style.visibility</p:attrName>
                                            </p:attrNameLst>
                                          </p:cBhvr>
                                          <p:to>
                                            <p:strVal val="visible"/>
                                          </p:to>
                                        </p:set>
                                        <p:anim calcmode="lin" valueType="num" p14:bounceEnd="30000">
                                          <p:cBhvr additive="base">
                                            <p:cTn id="65" dur="500" fill="hold"/>
                                            <p:tgtEl>
                                              <p:spTgt spid="83"/>
                                            </p:tgtEl>
                                            <p:attrNameLst>
                                              <p:attrName>ppt_x</p:attrName>
                                            </p:attrNameLst>
                                          </p:cBhvr>
                                          <p:tavLst>
                                            <p:tav tm="0">
                                              <p:val>
                                                <p:strVal val="0-#ppt_w/2"/>
                                              </p:val>
                                            </p:tav>
                                            <p:tav tm="100000">
                                              <p:val>
                                                <p:strVal val="#ppt_x"/>
                                              </p:val>
                                            </p:tav>
                                          </p:tavLst>
                                        </p:anim>
                                        <p:anim calcmode="lin" valueType="num" p14:bounceEnd="30000">
                                          <p:cBhvr additive="base">
                                            <p:cTn id="66" dur="500" fill="hold"/>
                                            <p:tgtEl>
                                              <p:spTgt spid="83"/>
                                            </p:tgtEl>
                                            <p:attrNameLst>
                                              <p:attrName>ppt_y</p:attrName>
                                            </p:attrNameLst>
                                          </p:cBhvr>
                                          <p:tavLst>
                                            <p:tav tm="0">
                                              <p:val>
                                                <p:strVal val="#ppt_y"/>
                                              </p:val>
                                            </p:tav>
                                            <p:tav tm="100000">
                                              <p:val>
                                                <p:strVal val="#ppt_y"/>
                                              </p:val>
                                            </p:tav>
                                          </p:tavLst>
                                        </p:anim>
                                      </p:childTnLst>
                                    </p:cTn>
                                  </p:par>
                                </p:childTnLst>
                              </p:cTn>
                            </p:par>
                            <p:par>
                              <p:cTn id="67" fill="hold">
                                <p:stCondLst>
                                  <p:cond delay="3500"/>
                                </p:stCondLst>
                                <p:childTnLst>
                                  <p:par>
                                    <p:cTn id="68" presetID="2" presetClass="entr" presetSubtype="8" fill="hold" grpId="0" nodeType="afterEffect" p14:presetBounceEnd="30000">
                                      <p:stCondLst>
                                        <p:cond delay="0"/>
                                      </p:stCondLst>
                                      <p:childTnLst>
                                        <p:set>
                                          <p:cBhvr>
                                            <p:cTn id="69" dur="1" fill="hold">
                                              <p:stCondLst>
                                                <p:cond delay="0"/>
                                              </p:stCondLst>
                                            </p:cTn>
                                            <p:tgtEl>
                                              <p:spTgt spid="84"/>
                                            </p:tgtEl>
                                            <p:attrNameLst>
                                              <p:attrName>style.visibility</p:attrName>
                                            </p:attrNameLst>
                                          </p:cBhvr>
                                          <p:to>
                                            <p:strVal val="visible"/>
                                          </p:to>
                                        </p:set>
                                        <p:anim calcmode="lin" valueType="num" p14:bounceEnd="30000">
                                          <p:cBhvr additive="base">
                                            <p:cTn id="70" dur="500" fill="hold"/>
                                            <p:tgtEl>
                                              <p:spTgt spid="84"/>
                                            </p:tgtEl>
                                            <p:attrNameLst>
                                              <p:attrName>ppt_x</p:attrName>
                                            </p:attrNameLst>
                                          </p:cBhvr>
                                          <p:tavLst>
                                            <p:tav tm="0">
                                              <p:val>
                                                <p:strVal val="0-#ppt_w/2"/>
                                              </p:val>
                                            </p:tav>
                                            <p:tav tm="100000">
                                              <p:val>
                                                <p:strVal val="#ppt_x"/>
                                              </p:val>
                                            </p:tav>
                                          </p:tavLst>
                                        </p:anim>
                                        <p:anim calcmode="lin" valueType="num" p14:bounceEnd="30000">
                                          <p:cBhvr additive="base">
                                            <p:cTn id="71" dur="500" fill="hold"/>
                                            <p:tgtEl>
                                              <p:spTgt spid="84"/>
                                            </p:tgtEl>
                                            <p:attrNameLst>
                                              <p:attrName>ppt_y</p:attrName>
                                            </p:attrNameLst>
                                          </p:cBhvr>
                                          <p:tavLst>
                                            <p:tav tm="0">
                                              <p:val>
                                                <p:strVal val="#ppt_y"/>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2"/>
                                            </p:tgtEl>
                                          </p:cBhvr>
                                        </p:animEffect>
                                        <p:set>
                                          <p:cBhvr>
                                            <p:cTn id="76" dur="1" fill="hold">
                                              <p:stCondLst>
                                                <p:cond delay="499"/>
                                              </p:stCondLst>
                                            </p:cTn>
                                            <p:tgtEl>
                                              <p:spTgt spid="2"/>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33"/>
                                            </p:tgtEl>
                                          </p:cBhvr>
                                        </p:animEffect>
                                        <p:set>
                                          <p:cBhvr>
                                            <p:cTn id="82" dur="1" fill="hold">
                                              <p:stCondLst>
                                                <p:cond delay="499"/>
                                              </p:stCondLst>
                                            </p:cTn>
                                            <p:tgtEl>
                                              <p:spTgt spid="33"/>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35"/>
                                            </p:tgtEl>
                                          </p:cBhvr>
                                        </p:animEffect>
                                        <p:set>
                                          <p:cBhvr>
                                            <p:cTn id="85" dur="1" fill="hold">
                                              <p:stCondLst>
                                                <p:cond delay="499"/>
                                              </p:stCondLst>
                                            </p:cTn>
                                            <p:tgtEl>
                                              <p:spTgt spid="35"/>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36"/>
                                            </p:tgtEl>
                                          </p:cBhvr>
                                        </p:animEffect>
                                        <p:set>
                                          <p:cBhvr>
                                            <p:cTn id="88" dur="1" fill="hold">
                                              <p:stCondLst>
                                                <p:cond delay="499"/>
                                              </p:stCondLst>
                                            </p:cTn>
                                            <p:tgtEl>
                                              <p:spTgt spid="36"/>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37"/>
                                            </p:tgtEl>
                                          </p:cBhvr>
                                        </p:animEffect>
                                        <p:set>
                                          <p:cBhvr>
                                            <p:cTn id="91" dur="1" fill="hold">
                                              <p:stCondLst>
                                                <p:cond delay="499"/>
                                              </p:stCondLst>
                                            </p:cTn>
                                            <p:tgtEl>
                                              <p:spTgt spid="37"/>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39"/>
                                            </p:tgtEl>
                                          </p:cBhvr>
                                        </p:animEffect>
                                        <p:set>
                                          <p:cBhvr>
                                            <p:cTn id="94" dur="1" fill="hold">
                                              <p:stCondLst>
                                                <p:cond delay="499"/>
                                              </p:stCondLst>
                                            </p:cTn>
                                            <p:tgtEl>
                                              <p:spTgt spid="39"/>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40"/>
                                            </p:tgtEl>
                                          </p:cBhvr>
                                        </p:animEffect>
                                        <p:set>
                                          <p:cBhvr>
                                            <p:cTn id="97" dur="1" fill="hold">
                                              <p:stCondLst>
                                                <p:cond delay="499"/>
                                              </p:stCondLst>
                                            </p:cTn>
                                            <p:tgtEl>
                                              <p:spTgt spid="40"/>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18"/>
                                            </p:tgtEl>
                                          </p:cBhvr>
                                        </p:animEffect>
                                        <p:set>
                                          <p:cBhvr>
                                            <p:cTn id="100" dur="1" fill="hold">
                                              <p:stCondLst>
                                                <p:cond delay="499"/>
                                              </p:stCondLst>
                                            </p:cTn>
                                            <p:tgtEl>
                                              <p:spTgt spid="18"/>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500"/>
                                            <p:tgtEl>
                                              <p:spTgt spid="78"/>
                                            </p:tgtEl>
                                          </p:cBhvr>
                                        </p:animEffect>
                                        <p:set>
                                          <p:cBhvr>
                                            <p:cTn id="103" dur="1" fill="hold">
                                              <p:stCondLst>
                                                <p:cond delay="499"/>
                                              </p:stCondLst>
                                            </p:cTn>
                                            <p:tgtEl>
                                              <p:spTgt spid="78"/>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500"/>
                                            <p:tgtEl>
                                              <p:spTgt spid="79"/>
                                            </p:tgtEl>
                                          </p:cBhvr>
                                        </p:animEffect>
                                        <p:set>
                                          <p:cBhvr>
                                            <p:cTn id="106" dur="1" fill="hold">
                                              <p:stCondLst>
                                                <p:cond delay="499"/>
                                              </p:stCondLst>
                                            </p:cTn>
                                            <p:tgtEl>
                                              <p:spTgt spid="79"/>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500"/>
                                            <p:tgtEl>
                                              <p:spTgt spid="80"/>
                                            </p:tgtEl>
                                          </p:cBhvr>
                                        </p:animEffect>
                                        <p:set>
                                          <p:cBhvr>
                                            <p:cTn id="109" dur="1" fill="hold">
                                              <p:stCondLst>
                                                <p:cond delay="499"/>
                                              </p:stCondLst>
                                            </p:cTn>
                                            <p:tgtEl>
                                              <p:spTgt spid="80"/>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81"/>
                                            </p:tgtEl>
                                          </p:cBhvr>
                                        </p:animEffect>
                                        <p:set>
                                          <p:cBhvr>
                                            <p:cTn id="112" dur="1" fill="hold">
                                              <p:stCondLst>
                                                <p:cond delay="499"/>
                                              </p:stCondLst>
                                            </p:cTn>
                                            <p:tgtEl>
                                              <p:spTgt spid="81"/>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82"/>
                                            </p:tgtEl>
                                          </p:cBhvr>
                                        </p:animEffect>
                                        <p:set>
                                          <p:cBhvr>
                                            <p:cTn id="115" dur="1" fill="hold">
                                              <p:stCondLst>
                                                <p:cond delay="499"/>
                                              </p:stCondLst>
                                            </p:cTn>
                                            <p:tgtEl>
                                              <p:spTgt spid="82"/>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500"/>
                                            <p:tgtEl>
                                              <p:spTgt spid="83"/>
                                            </p:tgtEl>
                                          </p:cBhvr>
                                        </p:animEffect>
                                        <p:set>
                                          <p:cBhvr>
                                            <p:cTn id="118" dur="1" fill="hold">
                                              <p:stCondLst>
                                                <p:cond delay="499"/>
                                              </p:stCondLst>
                                            </p:cTn>
                                            <p:tgtEl>
                                              <p:spTgt spid="83"/>
                                            </p:tgtEl>
                                            <p:attrNameLst>
                                              <p:attrName>style.visibility</p:attrName>
                                            </p:attrNameLst>
                                          </p:cBhvr>
                                          <p:to>
                                            <p:strVal val="hidden"/>
                                          </p:to>
                                        </p:set>
                                      </p:childTnLst>
                                    </p:cTn>
                                  </p:par>
                                  <p:par>
                                    <p:cTn id="119" presetID="10" presetClass="exit" presetSubtype="0" fill="hold" grpId="1" nodeType="withEffect">
                                      <p:stCondLst>
                                        <p:cond delay="0"/>
                                      </p:stCondLst>
                                      <p:childTnLst>
                                        <p:animEffect transition="out" filter="fade">
                                          <p:cBhvr>
                                            <p:cTn id="120" dur="500"/>
                                            <p:tgtEl>
                                              <p:spTgt spid="84"/>
                                            </p:tgtEl>
                                          </p:cBhvr>
                                        </p:animEffect>
                                        <p:set>
                                          <p:cBhvr>
                                            <p:cTn id="121" dur="1" fill="hold">
                                              <p:stCondLst>
                                                <p:cond delay="499"/>
                                              </p:stCondLst>
                                            </p:cTn>
                                            <p:tgtEl>
                                              <p:spTgt spid="84"/>
                                            </p:tgtEl>
                                            <p:attrNameLst>
                                              <p:attrName>style.visibility</p:attrName>
                                            </p:attrNameLst>
                                          </p:cBhvr>
                                          <p:to>
                                            <p:strVal val="hidden"/>
                                          </p:to>
                                        </p:set>
                                      </p:childTnLst>
                                    </p:cTn>
                                  </p:par>
                                </p:childTnLst>
                              </p:cTn>
                            </p:par>
                          </p:childTnLst>
                        </p:cTn>
                      </p:par>
                      <p:par>
                        <p:cTn id="122" fill="hold">
                          <p:stCondLst>
                            <p:cond delay="indefinite"/>
                          </p:stCondLst>
                          <p:childTnLst>
                            <p:par>
                              <p:cTn id="123" fill="hold">
                                <p:stCondLst>
                                  <p:cond delay="0"/>
                                </p:stCondLst>
                                <p:childTnLst>
                                  <p:par>
                                    <p:cTn id="124" presetID="22" presetClass="entr" presetSubtype="8" fill="hold" grpId="0" nodeType="clickEffect">
                                      <p:stCondLst>
                                        <p:cond delay="0"/>
                                      </p:stCondLst>
                                      <p:childTnLst>
                                        <p:set>
                                          <p:cBhvr>
                                            <p:cTn id="125" dur="1" fill="hold">
                                              <p:stCondLst>
                                                <p:cond delay="0"/>
                                              </p:stCondLst>
                                            </p:cTn>
                                            <p:tgtEl>
                                              <p:spTgt spid="41"/>
                                            </p:tgtEl>
                                            <p:attrNameLst>
                                              <p:attrName>style.visibility</p:attrName>
                                            </p:attrNameLst>
                                          </p:cBhvr>
                                          <p:to>
                                            <p:strVal val="visible"/>
                                          </p:to>
                                        </p:set>
                                        <p:animEffect transition="in" filter="wipe(left)">
                                          <p:cBhvr>
                                            <p:cTn id="126" dur="500"/>
                                            <p:tgtEl>
                                              <p:spTgt spid="41"/>
                                            </p:tgtEl>
                                          </p:cBhvr>
                                        </p:animEffect>
                                      </p:childTnLst>
                                    </p:cTn>
                                  </p:par>
                                </p:childTnLst>
                              </p:cTn>
                            </p:par>
                          </p:childTnLst>
                        </p:cTn>
                      </p:par>
                      <p:par>
                        <p:cTn id="127" fill="hold">
                          <p:stCondLst>
                            <p:cond delay="indefinite"/>
                          </p:stCondLst>
                          <p:childTnLst>
                            <p:par>
                              <p:cTn id="128" fill="hold">
                                <p:stCondLst>
                                  <p:cond delay="0"/>
                                </p:stCondLst>
                                <p:childTnLst>
                                  <p:par>
                                    <p:cTn id="129" presetID="22" presetClass="entr" presetSubtype="8" fill="hold" grpId="0" nodeType="clickEffect">
                                      <p:stCondLst>
                                        <p:cond delay="0"/>
                                      </p:stCondLst>
                                      <p:childTnLst>
                                        <p:set>
                                          <p:cBhvr>
                                            <p:cTn id="130" dur="1" fill="hold">
                                              <p:stCondLst>
                                                <p:cond delay="0"/>
                                              </p:stCondLst>
                                            </p:cTn>
                                            <p:tgtEl>
                                              <p:spTgt spid="43"/>
                                            </p:tgtEl>
                                            <p:attrNameLst>
                                              <p:attrName>style.visibility</p:attrName>
                                            </p:attrNameLst>
                                          </p:cBhvr>
                                          <p:to>
                                            <p:strVal val="visible"/>
                                          </p:to>
                                        </p:set>
                                        <p:animEffect transition="in" filter="wipe(left)">
                                          <p:cBhvr>
                                            <p:cTn id="131" dur="500"/>
                                            <p:tgtEl>
                                              <p:spTgt spid="43"/>
                                            </p:tgtEl>
                                          </p:cBhvr>
                                        </p:animEffect>
                                      </p:childTnLst>
                                    </p:cTn>
                                  </p:par>
                                </p:childTnLst>
                              </p:cTn>
                            </p:par>
                          </p:childTnLst>
                        </p:cTn>
                      </p:par>
                      <p:par>
                        <p:cTn id="132" fill="hold">
                          <p:stCondLst>
                            <p:cond delay="indefinite"/>
                          </p:stCondLst>
                          <p:childTnLst>
                            <p:par>
                              <p:cTn id="133" fill="hold">
                                <p:stCondLst>
                                  <p:cond delay="0"/>
                                </p:stCondLst>
                                <p:childTnLst>
                                  <p:par>
                                    <p:cTn id="134" presetID="16" presetClass="entr" presetSubtype="21" fill="hold" nodeType="clickEffect">
                                      <p:stCondLst>
                                        <p:cond delay="0"/>
                                      </p:stCondLst>
                                      <p:childTnLst>
                                        <p:set>
                                          <p:cBhvr>
                                            <p:cTn id="135" dur="1" fill="hold">
                                              <p:stCondLst>
                                                <p:cond delay="0"/>
                                              </p:stCondLst>
                                            </p:cTn>
                                            <p:tgtEl>
                                              <p:spTgt spid="42"/>
                                            </p:tgtEl>
                                            <p:attrNameLst>
                                              <p:attrName>style.visibility</p:attrName>
                                            </p:attrNameLst>
                                          </p:cBhvr>
                                          <p:to>
                                            <p:strVal val="visible"/>
                                          </p:to>
                                        </p:set>
                                        <p:animEffect transition="in" filter="barn(inVertical)">
                                          <p:cBhvr>
                                            <p:cTn id="136" dur="500"/>
                                            <p:tgtEl>
                                              <p:spTgt spid="42"/>
                                            </p:tgtEl>
                                          </p:cBhvr>
                                        </p:animEffect>
                                      </p:childTnLst>
                                    </p:cTn>
                                  </p:par>
                                </p:childTnLst>
                              </p:cTn>
                            </p:par>
                          </p:childTnLst>
                        </p:cTn>
                      </p:par>
                      <p:par>
                        <p:cTn id="137" fill="hold">
                          <p:stCondLst>
                            <p:cond delay="indefinite"/>
                          </p:stCondLst>
                          <p:childTnLst>
                            <p:par>
                              <p:cTn id="138" fill="hold">
                                <p:stCondLst>
                                  <p:cond delay="0"/>
                                </p:stCondLst>
                                <p:childTnLst>
                                  <p:par>
                                    <p:cTn id="139" presetID="16" presetClass="entr" presetSubtype="21" fill="hold" nodeType="clickEffect">
                                      <p:stCondLst>
                                        <p:cond delay="0"/>
                                      </p:stCondLst>
                                      <p:childTnLst>
                                        <p:set>
                                          <p:cBhvr>
                                            <p:cTn id="140" dur="1" fill="hold">
                                              <p:stCondLst>
                                                <p:cond delay="0"/>
                                              </p:stCondLst>
                                            </p:cTn>
                                            <p:tgtEl>
                                              <p:spTgt spid="44"/>
                                            </p:tgtEl>
                                            <p:attrNameLst>
                                              <p:attrName>style.visibility</p:attrName>
                                            </p:attrNameLst>
                                          </p:cBhvr>
                                          <p:to>
                                            <p:strVal val="visible"/>
                                          </p:to>
                                        </p:set>
                                        <p:animEffect transition="in" filter="barn(inVertical)">
                                          <p:cBhvr>
                                            <p:cTn id="141" dur="500"/>
                                            <p:tgtEl>
                                              <p:spTgt spid="44"/>
                                            </p:tgtEl>
                                          </p:cBhvr>
                                        </p:animEffect>
                                      </p:childTnLst>
                                    </p:cTn>
                                  </p:par>
                                </p:childTnLst>
                              </p:cTn>
                            </p:par>
                          </p:childTnLst>
                        </p:cTn>
                      </p:par>
                      <p:par>
                        <p:cTn id="142" fill="hold">
                          <p:stCondLst>
                            <p:cond delay="indefinite"/>
                          </p:stCondLst>
                          <p:childTnLst>
                            <p:par>
                              <p:cTn id="143" fill="hold">
                                <p:stCondLst>
                                  <p:cond delay="0"/>
                                </p:stCondLst>
                                <p:childTnLst>
                                  <p:par>
                                    <p:cTn id="144" presetID="16" presetClass="entr" presetSubtype="21" fill="hold" nodeType="clickEffect">
                                      <p:stCondLst>
                                        <p:cond delay="0"/>
                                      </p:stCondLst>
                                      <p:childTnLst>
                                        <p:set>
                                          <p:cBhvr>
                                            <p:cTn id="145" dur="1" fill="hold">
                                              <p:stCondLst>
                                                <p:cond delay="0"/>
                                              </p:stCondLst>
                                            </p:cTn>
                                            <p:tgtEl>
                                              <p:spTgt spid="45"/>
                                            </p:tgtEl>
                                            <p:attrNameLst>
                                              <p:attrName>style.visibility</p:attrName>
                                            </p:attrNameLst>
                                          </p:cBhvr>
                                          <p:to>
                                            <p:strVal val="visible"/>
                                          </p:to>
                                        </p:set>
                                        <p:animEffect transition="in" filter="barn(inVertical)">
                                          <p:cBhvr>
                                            <p:cTn id="146" dur="500"/>
                                            <p:tgtEl>
                                              <p:spTgt spid="45"/>
                                            </p:tgtEl>
                                          </p:cBhvr>
                                        </p:animEffect>
                                      </p:childTnLst>
                                    </p:cTn>
                                  </p:par>
                                </p:childTnLst>
                              </p:cTn>
                            </p:par>
                          </p:childTnLst>
                        </p:cTn>
                      </p:par>
                      <p:par>
                        <p:cTn id="147" fill="hold">
                          <p:stCondLst>
                            <p:cond delay="indefinite"/>
                          </p:stCondLst>
                          <p:childTnLst>
                            <p:par>
                              <p:cTn id="148" fill="hold">
                                <p:stCondLst>
                                  <p:cond delay="0"/>
                                </p:stCondLst>
                                <p:childTnLst>
                                  <p:par>
                                    <p:cTn id="149" presetID="16" presetClass="entr" presetSubtype="21" fill="hold" nodeType="clickEffect">
                                      <p:stCondLst>
                                        <p:cond delay="0"/>
                                      </p:stCondLst>
                                      <p:childTnLst>
                                        <p:set>
                                          <p:cBhvr>
                                            <p:cTn id="150" dur="1" fill="hold">
                                              <p:stCondLst>
                                                <p:cond delay="0"/>
                                              </p:stCondLst>
                                            </p:cTn>
                                            <p:tgtEl>
                                              <p:spTgt spid="46"/>
                                            </p:tgtEl>
                                            <p:attrNameLst>
                                              <p:attrName>style.visibility</p:attrName>
                                            </p:attrNameLst>
                                          </p:cBhvr>
                                          <p:to>
                                            <p:strVal val="visible"/>
                                          </p:to>
                                        </p:set>
                                        <p:animEffect transition="in" filter="barn(inVertical)">
                                          <p:cBhvr>
                                            <p:cTn id="15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78" grpId="0"/>
          <p:bldP spid="78" grpId="1"/>
          <p:bldP spid="79" grpId="0"/>
          <p:bldP spid="79" grpId="1"/>
          <p:bldP spid="80" grpId="0"/>
          <p:bldP spid="80" grpId="1"/>
          <p:bldP spid="81" grpId="0"/>
          <p:bldP spid="81" grpId="1"/>
          <p:bldP spid="82" grpId="0"/>
          <p:bldP spid="82" grpId="1"/>
          <p:bldP spid="83" grpId="0"/>
          <p:bldP spid="83" grpId="1"/>
          <p:bldP spid="84" grpId="0"/>
          <p:bldP spid="84" grpId="1"/>
          <p:bldP spid="41" grpId="0"/>
          <p:bldP spid="4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barn(inVertical)">
                                          <p:cBhvr>
                                            <p:cTn id="15" dur="500"/>
                                            <p:tgtEl>
                                              <p:spTgt spid="33"/>
                                            </p:tgtEl>
                                          </p:cBhvr>
                                        </p:animEffect>
                                      </p:childTnLst>
                                    </p:cTn>
                                  </p:par>
                                  <p:par>
                                    <p:cTn id="16" presetID="16" presetClass="entr" presetSubtype="21"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barn(inVertical)">
                                          <p:cBhvr>
                                            <p:cTn id="18" dur="500"/>
                                            <p:tgtEl>
                                              <p:spTgt spid="35"/>
                                            </p:tgtEl>
                                          </p:cBhvr>
                                        </p:animEffect>
                                      </p:childTnLst>
                                    </p:cTn>
                                  </p:par>
                                  <p:par>
                                    <p:cTn id="19" presetID="16" presetClass="entr" presetSubtype="21"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barn(inVertical)">
                                          <p:cBhvr>
                                            <p:cTn id="21" dur="500"/>
                                            <p:tgtEl>
                                              <p:spTgt spid="36"/>
                                            </p:tgtEl>
                                          </p:cBhvr>
                                        </p:animEffect>
                                      </p:childTnLst>
                                    </p:cTn>
                                  </p:par>
                                  <p:par>
                                    <p:cTn id="22" presetID="16" presetClass="entr" presetSubtype="21" fill="hold" nodeType="with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barn(inVertical)">
                                          <p:cBhvr>
                                            <p:cTn id="24" dur="500"/>
                                            <p:tgtEl>
                                              <p:spTgt spid="37"/>
                                            </p:tgtEl>
                                          </p:cBhvr>
                                        </p:animEffect>
                                      </p:childTnLst>
                                    </p:cTn>
                                  </p:par>
                                  <p:par>
                                    <p:cTn id="25" presetID="16" presetClass="entr" presetSubtype="21" fill="hold"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barn(inVertical)">
                                          <p:cBhvr>
                                            <p:cTn id="27" dur="500"/>
                                            <p:tgtEl>
                                              <p:spTgt spid="39"/>
                                            </p:tgtEl>
                                          </p:cBhvr>
                                        </p:animEffect>
                                      </p:childTnLst>
                                    </p:cTn>
                                  </p:par>
                                  <p:par>
                                    <p:cTn id="28" presetID="16" presetClass="entr" presetSubtype="21" fill="hold" nodeType="with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barn(inVertical)">
                                          <p:cBhvr>
                                            <p:cTn id="30" dur="500"/>
                                            <p:tgtEl>
                                              <p:spTgt spid="40"/>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0-#ppt_w/2"/>
                                              </p:val>
                                            </p:tav>
                                            <p:tav tm="100000">
                                              <p:val>
                                                <p:strVal val="#ppt_x"/>
                                              </p:val>
                                            </p:tav>
                                          </p:tavLst>
                                        </p:anim>
                                        <p:anim calcmode="lin" valueType="num">
                                          <p:cBhvr additive="base">
                                            <p:cTn id="36" dur="500" fill="hold"/>
                                            <p:tgtEl>
                                              <p:spTgt spid="18"/>
                                            </p:tgtEl>
                                            <p:attrNameLst>
                                              <p:attrName>ppt_y</p:attrName>
                                            </p:attrNameLst>
                                          </p:cBhvr>
                                          <p:tavLst>
                                            <p:tav tm="0">
                                              <p:val>
                                                <p:strVal val="#ppt_y"/>
                                              </p:val>
                                            </p:tav>
                                            <p:tav tm="100000">
                                              <p:val>
                                                <p:strVal val="#ppt_y"/>
                                              </p:val>
                                            </p:tav>
                                          </p:tavLst>
                                        </p:anim>
                                      </p:childTnLst>
                                    </p:cTn>
                                  </p:par>
                                </p:childTnLst>
                              </p:cTn>
                            </p:par>
                            <p:par>
                              <p:cTn id="37" fill="hold">
                                <p:stCondLst>
                                  <p:cond delay="500"/>
                                </p:stCondLst>
                                <p:childTnLst>
                                  <p:par>
                                    <p:cTn id="38" presetID="2" presetClass="entr" presetSubtype="8" fill="hold" grpId="0" nodeType="afterEffect">
                                      <p:stCondLst>
                                        <p:cond delay="0"/>
                                      </p:stCondLst>
                                      <p:childTnLst>
                                        <p:set>
                                          <p:cBhvr>
                                            <p:cTn id="39" dur="1" fill="hold">
                                              <p:stCondLst>
                                                <p:cond delay="0"/>
                                              </p:stCondLst>
                                            </p:cTn>
                                            <p:tgtEl>
                                              <p:spTgt spid="78"/>
                                            </p:tgtEl>
                                            <p:attrNameLst>
                                              <p:attrName>style.visibility</p:attrName>
                                            </p:attrNameLst>
                                          </p:cBhvr>
                                          <p:to>
                                            <p:strVal val="visible"/>
                                          </p:to>
                                        </p:set>
                                        <p:anim calcmode="lin" valueType="num">
                                          <p:cBhvr additive="base">
                                            <p:cTn id="40" dur="500" fill="hold"/>
                                            <p:tgtEl>
                                              <p:spTgt spid="78"/>
                                            </p:tgtEl>
                                            <p:attrNameLst>
                                              <p:attrName>ppt_x</p:attrName>
                                            </p:attrNameLst>
                                          </p:cBhvr>
                                          <p:tavLst>
                                            <p:tav tm="0">
                                              <p:val>
                                                <p:strVal val="0-#ppt_w/2"/>
                                              </p:val>
                                            </p:tav>
                                            <p:tav tm="100000">
                                              <p:val>
                                                <p:strVal val="#ppt_x"/>
                                              </p:val>
                                            </p:tav>
                                          </p:tavLst>
                                        </p:anim>
                                        <p:anim calcmode="lin" valueType="num">
                                          <p:cBhvr additive="base">
                                            <p:cTn id="41" dur="500" fill="hold"/>
                                            <p:tgtEl>
                                              <p:spTgt spid="78"/>
                                            </p:tgtEl>
                                            <p:attrNameLst>
                                              <p:attrName>ppt_y</p:attrName>
                                            </p:attrNameLst>
                                          </p:cBhvr>
                                          <p:tavLst>
                                            <p:tav tm="0">
                                              <p:val>
                                                <p:strVal val="#ppt_y"/>
                                              </p:val>
                                            </p:tav>
                                            <p:tav tm="100000">
                                              <p:val>
                                                <p:strVal val="#ppt_y"/>
                                              </p:val>
                                            </p:tav>
                                          </p:tavLst>
                                        </p:anim>
                                      </p:childTnLst>
                                    </p:cTn>
                                  </p:par>
                                </p:childTnLst>
                              </p:cTn>
                            </p:par>
                            <p:par>
                              <p:cTn id="42" fill="hold">
                                <p:stCondLst>
                                  <p:cond delay="1000"/>
                                </p:stCondLst>
                                <p:childTnLst>
                                  <p:par>
                                    <p:cTn id="43" presetID="2" presetClass="entr" presetSubtype="8" fill="hold" grpId="0" nodeType="afterEffect">
                                      <p:stCondLst>
                                        <p:cond delay="0"/>
                                      </p:stCondLst>
                                      <p:childTnLst>
                                        <p:set>
                                          <p:cBhvr>
                                            <p:cTn id="44" dur="1" fill="hold">
                                              <p:stCondLst>
                                                <p:cond delay="0"/>
                                              </p:stCondLst>
                                            </p:cTn>
                                            <p:tgtEl>
                                              <p:spTgt spid="79"/>
                                            </p:tgtEl>
                                            <p:attrNameLst>
                                              <p:attrName>style.visibility</p:attrName>
                                            </p:attrNameLst>
                                          </p:cBhvr>
                                          <p:to>
                                            <p:strVal val="visible"/>
                                          </p:to>
                                        </p:set>
                                        <p:anim calcmode="lin" valueType="num">
                                          <p:cBhvr additive="base">
                                            <p:cTn id="45" dur="500" fill="hold"/>
                                            <p:tgtEl>
                                              <p:spTgt spid="79"/>
                                            </p:tgtEl>
                                            <p:attrNameLst>
                                              <p:attrName>ppt_x</p:attrName>
                                            </p:attrNameLst>
                                          </p:cBhvr>
                                          <p:tavLst>
                                            <p:tav tm="0">
                                              <p:val>
                                                <p:strVal val="0-#ppt_w/2"/>
                                              </p:val>
                                            </p:tav>
                                            <p:tav tm="100000">
                                              <p:val>
                                                <p:strVal val="#ppt_x"/>
                                              </p:val>
                                            </p:tav>
                                          </p:tavLst>
                                        </p:anim>
                                        <p:anim calcmode="lin" valueType="num">
                                          <p:cBhvr additive="base">
                                            <p:cTn id="46" dur="500" fill="hold"/>
                                            <p:tgtEl>
                                              <p:spTgt spid="79"/>
                                            </p:tgtEl>
                                            <p:attrNameLst>
                                              <p:attrName>ppt_y</p:attrName>
                                            </p:attrNameLst>
                                          </p:cBhvr>
                                          <p:tavLst>
                                            <p:tav tm="0">
                                              <p:val>
                                                <p:strVal val="#ppt_y"/>
                                              </p:val>
                                            </p:tav>
                                            <p:tav tm="100000">
                                              <p:val>
                                                <p:strVal val="#ppt_y"/>
                                              </p:val>
                                            </p:tav>
                                          </p:tavLst>
                                        </p:anim>
                                      </p:childTnLst>
                                    </p:cTn>
                                  </p:par>
                                </p:childTnLst>
                              </p:cTn>
                            </p:par>
                            <p:par>
                              <p:cTn id="47" fill="hold">
                                <p:stCondLst>
                                  <p:cond delay="1500"/>
                                </p:stCondLst>
                                <p:childTnLst>
                                  <p:par>
                                    <p:cTn id="48" presetID="2" presetClass="entr" presetSubtype="8" fill="hold" grpId="0" nodeType="afterEffect">
                                      <p:stCondLst>
                                        <p:cond delay="0"/>
                                      </p:stCondLst>
                                      <p:childTnLst>
                                        <p:set>
                                          <p:cBhvr>
                                            <p:cTn id="49" dur="1" fill="hold">
                                              <p:stCondLst>
                                                <p:cond delay="0"/>
                                              </p:stCondLst>
                                            </p:cTn>
                                            <p:tgtEl>
                                              <p:spTgt spid="80"/>
                                            </p:tgtEl>
                                            <p:attrNameLst>
                                              <p:attrName>style.visibility</p:attrName>
                                            </p:attrNameLst>
                                          </p:cBhvr>
                                          <p:to>
                                            <p:strVal val="visible"/>
                                          </p:to>
                                        </p:set>
                                        <p:anim calcmode="lin" valueType="num">
                                          <p:cBhvr additive="base">
                                            <p:cTn id="50" dur="500" fill="hold"/>
                                            <p:tgtEl>
                                              <p:spTgt spid="80"/>
                                            </p:tgtEl>
                                            <p:attrNameLst>
                                              <p:attrName>ppt_x</p:attrName>
                                            </p:attrNameLst>
                                          </p:cBhvr>
                                          <p:tavLst>
                                            <p:tav tm="0">
                                              <p:val>
                                                <p:strVal val="0-#ppt_w/2"/>
                                              </p:val>
                                            </p:tav>
                                            <p:tav tm="100000">
                                              <p:val>
                                                <p:strVal val="#ppt_x"/>
                                              </p:val>
                                            </p:tav>
                                          </p:tavLst>
                                        </p:anim>
                                        <p:anim calcmode="lin" valueType="num">
                                          <p:cBhvr additive="base">
                                            <p:cTn id="51" dur="500" fill="hold"/>
                                            <p:tgtEl>
                                              <p:spTgt spid="80"/>
                                            </p:tgtEl>
                                            <p:attrNameLst>
                                              <p:attrName>ppt_y</p:attrName>
                                            </p:attrNameLst>
                                          </p:cBhvr>
                                          <p:tavLst>
                                            <p:tav tm="0">
                                              <p:val>
                                                <p:strVal val="#ppt_y"/>
                                              </p:val>
                                            </p:tav>
                                            <p:tav tm="100000">
                                              <p:val>
                                                <p:strVal val="#ppt_y"/>
                                              </p:val>
                                            </p:tav>
                                          </p:tavLst>
                                        </p:anim>
                                      </p:childTnLst>
                                    </p:cTn>
                                  </p:par>
                                </p:childTnLst>
                              </p:cTn>
                            </p:par>
                            <p:par>
                              <p:cTn id="52" fill="hold">
                                <p:stCondLst>
                                  <p:cond delay="2000"/>
                                </p:stCondLst>
                                <p:childTnLst>
                                  <p:par>
                                    <p:cTn id="53" presetID="2" presetClass="entr" presetSubtype="8" fill="hold" grpId="0" nodeType="afterEffect">
                                      <p:stCondLst>
                                        <p:cond delay="0"/>
                                      </p:stCondLst>
                                      <p:childTnLst>
                                        <p:set>
                                          <p:cBhvr>
                                            <p:cTn id="54" dur="1" fill="hold">
                                              <p:stCondLst>
                                                <p:cond delay="0"/>
                                              </p:stCondLst>
                                            </p:cTn>
                                            <p:tgtEl>
                                              <p:spTgt spid="81"/>
                                            </p:tgtEl>
                                            <p:attrNameLst>
                                              <p:attrName>style.visibility</p:attrName>
                                            </p:attrNameLst>
                                          </p:cBhvr>
                                          <p:to>
                                            <p:strVal val="visible"/>
                                          </p:to>
                                        </p:set>
                                        <p:anim calcmode="lin" valueType="num">
                                          <p:cBhvr additive="base">
                                            <p:cTn id="55" dur="500" fill="hold"/>
                                            <p:tgtEl>
                                              <p:spTgt spid="81"/>
                                            </p:tgtEl>
                                            <p:attrNameLst>
                                              <p:attrName>ppt_x</p:attrName>
                                            </p:attrNameLst>
                                          </p:cBhvr>
                                          <p:tavLst>
                                            <p:tav tm="0">
                                              <p:val>
                                                <p:strVal val="0-#ppt_w/2"/>
                                              </p:val>
                                            </p:tav>
                                            <p:tav tm="100000">
                                              <p:val>
                                                <p:strVal val="#ppt_x"/>
                                              </p:val>
                                            </p:tav>
                                          </p:tavLst>
                                        </p:anim>
                                        <p:anim calcmode="lin" valueType="num">
                                          <p:cBhvr additive="base">
                                            <p:cTn id="56" dur="500" fill="hold"/>
                                            <p:tgtEl>
                                              <p:spTgt spid="81"/>
                                            </p:tgtEl>
                                            <p:attrNameLst>
                                              <p:attrName>ppt_y</p:attrName>
                                            </p:attrNameLst>
                                          </p:cBhvr>
                                          <p:tavLst>
                                            <p:tav tm="0">
                                              <p:val>
                                                <p:strVal val="#ppt_y"/>
                                              </p:val>
                                            </p:tav>
                                            <p:tav tm="100000">
                                              <p:val>
                                                <p:strVal val="#ppt_y"/>
                                              </p:val>
                                            </p:tav>
                                          </p:tavLst>
                                        </p:anim>
                                      </p:childTnLst>
                                    </p:cTn>
                                  </p:par>
                                </p:childTnLst>
                              </p:cTn>
                            </p:par>
                            <p:par>
                              <p:cTn id="57" fill="hold">
                                <p:stCondLst>
                                  <p:cond delay="2500"/>
                                </p:stCondLst>
                                <p:childTnLst>
                                  <p:par>
                                    <p:cTn id="58" presetID="2" presetClass="entr" presetSubtype="8" fill="hold" grpId="0" nodeType="afterEffect">
                                      <p:stCondLst>
                                        <p:cond delay="0"/>
                                      </p:stCondLst>
                                      <p:childTnLst>
                                        <p:set>
                                          <p:cBhvr>
                                            <p:cTn id="59" dur="1" fill="hold">
                                              <p:stCondLst>
                                                <p:cond delay="0"/>
                                              </p:stCondLst>
                                            </p:cTn>
                                            <p:tgtEl>
                                              <p:spTgt spid="82"/>
                                            </p:tgtEl>
                                            <p:attrNameLst>
                                              <p:attrName>style.visibility</p:attrName>
                                            </p:attrNameLst>
                                          </p:cBhvr>
                                          <p:to>
                                            <p:strVal val="visible"/>
                                          </p:to>
                                        </p:set>
                                        <p:anim calcmode="lin" valueType="num">
                                          <p:cBhvr additive="base">
                                            <p:cTn id="60" dur="500" fill="hold"/>
                                            <p:tgtEl>
                                              <p:spTgt spid="82"/>
                                            </p:tgtEl>
                                            <p:attrNameLst>
                                              <p:attrName>ppt_x</p:attrName>
                                            </p:attrNameLst>
                                          </p:cBhvr>
                                          <p:tavLst>
                                            <p:tav tm="0">
                                              <p:val>
                                                <p:strVal val="0-#ppt_w/2"/>
                                              </p:val>
                                            </p:tav>
                                            <p:tav tm="100000">
                                              <p:val>
                                                <p:strVal val="#ppt_x"/>
                                              </p:val>
                                            </p:tav>
                                          </p:tavLst>
                                        </p:anim>
                                        <p:anim calcmode="lin" valueType="num">
                                          <p:cBhvr additive="base">
                                            <p:cTn id="61" dur="500" fill="hold"/>
                                            <p:tgtEl>
                                              <p:spTgt spid="82"/>
                                            </p:tgtEl>
                                            <p:attrNameLst>
                                              <p:attrName>ppt_y</p:attrName>
                                            </p:attrNameLst>
                                          </p:cBhvr>
                                          <p:tavLst>
                                            <p:tav tm="0">
                                              <p:val>
                                                <p:strVal val="#ppt_y"/>
                                              </p:val>
                                            </p:tav>
                                            <p:tav tm="100000">
                                              <p:val>
                                                <p:strVal val="#ppt_y"/>
                                              </p:val>
                                            </p:tav>
                                          </p:tavLst>
                                        </p:anim>
                                      </p:childTnLst>
                                    </p:cTn>
                                  </p:par>
                                </p:childTnLst>
                              </p:cTn>
                            </p:par>
                            <p:par>
                              <p:cTn id="62" fill="hold">
                                <p:stCondLst>
                                  <p:cond delay="3000"/>
                                </p:stCondLst>
                                <p:childTnLst>
                                  <p:par>
                                    <p:cTn id="63" presetID="2" presetClass="entr" presetSubtype="8" fill="hold" grpId="0" nodeType="afterEffect">
                                      <p:stCondLst>
                                        <p:cond delay="0"/>
                                      </p:stCondLst>
                                      <p:childTnLst>
                                        <p:set>
                                          <p:cBhvr>
                                            <p:cTn id="64" dur="1" fill="hold">
                                              <p:stCondLst>
                                                <p:cond delay="0"/>
                                              </p:stCondLst>
                                            </p:cTn>
                                            <p:tgtEl>
                                              <p:spTgt spid="83"/>
                                            </p:tgtEl>
                                            <p:attrNameLst>
                                              <p:attrName>style.visibility</p:attrName>
                                            </p:attrNameLst>
                                          </p:cBhvr>
                                          <p:to>
                                            <p:strVal val="visible"/>
                                          </p:to>
                                        </p:set>
                                        <p:anim calcmode="lin" valueType="num">
                                          <p:cBhvr additive="base">
                                            <p:cTn id="65" dur="500" fill="hold"/>
                                            <p:tgtEl>
                                              <p:spTgt spid="83"/>
                                            </p:tgtEl>
                                            <p:attrNameLst>
                                              <p:attrName>ppt_x</p:attrName>
                                            </p:attrNameLst>
                                          </p:cBhvr>
                                          <p:tavLst>
                                            <p:tav tm="0">
                                              <p:val>
                                                <p:strVal val="0-#ppt_w/2"/>
                                              </p:val>
                                            </p:tav>
                                            <p:tav tm="100000">
                                              <p:val>
                                                <p:strVal val="#ppt_x"/>
                                              </p:val>
                                            </p:tav>
                                          </p:tavLst>
                                        </p:anim>
                                        <p:anim calcmode="lin" valueType="num">
                                          <p:cBhvr additive="base">
                                            <p:cTn id="66" dur="500" fill="hold"/>
                                            <p:tgtEl>
                                              <p:spTgt spid="83"/>
                                            </p:tgtEl>
                                            <p:attrNameLst>
                                              <p:attrName>ppt_y</p:attrName>
                                            </p:attrNameLst>
                                          </p:cBhvr>
                                          <p:tavLst>
                                            <p:tav tm="0">
                                              <p:val>
                                                <p:strVal val="#ppt_y"/>
                                              </p:val>
                                            </p:tav>
                                            <p:tav tm="100000">
                                              <p:val>
                                                <p:strVal val="#ppt_y"/>
                                              </p:val>
                                            </p:tav>
                                          </p:tavLst>
                                        </p:anim>
                                      </p:childTnLst>
                                    </p:cTn>
                                  </p:par>
                                </p:childTnLst>
                              </p:cTn>
                            </p:par>
                            <p:par>
                              <p:cTn id="67" fill="hold">
                                <p:stCondLst>
                                  <p:cond delay="3500"/>
                                </p:stCondLst>
                                <p:childTnLst>
                                  <p:par>
                                    <p:cTn id="68" presetID="2" presetClass="entr" presetSubtype="8" fill="hold" grpId="0" nodeType="afterEffect">
                                      <p:stCondLst>
                                        <p:cond delay="0"/>
                                      </p:stCondLst>
                                      <p:childTnLst>
                                        <p:set>
                                          <p:cBhvr>
                                            <p:cTn id="69" dur="1" fill="hold">
                                              <p:stCondLst>
                                                <p:cond delay="0"/>
                                              </p:stCondLst>
                                            </p:cTn>
                                            <p:tgtEl>
                                              <p:spTgt spid="84"/>
                                            </p:tgtEl>
                                            <p:attrNameLst>
                                              <p:attrName>style.visibility</p:attrName>
                                            </p:attrNameLst>
                                          </p:cBhvr>
                                          <p:to>
                                            <p:strVal val="visible"/>
                                          </p:to>
                                        </p:set>
                                        <p:anim calcmode="lin" valueType="num">
                                          <p:cBhvr additive="base">
                                            <p:cTn id="70" dur="500" fill="hold"/>
                                            <p:tgtEl>
                                              <p:spTgt spid="84"/>
                                            </p:tgtEl>
                                            <p:attrNameLst>
                                              <p:attrName>ppt_x</p:attrName>
                                            </p:attrNameLst>
                                          </p:cBhvr>
                                          <p:tavLst>
                                            <p:tav tm="0">
                                              <p:val>
                                                <p:strVal val="0-#ppt_w/2"/>
                                              </p:val>
                                            </p:tav>
                                            <p:tav tm="100000">
                                              <p:val>
                                                <p:strVal val="#ppt_x"/>
                                              </p:val>
                                            </p:tav>
                                          </p:tavLst>
                                        </p:anim>
                                        <p:anim calcmode="lin" valueType="num">
                                          <p:cBhvr additive="base">
                                            <p:cTn id="71" dur="500" fill="hold"/>
                                            <p:tgtEl>
                                              <p:spTgt spid="84"/>
                                            </p:tgtEl>
                                            <p:attrNameLst>
                                              <p:attrName>ppt_y</p:attrName>
                                            </p:attrNameLst>
                                          </p:cBhvr>
                                          <p:tavLst>
                                            <p:tav tm="0">
                                              <p:val>
                                                <p:strVal val="#ppt_y"/>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2"/>
                                            </p:tgtEl>
                                          </p:cBhvr>
                                        </p:animEffect>
                                        <p:set>
                                          <p:cBhvr>
                                            <p:cTn id="76" dur="1" fill="hold">
                                              <p:stCondLst>
                                                <p:cond delay="499"/>
                                              </p:stCondLst>
                                            </p:cTn>
                                            <p:tgtEl>
                                              <p:spTgt spid="2"/>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33"/>
                                            </p:tgtEl>
                                          </p:cBhvr>
                                        </p:animEffect>
                                        <p:set>
                                          <p:cBhvr>
                                            <p:cTn id="82" dur="1" fill="hold">
                                              <p:stCondLst>
                                                <p:cond delay="499"/>
                                              </p:stCondLst>
                                            </p:cTn>
                                            <p:tgtEl>
                                              <p:spTgt spid="33"/>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35"/>
                                            </p:tgtEl>
                                          </p:cBhvr>
                                        </p:animEffect>
                                        <p:set>
                                          <p:cBhvr>
                                            <p:cTn id="85" dur="1" fill="hold">
                                              <p:stCondLst>
                                                <p:cond delay="499"/>
                                              </p:stCondLst>
                                            </p:cTn>
                                            <p:tgtEl>
                                              <p:spTgt spid="35"/>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36"/>
                                            </p:tgtEl>
                                          </p:cBhvr>
                                        </p:animEffect>
                                        <p:set>
                                          <p:cBhvr>
                                            <p:cTn id="88" dur="1" fill="hold">
                                              <p:stCondLst>
                                                <p:cond delay="499"/>
                                              </p:stCondLst>
                                            </p:cTn>
                                            <p:tgtEl>
                                              <p:spTgt spid="36"/>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37"/>
                                            </p:tgtEl>
                                          </p:cBhvr>
                                        </p:animEffect>
                                        <p:set>
                                          <p:cBhvr>
                                            <p:cTn id="91" dur="1" fill="hold">
                                              <p:stCondLst>
                                                <p:cond delay="499"/>
                                              </p:stCondLst>
                                            </p:cTn>
                                            <p:tgtEl>
                                              <p:spTgt spid="37"/>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39"/>
                                            </p:tgtEl>
                                          </p:cBhvr>
                                        </p:animEffect>
                                        <p:set>
                                          <p:cBhvr>
                                            <p:cTn id="94" dur="1" fill="hold">
                                              <p:stCondLst>
                                                <p:cond delay="499"/>
                                              </p:stCondLst>
                                            </p:cTn>
                                            <p:tgtEl>
                                              <p:spTgt spid="39"/>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40"/>
                                            </p:tgtEl>
                                          </p:cBhvr>
                                        </p:animEffect>
                                        <p:set>
                                          <p:cBhvr>
                                            <p:cTn id="97" dur="1" fill="hold">
                                              <p:stCondLst>
                                                <p:cond delay="499"/>
                                              </p:stCondLst>
                                            </p:cTn>
                                            <p:tgtEl>
                                              <p:spTgt spid="40"/>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18"/>
                                            </p:tgtEl>
                                          </p:cBhvr>
                                        </p:animEffect>
                                        <p:set>
                                          <p:cBhvr>
                                            <p:cTn id="100" dur="1" fill="hold">
                                              <p:stCondLst>
                                                <p:cond delay="499"/>
                                              </p:stCondLst>
                                            </p:cTn>
                                            <p:tgtEl>
                                              <p:spTgt spid="18"/>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500"/>
                                            <p:tgtEl>
                                              <p:spTgt spid="78"/>
                                            </p:tgtEl>
                                          </p:cBhvr>
                                        </p:animEffect>
                                        <p:set>
                                          <p:cBhvr>
                                            <p:cTn id="103" dur="1" fill="hold">
                                              <p:stCondLst>
                                                <p:cond delay="499"/>
                                              </p:stCondLst>
                                            </p:cTn>
                                            <p:tgtEl>
                                              <p:spTgt spid="78"/>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500"/>
                                            <p:tgtEl>
                                              <p:spTgt spid="79"/>
                                            </p:tgtEl>
                                          </p:cBhvr>
                                        </p:animEffect>
                                        <p:set>
                                          <p:cBhvr>
                                            <p:cTn id="106" dur="1" fill="hold">
                                              <p:stCondLst>
                                                <p:cond delay="499"/>
                                              </p:stCondLst>
                                            </p:cTn>
                                            <p:tgtEl>
                                              <p:spTgt spid="79"/>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500"/>
                                            <p:tgtEl>
                                              <p:spTgt spid="80"/>
                                            </p:tgtEl>
                                          </p:cBhvr>
                                        </p:animEffect>
                                        <p:set>
                                          <p:cBhvr>
                                            <p:cTn id="109" dur="1" fill="hold">
                                              <p:stCondLst>
                                                <p:cond delay="499"/>
                                              </p:stCondLst>
                                            </p:cTn>
                                            <p:tgtEl>
                                              <p:spTgt spid="80"/>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81"/>
                                            </p:tgtEl>
                                          </p:cBhvr>
                                        </p:animEffect>
                                        <p:set>
                                          <p:cBhvr>
                                            <p:cTn id="112" dur="1" fill="hold">
                                              <p:stCondLst>
                                                <p:cond delay="499"/>
                                              </p:stCondLst>
                                            </p:cTn>
                                            <p:tgtEl>
                                              <p:spTgt spid="81"/>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82"/>
                                            </p:tgtEl>
                                          </p:cBhvr>
                                        </p:animEffect>
                                        <p:set>
                                          <p:cBhvr>
                                            <p:cTn id="115" dur="1" fill="hold">
                                              <p:stCondLst>
                                                <p:cond delay="499"/>
                                              </p:stCondLst>
                                            </p:cTn>
                                            <p:tgtEl>
                                              <p:spTgt spid="82"/>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500"/>
                                            <p:tgtEl>
                                              <p:spTgt spid="83"/>
                                            </p:tgtEl>
                                          </p:cBhvr>
                                        </p:animEffect>
                                        <p:set>
                                          <p:cBhvr>
                                            <p:cTn id="118" dur="1" fill="hold">
                                              <p:stCondLst>
                                                <p:cond delay="499"/>
                                              </p:stCondLst>
                                            </p:cTn>
                                            <p:tgtEl>
                                              <p:spTgt spid="83"/>
                                            </p:tgtEl>
                                            <p:attrNameLst>
                                              <p:attrName>style.visibility</p:attrName>
                                            </p:attrNameLst>
                                          </p:cBhvr>
                                          <p:to>
                                            <p:strVal val="hidden"/>
                                          </p:to>
                                        </p:set>
                                      </p:childTnLst>
                                    </p:cTn>
                                  </p:par>
                                  <p:par>
                                    <p:cTn id="119" presetID="10" presetClass="exit" presetSubtype="0" fill="hold" grpId="1" nodeType="withEffect">
                                      <p:stCondLst>
                                        <p:cond delay="0"/>
                                      </p:stCondLst>
                                      <p:childTnLst>
                                        <p:animEffect transition="out" filter="fade">
                                          <p:cBhvr>
                                            <p:cTn id="120" dur="500"/>
                                            <p:tgtEl>
                                              <p:spTgt spid="84"/>
                                            </p:tgtEl>
                                          </p:cBhvr>
                                        </p:animEffect>
                                        <p:set>
                                          <p:cBhvr>
                                            <p:cTn id="121" dur="1" fill="hold">
                                              <p:stCondLst>
                                                <p:cond delay="499"/>
                                              </p:stCondLst>
                                            </p:cTn>
                                            <p:tgtEl>
                                              <p:spTgt spid="84"/>
                                            </p:tgtEl>
                                            <p:attrNameLst>
                                              <p:attrName>style.visibility</p:attrName>
                                            </p:attrNameLst>
                                          </p:cBhvr>
                                          <p:to>
                                            <p:strVal val="hidden"/>
                                          </p:to>
                                        </p:set>
                                      </p:childTnLst>
                                    </p:cTn>
                                  </p:par>
                                </p:childTnLst>
                              </p:cTn>
                            </p:par>
                          </p:childTnLst>
                        </p:cTn>
                      </p:par>
                      <p:par>
                        <p:cTn id="122" fill="hold">
                          <p:stCondLst>
                            <p:cond delay="indefinite"/>
                          </p:stCondLst>
                          <p:childTnLst>
                            <p:par>
                              <p:cTn id="123" fill="hold">
                                <p:stCondLst>
                                  <p:cond delay="0"/>
                                </p:stCondLst>
                                <p:childTnLst>
                                  <p:par>
                                    <p:cTn id="124" presetID="22" presetClass="entr" presetSubtype="8" fill="hold" grpId="0" nodeType="clickEffect">
                                      <p:stCondLst>
                                        <p:cond delay="0"/>
                                      </p:stCondLst>
                                      <p:childTnLst>
                                        <p:set>
                                          <p:cBhvr>
                                            <p:cTn id="125" dur="1" fill="hold">
                                              <p:stCondLst>
                                                <p:cond delay="0"/>
                                              </p:stCondLst>
                                            </p:cTn>
                                            <p:tgtEl>
                                              <p:spTgt spid="41"/>
                                            </p:tgtEl>
                                            <p:attrNameLst>
                                              <p:attrName>style.visibility</p:attrName>
                                            </p:attrNameLst>
                                          </p:cBhvr>
                                          <p:to>
                                            <p:strVal val="visible"/>
                                          </p:to>
                                        </p:set>
                                        <p:animEffect transition="in" filter="wipe(left)">
                                          <p:cBhvr>
                                            <p:cTn id="126" dur="500"/>
                                            <p:tgtEl>
                                              <p:spTgt spid="41"/>
                                            </p:tgtEl>
                                          </p:cBhvr>
                                        </p:animEffect>
                                      </p:childTnLst>
                                    </p:cTn>
                                  </p:par>
                                </p:childTnLst>
                              </p:cTn>
                            </p:par>
                          </p:childTnLst>
                        </p:cTn>
                      </p:par>
                      <p:par>
                        <p:cTn id="127" fill="hold">
                          <p:stCondLst>
                            <p:cond delay="indefinite"/>
                          </p:stCondLst>
                          <p:childTnLst>
                            <p:par>
                              <p:cTn id="128" fill="hold">
                                <p:stCondLst>
                                  <p:cond delay="0"/>
                                </p:stCondLst>
                                <p:childTnLst>
                                  <p:par>
                                    <p:cTn id="129" presetID="22" presetClass="entr" presetSubtype="8" fill="hold" grpId="0" nodeType="clickEffect">
                                      <p:stCondLst>
                                        <p:cond delay="0"/>
                                      </p:stCondLst>
                                      <p:childTnLst>
                                        <p:set>
                                          <p:cBhvr>
                                            <p:cTn id="130" dur="1" fill="hold">
                                              <p:stCondLst>
                                                <p:cond delay="0"/>
                                              </p:stCondLst>
                                            </p:cTn>
                                            <p:tgtEl>
                                              <p:spTgt spid="43"/>
                                            </p:tgtEl>
                                            <p:attrNameLst>
                                              <p:attrName>style.visibility</p:attrName>
                                            </p:attrNameLst>
                                          </p:cBhvr>
                                          <p:to>
                                            <p:strVal val="visible"/>
                                          </p:to>
                                        </p:set>
                                        <p:animEffect transition="in" filter="wipe(left)">
                                          <p:cBhvr>
                                            <p:cTn id="131" dur="500"/>
                                            <p:tgtEl>
                                              <p:spTgt spid="43"/>
                                            </p:tgtEl>
                                          </p:cBhvr>
                                        </p:animEffect>
                                      </p:childTnLst>
                                    </p:cTn>
                                  </p:par>
                                </p:childTnLst>
                              </p:cTn>
                            </p:par>
                          </p:childTnLst>
                        </p:cTn>
                      </p:par>
                      <p:par>
                        <p:cTn id="132" fill="hold">
                          <p:stCondLst>
                            <p:cond delay="indefinite"/>
                          </p:stCondLst>
                          <p:childTnLst>
                            <p:par>
                              <p:cTn id="133" fill="hold">
                                <p:stCondLst>
                                  <p:cond delay="0"/>
                                </p:stCondLst>
                                <p:childTnLst>
                                  <p:par>
                                    <p:cTn id="134" presetID="16" presetClass="entr" presetSubtype="21" fill="hold" nodeType="clickEffect">
                                      <p:stCondLst>
                                        <p:cond delay="0"/>
                                      </p:stCondLst>
                                      <p:childTnLst>
                                        <p:set>
                                          <p:cBhvr>
                                            <p:cTn id="135" dur="1" fill="hold">
                                              <p:stCondLst>
                                                <p:cond delay="0"/>
                                              </p:stCondLst>
                                            </p:cTn>
                                            <p:tgtEl>
                                              <p:spTgt spid="42"/>
                                            </p:tgtEl>
                                            <p:attrNameLst>
                                              <p:attrName>style.visibility</p:attrName>
                                            </p:attrNameLst>
                                          </p:cBhvr>
                                          <p:to>
                                            <p:strVal val="visible"/>
                                          </p:to>
                                        </p:set>
                                        <p:animEffect transition="in" filter="barn(inVertical)">
                                          <p:cBhvr>
                                            <p:cTn id="136" dur="500"/>
                                            <p:tgtEl>
                                              <p:spTgt spid="42"/>
                                            </p:tgtEl>
                                          </p:cBhvr>
                                        </p:animEffect>
                                      </p:childTnLst>
                                    </p:cTn>
                                  </p:par>
                                </p:childTnLst>
                              </p:cTn>
                            </p:par>
                          </p:childTnLst>
                        </p:cTn>
                      </p:par>
                      <p:par>
                        <p:cTn id="137" fill="hold">
                          <p:stCondLst>
                            <p:cond delay="indefinite"/>
                          </p:stCondLst>
                          <p:childTnLst>
                            <p:par>
                              <p:cTn id="138" fill="hold">
                                <p:stCondLst>
                                  <p:cond delay="0"/>
                                </p:stCondLst>
                                <p:childTnLst>
                                  <p:par>
                                    <p:cTn id="139" presetID="16" presetClass="entr" presetSubtype="21" fill="hold" nodeType="clickEffect">
                                      <p:stCondLst>
                                        <p:cond delay="0"/>
                                      </p:stCondLst>
                                      <p:childTnLst>
                                        <p:set>
                                          <p:cBhvr>
                                            <p:cTn id="140" dur="1" fill="hold">
                                              <p:stCondLst>
                                                <p:cond delay="0"/>
                                              </p:stCondLst>
                                            </p:cTn>
                                            <p:tgtEl>
                                              <p:spTgt spid="44"/>
                                            </p:tgtEl>
                                            <p:attrNameLst>
                                              <p:attrName>style.visibility</p:attrName>
                                            </p:attrNameLst>
                                          </p:cBhvr>
                                          <p:to>
                                            <p:strVal val="visible"/>
                                          </p:to>
                                        </p:set>
                                        <p:animEffect transition="in" filter="barn(inVertical)">
                                          <p:cBhvr>
                                            <p:cTn id="141" dur="500"/>
                                            <p:tgtEl>
                                              <p:spTgt spid="44"/>
                                            </p:tgtEl>
                                          </p:cBhvr>
                                        </p:animEffect>
                                      </p:childTnLst>
                                    </p:cTn>
                                  </p:par>
                                </p:childTnLst>
                              </p:cTn>
                            </p:par>
                          </p:childTnLst>
                        </p:cTn>
                      </p:par>
                      <p:par>
                        <p:cTn id="142" fill="hold">
                          <p:stCondLst>
                            <p:cond delay="indefinite"/>
                          </p:stCondLst>
                          <p:childTnLst>
                            <p:par>
                              <p:cTn id="143" fill="hold">
                                <p:stCondLst>
                                  <p:cond delay="0"/>
                                </p:stCondLst>
                                <p:childTnLst>
                                  <p:par>
                                    <p:cTn id="144" presetID="16" presetClass="entr" presetSubtype="21" fill="hold" nodeType="clickEffect">
                                      <p:stCondLst>
                                        <p:cond delay="0"/>
                                      </p:stCondLst>
                                      <p:childTnLst>
                                        <p:set>
                                          <p:cBhvr>
                                            <p:cTn id="145" dur="1" fill="hold">
                                              <p:stCondLst>
                                                <p:cond delay="0"/>
                                              </p:stCondLst>
                                            </p:cTn>
                                            <p:tgtEl>
                                              <p:spTgt spid="45"/>
                                            </p:tgtEl>
                                            <p:attrNameLst>
                                              <p:attrName>style.visibility</p:attrName>
                                            </p:attrNameLst>
                                          </p:cBhvr>
                                          <p:to>
                                            <p:strVal val="visible"/>
                                          </p:to>
                                        </p:set>
                                        <p:animEffect transition="in" filter="barn(inVertical)">
                                          <p:cBhvr>
                                            <p:cTn id="146" dur="500"/>
                                            <p:tgtEl>
                                              <p:spTgt spid="45"/>
                                            </p:tgtEl>
                                          </p:cBhvr>
                                        </p:animEffect>
                                      </p:childTnLst>
                                    </p:cTn>
                                  </p:par>
                                </p:childTnLst>
                              </p:cTn>
                            </p:par>
                          </p:childTnLst>
                        </p:cTn>
                      </p:par>
                      <p:par>
                        <p:cTn id="147" fill="hold">
                          <p:stCondLst>
                            <p:cond delay="indefinite"/>
                          </p:stCondLst>
                          <p:childTnLst>
                            <p:par>
                              <p:cTn id="148" fill="hold">
                                <p:stCondLst>
                                  <p:cond delay="0"/>
                                </p:stCondLst>
                                <p:childTnLst>
                                  <p:par>
                                    <p:cTn id="149" presetID="16" presetClass="entr" presetSubtype="21" fill="hold" nodeType="clickEffect">
                                      <p:stCondLst>
                                        <p:cond delay="0"/>
                                      </p:stCondLst>
                                      <p:childTnLst>
                                        <p:set>
                                          <p:cBhvr>
                                            <p:cTn id="150" dur="1" fill="hold">
                                              <p:stCondLst>
                                                <p:cond delay="0"/>
                                              </p:stCondLst>
                                            </p:cTn>
                                            <p:tgtEl>
                                              <p:spTgt spid="46"/>
                                            </p:tgtEl>
                                            <p:attrNameLst>
                                              <p:attrName>style.visibility</p:attrName>
                                            </p:attrNameLst>
                                          </p:cBhvr>
                                          <p:to>
                                            <p:strVal val="visible"/>
                                          </p:to>
                                        </p:set>
                                        <p:animEffect transition="in" filter="barn(inVertical)">
                                          <p:cBhvr>
                                            <p:cTn id="15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78" grpId="0"/>
          <p:bldP spid="78" grpId="1"/>
          <p:bldP spid="79" grpId="0"/>
          <p:bldP spid="79" grpId="1"/>
          <p:bldP spid="80" grpId="0"/>
          <p:bldP spid="80" grpId="1"/>
          <p:bldP spid="81" grpId="0"/>
          <p:bldP spid="81" grpId="1"/>
          <p:bldP spid="82" grpId="0"/>
          <p:bldP spid="82" grpId="1"/>
          <p:bldP spid="83" grpId="0"/>
          <p:bldP spid="83" grpId="1"/>
          <p:bldP spid="84" grpId="0"/>
          <p:bldP spid="84" grpId="1"/>
          <p:bldP spid="41" grpId="0"/>
          <p:bldP spid="43"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491C9EF8-72BA-4B72-9A68-78B0D07CF670}"/>
              </a:ext>
            </a:extLst>
          </p:cNvPr>
          <p:cNvGrpSpPr/>
          <p:nvPr/>
        </p:nvGrpSpPr>
        <p:grpSpPr>
          <a:xfrm>
            <a:off x="1144267" y="1390819"/>
            <a:ext cx="5142133" cy="3364044"/>
            <a:chOff x="1144267" y="1390819"/>
            <a:chExt cx="5142133" cy="3364044"/>
          </a:xfrm>
        </p:grpSpPr>
        <p:grpSp>
          <p:nvGrpSpPr>
            <p:cNvPr id="22" name="Group 21">
              <a:extLst>
                <a:ext uri="{FF2B5EF4-FFF2-40B4-BE49-F238E27FC236}">
                  <a16:creationId xmlns:a16="http://schemas.microsoft.com/office/drawing/2014/main" id="{0CE7965E-15E4-4539-8F73-1221C485FF86}"/>
                </a:ext>
              </a:extLst>
            </p:cNvPr>
            <p:cNvGrpSpPr/>
            <p:nvPr/>
          </p:nvGrpSpPr>
          <p:grpSpPr>
            <a:xfrm>
              <a:off x="1144267" y="1390819"/>
              <a:ext cx="4405927" cy="3318271"/>
              <a:chOff x="1417547" y="1264224"/>
              <a:chExt cx="4405927" cy="3318271"/>
            </a:xfrm>
          </p:grpSpPr>
          <p:pic>
            <p:nvPicPr>
              <p:cNvPr id="24" name="Picture 23">
                <a:extLst>
                  <a:ext uri="{FF2B5EF4-FFF2-40B4-BE49-F238E27FC236}">
                    <a16:creationId xmlns:a16="http://schemas.microsoft.com/office/drawing/2014/main" id="{F4BE2236-C873-4ACB-91A2-AF8C9A20AE7E}"/>
                  </a:ext>
                </a:extLst>
              </p:cNvPr>
              <p:cNvPicPr>
                <a:picLocks noChangeAspect="1"/>
              </p:cNvPicPr>
              <p:nvPr/>
            </p:nvPicPr>
            <p:blipFill>
              <a:blip r:embed="rId3">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25" name="TextBox 24">
                <a:extLst>
                  <a:ext uri="{FF2B5EF4-FFF2-40B4-BE49-F238E27FC236}">
                    <a16:creationId xmlns:a16="http://schemas.microsoft.com/office/drawing/2014/main" id="{CE66B74F-222E-4D10-9EC3-3EAC409DA511}"/>
                  </a:ext>
                </a:extLst>
              </p:cNvPr>
              <p:cNvSpPr txBox="1"/>
              <p:nvPr/>
            </p:nvSpPr>
            <p:spPr>
              <a:xfrm>
                <a:off x="3064386" y="2987782"/>
                <a:ext cx="2009748" cy="976165"/>
              </a:xfrm>
              <a:prstGeom prst="rect">
                <a:avLst/>
              </a:prstGeom>
              <a:noFill/>
            </p:spPr>
            <p:txBody>
              <a:bodyPr wrap="square" rtlCol="0">
                <a:spAutoFit/>
              </a:bodyPr>
              <a:lstStyle/>
              <a:p>
                <a:pPr algn="ctr">
                  <a:lnSpc>
                    <a:spcPct val="150000"/>
                  </a:lnSpc>
                </a:pPr>
                <a:r>
                  <a:rPr lang="vi-VN" sz="4400" b="1" dirty="0">
                    <a:solidFill>
                      <a:srgbClr val="17479D"/>
                    </a:solidFill>
                    <a:latin typeface="UTM Avo" panose="02040603050506020204" pitchFamily="18" charset="0"/>
                  </a:rPr>
                  <a:t>VIẾT</a:t>
                </a:r>
                <a:endParaRPr lang="en-US" sz="4400" b="1" dirty="0">
                  <a:solidFill>
                    <a:srgbClr val="17479D"/>
                  </a:solidFill>
                  <a:latin typeface="UTM Avo" panose="02040603050506020204" pitchFamily="18" charset="0"/>
                </a:endParaRPr>
              </a:p>
            </p:txBody>
          </p:sp>
          <p:sp>
            <p:nvSpPr>
              <p:cNvPr id="26" name="TextBox 25">
                <a:extLst>
                  <a:ext uri="{FF2B5EF4-FFF2-40B4-BE49-F238E27FC236}">
                    <a16:creationId xmlns:a16="http://schemas.microsoft.com/office/drawing/2014/main" id="{986F2315-7849-4AD2-B097-AF6704F183B9}"/>
                  </a:ext>
                </a:extLst>
              </p:cNvPr>
              <p:cNvSpPr txBox="1"/>
              <p:nvPr/>
            </p:nvSpPr>
            <p:spPr>
              <a:xfrm>
                <a:off x="1961448" y="2608611"/>
                <a:ext cx="3041009" cy="659989"/>
              </a:xfrm>
              <a:prstGeom prst="rect">
                <a:avLst/>
              </a:prstGeom>
              <a:noFill/>
            </p:spPr>
            <p:txBody>
              <a:bodyPr wrap="square" rtlCol="0">
                <a:spAutoFit/>
              </a:bodyPr>
              <a:lstStyle/>
              <a:p>
                <a:pPr algn="ctr">
                  <a:lnSpc>
                    <a:spcPct val="150000"/>
                  </a:lnSpc>
                </a:pPr>
                <a:r>
                  <a:rPr lang="vi-VN" sz="2800" b="1">
                    <a:solidFill>
                      <a:schemeClr val="accent1">
                        <a:lumMod val="50000"/>
                      </a:schemeClr>
                    </a:solidFill>
                    <a:latin typeface="UTM Avo" panose="02040603050506020204" pitchFamily="18" charset="0"/>
                  </a:rPr>
                  <a:t>TIẾT 3</a:t>
                </a:r>
                <a:endParaRPr lang="en-US" sz="2800" b="1" dirty="0">
                  <a:solidFill>
                    <a:schemeClr val="accent1">
                      <a:lumMod val="50000"/>
                    </a:schemeClr>
                  </a:solidFill>
                  <a:latin typeface="UTM Avo" panose="02040603050506020204" pitchFamily="18" charset="0"/>
                </a:endParaRPr>
              </a:p>
            </p:txBody>
          </p:sp>
        </p:grpSp>
        <p:pic>
          <p:nvPicPr>
            <p:cNvPr id="23" name="Picture 2">
              <a:extLst>
                <a:ext uri="{FF2B5EF4-FFF2-40B4-BE49-F238E27FC236}">
                  <a16:creationId xmlns:a16="http://schemas.microsoft.com/office/drawing/2014/main" id="{0B954744-FE93-4D3C-84D2-62EADC3E702D}"/>
                </a:ext>
              </a:extLst>
            </p:cNvPr>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729177" y="3197640"/>
              <a:ext cx="1557223" cy="15572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a:extLst>
              <a:ext uri="{FF2B5EF4-FFF2-40B4-BE49-F238E27FC236}">
                <a16:creationId xmlns:a16="http://schemas.microsoft.com/office/drawing/2014/main" id="{57A5118A-A718-4CF4-8438-93351A4FF8FC}"/>
              </a:ext>
            </a:extLst>
          </p:cNvPr>
          <p:cNvGrpSpPr/>
          <p:nvPr/>
        </p:nvGrpSpPr>
        <p:grpSpPr>
          <a:xfrm>
            <a:off x="232017" y="617893"/>
            <a:ext cx="1633743" cy="666635"/>
            <a:chOff x="349247" y="617893"/>
            <a:chExt cx="1633743" cy="666635"/>
          </a:xfrm>
        </p:grpSpPr>
        <p:sp>
          <p:nvSpPr>
            <p:cNvPr id="18" name="TextBox 17">
              <a:extLst>
                <a:ext uri="{FF2B5EF4-FFF2-40B4-BE49-F238E27FC236}">
                  <a16:creationId xmlns:a16="http://schemas.microsoft.com/office/drawing/2014/main" id="{E932EC3B-777E-45B5-B409-E2D07D01C65E}"/>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27</a:t>
              </a:r>
            </a:p>
          </p:txBody>
        </p:sp>
        <p:sp>
          <p:nvSpPr>
            <p:cNvPr id="19" name="TextBox 18">
              <a:extLst>
                <a:ext uri="{FF2B5EF4-FFF2-40B4-BE49-F238E27FC236}">
                  <a16:creationId xmlns:a16="http://schemas.microsoft.com/office/drawing/2014/main" id="{EDDF7ADD-090D-4911-A23F-B8099648E3D0}"/>
                </a:ext>
              </a:extLst>
            </p:cNvPr>
            <p:cNvSpPr txBox="1"/>
            <p:nvPr/>
          </p:nvSpPr>
          <p:spPr>
            <a:xfrm>
              <a:off x="349247" y="638197"/>
              <a:ext cx="1613647" cy="646331"/>
            </a:xfrm>
            <a:prstGeom prst="rect">
              <a:avLst/>
            </a:prstGeom>
            <a:noFill/>
          </p:spPr>
          <p:txBody>
            <a:bodyPr wrap="square" rtlCol="0">
              <a:spAutoFit/>
            </a:bodyPr>
            <a:lstStyle/>
            <a:p>
              <a:r>
                <a:rPr lang="en-US" sz="3600" dirty="0">
                  <a:solidFill>
                    <a:srgbClr val="FC7D77"/>
                  </a:solidFill>
                  <a:latin typeface="UTM Cookies" panose="02040603050506020204" pitchFamily="18" charset="0"/>
                </a:rPr>
                <a:t>BÀI 27</a:t>
              </a:r>
            </a:p>
          </p:txBody>
        </p:sp>
      </p:grpSp>
      <p:sp>
        <p:nvSpPr>
          <p:cNvPr id="20" name="TextBox 19">
            <a:extLst>
              <a:ext uri="{FF2B5EF4-FFF2-40B4-BE49-F238E27FC236}">
                <a16:creationId xmlns:a16="http://schemas.microsoft.com/office/drawing/2014/main" id="{FD993088-D27E-4701-A8DE-3CF1BB4E45B8}"/>
              </a:ext>
            </a:extLst>
          </p:cNvPr>
          <p:cNvSpPr txBox="1"/>
          <p:nvPr/>
        </p:nvSpPr>
        <p:spPr>
          <a:xfrm>
            <a:off x="1827595" y="466215"/>
            <a:ext cx="4952729"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CHUYỆN QUẢ BẦU</a:t>
            </a:r>
            <a:endParaRPr lang="en-US" sz="3600" dirty="0">
              <a:solidFill>
                <a:schemeClr val="accent2"/>
              </a:solidFill>
              <a:latin typeface="UTM Cookies" panose="02040603050506020204" pitchFamily="18" charset="0"/>
            </a:endParaRPr>
          </a:p>
        </p:txBody>
      </p:sp>
    </p:spTree>
    <p:custDataLst>
      <p:tags r:id="rId1"/>
    </p:custDataLst>
    <p:extLst>
      <p:ext uri="{BB962C8B-B14F-4D97-AF65-F5344CB8AC3E}">
        <p14:creationId xmlns:p14="http://schemas.microsoft.com/office/powerpoint/2010/main" val="12540290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8A76E32E-EFD7-43A2-8BE1-2CC33F1F21FD}"/>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mj-lt"/>
                <a:ea typeface="HP001" panose="020B0603050302020204" pitchFamily="34" charset="0"/>
              </a:rPr>
              <a:t>ÔN CÁC CHỮ HOA</a:t>
            </a:r>
            <a:endParaRPr lang="en-US" sz="3600" dirty="0">
              <a:solidFill>
                <a:schemeClr val="accent2"/>
              </a:solidFill>
              <a:latin typeface="+mj-lt"/>
              <a:ea typeface="HP001" panose="020B0603050302020204" pitchFamily="34" charset="0"/>
            </a:endParaRPr>
          </a:p>
        </p:txBody>
      </p:sp>
      <p:sp>
        <p:nvSpPr>
          <p:cNvPr id="33" name="TextBox 32">
            <a:extLst>
              <a:ext uri="{FF2B5EF4-FFF2-40B4-BE49-F238E27FC236}">
                <a16:creationId xmlns:a16="http://schemas.microsoft.com/office/drawing/2014/main" id="{CCA66F75-794B-4C19-8614-87E015BBE1F5}"/>
              </a:ext>
            </a:extLst>
          </p:cNvPr>
          <p:cNvSpPr txBox="1"/>
          <p:nvPr/>
        </p:nvSpPr>
        <p:spPr>
          <a:xfrm>
            <a:off x="1142182" y="1508931"/>
            <a:ext cx="5365827" cy="515526"/>
          </a:xfrm>
          <a:prstGeom prst="rect">
            <a:avLst/>
          </a:prstGeom>
          <a:noFill/>
        </p:spPr>
        <p:txBody>
          <a:bodyPr wrap="square" rtlCol="0">
            <a:spAutoFit/>
          </a:bodyPr>
          <a:lstStyle/>
          <a:p>
            <a:pPr algn="ctr">
              <a:lnSpc>
                <a:spcPct val="150000"/>
              </a:lnSpc>
            </a:pPr>
            <a:r>
              <a:rPr lang="vi-VN" sz="2000" b="1" dirty="0">
                <a:solidFill>
                  <a:srgbClr val="F7446B"/>
                </a:solidFill>
                <a:latin typeface="UTM Avo" panose="02040603050506020204" pitchFamily="18" charset="0"/>
              </a:rPr>
              <a:t>ÔN CÁC CHỮ HOA </a:t>
            </a:r>
            <a:r>
              <a:rPr lang="vi-VN" sz="2000" b="1" dirty="0">
                <a:solidFill>
                  <a:srgbClr val="F7446B"/>
                </a:solidFill>
                <a:latin typeface="HP001 4 hàng" panose="020B0603050302020204" pitchFamily="34" charset="0"/>
              </a:rPr>
              <a:t>F, J, W (kiểu 2)</a:t>
            </a:r>
            <a:endParaRPr lang="en-US" sz="2000" b="1" dirty="0">
              <a:solidFill>
                <a:srgbClr val="F7446B"/>
              </a:solidFill>
              <a:latin typeface="UTM Avo" panose="02040603050506020204" pitchFamily="18" charset="0"/>
            </a:endParaRPr>
          </a:p>
        </p:txBody>
      </p:sp>
      <p:grpSp>
        <p:nvGrpSpPr>
          <p:cNvPr id="7" name="Group 6">
            <a:extLst>
              <a:ext uri="{FF2B5EF4-FFF2-40B4-BE49-F238E27FC236}">
                <a16:creationId xmlns:a16="http://schemas.microsoft.com/office/drawing/2014/main" id="{DB0775E9-E4F4-453F-B38D-C59727998244}"/>
              </a:ext>
            </a:extLst>
          </p:cNvPr>
          <p:cNvGrpSpPr/>
          <p:nvPr/>
        </p:nvGrpSpPr>
        <p:grpSpPr>
          <a:xfrm>
            <a:off x="746086" y="1979423"/>
            <a:ext cx="5365827" cy="1606452"/>
            <a:chOff x="644439" y="1984473"/>
            <a:chExt cx="5569122" cy="1662716"/>
          </a:xfrm>
        </p:grpSpPr>
        <p:pic>
          <p:nvPicPr>
            <p:cNvPr id="4" name="Picture 3" descr="Diagram&#10;&#10;Description automatically generated">
              <a:extLst>
                <a:ext uri="{FF2B5EF4-FFF2-40B4-BE49-F238E27FC236}">
                  <a16:creationId xmlns:a16="http://schemas.microsoft.com/office/drawing/2014/main" id="{80957D02-9AD8-42D2-A9D8-693C5FED91BA}"/>
                </a:ext>
              </a:extLst>
            </p:cNvPr>
            <p:cNvPicPr>
              <a:picLocks noChangeAspect="1"/>
            </p:cNvPicPr>
            <p:nvPr/>
          </p:nvPicPr>
          <p:blipFill>
            <a:blip r:embed="rId3"/>
            <a:stretch>
              <a:fillRect/>
            </a:stretch>
          </p:blipFill>
          <p:spPr>
            <a:xfrm>
              <a:off x="2590519" y="2005407"/>
              <a:ext cx="3623042" cy="1536240"/>
            </a:xfrm>
            <a:prstGeom prst="rect">
              <a:avLst/>
            </a:prstGeom>
          </p:spPr>
        </p:pic>
        <p:pic>
          <p:nvPicPr>
            <p:cNvPr id="2052" name="Picture 4" descr="R18. TẬP VIẾT: ÔN CÁCH VIẾT CÁC CHỮ HOA A, M, N, Q, V (KIỂU 2) - Thư Viện  123">
              <a:extLst>
                <a:ext uri="{FF2B5EF4-FFF2-40B4-BE49-F238E27FC236}">
                  <a16:creationId xmlns:a16="http://schemas.microsoft.com/office/drawing/2014/main" id="{AB9BD8ED-F768-43FB-9E51-5F0D96050C2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r="80766" b="52233"/>
            <a:stretch/>
          </p:blipFill>
          <p:spPr bwMode="auto">
            <a:xfrm>
              <a:off x="644439" y="1984473"/>
              <a:ext cx="1555835" cy="1662716"/>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descr="Diagram&#10;&#10;Description automatically generated">
            <a:extLst>
              <a:ext uri="{FF2B5EF4-FFF2-40B4-BE49-F238E27FC236}">
                <a16:creationId xmlns:a16="http://schemas.microsoft.com/office/drawing/2014/main" id="{0F03B12C-EE00-48B6-AED4-98D5983074C5}"/>
              </a:ext>
            </a:extLst>
          </p:cNvPr>
          <p:cNvPicPr>
            <a:picLocks noChangeAspect="1"/>
          </p:cNvPicPr>
          <p:nvPr/>
        </p:nvPicPr>
        <p:blipFill rotWithShape="1">
          <a:blip r:embed="rId6">
            <a:clrChange>
              <a:clrFrom>
                <a:srgbClr val="FFFFFF"/>
              </a:clrFrom>
              <a:clrTo>
                <a:srgbClr val="FFFFFF">
                  <a:alpha val="0"/>
                </a:srgbClr>
              </a:clrTo>
            </a:clrChange>
          </a:blip>
          <a:srcRect t="23719" b="23230"/>
          <a:stretch/>
        </p:blipFill>
        <p:spPr>
          <a:xfrm>
            <a:off x="648759" y="3507459"/>
            <a:ext cx="1693693" cy="1270828"/>
          </a:xfrm>
          <a:prstGeom prst="rect">
            <a:avLst/>
          </a:prstGeom>
        </p:spPr>
      </p:pic>
      <p:pic>
        <p:nvPicPr>
          <p:cNvPr id="13" name="Picture 12" descr="A picture containing text, scissors&#10;&#10;Description automatically generated">
            <a:extLst>
              <a:ext uri="{FF2B5EF4-FFF2-40B4-BE49-F238E27FC236}">
                <a16:creationId xmlns:a16="http://schemas.microsoft.com/office/drawing/2014/main" id="{6C92BEA4-920A-4A20-8490-C99A0854F821}"/>
              </a:ext>
            </a:extLst>
          </p:cNvPr>
          <p:cNvPicPr>
            <a:picLocks noChangeAspect="1"/>
          </p:cNvPicPr>
          <p:nvPr/>
        </p:nvPicPr>
        <p:blipFill rotWithShape="1">
          <a:blip r:embed="rId7"/>
          <a:srcRect t="23644" b="21714"/>
          <a:stretch/>
        </p:blipFill>
        <p:spPr>
          <a:xfrm>
            <a:off x="2583026" y="3550580"/>
            <a:ext cx="1693693" cy="1308927"/>
          </a:xfrm>
          <a:prstGeom prst="rect">
            <a:avLst/>
          </a:prstGeom>
        </p:spPr>
      </p:pic>
      <p:pic>
        <p:nvPicPr>
          <p:cNvPr id="15" name="Picture 14" descr="Diagram&#10;&#10;Description automatically generated">
            <a:extLst>
              <a:ext uri="{FF2B5EF4-FFF2-40B4-BE49-F238E27FC236}">
                <a16:creationId xmlns:a16="http://schemas.microsoft.com/office/drawing/2014/main" id="{A61505CE-CEFC-45DB-9F67-1CCD769061D4}"/>
              </a:ext>
            </a:extLst>
          </p:cNvPr>
          <p:cNvPicPr>
            <a:picLocks noChangeAspect="1"/>
          </p:cNvPicPr>
          <p:nvPr/>
        </p:nvPicPr>
        <p:blipFill rotWithShape="1">
          <a:blip r:embed="rId8">
            <a:clrChange>
              <a:clrFrom>
                <a:srgbClr val="FEFEFE"/>
              </a:clrFrom>
              <a:clrTo>
                <a:srgbClr val="FEFEFE">
                  <a:alpha val="0"/>
                </a:srgbClr>
              </a:clrTo>
            </a:clrChange>
          </a:blip>
          <a:srcRect t="21371" b="23988"/>
          <a:stretch/>
        </p:blipFill>
        <p:spPr>
          <a:xfrm>
            <a:off x="4535040" y="3550579"/>
            <a:ext cx="1693693" cy="1308927"/>
          </a:xfrm>
          <a:prstGeom prst="rect">
            <a:avLst/>
          </a:prstGeom>
        </p:spPr>
      </p:pic>
      <p:pic>
        <p:nvPicPr>
          <p:cNvPr id="20" name="Picture 19">
            <a:extLst>
              <a:ext uri="{FF2B5EF4-FFF2-40B4-BE49-F238E27FC236}">
                <a16:creationId xmlns:a16="http://schemas.microsoft.com/office/drawing/2014/main" id="{11B7F30A-5178-4B46-A8C5-C62209C7D967}"/>
              </a:ext>
            </a:extLst>
          </p:cNvPr>
          <p:cNvPicPr>
            <a:picLocks noChangeAspect="1"/>
          </p:cNvPicPr>
          <p:nvPr/>
        </p:nvPicPr>
        <p:blipFill rotWithShape="1">
          <a:blip r:embed="rId9">
            <a:clrChange>
              <a:clrFrom>
                <a:srgbClr val="FFFFFF"/>
              </a:clrFrom>
              <a:clrTo>
                <a:srgbClr val="FFFFFF">
                  <a:alpha val="0"/>
                </a:srgbClr>
              </a:clrTo>
            </a:clrChange>
            <a:extLst>
              <a:ext uri="{BEBA8EAE-BF5A-486C-A8C5-ECC9F3942E4B}">
                <a14:imgProps xmlns:a14="http://schemas.microsoft.com/office/drawing/2010/main">
                  <a14:imgLayer r:embed="rId10">
                    <a14:imgEffect>
                      <a14:sharpenSoften amount="25000"/>
                    </a14:imgEffect>
                    <a14:imgEffect>
                      <a14:saturation sat="200000"/>
                    </a14:imgEffect>
                  </a14:imgLayer>
                </a14:imgProps>
              </a:ext>
            </a:extLst>
          </a:blip>
          <a:srcRect l="5884" r="17882"/>
          <a:stretch/>
        </p:blipFill>
        <p:spPr>
          <a:xfrm>
            <a:off x="356218" y="313251"/>
            <a:ext cx="1293935" cy="1321211"/>
          </a:xfrm>
          <a:prstGeom prst="ellipse">
            <a:avLst/>
          </a:prstGeom>
        </p:spPr>
      </p:pic>
    </p:spTree>
    <p:custDataLst>
      <p:tags r:id="rId1"/>
    </p:custDataLst>
    <p:extLst>
      <p:ext uri="{BB962C8B-B14F-4D97-AF65-F5344CB8AC3E}">
        <p14:creationId xmlns:p14="http://schemas.microsoft.com/office/powerpoint/2010/main" val="3350058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93640E3-1628-46C6-A011-43048BCEF9EF}"/>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VIẾT ỨNG DỤNG</a:t>
            </a:r>
            <a:endParaRPr lang="en-US" sz="3600" dirty="0">
              <a:solidFill>
                <a:schemeClr val="accent2"/>
              </a:solidFill>
              <a:latin typeface="HP001" panose="020B0603050302020204" pitchFamily="34" charset="0"/>
              <a:ea typeface="HP001" panose="020B0603050302020204" pitchFamily="34" charset="0"/>
            </a:endParaRPr>
          </a:p>
        </p:txBody>
      </p:sp>
      <p:grpSp>
        <p:nvGrpSpPr>
          <p:cNvPr id="8" name="Group 7">
            <a:extLst>
              <a:ext uri="{FF2B5EF4-FFF2-40B4-BE49-F238E27FC236}">
                <a16:creationId xmlns:a16="http://schemas.microsoft.com/office/drawing/2014/main" id="{FC754FE6-469E-432F-8768-2B969E42EFAB}"/>
              </a:ext>
            </a:extLst>
          </p:cNvPr>
          <p:cNvGrpSpPr/>
          <p:nvPr/>
        </p:nvGrpSpPr>
        <p:grpSpPr>
          <a:xfrm>
            <a:off x="252010" y="1733550"/>
            <a:ext cx="6805090" cy="899829"/>
            <a:chOff x="347260" y="1976442"/>
            <a:chExt cx="6805090" cy="899829"/>
          </a:xfrm>
        </p:grpSpPr>
        <p:pic>
          <p:nvPicPr>
            <p:cNvPr id="9" name="Picture 8">
              <a:extLst>
                <a:ext uri="{FF2B5EF4-FFF2-40B4-BE49-F238E27FC236}">
                  <a16:creationId xmlns:a16="http://schemas.microsoft.com/office/drawing/2014/main" id="{0E4D8E6F-D81C-4EFE-BBC4-08CAD6D8F952}"/>
                </a:ext>
              </a:extLst>
            </p:cNvPr>
            <p:cNvPicPr>
              <a:picLocks noChangeAspect="1"/>
            </p:cNvPicPr>
            <p:nvPr/>
          </p:nvPicPr>
          <p:blipFill rotWithShape="1">
            <a:blip r:embed="rId3"/>
            <a:srcRect l="1" r="25515" b="84500"/>
            <a:stretch/>
          </p:blipFill>
          <p:spPr>
            <a:xfrm>
              <a:off x="347260" y="1976442"/>
              <a:ext cx="6200303" cy="899829"/>
            </a:xfrm>
            <a:prstGeom prst="rect">
              <a:avLst/>
            </a:prstGeom>
          </p:spPr>
        </p:pic>
        <p:sp>
          <p:nvSpPr>
            <p:cNvPr id="11" name="TextBox 10">
              <a:extLst>
                <a:ext uri="{FF2B5EF4-FFF2-40B4-BE49-F238E27FC236}">
                  <a16:creationId xmlns:a16="http://schemas.microsoft.com/office/drawing/2014/main" id="{70586EF1-CA11-4F32-82A9-5E06B7A286ED}"/>
                </a:ext>
              </a:extLst>
            </p:cNvPr>
            <p:cNvSpPr txBox="1"/>
            <p:nvPr/>
          </p:nvSpPr>
          <p:spPr>
            <a:xfrm>
              <a:off x="970435" y="2248917"/>
              <a:ext cx="6181915" cy="584775"/>
            </a:xfrm>
            <a:prstGeom prst="rect">
              <a:avLst/>
            </a:prstGeom>
            <a:noFill/>
          </p:spPr>
          <p:txBody>
            <a:bodyPr wrap="square">
              <a:spAutoFit/>
            </a:bodyPr>
            <a:lstStyle/>
            <a:p>
              <a:r>
                <a:rPr lang="vi-VN" sz="3200" dirty="0">
                  <a:solidFill>
                    <a:srgbClr val="FF0000"/>
                  </a:solidFill>
                  <a:latin typeface="HP001 4 hàng" panose="020B0603050302020204" pitchFamily="34" charset="0"/>
                </a:rPr>
                <a:t>JuŪ ngưƟ như mŎ.</a:t>
              </a:r>
              <a:endParaRPr lang="en-US" sz="3200" dirty="0">
                <a:solidFill>
                  <a:srgbClr val="FF0000"/>
                </a:solidFill>
                <a:latin typeface="HP001 4 hàng" panose="020B0603050302020204" pitchFamily="34" charset="0"/>
              </a:endParaRPr>
            </a:p>
          </p:txBody>
        </p:sp>
      </p:grpSp>
      <p:sp>
        <p:nvSpPr>
          <p:cNvPr id="13" name="TextBox 12">
            <a:extLst>
              <a:ext uri="{FF2B5EF4-FFF2-40B4-BE49-F238E27FC236}">
                <a16:creationId xmlns:a16="http://schemas.microsoft.com/office/drawing/2014/main" id="{60FE1D14-1F8A-460B-AE3A-5248B91830EC}"/>
              </a:ext>
            </a:extLst>
          </p:cNvPr>
          <p:cNvSpPr txBox="1"/>
          <p:nvPr/>
        </p:nvSpPr>
        <p:spPr>
          <a:xfrm>
            <a:off x="789460" y="2633379"/>
            <a:ext cx="6119826" cy="1774588"/>
          </a:xfrm>
          <a:prstGeom prst="rect">
            <a:avLst/>
          </a:prstGeom>
          <a:noFill/>
        </p:spPr>
        <p:txBody>
          <a:bodyPr wrap="square" rtlCol="0">
            <a:spAutoFit/>
          </a:bodyPr>
          <a:lstStyle/>
          <a:p>
            <a:pPr algn="just">
              <a:lnSpc>
                <a:spcPct val="150000"/>
              </a:lnSpc>
            </a:pPr>
            <a:r>
              <a:rPr lang="vi-VN" sz="1500" dirty="0">
                <a:latin typeface="UTM Avo" panose="02040603050506020204" pitchFamily="18" charset="0"/>
              </a:rPr>
              <a:t>a. </a:t>
            </a:r>
            <a:r>
              <a:rPr lang="en-US" sz="1500" dirty="0" err="1">
                <a:latin typeface="UTM Avo" panose="02040603050506020204" pitchFamily="18" charset="0"/>
              </a:rPr>
              <a:t>Chữ</a:t>
            </a:r>
            <a:r>
              <a:rPr lang="en-US" sz="1500" dirty="0">
                <a:latin typeface="UTM Avo" panose="02040603050506020204" pitchFamily="18" charset="0"/>
              </a:rPr>
              <a:t> </a:t>
            </a:r>
            <a:r>
              <a:rPr lang="en-US" sz="1500" dirty="0" err="1">
                <a:latin typeface="UTM Avo" panose="02040603050506020204" pitchFamily="18" charset="0"/>
              </a:rPr>
              <a:t>cái</a:t>
            </a:r>
            <a:r>
              <a:rPr lang="en-US" sz="1500" dirty="0">
                <a:latin typeface="UTM Avo" panose="02040603050506020204" pitchFamily="18" charset="0"/>
              </a:rPr>
              <a:t> </a:t>
            </a:r>
            <a:r>
              <a:rPr lang="en-US" sz="1500" dirty="0" err="1">
                <a:latin typeface="UTM Avo" panose="02040603050506020204" pitchFamily="18" charset="0"/>
              </a:rPr>
              <a:t>nào</a:t>
            </a:r>
            <a:r>
              <a:rPr lang="en-US" sz="1500" dirty="0">
                <a:latin typeface="UTM Avo" panose="02040603050506020204" pitchFamily="18" charset="0"/>
              </a:rPr>
              <a:t> </a:t>
            </a:r>
            <a:r>
              <a:rPr lang="en-US" sz="1500" dirty="0" err="1">
                <a:latin typeface="UTM Avo" panose="02040603050506020204" pitchFamily="18" charset="0"/>
              </a:rPr>
              <a:t>được</a:t>
            </a:r>
            <a:r>
              <a:rPr lang="en-US" sz="1500" dirty="0">
                <a:latin typeface="UTM Avo" panose="02040603050506020204" pitchFamily="18" charset="0"/>
              </a:rPr>
              <a:t> </a:t>
            </a:r>
            <a:r>
              <a:rPr lang="en-US" sz="1500" dirty="0" err="1">
                <a:latin typeface="UTM Avo" panose="02040603050506020204" pitchFamily="18" charset="0"/>
              </a:rPr>
              <a:t>viết</a:t>
            </a:r>
            <a:r>
              <a:rPr lang="en-US" sz="1500" dirty="0">
                <a:latin typeface="UTM Avo" panose="02040603050506020204" pitchFamily="18" charset="0"/>
              </a:rPr>
              <a:t> </a:t>
            </a:r>
            <a:r>
              <a:rPr lang="en-US" sz="1500" dirty="0" err="1">
                <a:latin typeface="UTM Avo" panose="02040603050506020204" pitchFamily="18" charset="0"/>
              </a:rPr>
              <a:t>hoa</a:t>
            </a:r>
            <a:r>
              <a:rPr lang="en-US" sz="1500" dirty="0">
                <a:latin typeface="UTM Avo" panose="02040603050506020204" pitchFamily="18" charset="0"/>
              </a:rPr>
              <a:t>? </a:t>
            </a:r>
          </a:p>
          <a:p>
            <a:pPr algn="just">
              <a:lnSpc>
                <a:spcPct val="150000"/>
              </a:lnSpc>
            </a:pPr>
            <a:endParaRPr lang="vi-VN" sz="1500" dirty="0">
              <a:latin typeface="UTM Avo" panose="02040603050506020204" pitchFamily="18" charset="0"/>
            </a:endParaRPr>
          </a:p>
          <a:p>
            <a:pPr algn="just">
              <a:lnSpc>
                <a:spcPct val="150000"/>
              </a:lnSpc>
            </a:pPr>
            <a:r>
              <a:rPr lang="vi-VN" sz="1500" dirty="0">
                <a:latin typeface="UTM Avo" panose="02040603050506020204" pitchFamily="18" charset="0"/>
              </a:rPr>
              <a:t>b. </a:t>
            </a:r>
            <a:r>
              <a:rPr lang="en-US" sz="1500" dirty="0" err="1">
                <a:latin typeface="UTM Avo" panose="02040603050506020204" pitchFamily="18" charset="0"/>
              </a:rPr>
              <a:t>Khoảng</a:t>
            </a:r>
            <a:r>
              <a:rPr lang="en-US" sz="1500" dirty="0">
                <a:latin typeface="UTM Avo" panose="02040603050506020204" pitchFamily="18" charset="0"/>
              </a:rPr>
              <a:t> </a:t>
            </a:r>
            <a:r>
              <a:rPr lang="en-US" sz="1500" dirty="0" err="1">
                <a:latin typeface="UTM Avo" panose="02040603050506020204" pitchFamily="18" charset="0"/>
              </a:rPr>
              <a:t>cách</a:t>
            </a:r>
            <a:r>
              <a:rPr lang="en-US" sz="1500" dirty="0">
                <a:latin typeface="UTM Avo" panose="02040603050506020204" pitchFamily="18" charset="0"/>
              </a:rPr>
              <a:t> </a:t>
            </a:r>
            <a:r>
              <a:rPr lang="en-US" sz="1500" dirty="0" err="1">
                <a:latin typeface="UTM Avo" panose="02040603050506020204" pitchFamily="18" charset="0"/>
              </a:rPr>
              <a:t>giữa</a:t>
            </a:r>
            <a:r>
              <a:rPr lang="en-US" sz="1500" dirty="0">
                <a:latin typeface="UTM Avo" panose="02040603050506020204" pitchFamily="18" charset="0"/>
              </a:rPr>
              <a:t> </a:t>
            </a:r>
            <a:r>
              <a:rPr lang="en-US" sz="1500" dirty="0" err="1">
                <a:latin typeface="UTM Avo" panose="02040603050506020204" pitchFamily="18" charset="0"/>
              </a:rPr>
              <a:t>các</a:t>
            </a:r>
            <a:r>
              <a:rPr lang="en-US" sz="1500" dirty="0">
                <a:latin typeface="UTM Avo" panose="02040603050506020204" pitchFamily="18" charset="0"/>
              </a:rPr>
              <a:t> </a:t>
            </a:r>
            <a:r>
              <a:rPr lang="en-US" sz="1500" dirty="0" err="1">
                <a:latin typeface="UTM Avo" panose="02040603050506020204" pitchFamily="18" charset="0"/>
              </a:rPr>
              <a:t>chữ</a:t>
            </a:r>
            <a:r>
              <a:rPr lang="en-US" sz="1500" dirty="0">
                <a:latin typeface="UTM Avo" panose="02040603050506020204" pitchFamily="18" charset="0"/>
              </a:rPr>
              <a:t> </a:t>
            </a:r>
            <a:r>
              <a:rPr lang="en-US" sz="1500" dirty="0" err="1">
                <a:latin typeface="UTM Avo" panose="02040603050506020204" pitchFamily="18" charset="0"/>
              </a:rPr>
              <a:t>ghi</a:t>
            </a:r>
            <a:r>
              <a:rPr lang="en-US" sz="1500" dirty="0">
                <a:latin typeface="UTM Avo" panose="02040603050506020204" pitchFamily="18" charset="0"/>
              </a:rPr>
              <a:t> </a:t>
            </a:r>
            <a:r>
              <a:rPr lang="en-US" sz="1500" dirty="0" err="1">
                <a:latin typeface="UTM Avo" panose="02040603050506020204" pitchFamily="18" charset="0"/>
              </a:rPr>
              <a:t>tiếng</a:t>
            </a:r>
            <a:r>
              <a:rPr lang="en-US" sz="1500" dirty="0">
                <a:latin typeface="UTM Avo" panose="02040603050506020204" pitchFamily="18" charset="0"/>
              </a:rPr>
              <a:t> </a:t>
            </a:r>
            <a:r>
              <a:rPr lang="en-US" sz="1500" dirty="0" err="1">
                <a:latin typeface="UTM Avo" panose="02040603050506020204" pitchFamily="18" charset="0"/>
              </a:rPr>
              <a:t>như</a:t>
            </a:r>
            <a:r>
              <a:rPr lang="en-US" sz="1500" dirty="0">
                <a:latin typeface="UTM Avo" panose="02040603050506020204" pitchFamily="18" charset="0"/>
              </a:rPr>
              <a:t> </a:t>
            </a:r>
            <a:r>
              <a:rPr lang="en-US" sz="1500" dirty="0" err="1">
                <a:latin typeface="UTM Avo" panose="02040603050506020204" pitchFamily="18" charset="0"/>
              </a:rPr>
              <a:t>thế</a:t>
            </a:r>
            <a:r>
              <a:rPr lang="en-US" sz="1500" dirty="0">
                <a:latin typeface="UTM Avo" panose="02040603050506020204" pitchFamily="18" charset="0"/>
              </a:rPr>
              <a:t> </a:t>
            </a:r>
            <a:r>
              <a:rPr lang="en-US" sz="1500" dirty="0" err="1">
                <a:latin typeface="UTM Avo" panose="02040603050506020204" pitchFamily="18" charset="0"/>
              </a:rPr>
              <a:t>nào</a:t>
            </a:r>
            <a:r>
              <a:rPr lang="en-US" sz="1500" dirty="0">
                <a:latin typeface="UTM Avo" panose="02040603050506020204" pitchFamily="18" charset="0"/>
              </a:rPr>
              <a:t>?</a:t>
            </a:r>
            <a:endParaRPr lang="vi-VN" sz="1500" dirty="0">
              <a:latin typeface="UTM Avo" panose="02040603050506020204" pitchFamily="18" charset="0"/>
            </a:endParaRPr>
          </a:p>
          <a:p>
            <a:pPr algn="just">
              <a:lnSpc>
                <a:spcPct val="150000"/>
              </a:lnSpc>
            </a:pPr>
            <a:endParaRPr lang="vi-VN" sz="1500" dirty="0">
              <a:latin typeface="UTM Avo" panose="02040603050506020204" pitchFamily="18" charset="0"/>
            </a:endParaRPr>
          </a:p>
          <a:p>
            <a:pPr algn="just">
              <a:lnSpc>
                <a:spcPct val="150000"/>
              </a:lnSpc>
            </a:pPr>
            <a:r>
              <a:rPr lang="en-US" sz="1500" dirty="0">
                <a:latin typeface="UTM Avo" panose="02040603050506020204" pitchFamily="18" charset="0"/>
              </a:rPr>
              <a:t>c. </a:t>
            </a:r>
            <a:r>
              <a:rPr lang="en-US" sz="1500" dirty="0" err="1">
                <a:latin typeface="UTM Avo" panose="02040603050506020204" pitchFamily="18" charset="0"/>
              </a:rPr>
              <a:t>Những</a:t>
            </a:r>
            <a:r>
              <a:rPr lang="en-US" sz="1500" dirty="0">
                <a:latin typeface="UTM Avo" panose="02040603050506020204" pitchFamily="18" charset="0"/>
              </a:rPr>
              <a:t> </a:t>
            </a:r>
            <a:r>
              <a:rPr lang="en-US" sz="1500" dirty="0" err="1">
                <a:latin typeface="UTM Avo" panose="02040603050506020204" pitchFamily="18" charset="0"/>
              </a:rPr>
              <a:t>chữ</a:t>
            </a:r>
            <a:r>
              <a:rPr lang="en-US" sz="1500" dirty="0">
                <a:latin typeface="UTM Avo" panose="02040603050506020204" pitchFamily="18" charset="0"/>
              </a:rPr>
              <a:t> </a:t>
            </a:r>
            <a:r>
              <a:rPr lang="en-US" sz="1500" dirty="0" err="1">
                <a:latin typeface="UTM Avo" panose="02040603050506020204" pitchFamily="18" charset="0"/>
              </a:rPr>
              <a:t>cái</a:t>
            </a:r>
            <a:r>
              <a:rPr lang="en-US" sz="1500" dirty="0">
                <a:latin typeface="UTM Avo" panose="02040603050506020204" pitchFamily="18" charset="0"/>
              </a:rPr>
              <a:t> </a:t>
            </a:r>
            <a:r>
              <a:rPr lang="en-US" sz="1500" dirty="0" err="1">
                <a:latin typeface="UTM Avo" panose="02040603050506020204" pitchFamily="18" charset="0"/>
              </a:rPr>
              <a:t>nào</a:t>
            </a:r>
            <a:r>
              <a:rPr lang="en-US" sz="1500" dirty="0">
                <a:latin typeface="UTM Avo" panose="02040603050506020204" pitchFamily="18" charset="0"/>
              </a:rPr>
              <a:t> </a:t>
            </a:r>
            <a:r>
              <a:rPr lang="en-US" sz="1500" dirty="0" err="1">
                <a:latin typeface="UTM Avo" panose="02040603050506020204" pitchFamily="18" charset="0"/>
              </a:rPr>
              <a:t>cao</a:t>
            </a:r>
            <a:r>
              <a:rPr lang="en-US" sz="1500" dirty="0">
                <a:latin typeface="UTM Avo" panose="02040603050506020204" pitchFamily="18" charset="0"/>
              </a:rPr>
              <a:t> 2.5 li ?</a:t>
            </a:r>
            <a:endParaRPr lang="vi-VN" sz="1500" dirty="0">
              <a:latin typeface="UTM Avo" panose="02040603050506020204" pitchFamily="18" charset="0"/>
            </a:endParaRPr>
          </a:p>
        </p:txBody>
      </p:sp>
      <p:sp>
        <p:nvSpPr>
          <p:cNvPr id="14" name="TextBox 13">
            <a:extLst>
              <a:ext uri="{FF2B5EF4-FFF2-40B4-BE49-F238E27FC236}">
                <a16:creationId xmlns:a16="http://schemas.microsoft.com/office/drawing/2014/main" id="{8D73E842-C79A-43ED-93DD-4C0ED0056686}"/>
              </a:ext>
            </a:extLst>
          </p:cNvPr>
          <p:cNvSpPr txBox="1"/>
          <p:nvPr/>
        </p:nvSpPr>
        <p:spPr>
          <a:xfrm>
            <a:off x="789460" y="3680260"/>
            <a:ext cx="6119826" cy="394723"/>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rPr>
              <a:t>Khoảng</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cách</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giữa</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các</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chữ</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ghi</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tiếng</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là</a:t>
            </a:r>
            <a:r>
              <a:rPr lang="en-US" sz="1500" dirty="0">
                <a:solidFill>
                  <a:schemeClr val="accent6">
                    <a:lumMod val="75000"/>
                  </a:schemeClr>
                </a:solidFill>
                <a:latin typeface="UTM Avo" panose="02040603050506020204" pitchFamily="18" charset="0"/>
              </a:rPr>
              <a:t> 1 con </a:t>
            </a:r>
            <a:r>
              <a:rPr lang="en-US" sz="1500" dirty="0" err="1">
                <a:solidFill>
                  <a:schemeClr val="accent6">
                    <a:lumMod val="75000"/>
                  </a:schemeClr>
                </a:solidFill>
                <a:latin typeface="UTM Avo" panose="02040603050506020204" pitchFamily="18" charset="0"/>
              </a:rPr>
              <a:t>chữ</a:t>
            </a:r>
            <a:r>
              <a:rPr lang="en-US" sz="1500" dirty="0">
                <a:solidFill>
                  <a:schemeClr val="accent6">
                    <a:lumMod val="75000"/>
                  </a:schemeClr>
                </a:solidFill>
                <a:latin typeface="UTM Avo" panose="02040603050506020204" pitchFamily="18" charset="0"/>
              </a:rPr>
              <a:t> o.</a:t>
            </a:r>
            <a:endParaRPr lang="vi-VN" sz="1500" dirty="0">
              <a:solidFill>
                <a:schemeClr val="accent6">
                  <a:lumMod val="75000"/>
                </a:schemeClr>
              </a:solidFill>
              <a:latin typeface="UTM Avo" panose="02040603050506020204" pitchFamily="18" charset="0"/>
            </a:endParaRPr>
          </a:p>
        </p:txBody>
      </p:sp>
      <p:sp>
        <p:nvSpPr>
          <p:cNvPr id="15" name="TextBox 14">
            <a:extLst>
              <a:ext uri="{FF2B5EF4-FFF2-40B4-BE49-F238E27FC236}">
                <a16:creationId xmlns:a16="http://schemas.microsoft.com/office/drawing/2014/main" id="{B16B698B-31A4-4BB7-9E24-D4B02BD2ADF2}"/>
              </a:ext>
            </a:extLst>
          </p:cNvPr>
          <p:cNvSpPr txBox="1"/>
          <p:nvPr/>
        </p:nvSpPr>
        <p:spPr>
          <a:xfrm>
            <a:off x="789460" y="3037425"/>
            <a:ext cx="1335888" cy="430887"/>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a:t>
            </a:r>
            <a:r>
              <a:rPr lang="en-US"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sym typeface="Wingdings" panose="05000000000000000000" pitchFamily="2" charset="2"/>
              </a:rPr>
              <a:t>Chữ</a:t>
            </a:r>
            <a:r>
              <a:rPr lang="en-US" sz="1500" dirty="0">
                <a:solidFill>
                  <a:schemeClr val="accent6">
                    <a:lumMod val="75000"/>
                  </a:schemeClr>
                </a:solidFill>
                <a:latin typeface="UTM Avo" panose="02040603050506020204" pitchFamily="18" charset="0"/>
                <a:sym typeface="Wingdings" panose="05000000000000000000" pitchFamily="2" charset="2"/>
              </a:rPr>
              <a:t> </a:t>
            </a:r>
            <a:r>
              <a:rPr lang="vi-VN" sz="1600" dirty="0">
                <a:solidFill>
                  <a:srgbClr val="FF0000"/>
                </a:solidFill>
                <a:latin typeface="HP001 4 hàng" panose="020B0603050302020204" pitchFamily="34" charset="0"/>
              </a:rPr>
              <a:t>J</a:t>
            </a:r>
            <a:r>
              <a:rPr lang="en-US" sz="1500" dirty="0">
                <a:solidFill>
                  <a:schemeClr val="accent6">
                    <a:lumMod val="75000"/>
                  </a:schemeClr>
                </a:solidFill>
                <a:latin typeface="UTM Avo" panose="02040603050506020204" pitchFamily="18" charset="0"/>
              </a:rPr>
              <a:t>.</a:t>
            </a:r>
            <a:endParaRPr lang="vi-VN" sz="1500" dirty="0">
              <a:solidFill>
                <a:schemeClr val="accent6">
                  <a:lumMod val="75000"/>
                </a:schemeClr>
              </a:solidFill>
              <a:latin typeface="UTM Avo" panose="02040603050506020204" pitchFamily="18" charset="0"/>
            </a:endParaRPr>
          </a:p>
        </p:txBody>
      </p:sp>
      <p:sp>
        <p:nvSpPr>
          <p:cNvPr id="16" name="TextBox 15">
            <a:extLst>
              <a:ext uri="{FF2B5EF4-FFF2-40B4-BE49-F238E27FC236}">
                <a16:creationId xmlns:a16="http://schemas.microsoft.com/office/drawing/2014/main" id="{F165350D-A3F4-44FE-A5E1-390A38EA53AC}"/>
              </a:ext>
            </a:extLst>
          </p:cNvPr>
          <p:cNvSpPr txBox="1"/>
          <p:nvPr/>
        </p:nvSpPr>
        <p:spPr>
          <a:xfrm>
            <a:off x="789460" y="4323881"/>
            <a:ext cx="6119826" cy="430887"/>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rPr>
              <a:t>Chữ</a:t>
            </a:r>
            <a:r>
              <a:rPr lang="en-US" sz="1500" dirty="0">
                <a:solidFill>
                  <a:schemeClr val="accent6">
                    <a:lumMod val="75000"/>
                  </a:schemeClr>
                </a:solidFill>
                <a:latin typeface="UTM Avo" panose="02040603050506020204" pitchFamily="18" charset="0"/>
              </a:rPr>
              <a:t> </a:t>
            </a:r>
            <a:r>
              <a:rPr lang="vi-VN" sz="1600" dirty="0">
                <a:solidFill>
                  <a:srgbClr val="FF0000"/>
                </a:solidFill>
                <a:latin typeface="HP001 4 hàng" panose="020B0603050302020204" pitchFamily="34" charset="0"/>
              </a:rPr>
              <a:t>J</a:t>
            </a:r>
            <a:r>
              <a:rPr lang="en-US" sz="1500" dirty="0">
                <a:solidFill>
                  <a:schemeClr val="accent6">
                    <a:lumMod val="75000"/>
                  </a:schemeClr>
                </a:solidFill>
                <a:latin typeface="HP001" panose="020B0603050302020204" pitchFamily="34" charset="0"/>
                <a:ea typeface="HP001" panose="020B0603050302020204" pitchFamily="34" charset="0"/>
                <a:sym typeface="Wingdings" panose="05000000000000000000" pitchFamily="2" charset="2"/>
              </a:rPr>
              <a:t>, h, g</a:t>
            </a:r>
            <a:r>
              <a:rPr lang="en-US" sz="1500" dirty="0">
                <a:solidFill>
                  <a:schemeClr val="accent6">
                    <a:lumMod val="75000"/>
                  </a:schemeClr>
                </a:solidFill>
                <a:latin typeface="UTM Avo" panose="02040603050506020204" pitchFamily="18" charset="0"/>
              </a:rPr>
              <a:t>.</a:t>
            </a:r>
            <a:endParaRPr lang="vi-VN" sz="1500" dirty="0">
              <a:solidFill>
                <a:schemeClr val="accent6">
                  <a:lumMod val="75000"/>
                </a:schemeClr>
              </a:solidFill>
              <a:latin typeface="UTM Avo" panose="02040603050506020204" pitchFamily="18" charset="0"/>
            </a:endParaRPr>
          </a:p>
        </p:txBody>
      </p:sp>
      <p:pic>
        <p:nvPicPr>
          <p:cNvPr id="12" name="Picture 11">
            <a:extLst>
              <a:ext uri="{FF2B5EF4-FFF2-40B4-BE49-F238E27FC236}">
                <a16:creationId xmlns:a16="http://schemas.microsoft.com/office/drawing/2014/main" id="{6EAE7045-B7C1-42C3-976C-BAF9430C84D8}"/>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5884" r="17882"/>
          <a:stretch/>
        </p:blipFill>
        <p:spPr>
          <a:xfrm>
            <a:off x="356218" y="313251"/>
            <a:ext cx="1293935" cy="1321211"/>
          </a:xfrm>
          <a:prstGeom prst="ellipse">
            <a:avLst/>
          </a:prstGeom>
        </p:spPr>
      </p:pic>
    </p:spTree>
    <p:custDataLst>
      <p:tags r:id="rId1"/>
    </p:custDataLst>
    <p:extLst>
      <p:ext uri="{BB962C8B-B14F-4D97-AF65-F5344CB8AC3E}">
        <p14:creationId xmlns:p14="http://schemas.microsoft.com/office/powerpoint/2010/main" val="157163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wipe(left)">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xEl>
                                              <p:pRg st="4" end="4"/>
                                            </p:txEl>
                                          </p:spTgt>
                                        </p:tgtEl>
                                        <p:attrNameLst>
                                          <p:attrName>style.visibility</p:attrName>
                                        </p:attrNameLst>
                                      </p:cBhvr>
                                      <p:to>
                                        <p:strVal val="visible"/>
                                      </p:to>
                                    </p:set>
                                    <p:animEffect transition="in" filter="wipe(left)">
                                      <p:cBhvr>
                                        <p:cTn id="27" dur="500"/>
                                        <p:tgtEl>
                                          <p:spTgt spid="1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4" grpId="0" uiExpand="1"/>
      <p:bldP spid="15"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93640E3-1628-46C6-A011-43048BCEF9EF}"/>
              </a:ext>
            </a:extLst>
          </p:cNvPr>
          <p:cNvSpPr txBox="1"/>
          <p:nvPr/>
        </p:nvSpPr>
        <p:spPr>
          <a:xfrm>
            <a:off x="1688168" y="491298"/>
            <a:ext cx="5693745" cy="646331"/>
          </a:xfrm>
          <a:prstGeom prst="rect">
            <a:avLst/>
          </a:prstGeom>
          <a:noFill/>
        </p:spPr>
        <p:txBody>
          <a:bodyPr wrap="square" rtlCol="0">
            <a:spAutoFit/>
          </a:bodyPr>
          <a:lstStyle/>
          <a:p>
            <a:r>
              <a:rPr lang="en-US" sz="3600" dirty="0">
                <a:solidFill>
                  <a:schemeClr val="accent2"/>
                </a:solidFill>
                <a:latin typeface="UTM Cookies" panose="02040603050506020204" pitchFamily="18" charset="0"/>
              </a:rPr>
              <a:t>LUYỆN VIẾT VỞ</a:t>
            </a:r>
            <a:endParaRPr lang="en-US" sz="3600" dirty="0">
              <a:solidFill>
                <a:schemeClr val="accent2"/>
              </a:solidFill>
              <a:latin typeface="HP001" panose="020B0603050302020204" pitchFamily="34" charset="0"/>
              <a:ea typeface="HP001" panose="020B0603050302020204" pitchFamily="34" charset="0"/>
            </a:endParaRPr>
          </a:p>
        </p:txBody>
      </p:sp>
      <p:pic>
        <p:nvPicPr>
          <p:cNvPr id="12" name="Picture 2" descr="Student Writing (#4) | Free SVG">
            <a:extLst>
              <a:ext uri="{FF2B5EF4-FFF2-40B4-BE49-F238E27FC236}">
                <a16:creationId xmlns:a16="http://schemas.microsoft.com/office/drawing/2014/main" id="{8FA5726B-825B-47B7-8F0D-26C4F7B2A5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5267" y="1938113"/>
            <a:ext cx="2887461" cy="288746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2B882A11-CE06-405A-9F8B-869DC327BECC}"/>
              </a:ext>
            </a:extLst>
          </p:cNvPr>
          <p:cNvSpPr txBox="1"/>
          <p:nvPr/>
        </p:nvSpPr>
        <p:spPr>
          <a:xfrm>
            <a:off x="746083" y="1597872"/>
            <a:ext cx="5365827" cy="413703"/>
          </a:xfrm>
          <a:prstGeom prst="rect">
            <a:avLst/>
          </a:prstGeom>
          <a:noFill/>
        </p:spPr>
        <p:txBody>
          <a:bodyPr wrap="square" rtlCol="0">
            <a:spAutoFit/>
          </a:bodyPr>
          <a:lstStyle/>
          <a:p>
            <a:pPr algn="ctr">
              <a:lnSpc>
                <a:spcPct val="150000"/>
              </a:lnSpc>
            </a:pPr>
            <a:r>
              <a:rPr lang="vi-VN" sz="1600" b="1" dirty="0">
                <a:solidFill>
                  <a:srgbClr val="0070C0"/>
                </a:solidFill>
                <a:latin typeface="UTM Avo" panose="02040603050506020204" pitchFamily="18" charset="0"/>
              </a:rPr>
              <a:t>Học sinh viết vào vở </a:t>
            </a:r>
            <a:r>
              <a:rPr lang="vi-VN" sz="1600" b="1" i="1" dirty="0">
                <a:solidFill>
                  <a:srgbClr val="0070C0"/>
                </a:solidFill>
                <a:latin typeface="UTM Avo" panose="02040603050506020204" pitchFamily="18" charset="0"/>
              </a:rPr>
              <a:t>Tập viết 2 tập hai</a:t>
            </a:r>
            <a:endParaRPr lang="en-US" sz="1600" b="1" dirty="0">
              <a:solidFill>
                <a:srgbClr val="0070C0"/>
              </a:solidFill>
              <a:latin typeface="UTM Avo" panose="02040603050506020204" pitchFamily="18" charset="0"/>
            </a:endParaRPr>
          </a:p>
        </p:txBody>
      </p:sp>
      <p:pic>
        <p:nvPicPr>
          <p:cNvPr id="8" name="Picture 7">
            <a:extLst>
              <a:ext uri="{FF2B5EF4-FFF2-40B4-BE49-F238E27FC236}">
                <a16:creationId xmlns:a16="http://schemas.microsoft.com/office/drawing/2014/main" id="{4164884D-B877-4C6C-9DA3-941EA12AEE4B}"/>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5884" r="17882"/>
          <a:stretch/>
        </p:blipFill>
        <p:spPr>
          <a:xfrm>
            <a:off x="356218" y="313251"/>
            <a:ext cx="1293935" cy="1321211"/>
          </a:xfrm>
          <a:prstGeom prst="ellipse">
            <a:avLst/>
          </a:prstGeom>
        </p:spPr>
      </p:pic>
    </p:spTree>
    <p:custDataLst>
      <p:tags r:id="rId1"/>
    </p:custDataLst>
    <p:extLst>
      <p:ext uri="{BB962C8B-B14F-4D97-AF65-F5344CB8AC3E}">
        <p14:creationId xmlns:p14="http://schemas.microsoft.com/office/powerpoint/2010/main" val="6732528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9867ED03-53B7-4142-8802-FFFD68C69C18}"/>
              </a:ext>
            </a:extLst>
          </p:cNvPr>
          <p:cNvGrpSpPr/>
          <p:nvPr/>
        </p:nvGrpSpPr>
        <p:grpSpPr>
          <a:xfrm>
            <a:off x="825296" y="1401452"/>
            <a:ext cx="5600404" cy="3338536"/>
            <a:chOff x="825296" y="1401452"/>
            <a:chExt cx="5600404" cy="3338536"/>
          </a:xfrm>
        </p:grpSpPr>
        <p:grpSp>
          <p:nvGrpSpPr>
            <p:cNvPr id="13" name="Group 12">
              <a:extLst>
                <a:ext uri="{FF2B5EF4-FFF2-40B4-BE49-F238E27FC236}">
                  <a16:creationId xmlns:a16="http://schemas.microsoft.com/office/drawing/2014/main" id="{6D3C9991-985C-4937-AE1A-78BA230C039F}"/>
                </a:ext>
              </a:extLst>
            </p:cNvPr>
            <p:cNvGrpSpPr/>
            <p:nvPr/>
          </p:nvGrpSpPr>
          <p:grpSpPr>
            <a:xfrm>
              <a:off x="825296" y="1401452"/>
              <a:ext cx="4405927" cy="3318271"/>
              <a:chOff x="1417547" y="1264224"/>
              <a:chExt cx="4405927" cy="3318271"/>
            </a:xfrm>
          </p:grpSpPr>
          <p:pic>
            <p:nvPicPr>
              <p:cNvPr id="16" name="Picture 15">
                <a:extLst>
                  <a:ext uri="{FF2B5EF4-FFF2-40B4-BE49-F238E27FC236}">
                    <a16:creationId xmlns:a16="http://schemas.microsoft.com/office/drawing/2014/main" id="{F5AE010C-58E9-4508-9F8B-ED997989F2DC}"/>
                  </a:ext>
                </a:extLst>
              </p:cNvPr>
              <p:cNvPicPr>
                <a:picLocks noChangeAspect="1"/>
              </p:cNvPicPr>
              <p:nvPr/>
            </p:nvPicPr>
            <p:blipFill>
              <a:blip r:embed="rId3">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7" name="TextBox 16">
                <a:extLst>
                  <a:ext uri="{FF2B5EF4-FFF2-40B4-BE49-F238E27FC236}">
                    <a16:creationId xmlns:a16="http://schemas.microsoft.com/office/drawing/2014/main" id="{B7933ABA-1877-4F11-820F-8A6C446E2CEA}"/>
                  </a:ext>
                </a:extLst>
              </p:cNvPr>
              <p:cNvSpPr txBox="1"/>
              <p:nvPr/>
            </p:nvSpPr>
            <p:spPr>
              <a:xfrm>
                <a:off x="1829745" y="3179483"/>
                <a:ext cx="3745069" cy="815480"/>
              </a:xfrm>
              <a:prstGeom prst="rect">
                <a:avLst/>
              </a:prstGeom>
              <a:noFill/>
            </p:spPr>
            <p:txBody>
              <a:bodyPr wrap="square" rtlCol="0">
                <a:spAutoFit/>
              </a:bodyPr>
              <a:lstStyle/>
              <a:p>
                <a:pPr algn="ctr">
                  <a:lnSpc>
                    <a:spcPct val="150000"/>
                  </a:lnSpc>
                </a:pPr>
                <a:r>
                  <a:rPr lang="vi-VN" sz="3600" b="1">
                    <a:solidFill>
                      <a:srgbClr val="17479D"/>
                    </a:solidFill>
                    <a:latin typeface="UTM Avo" panose="02040603050506020204" pitchFamily="18" charset="0"/>
                  </a:rPr>
                  <a:t>NÓI VÀ NGHE</a:t>
                </a:r>
                <a:endParaRPr lang="en-US" sz="3600" b="1" dirty="0">
                  <a:solidFill>
                    <a:srgbClr val="17479D"/>
                  </a:solidFill>
                  <a:latin typeface="UTM Avo" panose="02040603050506020204" pitchFamily="18" charset="0"/>
                </a:endParaRPr>
              </a:p>
            </p:txBody>
          </p:sp>
          <p:sp>
            <p:nvSpPr>
              <p:cNvPr id="27" name="TextBox 26">
                <a:extLst>
                  <a:ext uri="{FF2B5EF4-FFF2-40B4-BE49-F238E27FC236}">
                    <a16:creationId xmlns:a16="http://schemas.microsoft.com/office/drawing/2014/main" id="{40742A6D-7884-4501-86E1-952B5EC32BBA}"/>
                  </a:ext>
                </a:extLst>
              </p:cNvPr>
              <p:cNvSpPr txBox="1"/>
              <p:nvPr/>
            </p:nvSpPr>
            <p:spPr>
              <a:xfrm>
                <a:off x="2333588" y="2690349"/>
                <a:ext cx="3041009" cy="659989"/>
              </a:xfrm>
              <a:prstGeom prst="rect">
                <a:avLst/>
              </a:prstGeom>
              <a:noFill/>
            </p:spPr>
            <p:txBody>
              <a:bodyPr wrap="square" rtlCol="0">
                <a:spAutoFit/>
              </a:bodyPr>
              <a:lstStyle/>
              <a:p>
                <a:pPr algn="ctr">
                  <a:lnSpc>
                    <a:spcPct val="150000"/>
                  </a:lnSpc>
                </a:pPr>
                <a:r>
                  <a:rPr lang="vi-VN" sz="2800" b="1">
                    <a:solidFill>
                      <a:schemeClr val="accent1">
                        <a:lumMod val="50000"/>
                      </a:schemeClr>
                    </a:solidFill>
                    <a:latin typeface="UTM Avo" panose="02040603050506020204" pitchFamily="18" charset="0"/>
                  </a:rPr>
                  <a:t>TIẾT </a:t>
                </a:r>
                <a:r>
                  <a:rPr lang="vi-VN" sz="2800" b="1" dirty="0">
                    <a:solidFill>
                      <a:schemeClr val="accent1">
                        <a:lumMod val="50000"/>
                      </a:schemeClr>
                    </a:solidFill>
                    <a:latin typeface="UTM Avo" panose="02040603050506020204" pitchFamily="18" charset="0"/>
                  </a:rPr>
                  <a:t>4</a:t>
                </a:r>
                <a:endParaRPr lang="en-US" sz="2800" b="1" dirty="0">
                  <a:solidFill>
                    <a:schemeClr val="accent1">
                      <a:lumMod val="50000"/>
                    </a:schemeClr>
                  </a:solidFill>
                  <a:latin typeface="UTM Avo" panose="02040603050506020204" pitchFamily="18" charset="0"/>
                </a:endParaRPr>
              </a:p>
            </p:txBody>
          </p:sp>
        </p:grpSp>
        <p:pic>
          <p:nvPicPr>
            <p:cNvPr id="14" name="Picture 4">
              <a:extLst>
                <a:ext uri="{FF2B5EF4-FFF2-40B4-BE49-F238E27FC236}">
                  <a16:creationId xmlns:a16="http://schemas.microsoft.com/office/drawing/2014/main" id="{AEAB7076-3122-42A9-A525-8F5CB5D801F0}"/>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52822" y="3391782"/>
              <a:ext cx="1872878" cy="134820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id="{678102D6-D842-4945-8175-5457F39F95EB}"/>
              </a:ext>
            </a:extLst>
          </p:cNvPr>
          <p:cNvGrpSpPr/>
          <p:nvPr/>
        </p:nvGrpSpPr>
        <p:grpSpPr>
          <a:xfrm>
            <a:off x="232017" y="617893"/>
            <a:ext cx="1633743" cy="666635"/>
            <a:chOff x="349247" y="617893"/>
            <a:chExt cx="1633743" cy="666635"/>
          </a:xfrm>
        </p:grpSpPr>
        <p:sp>
          <p:nvSpPr>
            <p:cNvPr id="22" name="TextBox 21">
              <a:extLst>
                <a:ext uri="{FF2B5EF4-FFF2-40B4-BE49-F238E27FC236}">
                  <a16:creationId xmlns:a16="http://schemas.microsoft.com/office/drawing/2014/main" id="{CE139970-3B52-46EB-963E-410060A9FAB5}"/>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27</a:t>
              </a:r>
            </a:p>
          </p:txBody>
        </p:sp>
        <p:sp>
          <p:nvSpPr>
            <p:cNvPr id="23" name="TextBox 22">
              <a:extLst>
                <a:ext uri="{FF2B5EF4-FFF2-40B4-BE49-F238E27FC236}">
                  <a16:creationId xmlns:a16="http://schemas.microsoft.com/office/drawing/2014/main" id="{A92F532A-FD6D-4626-A0C9-FA554FB42541}"/>
                </a:ext>
              </a:extLst>
            </p:cNvPr>
            <p:cNvSpPr txBox="1"/>
            <p:nvPr/>
          </p:nvSpPr>
          <p:spPr>
            <a:xfrm>
              <a:off x="349247" y="638197"/>
              <a:ext cx="1613647" cy="646331"/>
            </a:xfrm>
            <a:prstGeom prst="rect">
              <a:avLst/>
            </a:prstGeom>
            <a:noFill/>
          </p:spPr>
          <p:txBody>
            <a:bodyPr wrap="square" rtlCol="0">
              <a:spAutoFit/>
            </a:bodyPr>
            <a:lstStyle/>
            <a:p>
              <a:r>
                <a:rPr lang="en-US" sz="3600" dirty="0">
                  <a:solidFill>
                    <a:srgbClr val="FC7D77"/>
                  </a:solidFill>
                  <a:latin typeface="UTM Cookies" panose="02040603050506020204" pitchFamily="18" charset="0"/>
                </a:rPr>
                <a:t>BÀI 27</a:t>
              </a:r>
            </a:p>
          </p:txBody>
        </p:sp>
      </p:grpSp>
      <p:sp>
        <p:nvSpPr>
          <p:cNvPr id="24" name="TextBox 23">
            <a:extLst>
              <a:ext uri="{FF2B5EF4-FFF2-40B4-BE49-F238E27FC236}">
                <a16:creationId xmlns:a16="http://schemas.microsoft.com/office/drawing/2014/main" id="{1EF0EC52-9697-41CC-BA29-D358B985DA79}"/>
              </a:ext>
            </a:extLst>
          </p:cNvPr>
          <p:cNvSpPr txBox="1"/>
          <p:nvPr/>
        </p:nvSpPr>
        <p:spPr>
          <a:xfrm>
            <a:off x="1827595" y="466215"/>
            <a:ext cx="4952729"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CHUYỆN QUẢ BẦU</a:t>
            </a:r>
            <a:endParaRPr lang="en-US" sz="3600" dirty="0">
              <a:solidFill>
                <a:schemeClr val="accent2"/>
              </a:solidFill>
              <a:latin typeface="UTM Cookies" panose="02040603050506020204" pitchFamily="18" charset="0"/>
            </a:endParaRPr>
          </a:p>
        </p:txBody>
      </p:sp>
    </p:spTree>
    <p:custDataLst>
      <p:tags r:id="rId1"/>
    </p:custDataLst>
    <p:extLst>
      <p:ext uri="{BB962C8B-B14F-4D97-AF65-F5344CB8AC3E}">
        <p14:creationId xmlns:p14="http://schemas.microsoft.com/office/powerpoint/2010/main" val="28606633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03EE091-0DD8-4F11-8634-5B9E92BB1250}"/>
              </a:ext>
            </a:extLst>
          </p:cNvPr>
          <p:cNvSpPr txBox="1"/>
          <p:nvPr/>
        </p:nvSpPr>
        <p:spPr>
          <a:xfrm>
            <a:off x="1536285" y="471183"/>
            <a:ext cx="4952729" cy="646331"/>
          </a:xfrm>
          <a:prstGeom prst="rect">
            <a:avLst/>
          </a:prstGeom>
          <a:noFill/>
        </p:spPr>
        <p:txBody>
          <a:bodyPr wrap="square" rtlCol="0">
            <a:spAutoFit/>
          </a:bodyPr>
          <a:lstStyle/>
          <a:p>
            <a:pPr algn="ctr"/>
            <a:r>
              <a:rPr lang="vi-VN" sz="3600" dirty="0">
                <a:solidFill>
                  <a:schemeClr val="accent2"/>
                </a:solidFill>
                <a:latin typeface="UTM Cookies" panose="02040603050506020204" pitchFamily="18" charset="0"/>
              </a:rPr>
              <a:t>CHUYỆN QUẢ BẦU</a:t>
            </a:r>
            <a:endParaRPr lang="en-US" sz="3600" dirty="0">
              <a:solidFill>
                <a:schemeClr val="accent2"/>
              </a:solidFill>
              <a:latin typeface="UTM Cookies" panose="02040603050506020204" pitchFamily="18" charset="0"/>
            </a:endParaRPr>
          </a:p>
        </p:txBody>
      </p:sp>
      <p:sp>
        <p:nvSpPr>
          <p:cNvPr id="14" name="TextBox 13">
            <a:extLst>
              <a:ext uri="{FF2B5EF4-FFF2-40B4-BE49-F238E27FC236}">
                <a16:creationId xmlns:a16="http://schemas.microsoft.com/office/drawing/2014/main" id="{4D3AA807-2DCC-48E4-AC94-AB911CA05AD3}"/>
              </a:ext>
            </a:extLst>
          </p:cNvPr>
          <p:cNvSpPr txBox="1"/>
          <p:nvPr/>
        </p:nvSpPr>
        <p:spPr>
          <a:xfrm>
            <a:off x="382849" y="1792394"/>
            <a:ext cx="1426901" cy="1477328"/>
          </a:xfrm>
          <a:prstGeom prst="rect">
            <a:avLst/>
          </a:prstGeom>
          <a:noFill/>
        </p:spPr>
        <p:txBody>
          <a:bodyPr wrap="square" rtlCol="0">
            <a:spAutoFit/>
          </a:bodyPr>
          <a:lstStyle/>
          <a:p>
            <a:pPr algn="just"/>
            <a:r>
              <a:rPr lang="vi-VN" sz="1500" b="1" dirty="0">
                <a:solidFill>
                  <a:schemeClr val="accent6">
                    <a:lumMod val="75000"/>
                  </a:schemeClr>
                </a:solidFill>
                <a:latin typeface="UTM Avo" panose="02040603050506020204" pitchFamily="18" charset="0"/>
              </a:rPr>
              <a:t>1. </a:t>
            </a:r>
            <a:r>
              <a:rPr lang="vi-VN" sz="1500" dirty="0">
                <a:latin typeface="UTM Avo" panose="02040603050506020204" pitchFamily="18" charset="0"/>
              </a:rPr>
              <a:t>Dựa vào tranh và câu hỏi gợi ý, nói về nội dung của từng tranh</a:t>
            </a:r>
            <a:r>
              <a:rPr lang="en-US" sz="1500" dirty="0">
                <a:latin typeface="UTM Avo" panose="02040603050506020204" pitchFamily="18" charset="0"/>
              </a:rPr>
              <a:t>.</a:t>
            </a:r>
            <a:endParaRPr lang="vi-VN" sz="1500" dirty="0">
              <a:latin typeface="UTM Avo" panose="02040603050506020204" pitchFamily="18" charset="0"/>
            </a:endParaRPr>
          </a:p>
        </p:txBody>
      </p:sp>
      <p:pic>
        <p:nvPicPr>
          <p:cNvPr id="8" name="Picture 7">
            <a:extLst>
              <a:ext uri="{FF2B5EF4-FFF2-40B4-BE49-F238E27FC236}">
                <a16:creationId xmlns:a16="http://schemas.microsoft.com/office/drawing/2014/main" id="{830BF670-10B1-408E-A42F-3E18EA6647B2}"/>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5884" r="17882"/>
          <a:stretch/>
        </p:blipFill>
        <p:spPr>
          <a:xfrm>
            <a:off x="356218" y="313251"/>
            <a:ext cx="1293935" cy="1321211"/>
          </a:xfrm>
          <a:prstGeom prst="ellipse">
            <a:avLst/>
          </a:prstGeom>
        </p:spPr>
      </p:pic>
      <p:pic>
        <p:nvPicPr>
          <p:cNvPr id="4" name="Picture 3">
            <a:extLst>
              <a:ext uri="{FF2B5EF4-FFF2-40B4-BE49-F238E27FC236}">
                <a16:creationId xmlns:a16="http://schemas.microsoft.com/office/drawing/2014/main" id="{3B6CF0C9-EE33-478E-A91E-2E1AE7E07733}"/>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50000"/>
                    </a14:imgEffect>
                    <a14:imgEffect>
                      <a14:saturation sat="200000"/>
                    </a14:imgEffect>
                  </a14:imgLayer>
                </a14:imgProps>
              </a:ext>
            </a:extLst>
          </a:blip>
          <a:stretch>
            <a:fillRect/>
          </a:stretch>
        </p:blipFill>
        <p:spPr>
          <a:xfrm>
            <a:off x="2038350" y="1418989"/>
            <a:ext cx="4171950" cy="3435999"/>
          </a:xfrm>
          <a:prstGeom prst="rect">
            <a:avLst/>
          </a:prstGeom>
        </p:spPr>
      </p:pic>
      <p:sp>
        <p:nvSpPr>
          <p:cNvPr id="5" name="Rectangle 4">
            <a:extLst>
              <a:ext uri="{FF2B5EF4-FFF2-40B4-BE49-F238E27FC236}">
                <a16:creationId xmlns:a16="http://schemas.microsoft.com/office/drawing/2014/main" id="{2E3F8E64-3903-4D32-88F0-A49C5A992BE7}"/>
              </a:ext>
            </a:extLst>
          </p:cNvPr>
          <p:cNvSpPr/>
          <p:nvPr/>
        </p:nvSpPr>
        <p:spPr>
          <a:xfrm>
            <a:off x="2038350" y="2689019"/>
            <a:ext cx="4171950" cy="416131"/>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Rectangle 14">
            <a:extLst>
              <a:ext uri="{FF2B5EF4-FFF2-40B4-BE49-F238E27FC236}">
                <a16:creationId xmlns:a16="http://schemas.microsoft.com/office/drawing/2014/main" id="{95B97104-33AF-4509-A19E-12E72E33312B}"/>
              </a:ext>
            </a:extLst>
          </p:cNvPr>
          <p:cNvSpPr/>
          <p:nvPr/>
        </p:nvSpPr>
        <p:spPr>
          <a:xfrm>
            <a:off x="2038350" y="4585554"/>
            <a:ext cx="3695700" cy="24085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TextBox 12">
            <a:extLst>
              <a:ext uri="{FF2B5EF4-FFF2-40B4-BE49-F238E27FC236}">
                <a16:creationId xmlns:a16="http://schemas.microsoft.com/office/drawing/2014/main" id="{C6C4CF42-9E10-4D44-BF7C-F40549523B75}"/>
              </a:ext>
            </a:extLst>
          </p:cNvPr>
          <p:cNvSpPr txBox="1"/>
          <p:nvPr/>
        </p:nvSpPr>
        <p:spPr>
          <a:xfrm>
            <a:off x="1895475" y="2429944"/>
            <a:ext cx="2305050" cy="830997"/>
          </a:xfrm>
          <a:prstGeom prst="rect">
            <a:avLst/>
          </a:prstGeom>
          <a:solidFill>
            <a:schemeClr val="accent2"/>
          </a:solidFill>
          <a:effectLst>
            <a:softEdge rad="63500"/>
          </a:effectLst>
        </p:spPr>
        <p:txBody>
          <a:bodyPr wrap="square" rtlCol="0">
            <a:spAutoFit/>
          </a:bodyPr>
          <a:lstStyle/>
          <a:p>
            <a:pPr algn="ctr"/>
            <a:r>
              <a:rPr lang="vi-VN" sz="1200" dirty="0">
                <a:solidFill>
                  <a:srgbClr val="FF0000"/>
                </a:solidFill>
                <a:latin typeface="UTM Avo" panose="02040603050506020204" pitchFamily="18" charset="0"/>
              </a:rPr>
              <a:t>Người chồng đỡ người vợ chui ra từ một khúc gỗ to khoét rỗng, xung quanh nước ngập mênh mông.</a:t>
            </a:r>
          </a:p>
        </p:txBody>
      </p:sp>
      <p:sp>
        <p:nvSpPr>
          <p:cNvPr id="16" name="TextBox 15">
            <a:extLst>
              <a:ext uri="{FF2B5EF4-FFF2-40B4-BE49-F238E27FC236}">
                <a16:creationId xmlns:a16="http://schemas.microsoft.com/office/drawing/2014/main" id="{8D861F9D-ECB5-4DCE-806C-3EF0F196C05E}"/>
              </a:ext>
            </a:extLst>
          </p:cNvPr>
          <p:cNvSpPr txBox="1"/>
          <p:nvPr/>
        </p:nvSpPr>
        <p:spPr>
          <a:xfrm>
            <a:off x="4286250" y="2643485"/>
            <a:ext cx="1943100" cy="461665"/>
          </a:xfrm>
          <a:prstGeom prst="rect">
            <a:avLst/>
          </a:prstGeom>
          <a:solidFill>
            <a:schemeClr val="accent2"/>
          </a:solidFill>
          <a:effectLst>
            <a:softEdge rad="63500"/>
          </a:effectLst>
        </p:spPr>
        <p:txBody>
          <a:bodyPr wrap="square" rtlCol="0">
            <a:spAutoFit/>
          </a:bodyPr>
          <a:lstStyle/>
          <a:p>
            <a:pPr algn="ctr"/>
            <a:r>
              <a:rPr lang="vi-VN" sz="1200" dirty="0">
                <a:solidFill>
                  <a:srgbClr val="FF0000"/>
                </a:solidFill>
                <a:latin typeface="UTM Avo" panose="02040603050506020204" pitchFamily="18" charset="0"/>
              </a:rPr>
              <a:t>Hai vợ chồng đi rừng bắt được một con dúi.</a:t>
            </a:r>
          </a:p>
        </p:txBody>
      </p:sp>
      <p:sp>
        <p:nvSpPr>
          <p:cNvPr id="17" name="TextBox 16">
            <a:extLst>
              <a:ext uri="{FF2B5EF4-FFF2-40B4-BE49-F238E27FC236}">
                <a16:creationId xmlns:a16="http://schemas.microsoft.com/office/drawing/2014/main" id="{6221D807-BF18-4A5A-A3A7-4F0F7259A689}"/>
              </a:ext>
            </a:extLst>
          </p:cNvPr>
          <p:cNvSpPr txBox="1"/>
          <p:nvPr/>
        </p:nvSpPr>
        <p:spPr>
          <a:xfrm>
            <a:off x="1990725" y="4326146"/>
            <a:ext cx="2209800" cy="461665"/>
          </a:xfrm>
          <a:prstGeom prst="rect">
            <a:avLst/>
          </a:prstGeom>
          <a:solidFill>
            <a:schemeClr val="accent2"/>
          </a:solidFill>
          <a:effectLst>
            <a:softEdge rad="63500"/>
          </a:effectLst>
        </p:spPr>
        <p:txBody>
          <a:bodyPr wrap="square" rtlCol="0">
            <a:spAutoFit/>
          </a:bodyPr>
          <a:lstStyle/>
          <a:p>
            <a:pPr algn="ctr"/>
            <a:r>
              <a:rPr lang="vi-VN" sz="1200" dirty="0">
                <a:solidFill>
                  <a:srgbClr val="FF0000"/>
                </a:solidFill>
                <a:latin typeface="UTM Avo" panose="02040603050506020204" pitchFamily="18" charset="0"/>
              </a:rPr>
              <a:t>Những con người nhỏ bé bước ra từ trong quả bầu.</a:t>
            </a:r>
          </a:p>
        </p:txBody>
      </p:sp>
      <p:sp>
        <p:nvSpPr>
          <p:cNvPr id="18" name="TextBox 17">
            <a:extLst>
              <a:ext uri="{FF2B5EF4-FFF2-40B4-BE49-F238E27FC236}">
                <a16:creationId xmlns:a16="http://schemas.microsoft.com/office/drawing/2014/main" id="{5603F419-BC43-4FA4-9090-E1D364F06AFC}"/>
              </a:ext>
            </a:extLst>
          </p:cNvPr>
          <p:cNvSpPr txBox="1"/>
          <p:nvPr/>
        </p:nvSpPr>
        <p:spPr>
          <a:xfrm>
            <a:off x="4171950" y="4345447"/>
            <a:ext cx="2085975" cy="461665"/>
          </a:xfrm>
          <a:prstGeom prst="rect">
            <a:avLst/>
          </a:prstGeom>
          <a:solidFill>
            <a:schemeClr val="accent2"/>
          </a:solidFill>
          <a:effectLst>
            <a:softEdge rad="63500"/>
          </a:effectLst>
        </p:spPr>
        <p:txBody>
          <a:bodyPr wrap="square" rtlCol="0">
            <a:spAutoFit/>
          </a:bodyPr>
          <a:lstStyle/>
          <a:p>
            <a:pPr algn="ctr"/>
            <a:r>
              <a:rPr lang="vi-VN" sz="1200">
                <a:solidFill>
                  <a:srgbClr val="FF0000"/>
                </a:solidFill>
                <a:latin typeface="UTM Avo" panose="02040603050506020204" pitchFamily="18" charset="0"/>
              </a:rPr>
              <a:t>Hai vợ chồng lấy quả bầu xuống, áp tai nghe</a:t>
            </a:r>
            <a:endParaRPr lang="vi-VN" sz="1200" dirty="0">
              <a:solidFill>
                <a:srgbClr val="FF0000"/>
              </a:solidFill>
              <a:latin typeface="UTM Avo" panose="02040603050506020204" pitchFamily="18" charset="0"/>
            </a:endParaRPr>
          </a:p>
        </p:txBody>
      </p:sp>
    </p:spTree>
    <p:custDataLst>
      <p:tags r:id="rId1"/>
    </p:custDataLst>
    <p:extLst>
      <p:ext uri="{BB962C8B-B14F-4D97-AF65-F5344CB8AC3E}">
        <p14:creationId xmlns:p14="http://schemas.microsoft.com/office/powerpoint/2010/main" val="295517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p:tgtEl>
                                          <p:spTgt spid="13"/>
                                        </p:tgtEl>
                                        <p:attrNameLst>
                                          <p:attrName>ppt_y</p:attrName>
                                        </p:attrNameLst>
                                      </p:cBhvr>
                                      <p:tavLst>
                                        <p:tav tm="0">
                                          <p:val>
                                            <p:strVal val="#ppt_y-#ppt_h*1.125000"/>
                                          </p:val>
                                        </p:tav>
                                        <p:tav tm="100000">
                                          <p:val>
                                            <p:strVal val="#ppt_y"/>
                                          </p:val>
                                        </p:tav>
                                      </p:tavLst>
                                    </p:anim>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1"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p:tgtEl>
                                          <p:spTgt spid="16"/>
                                        </p:tgtEl>
                                        <p:attrNameLst>
                                          <p:attrName>ppt_y</p:attrName>
                                        </p:attrNameLst>
                                      </p:cBhvr>
                                      <p:tavLst>
                                        <p:tav tm="0">
                                          <p:val>
                                            <p:strVal val="#ppt_y-#ppt_h*1.125000"/>
                                          </p:val>
                                        </p:tav>
                                        <p:tav tm="100000">
                                          <p:val>
                                            <p:strVal val="#ppt_y"/>
                                          </p:val>
                                        </p:tav>
                                      </p:tavLst>
                                    </p:anim>
                                    <p:animEffect transition="in" filter="wipe(down)">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1"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p:tgtEl>
                                          <p:spTgt spid="17"/>
                                        </p:tgtEl>
                                        <p:attrNameLst>
                                          <p:attrName>ppt_y</p:attrName>
                                        </p:attrNameLst>
                                      </p:cBhvr>
                                      <p:tavLst>
                                        <p:tav tm="0">
                                          <p:val>
                                            <p:strVal val="#ppt_y-#ppt_h*1.125000"/>
                                          </p:val>
                                        </p:tav>
                                        <p:tav tm="100000">
                                          <p:val>
                                            <p:strVal val="#ppt_y"/>
                                          </p:val>
                                        </p:tav>
                                      </p:tavLst>
                                    </p:anim>
                                    <p:animEffect transition="in" filter="wipe(down)">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1"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p:tgtEl>
                                          <p:spTgt spid="18"/>
                                        </p:tgtEl>
                                        <p:attrNameLst>
                                          <p:attrName>ppt_y</p:attrName>
                                        </p:attrNameLst>
                                      </p:cBhvr>
                                      <p:tavLst>
                                        <p:tav tm="0">
                                          <p:val>
                                            <p:strVal val="#ppt_y-#ppt_h*1.125000"/>
                                          </p:val>
                                        </p:tav>
                                        <p:tav tm="100000">
                                          <p:val>
                                            <p:strVal val="#ppt_y"/>
                                          </p:val>
                                        </p:tav>
                                      </p:tavLst>
                                    </p:anim>
                                    <p:animEffect transition="in" filter="wipe(down)">
                                      <p:cBhvr>
                                        <p:cTn id="3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 grpId="0" animBg="1"/>
      <p:bldP spid="16" grpId="0" animBg="1"/>
      <p:bldP spid="17" grpId="0" animBg="1"/>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301B64-10CF-4D0A-B1F8-9954AFC616EE}"/>
              </a:ext>
            </a:extLst>
          </p:cNvPr>
          <p:cNvSpPr txBox="1"/>
          <p:nvPr/>
        </p:nvSpPr>
        <p:spPr>
          <a:xfrm>
            <a:off x="521249" y="372632"/>
            <a:ext cx="5815502"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2. </a:t>
            </a:r>
            <a:r>
              <a:rPr lang="vi-VN" sz="1500" dirty="0">
                <a:latin typeface="UTM Avo" panose="02040603050506020204" pitchFamily="18" charset="0"/>
              </a:rPr>
              <a:t>Sắp xếp các tranh theo trình tự câu chuyện</a:t>
            </a:r>
            <a:r>
              <a:rPr lang="en-US" sz="1500" dirty="0">
                <a:latin typeface="UTM Avo" panose="02040603050506020204" pitchFamily="18" charset="0"/>
              </a:rPr>
              <a:t>.</a:t>
            </a:r>
            <a:endParaRPr lang="vi-VN" sz="1500" dirty="0">
              <a:latin typeface="UTM Avo" panose="02040603050506020204" pitchFamily="18" charset="0"/>
            </a:endParaRPr>
          </a:p>
        </p:txBody>
      </p:sp>
      <p:pic>
        <p:nvPicPr>
          <p:cNvPr id="6" name="Picture 5">
            <a:extLst>
              <a:ext uri="{FF2B5EF4-FFF2-40B4-BE49-F238E27FC236}">
                <a16:creationId xmlns:a16="http://schemas.microsoft.com/office/drawing/2014/main" id="{EBE90E7B-8C94-4C49-BB86-5C5D2DF79A68}"/>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rcRect r="50276" b="63668"/>
          <a:stretch/>
        </p:blipFill>
        <p:spPr>
          <a:xfrm>
            <a:off x="655590" y="799628"/>
            <a:ext cx="2420985" cy="1745477"/>
          </a:xfrm>
          <a:prstGeom prst="roundRect">
            <a:avLst/>
          </a:prstGeom>
        </p:spPr>
      </p:pic>
      <p:pic>
        <p:nvPicPr>
          <p:cNvPr id="7" name="Picture 6">
            <a:extLst>
              <a:ext uri="{FF2B5EF4-FFF2-40B4-BE49-F238E27FC236}">
                <a16:creationId xmlns:a16="http://schemas.microsoft.com/office/drawing/2014/main" id="{559E01B9-3A50-4ED5-A8FC-F5C8BF4D7C15}"/>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rcRect l="54577" t="228" r="3" b="63440"/>
          <a:stretch/>
        </p:blipFill>
        <p:spPr>
          <a:xfrm>
            <a:off x="3638550" y="799628"/>
            <a:ext cx="2211435" cy="1745477"/>
          </a:xfrm>
          <a:prstGeom prst="roundRect">
            <a:avLst/>
          </a:prstGeom>
        </p:spPr>
      </p:pic>
      <p:pic>
        <p:nvPicPr>
          <p:cNvPr id="8" name="Picture 7">
            <a:extLst>
              <a:ext uri="{FF2B5EF4-FFF2-40B4-BE49-F238E27FC236}">
                <a16:creationId xmlns:a16="http://schemas.microsoft.com/office/drawing/2014/main" id="{14F90E4C-B63F-4C82-B18B-1EFC3EE1882B}"/>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rcRect l="275" t="50989" r="50001" b="7150"/>
          <a:stretch/>
        </p:blipFill>
        <p:spPr>
          <a:xfrm>
            <a:off x="655590" y="2828926"/>
            <a:ext cx="2420984" cy="1745478"/>
          </a:xfrm>
          <a:prstGeom prst="roundRect">
            <a:avLst/>
          </a:prstGeom>
        </p:spPr>
      </p:pic>
      <p:pic>
        <p:nvPicPr>
          <p:cNvPr id="9" name="Picture 8">
            <a:extLst>
              <a:ext uri="{FF2B5EF4-FFF2-40B4-BE49-F238E27FC236}">
                <a16:creationId xmlns:a16="http://schemas.microsoft.com/office/drawing/2014/main" id="{A8EE33B8-3984-4169-8A9C-80FAEBF809F4}"/>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rcRect l="52428" t="50000" r="-2152" b="8139"/>
          <a:stretch/>
        </p:blipFill>
        <p:spPr>
          <a:xfrm>
            <a:off x="3533775" y="2828926"/>
            <a:ext cx="2420984" cy="1745478"/>
          </a:xfrm>
          <a:prstGeom prst="roundRect">
            <a:avLst/>
          </a:prstGeom>
        </p:spPr>
      </p:pic>
    </p:spTree>
    <p:custDataLst>
      <p:tags r:id="rId1"/>
    </p:custDataLst>
    <p:extLst>
      <p:ext uri="{BB962C8B-B14F-4D97-AF65-F5344CB8AC3E}">
        <p14:creationId xmlns:p14="http://schemas.microsoft.com/office/powerpoint/2010/main" val="2199897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16"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path" presetSubtype="0" accel="50000" decel="50000" fill="hold" nodeType="clickEffect">
                                  <p:stCondLst>
                                    <p:cond delay="0"/>
                                  </p:stCondLst>
                                  <p:childTnLst>
                                    <p:animMotion origin="layout" path="M -7.40741E-7 5.55112E-17 L 0.41968 5.55112E-17 " pathEditMode="relative" rAng="0" ptsTypes="AA">
                                      <p:cBhvr>
                                        <p:cTn id="33" dur="2000" fill="hold"/>
                                        <p:tgtEl>
                                          <p:spTgt spid="6"/>
                                        </p:tgtEl>
                                        <p:attrNameLst>
                                          <p:attrName>ppt_x</p:attrName>
                                          <p:attrName>ppt_y</p:attrName>
                                        </p:attrNameLst>
                                      </p:cBhvr>
                                      <p:rCtr x="20972" y="0"/>
                                    </p:animMotion>
                                  </p:childTnLst>
                                </p:cTn>
                              </p:par>
                              <p:par>
                                <p:cTn id="34" presetID="42" presetClass="path" presetSubtype="0" accel="50000" decel="50000" fill="hold" nodeType="withEffect">
                                  <p:stCondLst>
                                    <p:cond delay="0"/>
                                  </p:stCondLst>
                                  <p:childTnLst>
                                    <p:animMotion origin="layout" path="M 3.33333E-6 5.55112E-17 L -0.41968 5.55112E-17 " pathEditMode="relative" rAng="0" ptsTypes="AA">
                                      <p:cBhvr>
                                        <p:cTn id="35" dur="2000" fill="hold"/>
                                        <p:tgtEl>
                                          <p:spTgt spid="7"/>
                                        </p:tgtEl>
                                        <p:attrNameLst>
                                          <p:attrName>ppt_x</p:attrName>
                                          <p:attrName>ppt_y</p:attrName>
                                        </p:attrNameLst>
                                      </p:cBhvr>
                                      <p:rCtr x="-20995" y="0"/>
                                    </p:animMotion>
                                  </p:childTnLst>
                                </p:cTn>
                              </p:par>
                              <p:par>
                                <p:cTn id="36" presetID="42" presetClass="path" presetSubtype="0" accel="50000" decel="50000" fill="hold" nodeType="withEffect">
                                  <p:stCondLst>
                                    <p:cond delay="0"/>
                                  </p:stCondLst>
                                  <p:childTnLst>
                                    <p:animMotion origin="layout" path="M -7.40741E-7 -3.08642E-6 L 0.41968 -3.08642E-6 " pathEditMode="relative" rAng="0" ptsTypes="AA">
                                      <p:cBhvr>
                                        <p:cTn id="37" dur="2000" fill="hold"/>
                                        <p:tgtEl>
                                          <p:spTgt spid="8"/>
                                        </p:tgtEl>
                                        <p:attrNameLst>
                                          <p:attrName>ppt_x</p:attrName>
                                          <p:attrName>ppt_y</p:attrName>
                                        </p:attrNameLst>
                                      </p:cBhvr>
                                      <p:rCtr x="20972" y="0"/>
                                    </p:animMotion>
                                  </p:childTnLst>
                                </p:cTn>
                              </p:par>
                              <p:par>
                                <p:cTn id="38" presetID="42" presetClass="path" presetSubtype="0" accel="50000" decel="50000" fill="hold" nodeType="withEffect">
                                  <p:stCondLst>
                                    <p:cond delay="0"/>
                                  </p:stCondLst>
                                  <p:childTnLst>
                                    <p:animMotion origin="layout" path="M 3.33333E-6 -3.08642E-6 L -0.41967 -3.7037E-7 " pathEditMode="relative" rAng="0" ptsTypes="AA">
                                      <p:cBhvr>
                                        <p:cTn id="39" dur="2000" fill="hold"/>
                                        <p:tgtEl>
                                          <p:spTgt spid="9"/>
                                        </p:tgtEl>
                                        <p:attrNameLst>
                                          <p:attrName>ppt_x</p:attrName>
                                          <p:attrName>ppt_y</p:attrName>
                                        </p:attrNameLst>
                                      </p:cBhvr>
                                      <p:rCtr x="-21250" y="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5286BF-34ED-4EAE-9388-A2ED23464CEA}"/>
              </a:ext>
            </a:extLst>
          </p:cNvPr>
          <p:cNvSpPr txBox="1"/>
          <p:nvPr/>
        </p:nvSpPr>
        <p:spPr>
          <a:xfrm>
            <a:off x="521249" y="372632"/>
            <a:ext cx="5815502"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3. </a:t>
            </a:r>
            <a:r>
              <a:rPr lang="vi-VN" sz="1500" dirty="0">
                <a:latin typeface="UTM Avo" panose="02040603050506020204" pitchFamily="18" charset="0"/>
              </a:rPr>
              <a:t>Kể lại từng đoạn của câu chuyện theo tranh</a:t>
            </a:r>
            <a:r>
              <a:rPr lang="en-US" sz="1500" dirty="0">
                <a:latin typeface="UTM Avo" panose="02040603050506020204" pitchFamily="18" charset="0"/>
              </a:rPr>
              <a:t>.</a:t>
            </a:r>
            <a:endParaRPr lang="vi-VN" sz="1500" dirty="0">
              <a:latin typeface="UTM Avo" panose="02040603050506020204" pitchFamily="18" charset="0"/>
            </a:endParaRPr>
          </a:p>
        </p:txBody>
      </p:sp>
      <p:pic>
        <p:nvPicPr>
          <p:cNvPr id="3" name="Picture 2">
            <a:extLst>
              <a:ext uri="{FF2B5EF4-FFF2-40B4-BE49-F238E27FC236}">
                <a16:creationId xmlns:a16="http://schemas.microsoft.com/office/drawing/2014/main" id="{C81B4F3A-EFD8-4E3E-A89F-E36AC071513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766762" y="4248258"/>
            <a:ext cx="5324475" cy="522610"/>
          </a:xfrm>
          <a:prstGeom prst="rect">
            <a:avLst/>
          </a:prstGeom>
        </p:spPr>
      </p:pic>
      <p:pic>
        <p:nvPicPr>
          <p:cNvPr id="4" name="Picture 3">
            <a:extLst>
              <a:ext uri="{FF2B5EF4-FFF2-40B4-BE49-F238E27FC236}">
                <a16:creationId xmlns:a16="http://schemas.microsoft.com/office/drawing/2014/main" id="{2CED210E-8F53-40AD-AE37-86EAF8BB3052}"/>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rcRect r="50276" b="63668"/>
          <a:stretch/>
        </p:blipFill>
        <p:spPr>
          <a:xfrm>
            <a:off x="3429000" y="838364"/>
            <a:ext cx="2295526" cy="1655024"/>
          </a:xfrm>
          <a:prstGeom prst="roundRect">
            <a:avLst/>
          </a:prstGeom>
        </p:spPr>
      </p:pic>
      <p:pic>
        <p:nvPicPr>
          <p:cNvPr id="5" name="Picture 4">
            <a:extLst>
              <a:ext uri="{FF2B5EF4-FFF2-40B4-BE49-F238E27FC236}">
                <a16:creationId xmlns:a16="http://schemas.microsoft.com/office/drawing/2014/main" id="{40A989F3-BCED-43DC-BA37-E4C3CEAF1AC1}"/>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rcRect l="54577" t="228" r="3" b="63440"/>
          <a:stretch/>
        </p:blipFill>
        <p:spPr>
          <a:xfrm>
            <a:off x="865139" y="797834"/>
            <a:ext cx="2211435" cy="1745477"/>
          </a:xfrm>
          <a:prstGeom prst="roundRect">
            <a:avLst/>
          </a:prstGeom>
        </p:spPr>
      </p:pic>
      <p:pic>
        <p:nvPicPr>
          <p:cNvPr id="6" name="Picture 5">
            <a:extLst>
              <a:ext uri="{FF2B5EF4-FFF2-40B4-BE49-F238E27FC236}">
                <a16:creationId xmlns:a16="http://schemas.microsoft.com/office/drawing/2014/main" id="{EBA66F34-C5C0-4422-904E-6FD38FA8F836}"/>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rcRect l="275" t="50989" r="50001" b="7150"/>
          <a:stretch/>
        </p:blipFill>
        <p:spPr>
          <a:xfrm>
            <a:off x="3303542" y="2543309"/>
            <a:ext cx="2420984" cy="1745478"/>
          </a:xfrm>
          <a:prstGeom prst="roundRect">
            <a:avLst/>
          </a:prstGeom>
        </p:spPr>
      </p:pic>
      <p:pic>
        <p:nvPicPr>
          <p:cNvPr id="7" name="Picture 6">
            <a:extLst>
              <a:ext uri="{FF2B5EF4-FFF2-40B4-BE49-F238E27FC236}">
                <a16:creationId xmlns:a16="http://schemas.microsoft.com/office/drawing/2014/main" id="{988B5801-5C74-4B2C-B8BE-23C99D7D1AE4}"/>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rcRect l="52428" t="50000" r="-2152" b="8139"/>
          <a:stretch/>
        </p:blipFill>
        <p:spPr>
          <a:xfrm>
            <a:off x="766762" y="2523046"/>
            <a:ext cx="2420984" cy="1745478"/>
          </a:xfrm>
          <a:prstGeom prst="roundRect">
            <a:avLst/>
          </a:prstGeom>
        </p:spPr>
      </p:pic>
    </p:spTree>
    <p:extLst>
      <p:ext uri="{BB962C8B-B14F-4D97-AF65-F5344CB8AC3E}">
        <p14:creationId xmlns:p14="http://schemas.microsoft.com/office/powerpoint/2010/main" val="4205502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83E8A3E-7BFE-436F-BFB4-967E7691BAD6}"/>
              </a:ext>
            </a:extLst>
          </p:cNvPr>
          <p:cNvGrpSpPr/>
          <p:nvPr/>
        </p:nvGrpSpPr>
        <p:grpSpPr>
          <a:xfrm>
            <a:off x="232017" y="617893"/>
            <a:ext cx="1633743" cy="666635"/>
            <a:chOff x="349247" y="617893"/>
            <a:chExt cx="1633743" cy="666635"/>
          </a:xfrm>
        </p:grpSpPr>
        <p:sp>
          <p:nvSpPr>
            <p:cNvPr id="3" name="TextBox 2">
              <a:extLst>
                <a:ext uri="{FF2B5EF4-FFF2-40B4-BE49-F238E27FC236}">
                  <a16:creationId xmlns:a16="http://schemas.microsoft.com/office/drawing/2014/main" id="{03294A48-5128-4508-BFB7-94AD3F5984A4}"/>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27</a:t>
              </a:r>
            </a:p>
          </p:txBody>
        </p:sp>
        <p:sp>
          <p:nvSpPr>
            <p:cNvPr id="4" name="TextBox 3">
              <a:extLst>
                <a:ext uri="{FF2B5EF4-FFF2-40B4-BE49-F238E27FC236}">
                  <a16:creationId xmlns:a16="http://schemas.microsoft.com/office/drawing/2014/main" id="{A0FE075E-00B8-430F-A266-1358EF8D2A4B}"/>
                </a:ext>
              </a:extLst>
            </p:cNvPr>
            <p:cNvSpPr txBox="1"/>
            <p:nvPr/>
          </p:nvSpPr>
          <p:spPr>
            <a:xfrm>
              <a:off x="349247" y="638197"/>
              <a:ext cx="1613647" cy="646331"/>
            </a:xfrm>
            <a:prstGeom prst="rect">
              <a:avLst/>
            </a:prstGeom>
            <a:noFill/>
          </p:spPr>
          <p:txBody>
            <a:bodyPr wrap="square" rtlCol="0">
              <a:spAutoFit/>
            </a:bodyPr>
            <a:lstStyle/>
            <a:p>
              <a:r>
                <a:rPr lang="en-US" sz="3600" dirty="0">
                  <a:solidFill>
                    <a:srgbClr val="FC7D77"/>
                  </a:solidFill>
                  <a:latin typeface="UTM Cookies" panose="02040603050506020204" pitchFamily="18" charset="0"/>
                </a:rPr>
                <a:t>BÀI 27</a:t>
              </a:r>
            </a:p>
          </p:txBody>
        </p:sp>
      </p:grpSp>
      <p:sp>
        <p:nvSpPr>
          <p:cNvPr id="5" name="TextBox 4">
            <a:extLst>
              <a:ext uri="{FF2B5EF4-FFF2-40B4-BE49-F238E27FC236}">
                <a16:creationId xmlns:a16="http://schemas.microsoft.com/office/drawing/2014/main" id="{CC276F55-83B7-4445-99D9-142DBE549B7E}"/>
              </a:ext>
            </a:extLst>
          </p:cNvPr>
          <p:cNvSpPr txBox="1"/>
          <p:nvPr/>
        </p:nvSpPr>
        <p:spPr>
          <a:xfrm>
            <a:off x="1827595" y="466215"/>
            <a:ext cx="4952729"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CHUYỆN QUẢ BẦU</a:t>
            </a:r>
            <a:endParaRPr lang="en-US" sz="3600" dirty="0">
              <a:solidFill>
                <a:schemeClr val="accent2"/>
              </a:solidFill>
              <a:latin typeface="UTM Cookies" panose="02040603050506020204" pitchFamily="18" charset="0"/>
            </a:endParaRPr>
          </a:p>
        </p:txBody>
      </p:sp>
      <p:sp>
        <p:nvSpPr>
          <p:cNvPr id="10" name="TextBox 9">
            <a:extLst>
              <a:ext uri="{FF2B5EF4-FFF2-40B4-BE49-F238E27FC236}">
                <a16:creationId xmlns:a16="http://schemas.microsoft.com/office/drawing/2014/main" id="{5BF60F04-36B4-45A2-B1D1-F13D064BD417}"/>
              </a:ext>
            </a:extLst>
          </p:cNvPr>
          <p:cNvSpPr txBox="1"/>
          <p:nvPr/>
        </p:nvSpPr>
        <p:spPr>
          <a:xfrm>
            <a:off x="1520568" y="1356213"/>
            <a:ext cx="5141490" cy="553998"/>
          </a:xfrm>
          <a:prstGeom prst="rect">
            <a:avLst/>
          </a:prstGeom>
          <a:noFill/>
        </p:spPr>
        <p:txBody>
          <a:bodyPr wrap="square" rtlCol="0">
            <a:spAutoFit/>
          </a:bodyPr>
          <a:lstStyle/>
          <a:p>
            <a:r>
              <a:rPr lang="vi-VN" sz="1500" dirty="0">
                <a:latin typeface="UTM Avo" panose="02040603050506020204" pitchFamily="18" charset="0"/>
              </a:rPr>
              <a:t>Dựa vào tranh minh họa, hãy đoán xem câu chuyện nói về điều gì.</a:t>
            </a:r>
            <a:endParaRPr lang="en-US" sz="1500" dirty="0">
              <a:latin typeface="UTM Avo" panose="02040603050506020204" pitchFamily="18" charset="0"/>
            </a:endParaRPr>
          </a:p>
        </p:txBody>
      </p:sp>
      <p:pic>
        <p:nvPicPr>
          <p:cNvPr id="11" name="Picture 10">
            <a:extLst>
              <a:ext uri="{FF2B5EF4-FFF2-40B4-BE49-F238E27FC236}">
                <a16:creationId xmlns:a16="http://schemas.microsoft.com/office/drawing/2014/main" id="{694660AC-3FC6-4716-A48A-E33D598CC2EA}"/>
              </a:ext>
            </a:extLst>
          </p:cNvPr>
          <p:cNvPicPr>
            <a:picLocks noChangeAspect="1"/>
          </p:cNvPicPr>
          <p:nvPr/>
        </p:nvPicPr>
        <p:blipFill>
          <a:blip r:embed="rId3">
            <a:clrChange>
              <a:clrFrom>
                <a:srgbClr val="FFFEFE"/>
              </a:clrFrom>
              <a:clrTo>
                <a:srgbClr val="FFFEFE">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824753" y="1409698"/>
            <a:ext cx="695814" cy="366713"/>
          </a:xfrm>
          <a:prstGeom prst="rect">
            <a:avLst/>
          </a:prstGeom>
        </p:spPr>
      </p:pic>
      <p:pic>
        <p:nvPicPr>
          <p:cNvPr id="8" name="Picture 7">
            <a:extLst>
              <a:ext uri="{FF2B5EF4-FFF2-40B4-BE49-F238E27FC236}">
                <a16:creationId xmlns:a16="http://schemas.microsoft.com/office/drawing/2014/main" id="{F2FB827F-D4B4-493B-8D68-1A1F9D8D5B97}"/>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660733" y="1889195"/>
            <a:ext cx="5536533" cy="2915597"/>
          </a:xfrm>
          <a:prstGeom prst="roundRect">
            <a:avLst/>
          </a:prstGeom>
        </p:spPr>
      </p:pic>
    </p:spTree>
    <p:custDataLst>
      <p:tags r:id="rId1"/>
    </p:custDataLst>
    <p:extLst>
      <p:ext uri="{BB962C8B-B14F-4D97-AF65-F5344CB8AC3E}">
        <p14:creationId xmlns:p14="http://schemas.microsoft.com/office/powerpoint/2010/main" val="239239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C4A6C3F-CE6F-4B90-9A96-86738710A9AB}"/>
              </a:ext>
            </a:extLst>
          </p:cNvPr>
          <p:cNvGrpSpPr/>
          <p:nvPr/>
        </p:nvGrpSpPr>
        <p:grpSpPr>
          <a:xfrm>
            <a:off x="1144267" y="1390819"/>
            <a:ext cx="4894120" cy="3440874"/>
            <a:chOff x="1144267" y="1390819"/>
            <a:chExt cx="4894120" cy="3440874"/>
          </a:xfrm>
        </p:grpSpPr>
        <p:grpSp>
          <p:nvGrpSpPr>
            <p:cNvPr id="12" name="Group 11">
              <a:extLst>
                <a:ext uri="{FF2B5EF4-FFF2-40B4-BE49-F238E27FC236}">
                  <a16:creationId xmlns:a16="http://schemas.microsoft.com/office/drawing/2014/main" id="{7CD24776-F859-41A1-B689-7CE133CA5202}"/>
                </a:ext>
              </a:extLst>
            </p:cNvPr>
            <p:cNvGrpSpPr/>
            <p:nvPr/>
          </p:nvGrpSpPr>
          <p:grpSpPr>
            <a:xfrm>
              <a:off x="1144267" y="1390819"/>
              <a:ext cx="4405927" cy="3318271"/>
              <a:chOff x="1417547" y="1264224"/>
              <a:chExt cx="4405927" cy="3318271"/>
            </a:xfrm>
          </p:grpSpPr>
          <p:pic>
            <p:nvPicPr>
              <p:cNvPr id="14" name="Picture 13">
                <a:extLst>
                  <a:ext uri="{FF2B5EF4-FFF2-40B4-BE49-F238E27FC236}">
                    <a16:creationId xmlns:a16="http://schemas.microsoft.com/office/drawing/2014/main" id="{06BACFB1-FE8A-4EF3-93FF-8C0495BC77AF}"/>
                  </a:ext>
                </a:extLst>
              </p:cNvPr>
              <p:cNvPicPr>
                <a:picLocks noChangeAspect="1"/>
              </p:cNvPicPr>
              <p:nvPr/>
            </p:nvPicPr>
            <p:blipFill>
              <a:blip r:embed="rId3">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6" name="TextBox 15">
                <a:extLst>
                  <a:ext uri="{FF2B5EF4-FFF2-40B4-BE49-F238E27FC236}">
                    <a16:creationId xmlns:a16="http://schemas.microsoft.com/office/drawing/2014/main" id="{D72C645D-5C6B-453D-85C4-8ACFDFAC96DE}"/>
                  </a:ext>
                </a:extLst>
              </p:cNvPr>
              <p:cNvSpPr txBox="1"/>
              <p:nvPr/>
            </p:nvSpPr>
            <p:spPr>
              <a:xfrm>
                <a:off x="3064386" y="2987782"/>
                <a:ext cx="2009748" cy="976165"/>
              </a:xfrm>
              <a:prstGeom prst="rect">
                <a:avLst/>
              </a:prstGeom>
              <a:noFill/>
            </p:spPr>
            <p:txBody>
              <a:bodyPr wrap="square" rtlCol="0">
                <a:spAutoFit/>
              </a:bodyPr>
              <a:lstStyle/>
              <a:p>
                <a:pPr algn="ctr">
                  <a:lnSpc>
                    <a:spcPct val="150000"/>
                  </a:lnSpc>
                </a:pPr>
                <a:r>
                  <a:rPr lang="vi-VN" sz="4400" b="1" dirty="0">
                    <a:solidFill>
                      <a:srgbClr val="17479D"/>
                    </a:solidFill>
                    <a:latin typeface="UTM Avo" panose="02040603050506020204" pitchFamily="18" charset="0"/>
                  </a:rPr>
                  <a:t>ĐỌC</a:t>
                </a:r>
                <a:endParaRPr lang="en-US" sz="4400" b="1" dirty="0">
                  <a:solidFill>
                    <a:srgbClr val="17479D"/>
                  </a:solidFill>
                  <a:latin typeface="UTM Avo" panose="02040603050506020204" pitchFamily="18" charset="0"/>
                </a:endParaRPr>
              </a:p>
            </p:txBody>
          </p:sp>
          <p:sp>
            <p:nvSpPr>
              <p:cNvPr id="17" name="TextBox 16">
                <a:extLst>
                  <a:ext uri="{FF2B5EF4-FFF2-40B4-BE49-F238E27FC236}">
                    <a16:creationId xmlns:a16="http://schemas.microsoft.com/office/drawing/2014/main" id="{BBD946C2-0E3E-46A8-AE88-B0F56622B312}"/>
                  </a:ext>
                </a:extLst>
              </p:cNvPr>
              <p:cNvSpPr txBox="1"/>
              <p:nvPr/>
            </p:nvSpPr>
            <p:spPr>
              <a:xfrm>
                <a:off x="2447589" y="2552809"/>
                <a:ext cx="3041009" cy="659989"/>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TIẾT 1 – 2</a:t>
                </a:r>
                <a:endParaRPr lang="en-US" sz="2800" b="1" dirty="0">
                  <a:solidFill>
                    <a:schemeClr val="accent1">
                      <a:lumMod val="50000"/>
                    </a:schemeClr>
                  </a:solidFill>
                  <a:latin typeface="UTM Avo" panose="02040603050506020204" pitchFamily="18" charset="0"/>
                </a:endParaRPr>
              </a:p>
            </p:txBody>
          </p:sp>
        </p:grpSp>
        <p:pic>
          <p:nvPicPr>
            <p:cNvPr id="13" name="Picture 4">
              <a:extLst>
                <a:ext uri="{FF2B5EF4-FFF2-40B4-BE49-F238E27FC236}">
                  <a16:creationId xmlns:a16="http://schemas.microsoft.com/office/drawing/2014/main" id="{3870305D-FA79-4B2E-A1D1-C2B3F36B4E1B}"/>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75294" y="3268600"/>
              <a:ext cx="1563093" cy="156309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id="{ED2234EF-4199-449F-8EC1-3945650956DA}"/>
              </a:ext>
            </a:extLst>
          </p:cNvPr>
          <p:cNvGrpSpPr/>
          <p:nvPr/>
        </p:nvGrpSpPr>
        <p:grpSpPr>
          <a:xfrm>
            <a:off x="232017" y="617893"/>
            <a:ext cx="1633743" cy="666635"/>
            <a:chOff x="349247" y="617893"/>
            <a:chExt cx="1633743" cy="666635"/>
          </a:xfrm>
        </p:grpSpPr>
        <p:sp>
          <p:nvSpPr>
            <p:cNvPr id="22" name="TextBox 21">
              <a:extLst>
                <a:ext uri="{FF2B5EF4-FFF2-40B4-BE49-F238E27FC236}">
                  <a16:creationId xmlns:a16="http://schemas.microsoft.com/office/drawing/2014/main" id="{E99BCB59-19DA-48F3-B0EC-6095889EF2DF}"/>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27</a:t>
              </a:r>
            </a:p>
          </p:txBody>
        </p:sp>
        <p:sp>
          <p:nvSpPr>
            <p:cNvPr id="23" name="TextBox 22">
              <a:extLst>
                <a:ext uri="{FF2B5EF4-FFF2-40B4-BE49-F238E27FC236}">
                  <a16:creationId xmlns:a16="http://schemas.microsoft.com/office/drawing/2014/main" id="{D6792EBB-42B5-4526-9C5C-47555C3969D9}"/>
                </a:ext>
              </a:extLst>
            </p:cNvPr>
            <p:cNvSpPr txBox="1"/>
            <p:nvPr/>
          </p:nvSpPr>
          <p:spPr>
            <a:xfrm>
              <a:off x="349247" y="638197"/>
              <a:ext cx="1613647" cy="646331"/>
            </a:xfrm>
            <a:prstGeom prst="rect">
              <a:avLst/>
            </a:prstGeom>
            <a:noFill/>
          </p:spPr>
          <p:txBody>
            <a:bodyPr wrap="square" rtlCol="0">
              <a:spAutoFit/>
            </a:bodyPr>
            <a:lstStyle/>
            <a:p>
              <a:r>
                <a:rPr lang="en-US" sz="3600" dirty="0">
                  <a:solidFill>
                    <a:srgbClr val="FC7D77"/>
                  </a:solidFill>
                  <a:latin typeface="UTM Cookies" panose="02040603050506020204" pitchFamily="18" charset="0"/>
                </a:rPr>
                <a:t>BÀI 27</a:t>
              </a:r>
            </a:p>
          </p:txBody>
        </p:sp>
      </p:grpSp>
      <p:sp>
        <p:nvSpPr>
          <p:cNvPr id="24" name="TextBox 23">
            <a:extLst>
              <a:ext uri="{FF2B5EF4-FFF2-40B4-BE49-F238E27FC236}">
                <a16:creationId xmlns:a16="http://schemas.microsoft.com/office/drawing/2014/main" id="{4BEFA6ED-06CB-4743-940C-787AF9E2267E}"/>
              </a:ext>
            </a:extLst>
          </p:cNvPr>
          <p:cNvSpPr txBox="1"/>
          <p:nvPr/>
        </p:nvSpPr>
        <p:spPr>
          <a:xfrm>
            <a:off x="1827595" y="466215"/>
            <a:ext cx="4952729"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CHUYỆN QUẢ BẦU</a:t>
            </a:r>
            <a:endParaRPr lang="en-US" sz="3600" dirty="0">
              <a:solidFill>
                <a:schemeClr val="accent2"/>
              </a:solidFill>
              <a:latin typeface="UTM Cookies" panose="02040603050506020204" pitchFamily="18" charset="0"/>
            </a:endParaRPr>
          </a:p>
        </p:txBody>
      </p:sp>
    </p:spTree>
    <p:custDataLst>
      <p:tags r:id="rId1"/>
    </p:custDataLst>
    <p:extLst>
      <p:ext uri="{BB962C8B-B14F-4D97-AF65-F5344CB8AC3E}">
        <p14:creationId xmlns:p14="http://schemas.microsoft.com/office/powerpoint/2010/main" val="40715701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1C2B47B3-8119-46C8-BA79-C4B1526EC33B}"/>
              </a:ext>
            </a:extLst>
          </p:cNvPr>
          <p:cNvGrpSpPr/>
          <p:nvPr/>
        </p:nvGrpSpPr>
        <p:grpSpPr>
          <a:xfrm>
            <a:off x="331246" y="939845"/>
            <a:ext cx="6155316" cy="3727663"/>
            <a:chOff x="376112" y="865068"/>
            <a:chExt cx="6155316" cy="3727663"/>
          </a:xfrm>
        </p:grpSpPr>
        <p:pic>
          <p:nvPicPr>
            <p:cNvPr id="20" name="Picture 19">
              <a:extLst>
                <a:ext uri="{FF2B5EF4-FFF2-40B4-BE49-F238E27FC236}">
                  <a16:creationId xmlns:a16="http://schemas.microsoft.com/office/drawing/2014/main" id="{E676A5A3-CEE6-4E88-BECC-17B301189EE4}"/>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3536635" y="865068"/>
              <a:ext cx="2994793" cy="2331191"/>
            </a:xfrm>
            <a:prstGeom prst="cloud">
              <a:avLst/>
            </a:prstGeom>
          </p:spPr>
        </p:pic>
        <p:sp>
          <p:nvSpPr>
            <p:cNvPr id="2" name="TextBox 1">
              <a:extLst>
                <a:ext uri="{FF2B5EF4-FFF2-40B4-BE49-F238E27FC236}">
                  <a16:creationId xmlns:a16="http://schemas.microsoft.com/office/drawing/2014/main" id="{43DB0D57-E4C1-4E80-8664-1A0205E2CF88}"/>
                </a:ext>
              </a:extLst>
            </p:cNvPr>
            <p:cNvSpPr txBox="1"/>
            <p:nvPr/>
          </p:nvSpPr>
          <p:spPr>
            <a:xfrm>
              <a:off x="376115" y="1005488"/>
              <a:ext cx="3552790" cy="1938992"/>
            </a:xfrm>
            <a:prstGeom prst="rect">
              <a:avLst/>
            </a:prstGeom>
            <a:noFill/>
          </p:spPr>
          <p:txBody>
            <a:bodyPr wrap="square" rtlCol="0">
              <a:spAutoFit/>
            </a:bodyPr>
            <a:lstStyle/>
            <a:p>
              <a:pPr indent="171450" algn="just"/>
              <a:r>
                <a:rPr lang="vi-VN" sz="1200" dirty="0">
                  <a:latin typeface="UTM Avo" panose="02040603050506020204" pitchFamily="18" charset="0"/>
                </a:rPr>
                <a:t>Ngày xưa có vợ chồng nọ đi rừng, bắt được một con dúi. Dúi xin tha, họ thương tình tha cho nó.</a:t>
              </a:r>
            </a:p>
            <a:p>
              <a:pPr indent="171450" algn="just"/>
              <a:r>
                <a:rPr lang="vi-VN" sz="1200" dirty="0">
                  <a:latin typeface="UTM Avo" panose="02040603050506020204" pitchFamily="18" charset="0"/>
                </a:rPr>
                <a:t>Để trả ơn, dúi báo sắp có lũ lụt rất lớn</a:t>
              </a:r>
            </a:p>
            <a:p>
              <a:pPr algn="just"/>
              <a:r>
                <a:rPr lang="vi-VN" sz="1200" dirty="0">
                  <a:latin typeface="UTM Avo" panose="02040603050506020204" pitchFamily="18" charset="0"/>
                </a:rPr>
                <a:t>và chỉ cho họ cách tránh. Họ nói với bà</a:t>
              </a:r>
            </a:p>
            <a:p>
              <a:pPr algn="just"/>
              <a:r>
                <a:rPr lang="vi-VN" sz="1200" dirty="0">
                  <a:latin typeface="UTM Avo" panose="02040603050506020204" pitchFamily="18" charset="0"/>
                </a:rPr>
                <a:t>con nhưng chẳng ai tin. Nghe lời dúi, họ</a:t>
              </a:r>
            </a:p>
            <a:p>
              <a:pPr algn="just"/>
              <a:r>
                <a:rPr lang="vi-VN" sz="1200" dirty="0">
                  <a:latin typeface="UTM Avo" panose="02040603050506020204" pitchFamily="18" charset="0"/>
                </a:rPr>
                <a:t>khoét rỗng khúc gỗ to, chuẩn bị thức ăn</a:t>
              </a:r>
            </a:p>
            <a:p>
              <a:pPr algn="just"/>
              <a:r>
                <a:rPr lang="vi-VN" sz="1200" dirty="0">
                  <a:latin typeface="UTM Avo" panose="02040603050506020204" pitchFamily="18" charset="0"/>
                </a:rPr>
                <a:t>bỏ vào đó. Vừa chuẩn bị xong mọi thứ thì mưa to, gió lớn, nước ngập mênh mông.  Muôn loài chim trong biển nước. Nhờ sống</a:t>
              </a:r>
            </a:p>
          </p:txBody>
        </p:sp>
        <p:sp>
          <p:nvSpPr>
            <p:cNvPr id="8" name="Rectangle 7">
              <a:extLst>
                <a:ext uri="{FF2B5EF4-FFF2-40B4-BE49-F238E27FC236}">
                  <a16:creationId xmlns:a16="http://schemas.microsoft.com/office/drawing/2014/main" id="{1CCC9258-648E-47A0-B48A-1A8C05500FBC}"/>
                </a:ext>
              </a:extLst>
            </p:cNvPr>
            <p:cNvSpPr/>
            <p:nvPr/>
          </p:nvSpPr>
          <p:spPr>
            <a:xfrm>
              <a:off x="376114" y="2852828"/>
              <a:ext cx="5803621" cy="276999"/>
            </a:xfrm>
            <a:prstGeom prst="rect">
              <a:avLst/>
            </a:prstGeom>
          </p:spPr>
          <p:txBody>
            <a:bodyPr wrap="square">
              <a:spAutoFit/>
            </a:bodyPr>
            <a:lstStyle/>
            <a:p>
              <a:r>
                <a:rPr lang="vi-VN" sz="1200" dirty="0">
                  <a:latin typeface="UTM Avo" panose="02040603050506020204" pitchFamily="18" charset="0"/>
                </a:rPr>
                <a:t>trong khúc gỗ nổi, vợ chồng nhà nọ thoát nạn.</a:t>
              </a:r>
              <a:endParaRPr lang="vi-VN" sz="1200" dirty="0"/>
            </a:p>
          </p:txBody>
        </p:sp>
        <p:sp>
          <p:nvSpPr>
            <p:cNvPr id="10" name="Rectangle 9">
              <a:extLst>
                <a:ext uri="{FF2B5EF4-FFF2-40B4-BE49-F238E27FC236}">
                  <a16:creationId xmlns:a16="http://schemas.microsoft.com/office/drawing/2014/main" id="{31FD4371-B14F-4954-99AF-C1EEB227D0FB}"/>
                </a:ext>
              </a:extLst>
            </p:cNvPr>
            <p:cNvSpPr/>
            <p:nvPr/>
          </p:nvSpPr>
          <p:spPr>
            <a:xfrm>
              <a:off x="376112" y="3023071"/>
              <a:ext cx="6105773" cy="1569660"/>
            </a:xfrm>
            <a:prstGeom prst="rect">
              <a:avLst/>
            </a:prstGeom>
          </p:spPr>
          <p:txBody>
            <a:bodyPr wrap="square">
              <a:spAutoFit/>
            </a:bodyPr>
            <a:lstStyle/>
            <a:p>
              <a:pPr indent="171450" algn="just"/>
              <a:r>
                <a:rPr lang="vi-VN" sz="1200" dirty="0">
                  <a:latin typeface="UTM Avo" panose="02040603050506020204" pitchFamily="18" charset="0"/>
                </a:rPr>
                <a:t>Ít lâu sau, người vợ sinh ra một quả bầu.</a:t>
              </a:r>
            </a:p>
            <a:p>
              <a:pPr indent="171450" algn="just"/>
              <a:r>
                <a:rPr lang="vi-VN" sz="1200" dirty="0">
                  <a:latin typeface="UTM Avo" panose="02040603050506020204" pitchFamily="18" charset="0"/>
                </a:rPr>
                <a:t>Một hôm, đi làm nương về, họ nghe tiếng cười đùa từ gác bếp để quả bầu. Thấy lạ, họ lấy quả bầu xuống, áp tai nghe thì có tiếng lao xao. Người vợ bèn lấy que dùi quả bầu. Lạ thay, từ trong quả bầu, những con người bé nhỏ bước ra. Người Khơ Mú ra trước. Tiếp đến, người Thái, người Mường, người Dao, người Mông, người Ê-đê, người Ba-na, người Kinh,... lần lượt ra theo.</a:t>
              </a:r>
            </a:p>
            <a:p>
              <a:pPr indent="171450" algn="just"/>
              <a:r>
                <a:rPr lang="vi-VN" sz="1200" dirty="0">
                  <a:latin typeface="UTM Avo" panose="02040603050506020204" pitchFamily="18" charset="0"/>
                </a:rPr>
                <a:t>Đó là tổ tiên của các dân tộc anh em trên đất nước ta ngày nay.</a:t>
              </a:r>
            </a:p>
            <a:p>
              <a:pPr indent="171450" algn="r"/>
              <a:r>
                <a:rPr lang="vi-VN" sz="1200" dirty="0">
                  <a:latin typeface="UTM Avo" panose="02040603050506020204" pitchFamily="18" charset="0"/>
                </a:rPr>
                <a:t>(Theo </a:t>
              </a:r>
              <a:r>
                <a:rPr lang="vi-VN" sz="1200" i="1" dirty="0">
                  <a:latin typeface="UTM Avo" panose="02040603050506020204" pitchFamily="18" charset="0"/>
                </a:rPr>
                <a:t>Truyện cổ Khơ Mú</a:t>
              </a:r>
              <a:r>
                <a:rPr lang="vi-VN" sz="1200" dirty="0">
                  <a:latin typeface="UTM Avo" panose="02040603050506020204" pitchFamily="18" charset="0"/>
                </a:rPr>
                <a:t>) </a:t>
              </a:r>
              <a:r>
                <a:rPr lang="vi-VN" sz="1200" dirty="0">
                  <a:solidFill>
                    <a:schemeClr val="accent2"/>
                  </a:solidFill>
                  <a:latin typeface="UTM Avo" panose="02040603050506020204" pitchFamily="18" charset="0"/>
                </a:rPr>
                <a:t>đ</a:t>
              </a:r>
            </a:p>
          </p:txBody>
        </p:sp>
      </p:grpSp>
      <p:grpSp>
        <p:nvGrpSpPr>
          <p:cNvPr id="3" name="Group 2">
            <a:extLst>
              <a:ext uri="{FF2B5EF4-FFF2-40B4-BE49-F238E27FC236}">
                <a16:creationId xmlns:a16="http://schemas.microsoft.com/office/drawing/2014/main" id="{9D0F22DC-6D72-483F-8FD5-D3D31A098AA8}"/>
              </a:ext>
            </a:extLst>
          </p:cNvPr>
          <p:cNvGrpSpPr/>
          <p:nvPr/>
        </p:nvGrpSpPr>
        <p:grpSpPr>
          <a:xfrm>
            <a:off x="635794" y="375529"/>
            <a:ext cx="1305582" cy="525172"/>
            <a:chOff x="635794" y="14285"/>
            <a:chExt cx="1305582" cy="525172"/>
          </a:xfrm>
        </p:grpSpPr>
        <p:sp>
          <p:nvSpPr>
            <p:cNvPr id="4" name="TextBox 3">
              <a:extLst>
                <a:ext uri="{FF2B5EF4-FFF2-40B4-BE49-F238E27FC236}">
                  <a16:creationId xmlns:a16="http://schemas.microsoft.com/office/drawing/2014/main" id="{4FCF2103-78A6-4FBE-95ED-601E4DFDD877}"/>
                </a:ext>
              </a:extLst>
            </p:cNvPr>
            <p:cNvSpPr txBox="1"/>
            <p:nvPr/>
          </p:nvSpPr>
          <p:spPr>
            <a:xfrm>
              <a:off x="1127791" y="49917"/>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5" name="Picture 4">
              <a:extLst>
                <a:ext uri="{FF2B5EF4-FFF2-40B4-BE49-F238E27FC236}">
                  <a16:creationId xmlns:a16="http://schemas.microsoft.com/office/drawing/2014/main" id="{3D6FFFDF-1D49-4D68-AD91-28FE9681F56B}"/>
                </a:ext>
              </a:extLst>
            </p:cNvPr>
            <p:cNvPicPr>
              <a:picLocks noChangeAspect="1"/>
            </p:cNvPicPr>
            <p:nvPr/>
          </p:nvPicPr>
          <p:blipFill rotWithShape="1">
            <a:blip r:embed="rId5">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772" t="2351" r="1"/>
            <a:stretch/>
          </p:blipFill>
          <p:spPr>
            <a:xfrm>
              <a:off x="635794" y="14285"/>
              <a:ext cx="582308" cy="525172"/>
            </a:xfrm>
            <a:prstGeom prst="rect">
              <a:avLst/>
            </a:prstGeom>
          </p:spPr>
        </p:pic>
      </p:grpSp>
      <p:sp>
        <p:nvSpPr>
          <p:cNvPr id="6" name="TextBox 5">
            <a:extLst>
              <a:ext uri="{FF2B5EF4-FFF2-40B4-BE49-F238E27FC236}">
                <a16:creationId xmlns:a16="http://schemas.microsoft.com/office/drawing/2014/main" id="{9DC896DB-F00F-4B35-AA0E-25BACE8F3BB7}"/>
              </a:ext>
            </a:extLst>
          </p:cNvPr>
          <p:cNvSpPr txBox="1"/>
          <p:nvPr/>
        </p:nvSpPr>
        <p:spPr>
          <a:xfrm>
            <a:off x="1941376" y="692265"/>
            <a:ext cx="3113330" cy="413703"/>
          </a:xfrm>
          <a:prstGeom prst="rect">
            <a:avLst/>
          </a:prstGeom>
          <a:noFill/>
        </p:spPr>
        <p:txBody>
          <a:bodyPr wrap="square" rtlCol="0">
            <a:spAutoFit/>
          </a:bodyPr>
          <a:lstStyle/>
          <a:p>
            <a:pPr algn="ctr">
              <a:lnSpc>
                <a:spcPct val="150000"/>
              </a:lnSpc>
            </a:pPr>
            <a:r>
              <a:rPr lang="vi-VN" sz="1600" b="1" dirty="0">
                <a:solidFill>
                  <a:schemeClr val="accent1">
                    <a:lumMod val="75000"/>
                  </a:schemeClr>
                </a:solidFill>
                <a:latin typeface="UTM Avo" panose="02040603050506020204" pitchFamily="18" charset="0"/>
              </a:rPr>
              <a:t>CHUYỆN QUẢ BẦU</a:t>
            </a:r>
            <a:endParaRPr lang="en-US" sz="1600" b="1" dirty="0">
              <a:solidFill>
                <a:schemeClr val="accent1">
                  <a:lumMod val="75000"/>
                </a:schemeClr>
              </a:solidFill>
              <a:latin typeface="UTM Avo" panose="02040603050506020204" pitchFamily="18" charset="0"/>
            </a:endParaRPr>
          </a:p>
        </p:txBody>
      </p:sp>
      <p:pic>
        <p:nvPicPr>
          <p:cNvPr id="12" name="Picture 11">
            <a:extLst>
              <a:ext uri="{FF2B5EF4-FFF2-40B4-BE49-F238E27FC236}">
                <a16:creationId xmlns:a16="http://schemas.microsoft.com/office/drawing/2014/main" id="{687A8ABD-36F5-464E-9D2F-70C1856681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6572" y="990085"/>
            <a:ext cx="304770" cy="288000"/>
          </a:xfrm>
          <a:prstGeom prst="rect">
            <a:avLst/>
          </a:prstGeom>
        </p:spPr>
      </p:pic>
      <p:pic>
        <p:nvPicPr>
          <p:cNvPr id="13" name="Picture 12">
            <a:extLst>
              <a:ext uri="{FF2B5EF4-FFF2-40B4-BE49-F238E27FC236}">
                <a16:creationId xmlns:a16="http://schemas.microsoft.com/office/drawing/2014/main" id="{4A940625-0A14-48B6-B2C3-82F0A86D5750}"/>
              </a:ext>
            </a:extLst>
          </p:cNvPr>
          <p:cNvPicPr>
            <a:picLocks noChangeAspect="1"/>
          </p:cNvPicPr>
          <p:nvPr/>
        </p:nvPicPr>
        <p:blipFill>
          <a:blip r:embed="rId8">
            <a:duotone>
              <a:schemeClr val="accent6">
                <a:shade val="45000"/>
                <a:satMod val="135000"/>
              </a:schemeClr>
              <a:prstClr val="white"/>
            </a:duotone>
            <a:extLst>
              <a:ext uri="{BEBA8EAE-BF5A-486C-A8C5-ECC9F3942E4B}">
                <a14:imgProps xmlns:a14="http://schemas.microsoft.com/office/drawing/2010/main">
                  <a14:imgLayer r:embed="rId9">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26558" y="1634270"/>
            <a:ext cx="288000" cy="288000"/>
          </a:xfrm>
          <a:prstGeom prst="rect">
            <a:avLst/>
          </a:prstGeom>
        </p:spPr>
      </p:pic>
      <p:pic>
        <p:nvPicPr>
          <p:cNvPr id="14" name="Picture 13">
            <a:extLst>
              <a:ext uri="{FF2B5EF4-FFF2-40B4-BE49-F238E27FC236}">
                <a16:creationId xmlns:a16="http://schemas.microsoft.com/office/drawing/2014/main" id="{D8CB0D04-4887-46F6-B78A-DBEC8F7E2F3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6981" y="3109437"/>
            <a:ext cx="288000" cy="288000"/>
          </a:xfrm>
          <a:prstGeom prst="rect">
            <a:avLst/>
          </a:prstGeom>
        </p:spPr>
      </p:pic>
    </p:spTree>
    <p:custDataLst>
      <p:tags r:id="rId1"/>
    </p:custDataLst>
    <p:extLst>
      <p:ext uri="{BB962C8B-B14F-4D97-AF65-F5344CB8AC3E}">
        <p14:creationId xmlns:p14="http://schemas.microsoft.com/office/powerpoint/2010/main" val="97655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1C2B47B3-8119-46C8-BA79-C4B1526EC33B}"/>
              </a:ext>
            </a:extLst>
          </p:cNvPr>
          <p:cNvGrpSpPr/>
          <p:nvPr/>
        </p:nvGrpSpPr>
        <p:grpSpPr>
          <a:xfrm>
            <a:off x="331246" y="939845"/>
            <a:ext cx="6155316" cy="3727663"/>
            <a:chOff x="376112" y="865068"/>
            <a:chExt cx="6155316" cy="3727663"/>
          </a:xfrm>
        </p:grpSpPr>
        <p:pic>
          <p:nvPicPr>
            <p:cNvPr id="20" name="Picture 19">
              <a:extLst>
                <a:ext uri="{FF2B5EF4-FFF2-40B4-BE49-F238E27FC236}">
                  <a16:creationId xmlns:a16="http://schemas.microsoft.com/office/drawing/2014/main" id="{E676A5A3-CEE6-4E88-BECC-17B301189EE4}"/>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3536635" y="865068"/>
              <a:ext cx="2994793" cy="2331191"/>
            </a:xfrm>
            <a:prstGeom prst="cloud">
              <a:avLst/>
            </a:prstGeom>
          </p:spPr>
        </p:pic>
        <p:sp>
          <p:nvSpPr>
            <p:cNvPr id="2" name="TextBox 1">
              <a:extLst>
                <a:ext uri="{FF2B5EF4-FFF2-40B4-BE49-F238E27FC236}">
                  <a16:creationId xmlns:a16="http://schemas.microsoft.com/office/drawing/2014/main" id="{43DB0D57-E4C1-4E80-8664-1A0205E2CF88}"/>
                </a:ext>
              </a:extLst>
            </p:cNvPr>
            <p:cNvSpPr txBox="1"/>
            <p:nvPr/>
          </p:nvSpPr>
          <p:spPr>
            <a:xfrm>
              <a:off x="376115" y="1005488"/>
              <a:ext cx="3552790" cy="1938992"/>
            </a:xfrm>
            <a:prstGeom prst="rect">
              <a:avLst/>
            </a:prstGeom>
            <a:noFill/>
          </p:spPr>
          <p:txBody>
            <a:bodyPr wrap="square" rtlCol="0">
              <a:spAutoFit/>
            </a:bodyPr>
            <a:lstStyle/>
            <a:p>
              <a:pPr indent="171450" algn="just"/>
              <a:r>
                <a:rPr lang="vi-VN" sz="1200" dirty="0">
                  <a:latin typeface="UTM Avo" panose="02040603050506020204" pitchFamily="18" charset="0"/>
                </a:rPr>
                <a:t>Ngày xưa có vợ chồng nọ đi rừng, bắt được một </a:t>
              </a:r>
              <a:r>
                <a:rPr lang="vi-VN" sz="1200" b="1" dirty="0">
                  <a:solidFill>
                    <a:srgbClr val="FF0000"/>
                  </a:solidFill>
                  <a:latin typeface="UTM Avo" panose="02040603050506020204" pitchFamily="18" charset="0"/>
                </a:rPr>
                <a:t>con dúi</a:t>
              </a:r>
              <a:r>
                <a:rPr lang="vi-VN" sz="1200" dirty="0">
                  <a:latin typeface="UTM Avo" panose="02040603050506020204" pitchFamily="18" charset="0"/>
                </a:rPr>
                <a:t>. Dúi xin tha, họ thương tình tha cho nó.</a:t>
              </a:r>
            </a:p>
            <a:p>
              <a:pPr indent="171450" algn="just"/>
              <a:r>
                <a:rPr lang="vi-VN" sz="1200" dirty="0">
                  <a:latin typeface="UTM Avo" panose="02040603050506020204" pitchFamily="18" charset="0"/>
                </a:rPr>
                <a:t>Để trả ơn, dúi báo sắp có </a:t>
              </a:r>
              <a:r>
                <a:rPr lang="vi-VN" sz="1200" b="1" dirty="0">
                  <a:solidFill>
                    <a:srgbClr val="FF0000"/>
                  </a:solidFill>
                  <a:latin typeface="UTM Avo" panose="02040603050506020204" pitchFamily="18" charset="0"/>
                </a:rPr>
                <a:t>lũ lụt </a:t>
              </a:r>
              <a:r>
                <a:rPr lang="vi-VN" sz="1200" dirty="0">
                  <a:latin typeface="UTM Avo" panose="02040603050506020204" pitchFamily="18" charset="0"/>
                </a:rPr>
                <a:t>rất lớn</a:t>
              </a:r>
            </a:p>
            <a:p>
              <a:pPr algn="just"/>
              <a:r>
                <a:rPr lang="vi-VN" sz="1200" dirty="0">
                  <a:latin typeface="UTM Avo" panose="02040603050506020204" pitchFamily="18" charset="0"/>
                </a:rPr>
                <a:t>và chỉ cho họ cách tránh. Họ nói với bà</a:t>
              </a:r>
            </a:p>
            <a:p>
              <a:pPr algn="just"/>
              <a:r>
                <a:rPr lang="vi-VN" sz="1200" dirty="0">
                  <a:latin typeface="UTM Avo" panose="02040603050506020204" pitchFamily="18" charset="0"/>
                </a:rPr>
                <a:t>con nhưng chẳng ai tin. Nghe lời dúi, họ</a:t>
              </a:r>
            </a:p>
            <a:p>
              <a:pPr algn="just"/>
              <a:r>
                <a:rPr lang="vi-VN" sz="1200" b="1" dirty="0">
                  <a:solidFill>
                    <a:srgbClr val="FF0000"/>
                  </a:solidFill>
                  <a:latin typeface="UTM Avo" panose="02040603050506020204" pitchFamily="18" charset="0"/>
                </a:rPr>
                <a:t>khoét</a:t>
              </a:r>
              <a:r>
                <a:rPr lang="vi-VN" sz="1200" dirty="0">
                  <a:latin typeface="UTM Avo" panose="02040603050506020204" pitchFamily="18" charset="0"/>
                </a:rPr>
                <a:t> rỗng khúc gỗ to, chuẩn bị thức ăn</a:t>
              </a:r>
            </a:p>
            <a:p>
              <a:pPr algn="just"/>
              <a:r>
                <a:rPr lang="vi-VN" sz="1200" dirty="0">
                  <a:latin typeface="UTM Avo" panose="02040603050506020204" pitchFamily="18" charset="0"/>
                </a:rPr>
                <a:t>bỏ vào đó. Vừa chuẩn bị xong mọi thứ thì mưa to, gió lớn, nước ngập </a:t>
              </a:r>
              <a:r>
                <a:rPr lang="vi-VN" sz="1200" b="1" dirty="0">
                  <a:solidFill>
                    <a:srgbClr val="FF0000"/>
                  </a:solidFill>
                  <a:latin typeface="UTM Avo" panose="02040603050506020204" pitchFamily="18" charset="0"/>
                </a:rPr>
                <a:t>mênh mông</a:t>
              </a:r>
              <a:r>
                <a:rPr lang="vi-VN" sz="1200" dirty="0">
                  <a:latin typeface="UTM Avo" panose="02040603050506020204" pitchFamily="18" charset="0"/>
                </a:rPr>
                <a:t>.  Muôn loài chim trong biển nước. Nhờ sống</a:t>
              </a:r>
            </a:p>
          </p:txBody>
        </p:sp>
        <p:sp>
          <p:nvSpPr>
            <p:cNvPr id="8" name="Rectangle 7">
              <a:extLst>
                <a:ext uri="{FF2B5EF4-FFF2-40B4-BE49-F238E27FC236}">
                  <a16:creationId xmlns:a16="http://schemas.microsoft.com/office/drawing/2014/main" id="{1CCC9258-648E-47A0-B48A-1A8C05500FBC}"/>
                </a:ext>
              </a:extLst>
            </p:cNvPr>
            <p:cNvSpPr/>
            <p:nvPr/>
          </p:nvSpPr>
          <p:spPr>
            <a:xfrm>
              <a:off x="376114" y="2852828"/>
              <a:ext cx="5803621" cy="276999"/>
            </a:xfrm>
            <a:prstGeom prst="rect">
              <a:avLst/>
            </a:prstGeom>
          </p:spPr>
          <p:txBody>
            <a:bodyPr wrap="square">
              <a:spAutoFit/>
            </a:bodyPr>
            <a:lstStyle/>
            <a:p>
              <a:r>
                <a:rPr lang="vi-VN" sz="1200" dirty="0">
                  <a:latin typeface="UTM Avo" panose="02040603050506020204" pitchFamily="18" charset="0"/>
                </a:rPr>
                <a:t>trong khúc gỗ nổi, vợ chồng nhà nọ thoát nạn.</a:t>
              </a:r>
              <a:endParaRPr lang="vi-VN" sz="1200" dirty="0"/>
            </a:p>
          </p:txBody>
        </p:sp>
        <p:sp>
          <p:nvSpPr>
            <p:cNvPr id="10" name="Rectangle 9">
              <a:extLst>
                <a:ext uri="{FF2B5EF4-FFF2-40B4-BE49-F238E27FC236}">
                  <a16:creationId xmlns:a16="http://schemas.microsoft.com/office/drawing/2014/main" id="{31FD4371-B14F-4954-99AF-C1EEB227D0FB}"/>
                </a:ext>
              </a:extLst>
            </p:cNvPr>
            <p:cNvSpPr/>
            <p:nvPr/>
          </p:nvSpPr>
          <p:spPr>
            <a:xfrm>
              <a:off x="376112" y="3023071"/>
              <a:ext cx="6105773" cy="1569660"/>
            </a:xfrm>
            <a:prstGeom prst="rect">
              <a:avLst/>
            </a:prstGeom>
          </p:spPr>
          <p:txBody>
            <a:bodyPr wrap="square">
              <a:spAutoFit/>
            </a:bodyPr>
            <a:lstStyle/>
            <a:p>
              <a:pPr indent="171450" algn="just"/>
              <a:r>
                <a:rPr lang="vi-VN" sz="1200" dirty="0">
                  <a:latin typeface="UTM Avo" panose="02040603050506020204" pitchFamily="18" charset="0"/>
                </a:rPr>
                <a:t>Ít lâu sau, người vợ sinh ra một quả bầu.</a:t>
              </a:r>
            </a:p>
            <a:p>
              <a:pPr indent="171450" algn="just"/>
              <a:r>
                <a:rPr lang="vi-VN" sz="1200" dirty="0">
                  <a:latin typeface="UTM Avo" panose="02040603050506020204" pitchFamily="18" charset="0"/>
                </a:rPr>
                <a:t>Một hôm, đi làm </a:t>
              </a:r>
              <a:r>
                <a:rPr lang="vi-VN" sz="1200" b="1" dirty="0">
                  <a:solidFill>
                    <a:srgbClr val="FF0000"/>
                  </a:solidFill>
                  <a:latin typeface="UTM Avo" panose="02040603050506020204" pitchFamily="18" charset="0"/>
                </a:rPr>
                <a:t>nương</a:t>
              </a:r>
              <a:r>
                <a:rPr lang="vi-VN" sz="1200" dirty="0">
                  <a:latin typeface="UTM Avo" panose="02040603050506020204" pitchFamily="18" charset="0"/>
                </a:rPr>
                <a:t> về, họ nghe tiếng cười đùa từ gác bếp để quả bầu. Thấy lạ, họ lấy quả bầu xuống, áp tai nghe thì có tiếng </a:t>
              </a:r>
              <a:r>
                <a:rPr lang="vi-VN" sz="1200" b="1" dirty="0">
                  <a:solidFill>
                    <a:srgbClr val="FF0000"/>
                  </a:solidFill>
                  <a:latin typeface="UTM Avo" panose="02040603050506020204" pitchFamily="18" charset="0"/>
                </a:rPr>
                <a:t>lao xao</a:t>
              </a:r>
              <a:r>
                <a:rPr lang="vi-VN" sz="1200" dirty="0">
                  <a:latin typeface="UTM Avo" panose="02040603050506020204" pitchFamily="18" charset="0"/>
                </a:rPr>
                <a:t>. Người vợ bèn lấy que </a:t>
              </a:r>
              <a:r>
                <a:rPr lang="vi-VN" sz="1200" b="1" dirty="0">
                  <a:solidFill>
                    <a:srgbClr val="FF0000"/>
                  </a:solidFill>
                  <a:latin typeface="UTM Avo" panose="02040603050506020204" pitchFamily="18" charset="0"/>
                </a:rPr>
                <a:t>dùi </a:t>
              </a:r>
              <a:r>
                <a:rPr lang="vi-VN" sz="1200" dirty="0">
                  <a:latin typeface="UTM Avo" panose="02040603050506020204" pitchFamily="18" charset="0"/>
                </a:rPr>
                <a:t>quả bầu. Lạ thay, từ trong quả bầu, những con người bé nhỏ bước ra. Người </a:t>
              </a:r>
              <a:r>
                <a:rPr lang="vi-VN" sz="1200" b="1" dirty="0">
                  <a:solidFill>
                    <a:srgbClr val="FF0000"/>
                  </a:solidFill>
                  <a:latin typeface="UTM Avo" panose="02040603050506020204" pitchFamily="18" charset="0"/>
                </a:rPr>
                <a:t>Khơ Mú </a:t>
              </a:r>
              <a:r>
                <a:rPr lang="vi-VN" sz="1200" dirty="0">
                  <a:latin typeface="UTM Avo" panose="02040603050506020204" pitchFamily="18" charset="0"/>
                </a:rPr>
                <a:t>ra trước. Tiếp đến, người Thái, người Mường, người Dao, người Mông, người </a:t>
              </a:r>
              <a:r>
                <a:rPr lang="vi-VN" sz="1200" b="1" dirty="0">
                  <a:solidFill>
                    <a:srgbClr val="FF0000"/>
                  </a:solidFill>
                  <a:latin typeface="UTM Avo" panose="02040603050506020204" pitchFamily="18" charset="0"/>
                </a:rPr>
                <a:t>Ê-đê</a:t>
              </a:r>
              <a:r>
                <a:rPr lang="vi-VN" sz="1200" dirty="0">
                  <a:latin typeface="UTM Avo" panose="02040603050506020204" pitchFamily="18" charset="0"/>
                </a:rPr>
                <a:t>, người </a:t>
              </a:r>
              <a:r>
                <a:rPr lang="vi-VN" sz="1200" b="1" dirty="0">
                  <a:solidFill>
                    <a:srgbClr val="FF0000"/>
                  </a:solidFill>
                  <a:latin typeface="UTM Avo" panose="02040603050506020204" pitchFamily="18" charset="0"/>
                </a:rPr>
                <a:t>Ba-na</a:t>
              </a:r>
              <a:r>
                <a:rPr lang="vi-VN" sz="1200" dirty="0">
                  <a:latin typeface="UTM Avo" panose="02040603050506020204" pitchFamily="18" charset="0"/>
                </a:rPr>
                <a:t>, người Kinh,... lần lượt ra theo.</a:t>
              </a:r>
            </a:p>
            <a:p>
              <a:pPr indent="171450" algn="just"/>
              <a:r>
                <a:rPr lang="vi-VN" sz="1200" dirty="0">
                  <a:latin typeface="UTM Avo" panose="02040603050506020204" pitchFamily="18" charset="0"/>
                </a:rPr>
                <a:t>Đó là </a:t>
              </a:r>
              <a:r>
                <a:rPr lang="vi-VN" sz="1200" b="1" dirty="0">
                  <a:solidFill>
                    <a:srgbClr val="FF0000"/>
                  </a:solidFill>
                  <a:latin typeface="UTM Avo" panose="02040603050506020204" pitchFamily="18" charset="0"/>
                </a:rPr>
                <a:t>tổ tiên </a:t>
              </a:r>
              <a:r>
                <a:rPr lang="vi-VN" sz="1200" dirty="0">
                  <a:latin typeface="UTM Avo" panose="02040603050506020204" pitchFamily="18" charset="0"/>
                </a:rPr>
                <a:t>của các dân tộc anh em trên đất nước ta ngày nay.</a:t>
              </a:r>
            </a:p>
            <a:p>
              <a:pPr indent="171450" algn="r"/>
              <a:r>
                <a:rPr lang="vi-VN" sz="1200" dirty="0">
                  <a:latin typeface="UTM Avo" panose="02040603050506020204" pitchFamily="18" charset="0"/>
                </a:rPr>
                <a:t>(Theo </a:t>
              </a:r>
              <a:r>
                <a:rPr lang="vi-VN" sz="1200" i="1" dirty="0">
                  <a:latin typeface="UTM Avo" panose="02040603050506020204" pitchFamily="18" charset="0"/>
                </a:rPr>
                <a:t>Truyện cổ Khơ Mú</a:t>
              </a:r>
              <a:r>
                <a:rPr lang="vi-VN" sz="1200" dirty="0">
                  <a:latin typeface="UTM Avo" panose="02040603050506020204" pitchFamily="18" charset="0"/>
                </a:rPr>
                <a:t>) </a:t>
              </a:r>
              <a:r>
                <a:rPr lang="vi-VN" sz="1200" dirty="0">
                  <a:solidFill>
                    <a:schemeClr val="accent2"/>
                  </a:solidFill>
                  <a:latin typeface="UTM Avo" panose="02040603050506020204" pitchFamily="18" charset="0"/>
                </a:rPr>
                <a:t>đ</a:t>
              </a:r>
            </a:p>
          </p:txBody>
        </p:sp>
      </p:grpSp>
      <p:grpSp>
        <p:nvGrpSpPr>
          <p:cNvPr id="3" name="Group 2">
            <a:extLst>
              <a:ext uri="{FF2B5EF4-FFF2-40B4-BE49-F238E27FC236}">
                <a16:creationId xmlns:a16="http://schemas.microsoft.com/office/drawing/2014/main" id="{9D0F22DC-6D72-483F-8FD5-D3D31A098AA8}"/>
              </a:ext>
            </a:extLst>
          </p:cNvPr>
          <p:cNvGrpSpPr/>
          <p:nvPr/>
        </p:nvGrpSpPr>
        <p:grpSpPr>
          <a:xfrm>
            <a:off x="635794" y="375529"/>
            <a:ext cx="1305582" cy="525172"/>
            <a:chOff x="635794" y="14285"/>
            <a:chExt cx="1305582" cy="525172"/>
          </a:xfrm>
        </p:grpSpPr>
        <p:sp>
          <p:nvSpPr>
            <p:cNvPr id="4" name="TextBox 3">
              <a:extLst>
                <a:ext uri="{FF2B5EF4-FFF2-40B4-BE49-F238E27FC236}">
                  <a16:creationId xmlns:a16="http://schemas.microsoft.com/office/drawing/2014/main" id="{4FCF2103-78A6-4FBE-95ED-601E4DFDD877}"/>
                </a:ext>
              </a:extLst>
            </p:cNvPr>
            <p:cNvSpPr txBox="1"/>
            <p:nvPr/>
          </p:nvSpPr>
          <p:spPr>
            <a:xfrm>
              <a:off x="1127791" y="49917"/>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5" name="Picture 4">
              <a:extLst>
                <a:ext uri="{FF2B5EF4-FFF2-40B4-BE49-F238E27FC236}">
                  <a16:creationId xmlns:a16="http://schemas.microsoft.com/office/drawing/2014/main" id="{3D6FFFDF-1D49-4D68-AD91-28FE9681F56B}"/>
                </a:ext>
              </a:extLst>
            </p:cNvPr>
            <p:cNvPicPr>
              <a:picLocks noChangeAspect="1"/>
            </p:cNvPicPr>
            <p:nvPr/>
          </p:nvPicPr>
          <p:blipFill rotWithShape="1">
            <a:blip r:embed="rId5">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772" t="2351" r="1"/>
            <a:stretch/>
          </p:blipFill>
          <p:spPr>
            <a:xfrm>
              <a:off x="635794" y="14285"/>
              <a:ext cx="582308" cy="525172"/>
            </a:xfrm>
            <a:prstGeom prst="rect">
              <a:avLst/>
            </a:prstGeom>
          </p:spPr>
        </p:pic>
      </p:grpSp>
      <p:sp>
        <p:nvSpPr>
          <p:cNvPr id="6" name="TextBox 5">
            <a:extLst>
              <a:ext uri="{FF2B5EF4-FFF2-40B4-BE49-F238E27FC236}">
                <a16:creationId xmlns:a16="http://schemas.microsoft.com/office/drawing/2014/main" id="{9DC896DB-F00F-4B35-AA0E-25BACE8F3BB7}"/>
              </a:ext>
            </a:extLst>
          </p:cNvPr>
          <p:cNvSpPr txBox="1"/>
          <p:nvPr/>
        </p:nvSpPr>
        <p:spPr>
          <a:xfrm>
            <a:off x="1941376" y="692265"/>
            <a:ext cx="3113330" cy="413703"/>
          </a:xfrm>
          <a:prstGeom prst="rect">
            <a:avLst/>
          </a:prstGeom>
          <a:noFill/>
        </p:spPr>
        <p:txBody>
          <a:bodyPr wrap="square" rtlCol="0">
            <a:spAutoFit/>
          </a:bodyPr>
          <a:lstStyle/>
          <a:p>
            <a:pPr algn="ctr">
              <a:lnSpc>
                <a:spcPct val="150000"/>
              </a:lnSpc>
            </a:pPr>
            <a:r>
              <a:rPr lang="vi-VN" sz="1600" b="1" dirty="0">
                <a:solidFill>
                  <a:schemeClr val="accent1">
                    <a:lumMod val="75000"/>
                  </a:schemeClr>
                </a:solidFill>
                <a:latin typeface="UTM Avo" panose="02040603050506020204" pitchFamily="18" charset="0"/>
              </a:rPr>
              <a:t>CHUYỆN QUẢ BẦU</a:t>
            </a:r>
            <a:endParaRPr lang="en-US" sz="1600" b="1" dirty="0">
              <a:solidFill>
                <a:schemeClr val="accent1">
                  <a:lumMod val="75000"/>
                </a:schemeClr>
              </a:solidFill>
              <a:latin typeface="UTM Avo" panose="02040603050506020204" pitchFamily="18" charset="0"/>
            </a:endParaRPr>
          </a:p>
        </p:txBody>
      </p:sp>
      <p:pic>
        <p:nvPicPr>
          <p:cNvPr id="12" name="Picture 11">
            <a:extLst>
              <a:ext uri="{FF2B5EF4-FFF2-40B4-BE49-F238E27FC236}">
                <a16:creationId xmlns:a16="http://schemas.microsoft.com/office/drawing/2014/main" id="{687A8ABD-36F5-464E-9D2F-70C1856681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6572" y="990085"/>
            <a:ext cx="304770" cy="288000"/>
          </a:xfrm>
          <a:prstGeom prst="rect">
            <a:avLst/>
          </a:prstGeom>
        </p:spPr>
      </p:pic>
      <p:pic>
        <p:nvPicPr>
          <p:cNvPr id="13" name="Picture 12">
            <a:extLst>
              <a:ext uri="{FF2B5EF4-FFF2-40B4-BE49-F238E27FC236}">
                <a16:creationId xmlns:a16="http://schemas.microsoft.com/office/drawing/2014/main" id="{4A940625-0A14-48B6-B2C3-82F0A86D5750}"/>
              </a:ext>
            </a:extLst>
          </p:cNvPr>
          <p:cNvPicPr>
            <a:picLocks noChangeAspect="1"/>
          </p:cNvPicPr>
          <p:nvPr/>
        </p:nvPicPr>
        <p:blipFill>
          <a:blip r:embed="rId8">
            <a:duotone>
              <a:schemeClr val="accent6">
                <a:shade val="45000"/>
                <a:satMod val="135000"/>
              </a:schemeClr>
              <a:prstClr val="white"/>
            </a:duotone>
            <a:extLst>
              <a:ext uri="{BEBA8EAE-BF5A-486C-A8C5-ECC9F3942E4B}">
                <a14:imgProps xmlns:a14="http://schemas.microsoft.com/office/drawing/2010/main">
                  <a14:imgLayer r:embed="rId9">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26558" y="1634270"/>
            <a:ext cx="288000" cy="288000"/>
          </a:xfrm>
          <a:prstGeom prst="rect">
            <a:avLst/>
          </a:prstGeom>
        </p:spPr>
      </p:pic>
      <p:pic>
        <p:nvPicPr>
          <p:cNvPr id="14" name="Picture 13">
            <a:extLst>
              <a:ext uri="{FF2B5EF4-FFF2-40B4-BE49-F238E27FC236}">
                <a16:creationId xmlns:a16="http://schemas.microsoft.com/office/drawing/2014/main" id="{D8CB0D04-4887-46F6-B78A-DBEC8F7E2F3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6981" y="3109437"/>
            <a:ext cx="288000" cy="288000"/>
          </a:xfrm>
          <a:prstGeom prst="rect">
            <a:avLst/>
          </a:prstGeom>
        </p:spPr>
      </p:pic>
    </p:spTree>
    <p:custDataLst>
      <p:tags r:id="rId1"/>
    </p:custDataLst>
    <p:extLst>
      <p:ext uri="{BB962C8B-B14F-4D97-AF65-F5344CB8AC3E}">
        <p14:creationId xmlns:p14="http://schemas.microsoft.com/office/powerpoint/2010/main" val="1020413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B94C9B-5CD1-40B8-98B3-5E560F377FA0}"/>
              </a:ext>
            </a:extLst>
          </p:cNvPr>
          <p:cNvSpPr txBox="1"/>
          <p:nvPr/>
        </p:nvSpPr>
        <p:spPr>
          <a:xfrm>
            <a:off x="1218102" y="460493"/>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3" name="Picture 2">
            <a:extLst>
              <a:ext uri="{FF2B5EF4-FFF2-40B4-BE49-F238E27FC236}">
                <a16:creationId xmlns:a16="http://schemas.microsoft.com/office/drawing/2014/main" id="{84BE0965-961B-40D9-94DB-055E158C796B}"/>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490538"/>
            <a:ext cx="582308" cy="525172"/>
          </a:xfrm>
          <a:prstGeom prst="rect">
            <a:avLst/>
          </a:prstGeom>
        </p:spPr>
      </p:pic>
      <p:sp>
        <p:nvSpPr>
          <p:cNvPr id="4" name="TextBox 3">
            <a:extLst>
              <a:ext uri="{FF2B5EF4-FFF2-40B4-BE49-F238E27FC236}">
                <a16:creationId xmlns:a16="http://schemas.microsoft.com/office/drawing/2014/main" id="{379D234F-530A-44B0-8C0B-D7E30AC1FB5D}"/>
              </a:ext>
            </a:extLst>
          </p:cNvPr>
          <p:cNvSpPr txBox="1"/>
          <p:nvPr/>
        </p:nvSpPr>
        <p:spPr>
          <a:xfrm>
            <a:off x="746084" y="794410"/>
            <a:ext cx="5365827" cy="453907"/>
          </a:xfrm>
          <a:prstGeom prst="rect">
            <a:avLst/>
          </a:prstGeom>
          <a:noFill/>
        </p:spPr>
        <p:txBody>
          <a:bodyPr wrap="square" rtlCol="0">
            <a:spAutoFit/>
          </a:bodyPr>
          <a:lstStyle/>
          <a:p>
            <a:pPr algn="ctr">
              <a:lnSpc>
                <a:spcPct val="150000"/>
              </a:lnSpc>
            </a:pPr>
            <a:r>
              <a:rPr lang="vi-VN" sz="1800" b="1" dirty="0">
                <a:solidFill>
                  <a:schemeClr val="accent6">
                    <a:lumMod val="50000"/>
                  </a:schemeClr>
                </a:solidFill>
                <a:latin typeface="UTM Avo" panose="02040603050506020204" pitchFamily="18" charset="0"/>
              </a:rPr>
              <a:t>Từ ngữ</a:t>
            </a:r>
            <a:endParaRPr lang="en-US" sz="1800" b="1" dirty="0">
              <a:solidFill>
                <a:schemeClr val="accent6">
                  <a:lumMod val="50000"/>
                </a:schemeClr>
              </a:solidFill>
              <a:latin typeface="UTM Avo" panose="02040603050506020204" pitchFamily="18" charset="0"/>
            </a:endParaRPr>
          </a:p>
        </p:txBody>
      </p:sp>
      <p:sp>
        <p:nvSpPr>
          <p:cNvPr id="5" name="Rectangle 4">
            <a:extLst>
              <a:ext uri="{FF2B5EF4-FFF2-40B4-BE49-F238E27FC236}">
                <a16:creationId xmlns:a16="http://schemas.microsoft.com/office/drawing/2014/main" id="{B74CAE37-C031-447C-A0D4-4B3695F007FD}"/>
              </a:ext>
            </a:extLst>
          </p:cNvPr>
          <p:cNvSpPr/>
          <p:nvPr/>
        </p:nvSpPr>
        <p:spPr>
          <a:xfrm>
            <a:off x="460224" y="1266212"/>
            <a:ext cx="5996762"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Con dúi</a:t>
            </a:r>
            <a:endParaRPr lang="vi-VN" sz="1800" dirty="0"/>
          </a:p>
        </p:txBody>
      </p:sp>
      <p:sp>
        <p:nvSpPr>
          <p:cNvPr id="6" name="Oval 5">
            <a:extLst>
              <a:ext uri="{FF2B5EF4-FFF2-40B4-BE49-F238E27FC236}">
                <a16:creationId xmlns:a16="http://schemas.microsoft.com/office/drawing/2014/main" id="{05260A31-877E-46DB-BCEB-DF51C579FAA0}"/>
              </a:ext>
            </a:extLst>
          </p:cNvPr>
          <p:cNvSpPr/>
          <p:nvPr/>
        </p:nvSpPr>
        <p:spPr>
          <a:xfrm>
            <a:off x="550605" y="1403641"/>
            <a:ext cx="233916" cy="233916"/>
          </a:xfrm>
          <a:prstGeom prst="ellipse">
            <a:avLst/>
          </a:prstGeom>
          <a:solidFill>
            <a:srgbClr val="FC7D77"/>
          </a:solidFill>
          <a:ln>
            <a:solidFill>
              <a:srgbClr val="FC7D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TextBox 10">
            <a:extLst>
              <a:ext uri="{FF2B5EF4-FFF2-40B4-BE49-F238E27FC236}">
                <a16:creationId xmlns:a16="http://schemas.microsoft.com/office/drawing/2014/main" id="{21F1432A-BE85-4E86-9EFF-105953948C84}"/>
              </a:ext>
            </a:extLst>
          </p:cNvPr>
          <p:cNvSpPr txBox="1"/>
          <p:nvPr/>
        </p:nvSpPr>
        <p:spPr>
          <a:xfrm>
            <a:off x="1722968" y="1346484"/>
            <a:ext cx="2324568" cy="923330"/>
          </a:xfrm>
          <a:prstGeom prst="rect">
            <a:avLst/>
          </a:prstGeom>
          <a:noFill/>
        </p:spPr>
        <p:txBody>
          <a:bodyPr wrap="square" rtlCol="0">
            <a:spAutoFit/>
          </a:bodyPr>
          <a:lstStyle/>
          <a:p>
            <a:pPr algn="just"/>
            <a:r>
              <a:rPr lang="vi-VN" sz="1800" dirty="0">
                <a:solidFill>
                  <a:schemeClr val="accent6">
                    <a:lumMod val="50000"/>
                  </a:schemeClr>
                </a:solidFill>
                <a:latin typeface="UTM Avo" panose="02040603050506020204" pitchFamily="18" charset="0"/>
              </a:rPr>
              <a:t>: loài thú nhỏ, ăn củ và rễ cây, sống trong hang đất.</a:t>
            </a:r>
            <a:endParaRPr lang="en-US" sz="1800" dirty="0">
              <a:solidFill>
                <a:schemeClr val="accent6">
                  <a:lumMod val="50000"/>
                </a:schemeClr>
              </a:solidFill>
              <a:latin typeface="UTM Avo" panose="02040603050506020204" pitchFamily="18" charset="0"/>
            </a:endParaRPr>
          </a:p>
        </p:txBody>
      </p:sp>
      <p:sp>
        <p:nvSpPr>
          <p:cNvPr id="14" name="Rectangle 13">
            <a:extLst>
              <a:ext uri="{FF2B5EF4-FFF2-40B4-BE49-F238E27FC236}">
                <a16:creationId xmlns:a16="http://schemas.microsoft.com/office/drawing/2014/main" id="{6231AED4-BF10-4993-B1C5-5377C3209A2C}"/>
              </a:ext>
            </a:extLst>
          </p:cNvPr>
          <p:cNvSpPr/>
          <p:nvPr/>
        </p:nvSpPr>
        <p:spPr>
          <a:xfrm>
            <a:off x="460224" y="2344187"/>
            <a:ext cx="5996762"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Nương</a:t>
            </a:r>
            <a:endParaRPr lang="vi-VN" sz="1800" dirty="0"/>
          </a:p>
        </p:txBody>
      </p:sp>
      <p:sp>
        <p:nvSpPr>
          <p:cNvPr id="15" name="Oval 14">
            <a:extLst>
              <a:ext uri="{FF2B5EF4-FFF2-40B4-BE49-F238E27FC236}">
                <a16:creationId xmlns:a16="http://schemas.microsoft.com/office/drawing/2014/main" id="{275D6F96-67B9-4FB5-8B92-2BC2A3F22885}"/>
              </a:ext>
            </a:extLst>
          </p:cNvPr>
          <p:cNvSpPr/>
          <p:nvPr/>
        </p:nvSpPr>
        <p:spPr>
          <a:xfrm>
            <a:off x="550605" y="2481616"/>
            <a:ext cx="233916" cy="233916"/>
          </a:xfrm>
          <a:prstGeom prst="ellipse">
            <a:avLst/>
          </a:prstGeom>
          <a:solidFill>
            <a:srgbClr val="FC7D77"/>
          </a:solidFill>
          <a:ln>
            <a:solidFill>
              <a:srgbClr val="FC7D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Rectangle 15">
            <a:extLst>
              <a:ext uri="{FF2B5EF4-FFF2-40B4-BE49-F238E27FC236}">
                <a16:creationId xmlns:a16="http://schemas.microsoft.com/office/drawing/2014/main" id="{938FEF6A-B8CE-4B56-A9EF-C5625E5FD1E9}"/>
              </a:ext>
            </a:extLst>
          </p:cNvPr>
          <p:cNvSpPr/>
          <p:nvPr/>
        </p:nvSpPr>
        <p:spPr>
          <a:xfrm>
            <a:off x="460224" y="3752176"/>
            <a:ext cx="5996762"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Tổ tiên</a:t>
            </a:r>
            <a:endParaRPr lang="vi-VN" sz="1800" dirty="0"/>
          </a:p>
        </p:txBody>
      </p:sp>
      <p:sp>
        <p:nvSpPr>
          <p:cNvPr id="17" name="Oval 16">
            <a:extLst>
              <a:ext uri="{FF2B5EF4-FFF2-40B4-BE49-F238E27FC236}">
                <a16:creationId xmlns:a16="http://schemas.microsoft.com/office/drawing/2014/main" id="{2D882355-F987-44B0-AACF-83FCDF1E4590}"/>
              </a:ext>
            </a:extLst>
          </p:cNvPr>
          <p:cNvSpPr/>
          <p:nvPr/>
        </p:nvSpPr>
        <p:spPr>
          <a:xfrm>
            <a:off x="550605" y="3889605"/>
            <a:ext cx="233916" cy="233916"/>
          </a:xfrm>
          <a:prstGeom prst="ellipse">
            <a:avLst/>
          </a:prstGeom>
          <a:solidFill>
            <a:srgbClr val="FC7D77"/>
          </a:solidFill>
          <a:ln>
            <a:solidFill>
              <a:srgbClr val="FC7D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9" name="Picture 2" descr="Dúi giống | Dúi thịt | Con dúi rừng |Con dúi giống | Rừng, Đùi">
            <a:extLst>
              <a:ext uri="{FF2B5EF4-FFF2-40B4-BE49-F238E27FC236}">
                <a16:creationId xmlns:a16="http://schemas.microsoft.com/office/drawing/2014/main" id="{B26F3B0C-8491-42DE-AF66-996CBEDD770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439" t="677" r="4762" b="14699"/>
          <a:stretch/>
        </p:blipFill>
        <p:spPr bwMode="auto">
          <a:xfrm>
            <a:off x="4132418" y="566710"/>
            <a:ext cx="2324568" cy="1559549"/>
          </a:xfrm>
          <a:prstGeom prst="round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5B42D5D3-88EA-4F35-886E-E862639836F5}"/>
              </a:ext>
            </a:extLst>
          </p:cNvPr>
          <p:cNvSpPr txBox="1"/>
          <p:nvPr/>
        </p:nvSpPr>
        <p:spPr>
          <a:xfrm>
            <a:off x="1594750" y="2442075"/>
            <a:ext cx="2532837" cy="923330"/>
          </a:xfrm>
          <a:prstGeom prst="rect">
            <a:avLst/>
          </a:prstGeom>
          <a:noFill/>
        </p:spPr>
        <p:txBody>
          <a:bodyPr wrap="square" rtlCol="0">
            <a:spAutoFit/>
          </a:bodyPr>
          <a:lstStyle/>
          <a:p>
            <a:pPr algn="just"/>
            <a:r>
              <a:rPr lang="vi-VN" sz="1800" dirty="0">
                <a:solidFill>
                  <a:schemeClr val="accent6">
                    <a:lumMod val="50000"/>
                  </a:schemeClr>
                </a:solidFill>
                <a:latin typeface="UTM Avo" panose="02040603050506020204" pitchFamily="18" charset="0"/>
              </a:rPr>
              <a:t>: đất trồng trên đồi, núi hoặc bãi cao ven sông.</a:t>
            </a:r>
            <a:endParaRPr lang="en-US" sz="1800" dirty="0">
              <a:solidFill>
                <a:schemeClr val="accent6">
                  <a:lumMod val="50000"/>
                </a:schemeClr>
              </a:solidFill>
              <a:latin typeface="UTM Avo" panose="02040603050506020204" pitchFamily="18" charset="0"/>
            </a:endParaRPr>
          </a:p>
        </p:txBody>
      </p:sp>
      <p:pic>
        <p:nvPicPr>
          <p:cNvPr id="1028" name="Picture 4" descr="Tả cảnh buổi chiều trên nương rẫy">
            <a:extLst>
              <a:ext uri="{FF2B5EF4-FFF2-40B4-BE49-F238E27FC236}">
                <a16:creationId xmlns:a16="http://schemas.microsoft.com/office/drawing/2014/main" id="{2BA3750A-5922-41AB-B6D8-91F45A9990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27587" y="2287621"/>
            <a:ext cx="2324568" cy="1474190"/>
          </a:xfrm>
          <a:prstGeom prst="round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5E9E162D-797E-4880-B941-DF6A76CA1E84}"/>
              </a:ext>
            </a:extLst>
          </p:cNvPr>
          <p:cNvSpPr txBox="1"/>
          <p:nvPr/>
        </p:nvSpPr>
        <p:spPr>
          <a:xfrm>
            <a:off x="1554891" y="3757731"/>
            <a:ext cx="4897264" cy="864532"/>
          </a:xfrm>
          <a:prstGeom prst="rect">
            <a:avLst/>
          </a:prstGeom>
          <a:noFill/>
        </p:spPr>
        <p:txBody>
          <a:bodyPr wrap="square" rtlCol="0">
            <a:spAutoFit/>
          </a:bodyPr>
          <a:lstStyle/>
          <a:p>
            <a:pPr algn="just">
              <a:lnSpc>
                <a:spcPct val="150000"/>
              </a:lnSpc>
            </a:pPr>
            <a:r>
              <a:rPr lang="vi-VN" sz="1800" dirty="0">
                <a:solidFill>
                  <a:schemeClr val="accent6">
                    <a:lumMod val="50000"/>
                  </a:schemeClr>
                </a:solidFill>
                <a:latin typeface="UTM Avo" panose="02040603050506020204" pitchFamily="18" charset="0"/>
              </a:rPr>
              <a:t>: những người đầu tiên sinh ra một dòng họ hay một dân tộc.</a:t>
            </a:r>
            <a:endParaRPr lang="en-US" sz="1800" dirty="0">
              <a:solidFill>
                <a:schemeClr val="accent6">
                  <a:lumMod val="50000"/>
                </a:schemeClr>
              </a:solidFill>
              <a:latin typeface="UTM Avo" panose="02040603050506020204" pitchFamily="18" charset="0"/>
            </a:endParaRPr>
          </a:p>
        </p:txBody>
      </p:sp>
    </p:spTree>
    <p:custDataLst>
      <p:tags r:id="rId1"/>
    </p:custDataLst>
    <p:extLst>
      <p:ext uri="{BB962C8B-B14F-4D97-AF65-F5344CB8AC3E}">
        <p14:creationId xmlns:p14="http://schemas.microsoft.com/office/powerpoint/2010/main" val="3080941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left)">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childTnLst>
                          </p:cTn>
                        </p:par>
                        <p:par>
                          <p:cTn id="34" fill="hold">
                            <p:stCondLst>
                              <p:cond delay="500"/>
                            </p:stCondLst>
                            <p:childTnLst>
                              <p:par>
                                <p:cTn id="35" presetID="42" presetClass="entr" presetSubtype="0" fill="hold"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left)">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028"/>
                                        </p:tgtEl>
                                        <p:attrNameLst>
                                          <p:attrName>style.visibility</p:attrName>
                                        </p:attrNameLst>
                                      </p:cBhvr>
                                      <p:to>
                                        <p:strVal val="visible"/>
                                      </p:to>
                                    </p:set>
                                    <p:animEffect transition="in" filter="fade">
                                      <p:cBhvr>
                                        <p:cTn id="49" dur="1000"/>
                                        <p:tgtEl>
                                          <p:spTgt spid="1028"/>
                                        </p:tgtEl>
                                      </p:cBhvr>
                                    </p:animEffect>
                                    <p:anim calcmode="lin" valueType="num">
                                      <p:cBhvr>
                                        <p:cTn id="50" dur="1000" fill="hold"/>
                                        <p:tgtEl>
                                          <p:spTgt spid="1028"/>
                                        </p:tgtEl>
                                        <p:attrNameLst>
                                          <p:attrName>ppt_x</p:attrName>
                                        </p:attrNameLst>
                                      </p:cBhvr>
                                      <p:tavLst>
                                        <p:tav tm="0">
                                          <p:val>
                                            <p:strVal val="#ppt_x"/>
                                          </p:val>
                                        </p:tav>
                                        <p:tav tm="100000">
                                          <p:val>
                                            <p:strVal val="#ppt_x"/>
                                          </p:val>
                                        </p:tav>
                                      </p:tavLst>
                                    </p:anim>
                                    <p:anim calcmode="lin" valueType="num">
                                      <p:cBhvr>
                                        <p:cTn id="51"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wipe(left)">
                                      <p:cBhvr>
                                        <p:cTn id="5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11" grpId="0"/>
      <p:bldP spid="14" grpId="0"/>
      <p:bldP spid="15" grpId="0" animBg="1"/>
      <p:bldP spid="16" grpId="0"/>
      <p:bldP spid="17" grpId="0" animBg="1"/>
      <p:bldP spid="18"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C9470B4-A462-4B64-A9F3-A5AB834B6E2D}"/>
              </a:ext>
            </a:extLst>
          </p:cNvPr>
          <p:cNvSpPr txBox="1"/>
          <p:nvPr/>
        </p:nvSpPr>
        <p:spPr>
          <a:xfrm>
            <a:off x="1218102" y="460493"/>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3" name="Picture 2">
            <a:extLst>
              <a:ext uri="{FF2B5EF4-FFF2-40B4-BE49-F238E27FC236}">
                <a16:creationId xmlns:a16="http://schemas.microsoft.com/office/drawing/2014/main" id="{7E9E3BFC-E561-4A0F-B76C-12FB873D9F95}"/>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90538"/>
            <a:ext cx="582308" cy="525172"/>
          </a:xfrm>
          <a:prstGeom prst="rect">
            <a:avLst/>
          </a:prstGeom>
        </p:spPr>
      </p:pic>
      <p:sp>
        <p:nvSpPr>
          <p:cNvPr id="4" name="TextBox 3">
            <a:extLst>
              <a:ext uri="{FF2B5EF4-FFF2-40B4-BE49-F238E27FC236}">
                <a16:creationId xmlns:a16="http://schemas.microsoft.com/office/drawing/2014/main" id="{774D4960-7B39-462E-BF15-BC318B85B435}"/>
              </a:ext>
            </a:extLst>
          </p:cNvPr>
          <p:cNvSpPr txBox="1"/>
          <p:nvPr/>
        </p:nvSpPr>
        <p:spPr>
          <a:xfrm>
            <a:off x="746084" y="941167"/>
            <a:ext cx="5365827" cy="453907"/>
          </a:xfrm>
          <a:prstGeom prst="rect">
            <a:avLst/>
          </a:prstGeom>
          <a:noFill/>
        </p:spPr>
        <p:txBody>
          <a:bodyPr wrap="square" rtlCol="0">
            <a:spAutoFit/>
          </a:bodyPr>
          <a:lstStyle/>
          <a:p>
            <a:pPr algn="ctr">
              <a:lnSpc>
                <a:spcPct val="150000"/>
              </a:lnSpc>
            </a:pPr>
            <a:r>
              <a:rPr lang="vi-VN" sz="1800" b="1" dirty="0">
                <a:solidFill>
                  <a:schemeClr val="accent6">
                    <a:lumMod val="50000"/>
                  </a:schemeClr>
                </a:solidFill>
                <a:latin typeface="UTM Avo" panose="02040603050506020204" pitchFamily="18" charset="0"/>
              </a:rPr>
              <a:t>Một số câu văn dài</a:t>
            </a:r>
            <a:endParaRPr lang="en-US" sz="1800" b="1" dirty="0">
              <a:solidFill>
                <a:schemeClr val="accent6">
                  <a:lumMod val="50000"/>
                </a:schemeClr>
              </a:solidFill>
              <a:latin typeface="UTM Avo" panose="02040603050506020204" pitchFamily="18" charset="0"/>
            </a:endParaRPr>
          </a:p>
        </p:txBody>
      </p:sp>
      <p:sp>
        <p:nvSpPr>
          <p:cNvPr id="5" name="Rectangle 4">
            <a:extLst>
              <a:ext uri="{FF2B5EF4-FFF2-40B4-BE49-F238E27FC236}">
                <a16:creationId xmlns:a16="http://schemas.microsoft.com/office/drawing/2014/main" id="{103210DE-B068-4896-B76F-9FBFCA64B4B8}"/>
              </a:ext>
            </a:extLst>
          </p:cNvPr>
          <p:cNvSpPr/>
          <p:nvPr/>
        </p:nvSpPr>
        <p:spPr>
          <a:xfrm>
            <a:off x="429526" y="2804353"/>
            <a:ext cx="5996762" cy="1286121"/>
          </a:xfrm>
          <a:prstGeom prst="rect">
            <a:avLst/>
          </a:prstGeom>
        </p:spPr>
        <p:txBody>
          <a:bodyPr wrap="square">
            <a:spAutoFit/>
          </a:bodyPr>
          <a:lstStyle/>
          <a:p>
            <a:pPr algn="just">
              <a:lnSpc>
                <a:spcPct val="150000"/>
              </a:lnSpc>
            </a:pPr>
            <a:r>
              <a:rPr lang="vi-VN" sz="1800" dirty="0">
                <a:latin typeface="UTM Avo" panose="02040603050506020204" pitchFamily="18" charset="0"/>
              </a:rPr>
              <a:t>      Nghe lời dúi, họ khoét rỗng khúc gỗ to, chuẩn bị thức ăn bỏ vào đó. Vừa chuẩn bị xong mọi thứ thì mưa to, gió lớn, nước ngập mênh mông.</a:t>
            </a:r>
            <a:endParaRPr lang="vi-VN" sz="1800" dirty="0"/>
          </a:p>
        </p:txBody>
      </p:sp>
      <p:sp>
        <p:nvSpPr>
          <p:cNvPr id="6" name="Oval 5">
            <a:extLst>
              <a:ext uri="{FF2B5EF4-FFF2-40B4-BE49-F238E27FC236}">
                <a16:creationId xmlns:a16="http://schemas.microsoft.com/office/drawing/2014/main" id="{42329CF9-C4E2-4176-A008-1AC63900E5B9}"/>
              </a:ext>
            </a:extLst>
          </p:cNvPr>
          <p:cNvSpPr/>
          <p:nvPr/>
        </p:nvSpPr>
        <p:spPr>
          <a:xfrm>
            <a:off x="519907" y="2941782"/>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6">
            <a:extLst>
              <a:ext uri="{FF2B5EF4-FFF2-40B4-BE49-F238E27FC236}">
                <a16:creationId xmlns:a16="http://schemas.microsoft.com/office/drawing/2014/main" id="{4A441E9B-5F17-4E41-B21A-5FB033D41CB5}"/>
              </a:ext>
            </a:extLst>
          </p:cNvPr>
          <p:cNvSpPr/>
          <p:nvPr/>
        </p:nvSpPr>
        <p:spPr>
          <a:xfrm>
            <a:off x="429527" y="1745332"/>
            <a:ext cx="5996761" cy="864532"/>
          </a:xfrm>
          <a:prstGeom prst="rect">
            <a:avLst/>
          </a:prstGeom>
        </p:spPr>
        <p:txBody>
          <a:bodyPr wrap="square">
            <a:spAutoFit/>
          </a:bodyPr>
          <a:lstStyle/>
          <a:p>
            <a:pPr indent="171450" algn="just">
              <a:lnSpc>
                <a:spcPct val="150000"/>
              </a:lnSpc>
            </a:pPr>
            <a:r>
              <a:rPr lang="vi-VN" sz="1800" dirty="0">
                <a:latin typeface="UTM Avo" panose="02040603050506020204" pitchFamily="18" charset="0"/>
              </a:rPr>
              <a:t>   Để trả ơn, dúi báo sắp có lũ lụt rất lớn và chỉ cho họ cách tránh.</a:t>
            </a:r>
          </a:p>
        </p:txBody>
      </p:sp>
      <p:sp>
        <p:nvSpPr>
          <p:cNvPr id="8" name="Oval 7">
            <a:extLst>
              <a:ext uri="{FF2B5EF4-FFF2-40B4-BE49-F238E27FC236}">
                <a16:creationId xmlns:a16="http://schemas.microsoft.com/office/drawing/2014/main" id="{C318B723-ECD9-4708-BAFF-FEB53B1716B6}"/>
              </a:ext>
            </a:extLst>
          </p:cNvPr>
          <p:cNvSpPr/>
          <p:nvPr/>
        </p:nvSpPr>
        <p:spPr>
          <a:xfrm>
            <a:off x="519909" y="1893216"/>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9" name="Straight Connector 8">
            <a:extLst>
              <a:ext uri="{FF2B5EF4-FFF2-40B4-BE49-F238E27FC236}">
                <a16:creationId xmlns:a16="http://schemas.microsoft.com/office/drawing/2014/main" id="{583F1CD7-9F73-4B55-9CC9-C8BC9AD2B6EC}"/>
              </a:ext>
            </a:extLst>
          </p:cNvPr>
          <p:cNvCxnSpPr/>
          <p:nvPr/>
        </p:nvCxnSpPr>
        <p:spPr>
          <a:xfrm flipH="1">
            <a:off x="5241912" y="2848185"/>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E8AF32C-D9B0-4699-860C-0206D7CECBF5}"/>
              </a:ext>
            </a:extLst>
          </p:cNvPr>
          <p:cNvCxnSpPr/>
          <p:nvPr/>
        </p:nvCxnSpPr>
        <p:spPr>
          <a:xfrm flipH="1">
            <a:off x="2284142" y="2823333"/>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3D7893F-C417-4252-BB8C-3F394A1D11C1}"/>
              </a:ext>
            </a:extLst>
          </p:cNvPr>
          <p:cNvCxnSpPr/>
          <p:nvPr/>
        </p:nvCxnSpPr>
        <p:spPr>
          <a:xfrm flipH="1">
            <a:off x="5053085" y="3677229"/>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4D93FDE-6393-4A9B-8C6E-6333732CEB14}"/>
              </a:ext>
            </a:extLst>
          </p:cNvPr>
          <p:cNvCxnSpPr/>
          <p:nvPr/>
        </p:nvCxnSpPr>
        <p:spPr>
          <a:xfrm flipH="1">
            <a:off x="5015872" y="3677229"/>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814A5A3-3A83-483E-A192-ACABD8E84DF8}"/>
              </a:ext>
            </a:extLst>
          </p:cNvPr>
          <p:cNvCxnSpPr/>
          <p:nvPr/>
        </p:nvCxnSpPr>
        <p:spPr>
          <a:xfrm flipH="1">
            <a:off x="5041262" y="1745331"/>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E94DB7D-F7DB-4451-A732-F3E441DB1798}"/>
              </a:ext>
            </a:extLst>
          </p:cNvPr>
          <p:cNvCxnSpPr/>
          <p:nvPr/>
        </p:nvCxnSpPr>
        <p:spPr>
          <a:xfrm flipH="1">
            <a:off x="2898946" y="1745330"/>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1C35981-8757-49D1-96C1-778FE85F65F5}"/>
              </a:ext>
            </a:extLst>
          </p:cNvPr>
          <p:cNvCxnSpPr/>
          <p:nvPr/>
        </p:nvCxnSpPr>
        <p:spPr>
          <a:xfrm flipH="1">
            <a:off x="2284142" y="2139051"/>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0A64B72-F044-4A71-8214-52D15378A397}"/>
              </a:ext>
            </a:extLst>
          </p:cNvPr>
          <p:cNvCxnSpPr/>
          <p:nvPr/>
        </p:nvCxnSpPr>
        <p:spPr>
          <a:xfrm flipH="1">
            <a:off x="2246929" y="2139051"/>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9DDC352-780D-4D0B-B00E-773489458E5E}"/>
              </a:ext>
            </a:extLst>
          </p:cNvPr>
          <p:cNvCxnSpPr/>
          <p:nvPr/>
        </p:nvCxnSpPr>
        <p:spPr>
          <a:xfrm flipH="1">
            <a:off x="5973688" y="3254404"/>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8AB797B-1C26-4B3F-97A7-E99632E03F86}"/>
              </a:ext>
            </a:extLst>
          </p:cNvPr>
          <p:cNvCxnSpPr/>
          <p:nvPr/>
        </p:nvCxnSpPr>
        <p:spPr>
          <a:xfrm flipH="1">
            <a:off x="1348252" y="3679950"/>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6C7E2A5-9C5F-48D9-88E2-F8ACCC157900}"/>
              </a:ext>
            </a:extLst>
          </p:cNvPr>
          <p:cNvCxnSpPr/>
          <p:nvPr/>
        </p:nvCxnSpPr>
        <p:spPr>
          <a:xfrm flipH="1">
            <a:off x="1982997" y="1745332"/>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17690F6-FD15-40F4-A8EF-79F862B0180C}"/>
              </a:ext>
            </a:extLst>
          </p:cNvPr>
          <p:cNvCxnSpPr/>
          <p:nvPr/>
        </p:nvCxnSpPr>
        <p:spPr>
          <a:xfrm flipH="1">
            <a:off x="2759912" y="3254404"/>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AA21C9B-D871-4111-850F-1130BB2F5DAE}"/>
              </a:ext>
            </a:extLst>
          </p:cNvPr>
          <p:cNvCxnSpPr/>
          <p:nvPr/>
        </p:nvCxnSpPr>
        <p:spPr>
          <a:xfrm flipH="1">
            <a:off x="2722699" y="3254404"/>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3ABEE24-14CD-48BE-8AA0-66538468668F}"/>
              </a:ext>
            </a:extLst>
          </p:cNvPr>
          <p:cNvCxnSpPr/>
          <p:nvPr/>
        </p:nvCxnSpPr>
        <p:spPr>
          <a:xfrm flipH="1">
            <a:off x="2223529" y="3679950"/>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2576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ppt_x"/>
                                          </p:val>
                                        </p:tav>
                                        <p:tav tm="100000">
                                          <p:val>
                                            <p:strVal val="#ppt_x"/>
                                          </p:val>
                                        </p:tav>
                                      </p:tavLst>
                                    </p:anim>
                                    <p:anim calcmode="lin" valueType="num">
                                      <p:cBhvr additive="base">
                                        <p:cTn id="33" dur="500" fill="hold"/>
                                        <p:tgtEl>
                                          <p:spTgt spid="15"/>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ppt_x"/>
                                          </p:val>
                                        </p:tav>
                                        <p:tav tm="100000">
                                          <p:val>
                                            <p:strVal val="#ppt_x"/>
                                          </p:val>
                                        </p:tav>
                                      </p:tavLst>
                                    </p:anim>
                                    <p:anim calcmode="lin" valueType="num">
                                      <p:cBhvr additive="base">
                                        <p:cTn id="37" dur="500" fill="hold"/>
                                        <p:tgtEl>
                                          <p:spTgt spid="16"/>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additive="base">
                                        <p:cTn id="40" dur="500" fill="hold"/>
                                        <p:tgtEl>
                                          <p:spTgt spid="20"/>
                                        </p:tgtEl>
                                        <p:attrNameLst>
                                          <p:attrName>ppt_x</p:attrName>
                                        </p:attrNameLst>
                                      </p:cBhvr>
                                      <p:tavLst>
                                        <p:tav tm="0">
                                          <p:val>
                                            <p:strVal val="#ppt_x"/>
                                          </p:val>
                                        </p:tav>
                                        <p:tav tm="100000">
                                          <p:val>
                                            <p:strVal val="#ppt_x"/>
                                          </p:val>
                                        </p:tav>
                                      </p:tavLst>
                                    </p:anim>
                                    <p:anim calcmode="lin" valueType="num">
                                      <p:cBhvr additive="base">
                                        <p:cTn id="4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 calcmode="lin" valueType="num">
                                      <p:cBhvr>
                                        <p:cTn id="46" dur="500" fill="hold"/>
                                        <p:tgtEl>
                                          <p:spTgt spid="6"/>
                                        </p:tgtEl>
                                        <p:attrNameLst>
                                          <p:attrName>ppt_w</p:attrName>
                                        </p:attrNameLst>
                                      </p:cBhvr>
                                      <p:tavLst>
                                        <p:tav tm="0">
                                          <p:val>
                                            <p:fltVal val="0"/>
                                          </p:val>
                                        </p:tav>
                                        <p:tav tm="100000">
                                          <p:val>
                                            <p:strVal val="#ppt_w"/>
                                          </p:val>
                                        </p:tav>
                                      </p:tavLst>
                                    </p:anim>
                                    <p:anim calcmode="lin" valueType="num">
                                      <p:cBhvr>
                                        <p:cTn id="47" dur="500" fill="hold"/>
                                        <p:tgtEl>
                                          <p:spTgt spid="6"/>
                                        </p:tgtEl>
                                        <p:attrNameLst>
                                          <p:attrName>ppt_h</p:attrName>
                                        </p:attrNameLst>
                                      </p:cBhvr>
                                      <p:tavLst>
                                        <p:tav tm="0">
                                          <p:val>
                                            <p:fltVal val="0"/>
                                          </p:val>
                                        </p:tav>
                                        <p:tav tm="100000">
                                          <p:val>
                                            <p:strVal val="#ppt_h"/>
                                          </p:val>
                                        </p:tav>
                                      </p:tavLst>
                                    </p:anim>
                                    <p:animEffect transition="in" filter="fade">
                                      <p:cBhvr>
                                        <p:cTn id="48" dur="500"/>
                                        <p:tgtEl>
                                          <p:spTgt spid="6"/>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wipe(left)">
                                      <p:cBhvr>
                                        <p:cTn id="52" dur="500"/>
                                        <p:tgtEl>
                                          <p:spTgt spid="5"/>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additive="base">
                                        <p:cTn id="57" dur="500" fill="hold"/>
                                        <p:tgtEl>
                                          <p:spTgt spid="9"/>
                                        </p:tgtEl>
                                        <p:attrNameLst>
                                          <p:attrName>ppt_x</p:attrName>
                                        </p:attrNameLst>
                                      </p:cBhvr>
                                      <p:tavLst>
                                        <p:tav tm="0">
                                          <p:val>
                                            <p:strVal val="#ppt_x"/>
                                          </p:val>
                                        </p:tav>
                                        <p:tav tm="100000">
                                          <p:val>
                                            <p:strVal val="#ppt_x"/>
                                          </p:val>
                                        </p:tav>
                                      </p:tavLst>
                                    </p:anim>
                                    <p:anim calcmode="lin" valueType="num">
                                      <p:cBhvr additive="base">
                                        <p:cTn id="58" dur="500" fill="hold"/>
                                        <p:tgtEl>
                                          <p:spTgt spid="9"/>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additive="base">
                                        <p:cTn id="61" dur="500" fill="hold"/>
                                        <p:tgtEl>
                                          <p:spTgt spid="10"/>
                                        </p:tgtEl>
                                        <p:attrNameLst>
                                          <p:attrName>ppt_x</p:attrName>
                                        </p:attrNameLst>
                                      </p:cBhvr>
                                      <p:tavLst>
                                        <p:tav tm="0">
                                          <p:val>
                                            <p:strVal val="#ppt_x"/>
                                          </p:val>
                                        </p:tav>
                                        <p:tav tm="100000">
                                          <p:val>
                                            <p:strVal val="#ppt_x"/>
                                          </p:val>
                                        </p:tav>
                                      </p:tavLst>
                                    </p:anim>
                                    <p:anim calcmode="lin" valueType="num">
                                      <p:cBhvr additive="base">
                                        <p:cTn id="62" dur="500" fill="hold"/>
                                        <p:tgtEl>
                                          <p:spTgt spid="10"/>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11"/>
                                        </p:tgtEl>
                                        <p:attrNameLst>
                                          <p:attrName>style.visibility</p:attrName>
                                        </p:attrNameLst>
                                      </p:cBhvr>
                                      <p:to>
                                        <p:strVal val="visible"/>
                                      </p:to>
                                    </p:set>
                                    <p:anim calcmode="lin" valueType="num">
                                      <p:cBhvr additive="base">
                                        <p:cTn id="65" dur="500" fill="hold"/>
                                        <p:tgtEl>
                                          <p:spTgt spid="11"/>
                                        </p:tgtEl>
                                        <p:attrNameLst>
                                          <p:attrName>ppt_x</p:attrName>
                                        </p:attrNameLst>
                                      </p:cBhvr>
                                      <p:tavLst>
                                        <p:tav tm="0">
                                          <p:val>
                                            <p:strVal val="#ppt_x"/>
                                          </p:val>
                                        </p:tav>
                                        <p:tav tm="100000">
                                          <p:val>
                                            <p:strVal val="#ppt_x"/>
                                          </p:val>
                                        </p:tav>
                                      </p:tavLst>
                                    </p:anim>
                                    <p:anim calcmode="lin" valueType="num">
                                      <p:cBhvr additive="base">
                                        <p:cTn id="66" dur="500" fill="hold"/>
                                        <p:tgtEl>
                                          <p:spTgt spid="11"/>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12"/>
                                        </p:tgtEl>
                                        <p:attrNameLst>
                                          <p:attrName>style.visibility</p:attrName>
                                        </p:attrNameLst>
                                      </p:cBhvr>
                                      <p:to>
                                        <p:strVal val="visible"/>
                                      </p:to>
                                    </p:set>
                                    <p:anim calcmode="lin" valueType="num">
                                      <p:cBhvr additive="base">
                                        <p:cTn id="69" dur="500" fill="hold"/>
                                        <p:tgtEl>
                                          <p:spTgt spid="12"/>
                                        </p:tgtEl>
                                        <p:attrNameLst>
                                          <p:attrName>ppt_x</p:attrName>
                                        </p:attrNameLst>
                                      </p:cBhvr>
                                      <p:tavLst>
                                        <p:tav tm="0">
                                          <p:val>
                                            <p:strVal val="#ppt_x"/>
                                          </p:val>
                                        </p:tav>
                                        <p:tav tm="100000">
                                          <p:val>
                                            <p:strVal val="#ppt_x"/>
                                          </p:val>
                                        </p:tav>
                                      </p:tavLst>
                                    </p:anim>
                                    <p:anim calcmode="lin" valueType="num">
                                      <p:cBhvr additive="base">
                                        <p:cTn id="70" dur="500" fill="hold"/>
                                        <p:tgtEl>
                                          <p:spTgt spid="12"/>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17"/>
                                        </p:tgtEl>
                                        <p:attrNameLst>
                                          <p:attrName>style.visibility</p:attrName>
                                        </p:attrNameLst>
                                      </p:cBhvr>
                                      <p:to>
                                        <p:strVal val="visible"/>
                                      </p:to>
                                    </p:set>
                                    <p:anim calcmode="lin" valueType="num">
                                      <p:cBhvr additive="base">
                                        <p:cTn id="73" dur="500" fill="hold"/>
                                        <p:tgtEl>
                                          <p:spTgt spid="17"/>
                                        </p:tgtEl>
                                        <p:attrNameLst>
                                          <p:attrName>ppt_x</p:attrName>
                                        </p:attrNameLst>
                                      </p:cBhvr>
                                      <p:tavLst>
                                        <p:tav tm="0">
                                          <p:val>
                                            <p:strVal val="#ppt_x"/>
                                          </p:val>
                                        </p:tav>
                                        <p:tav tm="100000">
                                          <p:val>
                                            <p:strVal val="#ppt_x"/>
                                          </p:val>
                                        </p:tav>
                                      </p:tavLst>
                                    </p:anim>
                                    <p:anim calcmode="lin" valueType="num">
                                      <p:cBhvr additive="base">
                                        <p:cTn id="74" dur="500" fill="hold"/>
                                        <p:tgtEl>
                                          <p:spTgt spid="17"/>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19"/>
                                        </p:tgtEl>
                                        <p:attrNameLst>
                                          <p:attrName>style.visibility</p:attrName>
                                        </p:attrNameLst>
                                      </p:cBhvr>
                                      <p:to>
                                        <p:strVal val="visible"/>
                                      </p:to>
                                    </p:set>
                                    <p:anim calcmode="lin" valueType="num">
                                      <p:cBhvr additive="base">
                                        <p:cTn id="77" dur="500" fill="hold"/>
                                        <p:tgtEl>
                                          <p:spTgt spid="19"/>
                                        </p:tgtEl>
                                        <p:attrNameLst>
                                          <p:attrName>ppt_x</p:attrName>
                                        </p:attrNameLst>
                                      </p:cBhvr>
                                      <p:tavLst>
                                        <p:tav tm="0">
                                          <p:val>
                                            <p:strVal val="#ppt_x"/>
                                          </p:val>
                                        </p:tav>
                                        <p:tav tm="100000">
                                          <p:val>
                                            <p:strVal val="#ppt_x"/>
                                          </p:val>
                                        </p:tav>
                                      </p:tavLst>
                                    </p:anim>
                                    <p:anim calcmode="lin" valueType="num">
                                      <p:cBhvr additive="base">
                                        <p:cTn id="78" dur="500" fill="hold"/>
                                        <p:tgtEl>
                                          <p:spTgt spid="19"/>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21"/>
                                        </p:tgtEl>
                                        <p:attrNameLst>
                                          <p:attrName>style.visibility</p:attrName>
                                        </p:attrNameLst>
                                      </p:cBhvr>
                                      <p:to>
                                        <p:strVal val="visible"/>
                                      </p:to>
                                    </p:set>
                                    <p:anim calcmode="lin" valueType="num">
                                      <p:cBhvr additive="base">
                                        <p:cTn id="81" dur="500" fill="hold"/>
                                        <p:tgtEl>
                                          <p:spTgt spid="21"/>
                                        </p:tgtEl>
                                        <p:attrNameLst>
                                          <p:attrName>ppt_x</p:attrName>
                                        </p:attrNameLst>
                                      </p:cBhvr>
                                      <p:tavLst>
                                        <p:tav tm="0">
                                          <p:val>
                                            <p:strVal val="#ppt_x"/>
                                          </p:val>
                                        </p:tav>
                                        <p:tav tm="100000">
                                          <p:val>
                                            <p:strVal val="#ppt_x"/>
                                          </p:val>
                                        </p:tav>
                                      </p:tavLst>
                                    </p:anim>
                                    <p:anim calcmode="lin" valueType="num">
                                      <p:cBhvr additive="base">
                                        <p:cTn id="82" dur="500" fill="hold"/>
                                        <p:tgtEl>
                                          <p:spTgt spid="21"/>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2"/>
                                        </p:tgtEl>
                                        <p:attrNameLst>
                                          <p:attrName>style.visibility</p:attrName>
                                        </p:attrNameLst>
                                      </p:cBhvr>
                                      <p:to>
                                        <p:strVal val="visible"/>
                                      </p:to>
                                    </p:set>
                                    <p:anim calcmode="lin" valueType="num">
                                      <p:cBhvr additive="base">
                                        <p:cTn id="85" dur="500" fill="hold"/>
                                        <p:tgtEl>
                                          <p:spTgt spid="22"/>
                                        </p:tgtEl>
                                        <p:attrNameLst>
                                          <p:attrName>ppt_x</p:attrName>
                                        </p:attrNameLst>
                                      </p:cBhvr>
                                      <p:tavLst>
                                        <p:tav tm="0">
                                          <p:val>
                                            <p:strVal val="#ppt_x"/>
                                          </p:val>
                                        </p:tav>
                                        <p:tav tm="100000">
                                          <p:val>
                                            <p:strVal val="#ppt_x"/>
                                          </p:val>
                                        </p:tav>
                                      </p:tavLst>
                                    </p:anim>
                                    <p:anim calcmode="lin" valueType="num">
                                      <p:cBhvr additive="base">
                                        <p:cTn id="86" dur="500" fill="hold"/>
                                        <p:tgtEl>
                                          <p:spTgt spid="22"/>
                                        </p:tgtEl>
                                        <p:attrNameLst>
                                          <p:attrName>ppt_y</p:attrName>
                                        </p:attrNameLst>
                                      </p:cBhvr>
                                      <p:tavLst>
                                        <p:tav tm="0">
                                          <p:val>
                                            <p:strVal val="1+#ppt_h/2"/>
                                          </p:val>
                                        </p:tav>
                                        <p:tav tm="100000">
                                          <p:val>
                                            <p:strVal val="#ppt_y"/>
                                          </p:val>
                                        </p:tav>
                                      </p:tavLst>
                                    </p:anim>
                                  </p:childTnLst>
                                </p:cTn>
                              </p:par>
                              <p:par>
                                <p:cTn id="87" presetID="2" presetClass="entr" presetSubtype="4" fill="hold" nodeType="withEffect">
                                  <p:stCondLst>
                                    <p:cond delay="0"/>
                                  </p:stCondLst>
                                  <p:childTnLst>
                                    <p:set>
                                      <p:cBhvr>
                                        <p:cTn id="88" dur="1" fill="hold">
                                          <p:stCondLst>
                                            <p:cond delay="0"/>
                                          </p:stCondLst>
                                        </p:cTn>
                                        <p:tgtEl>
                                          <p:spTgt spid="23"/>
                                        </p:tgtEl>
                                        <p:attrNameLst>
                                          <p:attrName>style.visibility</p:attrName>
                                        </p:attrNameLst>
                                      </p:cBhvr>
                                      <p:to>
                                        <p:strVal val="visible"/>
                                      </p:to>
                                    </p:set>
                                    <p:anim calcmode="lin" valueType="num">
                                      <p:cBhvr additive="base">
                                        <p:cTn id="89" dur="500" fill="hold"/>
                                        <p:tgtEl>
                                          <p:spTgt spid="23"/>
                                        </p:tgtEl>
                                        <p:attrNameLst>
                                          <p:attrName>ppt_x</p:attrName>
                                        </p:attrNameLst>
                                      </p:cBhvr>
                                      <p:tavLst>
                                        <p:tav tm="0">
                                          <p:val>
                                            <p:strVal val="#ppt_x"/>
                                          </p:val>
                                        </p:tav>
                                        <p:tav tm="100000">
                                          <p:val>
                                            <p:strVal val="#ppt_x"/>
                                          </p:val>
                                        </p:tav>
                                      </p:tavLst>
                                    </p:anim>
                                    <p:anim calcmode="lin" valueType="num">
                                      <p:cBhvr additive="base">
                                        <p:cTn id="9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B165CA-31A8-4732-A7A0-AB4C01432571}"/>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TRẢ LỜI CÂU HỎI</a:t>
            </a:r>
            <a:endParaRPr lang="en-US" sz="3600" dirty="0">
              <a:solidFill>
                <a:schemeClr val="accent2"/>
              </a:solidFill>
              <a:latin typeface="UTM Cookies" panose="02040603050506020204" pitchFamily="18" charset="0"/>
            </a:endParaRPr>
          </a:p>
        </p:txBody>
      </p:sp>
      <p:sp>
        <p:nvSpPr>
          <p:cNvPr id="4" name="TextBox 3">
            <a:extLst>
              <a:ext uri="{FF2B5EF4-FFF2-40B4-BE49-F238E27FC236}">
                <a16:creationId xmlns:a16="http://schemas.microsoft.com/office/drawing/2014/main" id="{C33E36AB-714E-4BC3-850C-E6AC6384CFB5}"/>
              </a:ext>
            </a:extLst>
          </p:cNvPr>
          <p:cNvSpPr txBox="1"/>
          <p:nvPr/>
        </p:nvSpPr>
        <p:spPr>
          <a:xfrm>
            <a:off x="1666396" y="1366970"/>
            <a:ext cx="4812513" cy="392928"/>
          </a:xfrm>
          <a:prstGeom prst="rect">
            <a:avLst/>
          </a:prstGeom>
          <a:noFill/>
        </p:spPr>
        <p:txBody>
          <a:bodyPr wrap="square" rtlCol="0">
            <a:spAutoFit/>
          </a:bodyPr>
          <a:lstStyle/>
          <a:p>
            <a:pPr algn="just">
              <a:lnSpc>
                <a:spcPct val="150000"/>
              </a:lnSpc>
            </a:pPr>
            <a:r>
              <a:rPr lang="en-US" sz="1500" b="1" dirty="0">
                <a:solidFill>
                  <a:schemeClr val="accent6">
                    <a:lumMod val="75000"/>
                  </a:schemeClr>
                </a:solidFill>
                <a:latin typeface="UTM Avo" panose="02040603050506020204" pitchFamily="18" charset="0"/>
              </a:rPr>
              <a:t>1</a:t>
            </a:r>
            <a:r>
              <a:rPr lang="vi-VN" sz="1500" b="1" dirty="0">
                <a:solidFill>
                  <a:schemeClr val="accent6">
                    <a:lumMod val="75000"/>
                  </a:schemeClr>
                </a:solidFill>
                <a:latin typeface="UTM Avo" panose="02040603050506020204" pitchFamily="18" charset="0"/>
              </a:rPr>
              <a:t>. </a:t>
            </a:r>
            <a:r>
              <a:rPr lang="vi-VN" sz="1500" dirty="0">
                <a:latin typeface="UTM Avo" panose="02040603050506020204" pitchFamily="18" charset="0"/>
              </a:rPr>
              <a:t>Con dúi nói với hai vợ chồng điều gì?</a:t>
            </a:r>
          </a:p>
        </p:txBody>
      </p:sp>
      <p:sp>
        <p:nvSpPr>
          <p:cNvPr id="39" name="TextBox 38">
            <a:extLst>
              <a:ext uri="{FF2B5EF4-FFF2-40B4-BE49-F238E27FC236}">
                <a16:creationId xmlns:a16="http://schemas.microsoft.com/office/drawing/2014/main" id="{2B3AFC8E-C57A-43EE-8979-915DE9407EC4}"/>
              </a:ext>
            </a:extLst>
          </p:cNvPr>
          <p:cNvSpPr txBox="1"/>
          <p:nvPr/>
        </p:nvSpPr>
        <p:spPr>
          <a:xfrm>
            <a:off x="289608" y="1707011"/>
            <a:ext cx="6292062" cy="412485"/>
          </a:xfrm>
          <a:prstGeom prst="rect">
            <a:avLst/>
          </a:prstGeom>
          <a:noFill/>
        </p:spPr>
        <p:txBody>
          <a:bodyPr wrap="square" rtlCol="0">
            <a:spAutoFit/>
          </a:bodyPr>
          <a:lstStyle/>
          <a:p>
            <a:pPr algn="just">
              <a:lnSpc>
                <a:spcPct val="150000"/>
              </a:lnSpc>
            </a:pPr>
            <a:r>
              <a:rPr lang="vi-VN" sz="1500" dirty="0">
                <a:solidFill>
                  <a:srgbClr val="FF0000"/>
                </a:solidFill>
                <a:latin typeface="UTM Avo" panose="02040603050506020204" pitchFamily="18" charset="0"/>
                <a:sym typeface="Wingdings" panose="05000000000000000000" pitchFamily="2" charset="2"/>
              </a:rPr>
              <a:t> </a:t>
            </a:r>
            <a:r>
              <a:rPr lang="vi-VN" sz="1600" dirty="0">
                <a:solidFill>
                  <a:srgbClr val="FF0000"/>
                </a:solidFill>
                <a:latin typeface="UTM Avo" panose="02040603050506020204" pitchFamily="18" charset="0"/>
              </a:rPr>
              <a:t>Con dúi báo sắp có lũ lụt rất lớn và chỉ cho họ cách tránh.</a:t>
            </a:r>
          </a:p>
        </p:txBody>
      </p:sp>
      <p:pic>
        <p:nvPicPr>
          <p:cNvPr id="40" name="Picture 39">
            <a:extLst>
              <a:ext uri="{FF2B5EF4-FFF2-40B4-BE49-F238E27FC236}">
                <a16:creationId xmlns:a16="http://schemas.microsoft.com/office/drawing/2014/main" id="{809ABCB1-70A3-4E1B-8AB1-2B4628408226}"/>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5884" r="17882"/>
          <a:stretch/>
        </p:blipFill>
        <p:spPr>
          <a:xfrm>
            <a:off x="356218" y="313251"/>
            <a:ext cx="1293935" cy="1321211"/>
          </a:xfrm>
          <a:prstGeom prst="ellipse">
            <a:avLst/>
          </a:prstGeom>
        </p:spPr>
      </p:pic>
      <p:pic>
        <p:nvPicPr>
          <p:cNvPr id="5" name="Picture 4">
            <a:extLst>
              <a:ext uri="{FF2B5EF4-FFF2-40B4-BE49-F238E27FC236}">
                <a16:creationId xmlns:a16="http://schemas.microsoft.com/office/drawing/2014/main" id="{4048ACFD-8712-449D-96A2-5052077477D8}"/>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3185327" y="2459537"/>
            <a:ext cx="3331351" cy="1974134"/>
          </a:xfrm>
          <a:prstGeom prst="roundRect">
            <a:avLst/>
          </a:prstGeom>
        </p:spPr>
      </p:pic>
      <p:sp>
        <p:nvSpPr>
          <p:cNvPr id="41" name="TextBox 40">
            <a:extLst>
              <a:ext uri="{FF2B5EF4-FFF2-40B4-BE49-F238E27FC236}">
                <a16:creationId xmlns:a16="http://schemas.microsoft.com/office/drawing/2014/main" id="{65DB8623-FACE-4087-9DF3-725BA15FE9F7}"/>
              </a:ext>
            </a:extLst>
          </p:cNvPr>
          <p:cNvSpPr txBox="1"/>
          <p:nvPr/>
        </p:nvSpPr>
        <p:spPr>
          <a:xfrm>
            <a:off x="311380" y="2032402"/>
            <a:ext cx="4812513"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2. </a:t>
            </a:r>
            <a:r>
              <a:rPr lang="vi-VN" sz="1500" dirty="0">
                <a:latin typeface="UTM Avo" panose="02040603050506020204" pitchFamily="18" charset="0"/>
              </a:rPr>
              <a:t>Nhờ đâu hai vợ chồng thoát khỏi nạn lũ lụt?</a:t>
            </a:r>
          </a:p>
        </p:txBody>
      </p:sp>
      <p:sp>
        <p:nvSpPr>
          <p:cNvPr id="42" name="TextBox 41">
            <a:extLst>
              <a:ext uri="{FF2B5EF4-FFF2-40B4-BE49-F238E27FC236}">
                <a16:creationId xmlns:a16="http://schemas.microsoft.com/office/drawing/2014/main" id="{415218F8-96B8-4DE9-93EE-7BCE81EB426F}"/>
              </a:ext>
            </a:extLst>
          </p:cNvPr>
          <p:cNvSpPr txBox="1"/>
          <p:nvPr/>
        </p:nvSpPr>
        <p:spPr>
          <a:xfrm>
            <a:off x="311380" y="2392000"/>
            <a:ext cx="2873947" cy="1886670"/>
          </a:xfrm>
          <a:prstGeom prst="rect">
            <a:avLst/>
          </a:prstGeom>
          <a:noFill/>
        </p:spPr>
        <p:txBody>
          <a:bodyPr wrap="square" rtlCol="0">
            <a:spAutoFit/>
          </a:bodyPr>
          <a:lstStyle/>
          <a:p>
            <a:pPr algn="just">
              <a:lnSpc>
                <a:spcPct val="150000"/>
              </a:lnSpc>
            </a:pPr>
            <a:r>
              <a:rPr lang="vi-VN" sz="1500" dirty="0">
                <a:solidFill>
                  <a:srgbClr val="FF0000"/>
                </a:solidFill>
                <a:latin typeface="UTM Avo" panose="02040603050506020204" pitchFamily="18" charset="0"/>
                <a:sym typeface="Wingdings" panose="05000000000000000000" pitchFamily="2" charset="2"/>
              </a:rPr>
              <a:t> </a:t>
            </a:r>
            <a:r>
              <a:rPr lang="vi-VN" sz="1600" dirty="0">
                <a:solidFill>
                  <a:srgbClr val="FF0000"/>
                </a:solidFill>
                <a:latin typeface="UTM Avo" panose="02040603050506020204" pitchFamily="18" charset="0"/>
              </a:rPr>
              <a:t>Nhờ nghe lời con dúi, hai vợ chồng khoét rỗng một khúc gỗ to, chuẩn bị thức ăn bỏ vào đó nên đã thoát khỏi nạn lũ lụt.</a:t>
            </a:r>
          </a:p>
        </p:txBody>
      </p:sp>
    </p:spTree>
    <p:custDataLst>
      <p:tags r:id="rId1"/>
    </p:custDataLst>
    <p:extLst>
      <p:ext uri="{BB962C8B-B14F-4D97-AF65-F5344CB8AC3E}">
        <p14:creationId xmlns:p14="http://schemas.microsoft.com/office/powerpoint/2010/main" val="2591202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left)">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left)">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wipe(left)">
                                      <p:cBhvr>
                                        <p:cTn id="22" dur="500"/>
                                        <p:tgtEl>
                                          <p:spTgt spid="42"/>
                                        </p:tgtEl>
                                      </p:cBhvr>
                                    </p:animEffect>
                                  </p:childTnLst>
                                </p:cTn>
                              </p:par>
                            </p:childTnLst>
                          </p:cTn>
                        </p:par>
                        <p:par>
                          <p:cTn id="23" fill="hold">
                            <p:stCondLst>
                              <p:cond delay="500"/>
                            </p:stCondLst>
                            <p:childTnLst>
                              <p:par>
                                <p:cTn id="24" presetID="42"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9" grpId="0"/>
      <p:bldP spid="41" grpId="0"/>
      <p:bldP spid="4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62226B8-7748-445A-A52F-A09A55B1D360}"/>
              </a:ext>
            </a:extLst>
          </p:cNvPr>
          <p:cNvSpPr txBox="1"/>
          <p:nvPr/>
        </p:nvSpPr>
        <p:spPr>
          <a:xfrm>
            <a:off x="455498" y="441684"/>
            <a:ext cx="5858216" cy="735842"/>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3. </a:t>
            </a:r>
            <a:r>
              <a:rPr lang="vi-VN" sz="1500" dirty="0">
                <a:latin typeface="UTM Avo" panose="02040603050506020204" pitchFamily="18" charset="0"/>
              </a:rPr>
              <a:t>Những sự việc kì lạ nào xảy ra sau khi hai vợ chồng thoát khỏi nạn lũ lụt?</a:t>
            </a:r>
          </a:p>
        </p:txBody>
      </p:sp>
      <p:pic>
        <p:nvPicPr>
          <p:cNvPr id="2" name="Picture 1">
            <a:extLst>
              <a:ext uri="{FF2B5EF4-FFF2-40B4-BE49-F238E27FC236}">
                <a16:creationId xmlns:a16="http://schemas.microsoft.com/office/drawing/2014/main" id="{8104A940-A7DE-417F-9C95-CB174E7E7AEE}"/>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3499757" y="1045607"/>
            <a:ext cx="2743200" cy="1781175"/>
          </a:xfrm>
          <a:prstGeom prst="roundRect">
            <a:avLst/>
          </a:prstGeom>
        </p:spPr>
      </p:pic>
      <p:sp>
        <p:nvSpPr>
          <p:cNvPr id="16" name="TextBox 15">
            <a:extLst>
              <a:ext uri="{FF2B5EF4-FFF2-40B4-BE49-F238E27FC236}">
                <a16:creationId xmlns:a16="http://schemas.microsoft.com/office/drawing/2014/main" id="{FB66A531-BCE3-4BA1-9A6B-19F752DA62FA}"/>
              </a:ext>
            </a:extLst>
          </p:cNvPr>
          <p:cNvSpPr txBox="1"/>
          <p:nvPr/>
        </p:nvSpPr>
        <p:spPr>
          <a:xfrm>
            <a:off x="455498" y="1177526"/>
            <a:ext cx="2973502" cy="1517338"/>
          </a:xfrm>
          <a:prstGeom prst="rect">
            <a:avLst/>
          </a:prstGeom>
          <a:noFill/>
        </p:spPr>
        <p:txBody>
          <a:bodyPr wrap="square" rtlCol="0">
            <a:spAutoFit/>
          </a:bodyPr>
          <a:lstStyle/>
          <a:p>
            <a:pPr algn="just">
              <a:lnSpc>
                <a:spcPct val="150000"/>
              </a:lnSpc>
            </a:pPr>
            <a:r>
              <a:rPr lang="vi-VN" sz="1500" dirty="0">
                <a:solidFill>
                  <a:srgbClr val="FF0000"/>
                </a:solidFill>
                <a:latin typeface="UTM Avo" panose="02040603050506020204" pitchFamily="18" charset="0"/>
                <a:sym typeface="Wingdings" panose="05000000000000000000" pitchFamily="2" charset="2"/>
              </a:rPr>
              <a:t> </a:t>
            </a:r>
            <a:r>
              <a:rPr lang="vi-VN" sz="1600" dirty="0">
                <a:solidFill>
                  <a:srgbClr val="FF0000"/>
                </a:solidFill>
                <a:latin typeface="UTM Avo" panose="02040603050506020204" pitchFamily="18" charset="0"/>
              </a:rPr>
              <a:t>Người vợ sinh ra một quả bầu. Từ trong quả bầu, những con người bé nhỏ  bước ra.</a:t>
            </a:r>
          </a:p>
        </p:txBody>
      </p:sp>
      <p:sp>
        <p:nvSpPr>
          <p:cNvPr id="17" name="TextBox 16">
            <a:extLst>
              <a:ext uri="{FF2B5EF4-FFF2-40B4-BE49-F238E27FC236}">
                <a16:creationId xmlns:a16="http://schemas.microsoft.com/office/drawing/2014/main" id="{0FB9DA81-C274-4A9A-A41E-B1127BB7CF30}"/>
              </a:ext>
            </a:extLst>
          </p:cNvPr>
          <p:cNvSpPr txBox="1"/>
          <p:nvPr/>
        </p:nvSpPr>
        <p:spPr>
          <a:xfrm>
            <a:off x="455498" y="2829833"/>
            <a:ext cx="5858216" cy="1428340"/>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4. </a:t>
            </a:r>
            <a:r>
              <a:rPr lang="vi-VN" sz="1500" dirty="0">
                <a:latin typeface="UTM Avo" panose="02040603050506020204" pitchFamily="18" charset="0"/>
              </a:rPr>
              <a:t>Theo em, câu chuyện nói về điều gì?</a:t>
            </a:r>
          </a:p>
          <a:p>
            <a:pPr marL="342900" indent="-342900" algn="just">
              <a:lnSpc>
                <a:spcPct val="150000"/>
              </a:lnSpc>
              <a:buAutoNum type="alphaLcPeriod"/>
            </a:pPr>
            <a:r>
              <a:rPr lang="vi-VN" sz="1500" dirty="0">
                <a:latin typeface="UTM Avo" panose="02040603050506020204" pitchFamily="18" charset="0"/>
              </a:rPr>
              <a:t>Giải thích về nạn lũ lụt hàng năm</a:t>
            </a:r>
          </a:p>
          <a:p>
            <a:pPr marL="342900" indent="-342900" algn="just">
              <a:lnSpc>
                <a:spcPct val="150000"/>
              </a:lnSpc>
              <a:buAutoNum type="alphaLcPeriod"/>
            </a:pPr>
            <a:r>
              <a:rPr lang="vi-VN" sz="1500" dirty="0">
                <a:latin typeface="UTM Avo" panose="02040603050506020204" pitchFamily="18" charset="0"/>
              </a:rPr>
              <a:t>Giải thích về nguồn gốc các dân tộc trên đất nước ta</a:t>
            </a:r>
          </a:p>
          <a:p>
            <a:pPr marL="342900" indent="-342900" algn="just">
              <a:lnSpc>
                <a:spcPct val="150000"/>
              </a:lnSpc>
              <a:buAutoNum type="alphaLcPeriod"/>
            </a:pPr>
            <a:r>
              <a:rPr lang="vi-VN" sz="1500" dirty="0">
                <a:latin typeface="UTM Avo" panose="02040603050506020204" pitchFamily="18" charset="0"/>
              </a:rPr>
              <a:t>Nêu cách phòng chống thiên tai, lũ lụt.</a:t>
            </a:r>
          </a:p>
        </p:txBody>
      </p:sp>
      <p:sp>
        <p:nvSpPr>
          <p:cNvPr id="4" name="Oval 3">
            <a:extLst>
              <a:ext uri="{FF2B5EF4-FFF2-40B4-BE49-F238E27FC236}">
                <a16:creationId xmlns:a16="http://schemas.microsoft.com/office/drawing/2014/main" id="{93F2B3EE-DDFB-4974-8C82-11E2E9584EDE}"/>
              </a:ext>
            </a:extLst>
          </p:cNvPr>
          <p:cNvSpPr/>
          <p:nvPr/>
        </p:nvSpPr>
        <p:spPr>
          <a:xfrm>
            <a:off x="455498" y="3237161"/>
            <a:ext cx="318225" cy="3183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Oval 17">
            <a:extLst>
              <a:ext uri="{FF2B5EF4-FFF2-40B4-BE49-F238E27FC236}">
                <a16:creationId xmlns:a16="http://schemas.microsoft.com/office/drawing/2014/main" id="{5CD17994-136E-4655-B77E-57F4D906F711}"/>
              </a:ext>
            </a:extLst>
          </p:cNvPr>
          <p:cNvSpPr/>
          <p:nvPr/>
        </p:nvSpPr>
        <p:spPr>
          <a:xfrm>
            <a:off x="455498" y="3588485"/>
            <a:ext cx="318225" cy="3183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 name="Oval 18">
            <a:extLst>
              <a:ext uri="{FF2B5EF4-FFF2-40B4-BE49-F238E27FC236}">
                <a16:creationId xmlns:a16="http://schemas.microsoft.com/office/drawing/2014/main" id="{CA1BC4BA-C1F0-4E0A-8D2E-7F7105343F74}"/>
              </a:ext>
            </a:extLst>
          </p:cNvPr>
          <p:cNvSpPr/>
          <p:nvPr/>
        </p:nvSpPr>
        <p:spPr>
          <a:xfrm>
            <a:off x="455498" y="3927801"/>
            <a:ext cx="318225" cy="3183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 name="MAM studio - Đừng sợ thiên tai - Ứng phó với lũ lụt">
            <a:hlinkClick r:id="" action="ppaction://media"/>
            <a:extLst>
              <a:ext uri="{FF2B5EF4-FFF2-40B4-BE49-F238E27FC236}">
                <a16:creationId xmlns:a16="http://schemas.microsoft.com/office/drawing/2014/main" id="{573CDB88-6066-423A-88B7-B5FCAE1AE2A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44286" y="967386"/>
            <a:ext cx="5828939" cy="3278778"/>
          </a:xfrm>
          <a:prstGeom prst="rect">
            <a:avLst/>
          </a:prstGeom>
        </p:spPr>
      </p:pic>
    </p:spTree>
    <p:extLst>
      <p:ext uri="{BB962C8B-B14F-4D97-AF65-F5344CB8AC3E}">
        <p14:creationId xmlns:p14="http://schemas.microsoft.com/office/powerpoint/2010/main" val="183737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heel(1)">
                                      <p:cBhvr>
                                        <p:cTn id="28" dur="1000"/>
                                        <p:tgtEl>
                                          <p:spTgt spid="4"/>
                                        </p:tgtEl>
                                      </p:cBhvr>
                                    </p:animEffect>
                                  </p:childTnLst>
                                </p:cTn>
                              </p:par>
                              <p:par>
                                <p:cTn id="29" presetID="21" presetClass="entr" presetSubtype="1"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heel(1)">
                                      <p:cBhvr>
                                        <p:cTn id="31" dur="1000"/>
                                        <p:tgtEl>
                                          <p:spTgt spid="18"/>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heel(1)">
                                      <p:cBhvr>
                                        <p:cTn id="34" dur="10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p:cTn id="39" dur="500" fill="hold"/>
                                        <p:tgtEl>
                                          <p:spTgt spid="6"/>
                                        </p:tgtEl>
                                        <p:attrNameLst>
                                          <p:attrName>ppt_w</p:attrName>
                                        </p:attrNameLst>
                                      </p:cBhvr>
                                      <p:tavLst>
                                        <p:tav tm="0">
                                          <p:val>
                                            <p:fltVal val="0"/>
                                          </p:val>
                                        </p:tav>
                                        <p:tav tm="100000">
                                          <p:val>
                                            <p:strVal val="#ppt_w"/>
                                          </p:val>
                                        </p:tav>
                                      </p:tavLst>
                                    </p:anim>
                                    <p:anim calcmode="lin" valueType="num">
                                      <p:cBhvr>
                                        <p:cTn id="40" dur="500" fill="hold"/>
                                        <p:tgtEl>
                                          <p:spTgt spid="6"/>
                                        </p:tgtEl>
                                        <p:attrNameLst>
                                          <p:attrName>ppt_h</p:attrName>
                                        </p:attrNameLst>
                                      </p:cBhvr>
                                      <p:tavLst>
                                        <p:tav tm="0">
                                          <p:val>
                                            <p:fltVal val="0"/>
                                          </p:val>
                                        </p:tav>
                                        <p:tav tm="100000">
                                          <p:val>
                                            <p:strVal val="#ppt_h"/>
                                          </p:val>
                                        </p:tav>
                                      </p:tavLst>
                                    </p:anim>
                                    <p:animEffect transition="in" filter="fade">
                                      <p:cBhvr>
                                        <p:cTn id="4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42" fill="hold" display="0">
                  <p:stCondLst>
                    <p:cond delay="indefinite"/>
                  </p:stCondLst>
                </p:cTn>
                <p:tgtEl>
                  <p:spTgt spid="6"/>
                </p:tgtEl>
              </p:cMediaNode>
            </p:video>
          </p:childTnLst>
        </p:cTn>
      </p:par>
    </p:tnLst>
    <p:bldLst>
      <p:bldP spid="3" grpId="0"/>
      <p:bldP spid="16" grpId="0"/>
      <p:bldP spid="17" grpId="0"/>
      <p:bldP spid="4" grpId="0" animBg="1"/>
      <p:bldP spid="18" grpId="0" animBg="1"/>
      <p:bldP spid="1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S_RESPONSE_PERSONNUM" val="100"/>
  <p:tag name="ARS_PPT_DBNAME" val="Bai29.Canhcuanhoba[20210602101707263].mdb"/>
</p:tagLst>
</file>

<file path=ppt/tags/tag1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heme/theme1.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Custom 3">
      <a:majorFont>
        <a:latin typeface="UTM Cookies"/>
        <a:ea typeface=""/>
        <a:cs typeface=""/>
      </a:majorFont>
      <a:minorFont>
        <a:latin typeface="UTM Av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3299</TotalTime>
  <Words>1357</Words>
  <Application>Microsoft Office PowerPoint</Application>
  <PresentationFormat>Custom</PresentationFormat>
  <Paragraphs>115</Paragraphs>
  <Slides>19</Slides>
  <Notes>2</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19</vt:i4>
      </vt:variant>
    </vt:vector>
  </HeadingPairs>
  <TitlesOfParts>
    <vt:vector size="30" baseType="lpstr">
      <vt:lpstr>UTM Cookies</vt:lpstr>
      <vt:lpstr>Calibri Light</vt:lpstr>
      <vt:lpstr>Kalam</vt:lpstr>
      <vt:lpstr>Calibri</vt:lpstr>
      <vt:lpstr>Arial</vt:lpstr>
      <vt:lpstr>HP001</vt:lpstr>
      <vt:lpstr>UTM Avo</vt:lpstr>
      <vt:lpstr>Montserrat</vt:lpstr>
      <vt:lpstr>HP001 4 hàng</vt:lpstr>
      <vt:lpstr>Doodle Sketchbook by Slidesgo</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dc:creator>
  <cp:lastModifiedBy>Phạm Thanh Hằng (ADAS – GV)</cp:lastModifiedBy>
  <cp:revision>224</cp:revision>
  <dcterms:modified xsi:type="dcterms:W3CDTF">2021-06-21T01:28:54Z</dcterms:modified>
</cp:coreProperties>
</file>