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3" r:id="rId3"/>
    <p:sldId id="284" r:id="rId4"/>
    <p:sldId id="294" r:id="rId5"/>
    <p:sldId id="286" r:id="rId6"/>
    <p:sldId id="295" r:id="rId7"/>
    <p:sldId id="296" r:id="rId8"/>
    <p:sldId id="290" r:id="rId9"/>
    <p:sldId id="289" r:id="rId10"/>
    <p:sldId id="297" r:id="rId11"/>
    <p:sldId id="291" r:id="rId12"/>
    <p:sldId id="298"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42" d="100"/>
          <a:sy n="42" d="100"/>
        </p:scale>
        <p:origin x="70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06/05/2024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609</Words>
  <Application>Microsoft Office PowerPoint</Application>
  <PresentationFormat>Widescreen</PresentationFormat>
  <Paragraphs>200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UTM Cookies</vt: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168</cp:revision>
  <dcterms:created xsi:type="dcterms:W3CDTF">2021-06-02T01:34:28Z</dcterms:created>
  <dcterms:modified xsi:type="dcterms:W3CDTF">2024-05-06T00:31:53Z</dcterms:modified>
</cp:coreProperties>
</file>