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9" r:id="rId5"/>
    <p:sldId id="284" r:id="rId6"/>
    <p:sldId id="285" r:id="rId7"/>
    <p:sldId id="290" r:id="rId8"/>
    <p:sldId id="291" r:id="rId9"/>
    <p:sldId id="292" r:id="rId10"/>
    <p:sldId id="286" r:id="rId11"/>
    <p:sldId id="288" r:id="rId12"/>
    <p:sldId id="287" r:id="rId13"/>
    <p:sldId id="29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FBE17E5-CC4A-854C-8262-6644841B14EF}"/>
              </a:ext>
            </a:extLst>
          </p:cNvPr>
          <p:cNvSpPr/>
          <p:nvPr/>
        </p:nvSpPr>
        <p:spPr>
          <a:xfrm>
            <a:off x="2797277" y="555379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C63653-9ACD-8F42-8621-20658AAFD847}"/>
              </a:ext>
            </a:extLst>
          </p:cNvPr>
          <p:cNvSpPr/>
          <p:nvPr/>
        </p:nvSpPr>
        <p:spPr>
          <a:xfrm>
            <a:off x="2544234" y="383232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1CFEBA-7219-F446-A38F-FF0DFE0C5796}"/>
              </a:ext>
            </a:extLst>
          </p:cNvPr>
          <p:cNvSpPr/>
          <p:nvPr/>
        </p:nvSpPr>
        <p:spPr>
          <a:xfrm>
            <a:off x="3219130" y="2209877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0FF27-7A3C-6444-B6D2-E55490E1D325}"/>
              </a:ext>
            </a:extLst>
          </p:cNvPr>
          <p:cNvGrpSpPr/>
          <p:nvPr/>
        </p:nvGrpSpPr>
        <p:grpSpPr>
          <a:xfrm>
            <a:off x="3940942" y="2054417"/>
            <a:ext cx="162220" cy="325594"/>
            <a:chOff x="4824133" y="1686899"/>
            <a:chExt cx="90155" cy="180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AF7F7B-68F0-0E4B-8A6B-DBFDCDCA8A3A}"/>
              </a:ext>
            </a:extLst>
          </p:cNvPr>
          <p:cNvGrpSpPr/>
          <p:nvPr/>
        </p:nvGrpSpPr>
        <p:grpSpPr>
          <a:xfrm>
            <a:off x="4714377" y="1890799"/>
            <a:ext cx="162584" cy="489455"/>
            <a:chOff x="4349536" y="2452459"/>
            <a:chExt cx="162584" cy="489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2A82B7-22E0-9042-902D-89321E22814F}"/>
              </a:ext>
            </a:extLst>
          </p:cNvPr>
          <p:cNvGrpSpPr/>
          <p:nvPr/>
        </p:nvGrpSpPr>
        <p:grpSpPr>
          <a:xfrm>
            <a:off x="5488177" y="1719268"/>
            <a:ext cx="162220" cy="652829"/>
            <a:chOff x="4886412" y="2289085"/>
            <a:chExt cx="162220" cy="6528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623C387-1D08-CA42-8571-C55B977998F5}"/>
              </a:ext>
            </a:extLst>
          </p:cNvPr>
          <p:cNvGrpSpPr/>
          <p:nvPr/>
        </p:nvGrpSpPr>
        <p:grpSpPr>
          <a:xfrm>
            <a:off x="7977950" y="747118"/>
            <a:ext cx="162220" cy="1632893"/>
            <a:chOff x="7966428" y="1309021"/>
            <a:chExt cx="162220" cy="16328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5A0161-8749-784C-A728-AA0F2E64AEA8}"/>
              </a:ext>
            </a:extLst>
          </p:cNvPr>
          <p:cNvSpPr txBox="1"/>
          <p:nvPr/>
        </p:nvSpPr>
        <p:spPr>
          <a:xfrm>
            <a:off x="6243693" y="21063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BC255C-C7F5-8244-9DB8-64E482EC362E}"/>
              </a:ext>
            </a:extLst>
          </p:cNvPr>
          <p:cNvSpPr txBox="1"/>
          <p:nvPr/>
        </p:nvSpPr>
        <p:spPr>
          <a:xfrm>
            <a:off x="3143787" y="25213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F04F4A-DEE4-A245-923D-E466403B6812}"/>
              </a:ext>
            </a:extLst>
          </p:cNvPr>
          <p:cNvSpPr txBox="1"/>
          <p:nvPr/>
        </p:nvSpPr>
        <p:spPr>
          <a:xfrm>
            <a:off x="385838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0812BF-07D7-2C4C-AD21-330A5A4F336D}"/>
              </a:ext>
            </a:extLst>
          </p:cNvPr>
          <p:cNvSpPr txBox="1"/>
          <p:nvPr/>
        </p:nvSpPr>
        <p:spPr>
          <a:xfrm>
            <a:off x="462160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2AEE3F-0589-AD42-A25C-295621EFAFFE}"/>
              </a:ext>
            </a:extLst>
          </p:cNvPr>
          <p:cNvSpPr txBox="1"/>
          <p:nvPr/>
        </p:nvSpPr>
        <p:spPr>
          <a:xfrm>
            <a:off x="5405620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229773-AB7A-C649-9B7D-5CD2C3339EC3}"/>
              </a:ext>
            </a:extLst>
          </p:cNvPr>
          <p:cNvSpPr txBox="1"/>
          <p:nvPr/>
        </p:nvSpPr>
        <p:spPr>
          <a:xfrm>
            <a:off x="7818827" y="2518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1" y="2860803"/>
            <a:ext cx="1229374" cy="244288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D038EC9-449A-CE40-A323-B0E41A6BC4E9}"/>
              </a:ext>
            </a:extLst>
          </p:cNvPr>
          <p:cNvGrpSpPr/>
          <p:nvPr/>
        </p:nvGrpSpPr>
        <p:grpSpPr>
          <a:xfrm>
            <a:off x="613877" y="1617455"/>
            <a:ext cx="1943161" cy="931555"/>
            <a:chOff x="613877" y="1617455"/>
            <a:chExt cx="1943161" cy="931555"/>
          </a:xfrm>
        </p:grpSpPr>
        <p:sp>
          <p:nvSpPr>
            <p:cNvPr id="72" name="Rounded Rectangular Callout 71">
              <a:extLst>
                <a:ext uri="{FF2B5EF4-FFF2-40B4-BE49-F238E27FC236}">
                  <a16:creationId xmlns:a16="http://schemas.microsoft.com/office/drawing/2014/main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Một thanh sô-cô-la bẻ được 10 miếng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27CCD7A-CC67-A042-99DF-436E22B33C72}"/>
              </a:ext>
            </a:extLst>
          </p:cNvPr>
          <p:cNvSpPr/>
          <p:nvPr/>
        </p:nvSpPr>
        <p:spPr>
          <a:xfrm>
            <a:off x="2032821" y="3217526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1E6B43-CC2A-6B4D-A4F4-ED91F97037DE}"/>
              </a:ext>
            </a:extLst>
          </p:cNvPr>
          <p:cNvGrpSpPr/>
          <p:nvPr/>
        </p:nvGrpSpPr>
        <p:grpSpPr>
          <a:xfrm>
            <a:off x="2605193" y="3691486"/>
            <a:ext cx="162220" cy="1632893"/>
            <a:chOff x="7966428" y="1309021"/>
            <a:chExt cx="162220" cy="163289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2145C3F-1AAE-7F45-A21A-2DCB0637B92F}"/>
              </a:ext>
            </a:extLst>
          </p:cNvPr>
          <p:cNvSpPr txBox="1"/>
          <p:nvPr/>
        </p:nvSpPr>
        <p:spPr>
          <a:xfrm>
            <a:off x="2237502" y="541607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2B453D7-7183-CF4A-AC24-3644FA9C20F0}"/>
              </a:ext>
            </a:extLst>
          </p:cNvPr>
          <p:cNvGrpSpPr/>
          <p:nvPr/>
        </p:nvGrpSpPr>
        <p:grpSpPr>
          <a:xfrm>
            <a:off x="3789081" y="3690909"/>
            <a:ext cx="162220" cy="1632893"/>
            <a:chOff x="7966428" y="1309021"/>
            <a:chExt cx="162220" cy="163289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FF2B377-D0DB-734D-9EAE-AD91100B2845}"/>
              </a:ext>
            </a:extLst>
          </p:cNvPr>
          <p:cNvGrpSpPr/>
          <p:nvPr/>
        </p:nvGrpSpPr>
        <p:grpSpPr>
          <a:xfrm>
            <a:off x="3949457" y="3691326"/>
            <a:ext cx="162220" cy="1632893"/>
            <a:chOff x="7966428" y="1309021"/>
            <a:chExt cx="162220" cy="163289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65099CB4-C460-B94E-9B1E-92D8A15BCCFB}"/>
              </a:ext>
            </a:extLst>
          </p:cNvPr>
          <p:cNvSpPr txBox="1"/>
          <p:nvPr/>
        </p:nvSpPr>
        <p:spPr>
          <a:xfrm>
            <a:off x="3494222" y="543239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D844220-E76F-1346-96CD-E533A4BB91E8}"/>
              </a:ext>
            </a:extLst>
          </p:cNvPr>
          <p:cNvGrpSpPr/>
          <p:nvPr/>
        </p:nvGrpSpPr>
        <p:grpSpPr>
          <a:xfrm>
            <a:off x="5055259" y="3686475"/>
            <a:ext cx="162220" cy="1632893"/>
            <a:chOff x="7966428" y="1309021"/>
            <a:chExt cx="162220" cy="1632893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B5F35F2-EA7F-4445-B5FC-0B03E607FD82}"/>
              </a:ext>
            </a:extLst>
          </p:cNvPr>
          <p:cNvGrpSpPr/>
          <p:nvPr/>
        </p:nvGrpSpPr>
        <p:grpSpPr>
          <a:xfrm>
            <a:off x="5215635" y="3686447"/>
            <a:ext cx="162220" cy="1632893"/>
            <a:chOff x="7966428" y="1309021"/>
            <a:chExt cx="162220" cy="1632893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F8FFD21-1C96-2244-865B-4A8768D33F17}"/>
              </a:ext>
            </a:extLst>
          </p:cNvPr>
          <p:cNvGrpSpPr/>
          <p:nvPr/>
        </p:nvGrpSpPr>
        <p:grpSpPr>
          <a:xfrm>
            <a:off x="5376011" y="3686475"/>
            <a:ext cx="162220" cy="1632893"/>
            <a:chOff x="7966428" y="1309021"/>
            <a:chExt cx="162220" cy="1632893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BB9CC04A-7131-6C45-AEF6-7B31525ECCCD}"/>
              </a:ext>
            </a:extLst>
          </p:cNvPr>
          <p:cNvSpPr txBox="1"/>
          <p:nvPr/>
        </p:nvSpPr>
        <p:spPr>
          <a:xfrm>
            <a:off x="4826904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29CEAAA-A882-B046-BC61-5D78DF151D76}"/>
              </a:ext>
            </a:extLst>
          </p:cNvPr>
          <p:cNvGrpSpPr/>
          <p:nvPr/>
        </p:nvGrpSpPr>
        <p:grpSpPr>
          <a:xfrm>
            <a:off x="6443264" y="3692225"/>
            <a:ext cx="162220" cy="1632893"/>
            <a:chOff x="7966428" y="1309021"/>
            <a:chExt cx="162220" cy="163289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3254A94-4A38-4C4B-8885-470C7B871C42}"/>
              </a:ext>
            </a:extLst>
          </p:cNvPr>
          <p:cNvGrpSpPr/>
          <p:nvPr/>
        </p:nvGrpSpPr>
        <p:grpSpPr>
          <a:xfrm>
            <a:off x="6603640" y="3692935"/>
            <a:ext cx="162220" cy="1632895"/>
            <a:chOff x="7966428" y="1309021"/>
            <a:chExt cx="162220" cy="16328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31"/>
              <a:chOff x="4886412" y="2289085"/>
              <a:chExt cx="162220" cy="652831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25"/>
                <a:ext cx="162220" cy="325591"/>
                <a:chOff x="4824133" y="1686899"/>
                <a:chExt cx="90155" cy="180948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690F0C-1A2B-294B-9B05-2C866B15AB5E}"/>
              </a:ext>
            </a:extLst>
          </p:cNvPr>
          <p:cNvGrpSpPr/>
          <p:nvPr/>
        </p:nvGrpSpPr>
        <p:grpSpPr>
          <a:xfrm>
            <a:off x="6764016" y="3692225"/>
            <a:ext cx="162220" cy="1632893"/>
            <a:chOff x="7966428" y="1309021"/>
            <a:chExt cx="162220" cy="163289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E373148D-663A-DD4A-911A-74A22412EA67}"/>
              </a:ext>
            </a:extLst>
          </p:cNvPr>
          <p:cNvSpPr txBox="1"/>
          <p:nvPr/>
        </p:nvSpPr>
        <p:spPr>
          <a:xfrm>
            <a:off x="6294175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A9EC9F9-936D-484C-8D1F-97FF0D80DF18}"/>
              </a:ext>
            </a:extLst>
          </p:cNvPr>
          <p:cNvGrpSpPr/>
          <p:nvPr/>
        </p:nvGrpSpPr>
        <p:grpSpPr>
          <a:xfrm>
            <a:off x="6926110" y="3692225"/>
            <a:ext cx="162220" cy="1632893"/>
            <a:chOff x="7966428" y="1309021"/>
            <a:chExt cx="162220" cy="1632893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D1B01126-CC44-C04E-A977-A974E747BF4C}"/>
              </a:ext>
            </a:extLst>
          </p:cNvPr>
          <p:cNvSpPr txBox="1"/>
          <p:nvPr/>
        </p:nvSpPr>
        <p:spPr>
          <a:xfrm>
            <a:off x="7539368" y="5071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CD283E8F-8CA9-954B-9515-D90FB8905BBB}"/>
              </a:ext>
            </a:extLst>
          </p:cNvPr>
          <p:cNvGrpSpPr/>
          <p:nvPr/>
        </p:nvGrpSpPr>
        <p:grpSpPr>
          <a:xfrm>
            <a:off x="8434815" y="3694890"/>
            <a:ext cx="1606637" cy="1633147"/>
            <a:chOff x="8411043" y="3951993"/>
            <a:chExt cx="1606637" cy="1633147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8E5AA5DF-F5CC-404A-AD2A-0237C7288A86}"/>
              </a:ext>
            </a:extLst>
          </p:cNvPr>
          <p:cNvSpPr txBox="1"/>
          <p:nvPr/>
        </p:nvSpPr>
        <p:spPr>
          <a:xfrm>
            <a:off x="8699183" y="5440455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3" y="1543219"/>
            <a:ext cx="1917212" cy="2632590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id="{EF90742F-3CDD-C548-AFB8-9683F23B89E1}"/>
              </a:ext>
            </a:extLst>
          </p:cNvPr>
          <p:cNvGrpSpPr/>
          <p:nvPr/>
        </p:nvGrpSpPr>
        <p:grpSpPr>
          <a:xfrm>
            <a:off x="9107170" y="562891"/>
            <a:ext cx="2296818" cy="931555"/>
            <a:chOff x="260221" y="1617455"/>
            <a:chExt cx="2296818" cy="931555"/>
          </a:xfrm>
        </p:grpSpPr>
        <p:sp>
          <p:nvSpPr>
            <p:cNvPr id="484" name="Rounded Rectangular Callout 483">
              <a:extLst>
                <a:ext uri="{FF2B5EF4-FFF2-40B4-BE49-F238E27FC236}">
                  <a16:creationId xmlns:a16="http://schemas.microsoft.com/office/drawing/2014/main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Đã đủ 100 miếng sô-cô-la chưa nhỉ?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1" grpId="0"/>
      <p:bldP spid="62" grpId="0"/>
      <p:bldP spid="63" grpId="0"/>
      <p:bldP spid="64" grpId="0"/>
      <p:bldP spid="67" grpId="0"/>
      <p:bldP spid="69" grpId="0"/>
      <p:bldP spid="75" grpId="0" animBg="1"/>
      <p:bldP spid="94" grpId="0" build="p"/>
      <p:bldP spid="167" grpId="0" build="p"/>
      <p:bldP spid="222" grpId="0" build="p"/>
      <p:bldP spid="277" grpId="0" build="p"/>
      <p:bldP spid="296" grpId="0"/>
      <p:bldP spid="4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Rounded Rectangle 1288">
            <a:extLst>
              <a:ext uri="{FF2B5EF4-FFF2-40B4-BE49-F238E27FC236}">
                <a16:creationId xmlns:a16="http://schemas.microsoft.com/office/drawing/2014/main" id="{3AF41EEA-D1D0-0E43-A929-6AE5E3C82089}"/>
              </a:ext>
            </a:extLst>
          </p:cNvPr>
          <p:cNvSpPr/>
          <p:nvPr/>
        </p:nvSpPr>
        <p:spPr>
          <a:xfrm>
            <a:off x="418696" y="2951016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F7E33C-8C63-3E4A-B317-6B89D290F498}"/>
              </a:ext>
            </a:extLst>
          </p:cNvPr>
          <p:cNvSpPr/>
          <p:nvPr/>
        </p:nvSpPr>
        <p:spPr>
          <a:xfrm>
            <a:off x="2544234" y="175095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A7B9C7B-C31A-444C-9D6F-72B8B06BB1FF}"/>
              </a:ext>
            </a:extLst>
          </p:cNvPr>
          <p:cNvSpPr txBox="1"/>
          <p:nvPr/>
        </p:nvSpPr>
        <p:spPr>
          <a:xfrm>
            <a:off x="3436928" y="2210473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2A1C15D-C6F5-8949-BEA7-F42205985CA7}"/>
              </a:ext>
            </a:extLst>
          </p:cNvPr>
          <p:cNvGrpSpPr/>
          <p:nvPr/>
        </p:nvGrpSpPr>
        <p:grpSpPr>
          <a:xfrm>
            <a:off x="3080426" y="54474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AD7BC0A-78A0-F44A-BA35-8686578DDF22}"/>
              </a:ext>
            </a:extLst>
          </p:cNvPr>
          <p:cNvGrpSpPr/>
          <p:nvPr/>
        </p:nvGrpSpPr>
        <p:grpSpPr>
          <a:xfrm>
            <a:off x="5649249" y="38471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1" name="Group 360">
                    <a:extLst>
                      <a:ext uri="{FF2B5EF4-FFF2-40B4-BE49-F238E27FC236}">
                        <a16:creationId xmlns:a16="http://schemas.microsoft.com/office/drawing/2014/main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6028909" y="619872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4" name="Group 543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424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55" name="TextBox 554">
            <a:extLst>
              <a:ext uri="{FF2B5EF4-FFF2-40B4-BE49-F238E27FC236}">
                <a16:creationId xmlns:a16="http://schemas.microsoft.com/office/drawing/2014/main" id="{32294E2B-7841-3541-9EFF-531AD85DCDD1}"/>
              </a:ext>
            </a:extLst>
          </p:cNvPr>
          <p:cNvSpPr txBox="1"/>
          <p:nvPr/>
        </p:nvSpPr>
        <p:spPr>
          <a:xfrm>
            <a:off x="5998417" y="2212969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0060BE63-2D7F-E649-89B0-E87D71E159A5}"/>
              </a:ext>
            </a:extLst>
          </p:cNvPr>
          <p:cNvGrpSpPr/>
          <p:nvPr/>
        </p:nvGrpSpPr>
        <p:grpSpPr>
          <a:xfrm>
            <a:off x="8296371" y="32992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DACF952-7A9B-8646-8F27-A89F4CC211A4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ED2EB957-61C2-9E49-933B-657990C4448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id="{7D521708-13DA-784C-AAB1-F2CC2AEA72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7F779582-1676-1045-A123-1A6072DD2C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7608A948-A919-1E4F-B3D0-D9FE1C7F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id="{CEEFE087-9972-9842-B456-83B245132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532392CF-5206-524C-BB6C-24F7314402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id="{D467F715-9BB9-8C41-B49E-851CD39E6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id="{443A7091-65E9-1C4F-AFA6-2AE83060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id="{2F00AE67-022A-C146-8F8F-F9C564CCEDB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id="{BFBA945C-3A06-7143-A5A2-8F96B8538B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E7051D50-A587-D042-9E4F-9C7C92A2B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07EE94DC-35B5-2C44-9F30-24B71867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id="{8F28EC8F-5713-9243-ABC4-0527D7701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B7EBAF52-5CCE-5D41-AD3F-57C37C5F4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id="{8E13816D-BC9F-6E44-9028-ED0FC7AF1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88086BBE-9532-6A49-8D78-600E3791D5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14B6B5DC-47CB-8C4F-8323-58209027CB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id="{11D1A21E-8774-EB4E-952B-8457B0665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05ED4C9C-3EB3-CF44-88F9-8815D43F2AF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BFCA0A45-82A0-D746-9FBB-A99D6E378B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73B148D0-6662-7B48-B319-CD60EDC9DD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66947BC3-86FB-CF49-A2F6-ABF24A894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51AB1BD5-9F71-2B40-925E-AE6BABF14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F584DAAB-A4A7-9941-A849-226BD81EF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id="{BAA98950-FC7E-0E4B-ADF3-8D33A48A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4E372B16-3DDC-AB46-A323-50EBA47BB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8963167-DC49-0D4E-AFC2-3E6A27F432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92340290-A85B-684E-9F36-9CB80922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D7FBA428-9753-4E48-AE60-B473A3E34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id="{C31A8F3F-80BE-824F-A2E2-EFFEB19DF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id="{EA113F4F-225F-7A41-88F8-B6F36E985B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id="{0BE8802D-0F76-234D-884B-412B2AC9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id="{15F5B451-A9EC-9040-B1CC-D425C2F9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3267F1DF-537D-EC47-87E7-06845E447C4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21012FB4-F69A-FB41-9C07-556C30169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083EB29D-01DE-0B43-90E4-1DB0A2E5E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B5D6F76C-B3D3-4C49-AFD1-22A5FB966458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F83C506-161C-A34C-8B6B-113A2D948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id="{2033906E-F94C-D54E-BF88-159041B459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9ABA0916-1C36-374C-A61D-4B2AF22D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A6C14637-B305-5648-A6E4-AF627F5A4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24199E2B-9116-EC4B-9FE8-82B6CCD39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id="{4A1D44DB-6E07-994A-9DFF-971210452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id="{EB3F64C1-49B4-844B-ABFA-9B34F6351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445590BD-7BFA-424B-9472-D96E935D541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id="{01751C2E-B181-B240-AF56-51F216341F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BAA73557-70F1-4141-B8CD-D5167B27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id="{8021CBEA-9A10-9944-AED0-B7FF0814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4" name="Group 693">
                    <a:extLst>
                      <a:ext uri="{FF2B5EF4-FFF2-40B4-BE49-F238E27FC236}">
                        <a16:creationId xmlns:a16="http://schemas.microsoft.com/office/drawing/2014/main" id="{903A1F77-2E05-F248-8E16-DE5FCA2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68A6769D-1717-3741-91E5-CE422B77F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id="{76711A0A-509F-F844-B1C4-5F2B251F5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ED106BB6-EE94-6F41-ABCB-B5587A2698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68BA07B1-1240-644D-A279-EEC81ABE6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C00397EC-7221-B148-8FF3-9E4CB8CAE3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62D9E2B4-4BA5-BD4A-BCB0-22102A7F46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5131029E-F7A7-B54C-9575-ACAE5F61FD8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id="{0CB43B78-0E91-B64D-8317-95557791C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4068AE99-949A-EF4F-9299-6590C930E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EBFF13BC-5605-C343-887D-949A02EBE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id="{A6372ECF-9B96-774A-82BF-83FF6E09BA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id="{C3192E1F-066B-B349-88F0-067480AB6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id="{D0FA8405-F8F7-4445-A2E9-FC3F45BF1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415560B-D79C-D64C-891A-40D9A5193C3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id="{5F20176C-3402-BD48-AF1C-09638E03F9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F0CB4022-7F17-A64F-A420-DEAD04C8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5372115E-FAE3-C143-A06E-EDFED7C4F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id="{C7F3B6B0-7210-AD4F-A2AD-7AA52F4C93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5DE23F81-1AC3-4540-AF6C-9963048DC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id="{9BEC031A-7B3B-E14A-83D3-FBB57DE0B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31AE0E8-B3F7-DD41-BD1B-A6324D8ABA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070FC6E9-B8E0-764D-8884-B45A39F521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8F62AA3D-1A77-DD41-BB4B-E71A3035F4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A2669A9D-C72C-9E49-9F2C-FB8E2990FD04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id="{03C9AE99-6144-A249-A30F-56D8030446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id="{0C5ADD0B-3AEA-584F-831B-2F6AED0975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51C2B8EB-0D63-1C4C-9600-BC989B8BF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0341DFFF-E2DA-CA44-B3AD-C44C097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id="{52E73722-0CB5-AD43-8EAD-9C049006D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id="{731976B3-08CD-644E-B8F4-76FB424BA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076F597B-335E-C04D-B20C-7C5C6F631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B70D5617-6FDD-7742-BDE8-CC2488522D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id="{897B8743-F8BB-044C-AD5F-9C54F6B941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016D41E6-C93F-FD48-82E6-9BE0CAB12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4D0D25C1-F0A5-2646-B2C3-2B7AD5618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id="{5621B535-D6AB-6E48-A4FE-F134CDD35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id="{93F37AE9-A830-B244-BF11-1E484659C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id="{FFD58BC6-486B-9D40-9A93-D3A25DF8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2993542D-83CA-9345-9FB7-AFD8D8816ED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9DFBD3D6-6D4C-3C4A-8237-A6EC40A67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id="{CD19EF88-419F-2E42-B5E2-82EDB6E3A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0930606A-5BB9-8F46-85DC-96AA4FF0600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F607E02D-E43A-604A-A813-773207EBEF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BC39B674-83C7-2B4C-922E-D145554B0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16825C27-E037-F947-891C-A5E5C6C7E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7B0F6ED9-DC5D-C542-BD96-92571D47A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id="{2B3E4121-1154-2445-84D8-F5E9F6797B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E7588FD5-D859-6543-9B5F-2606918F1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A8735113-1193-1445-B8DC-8CCDAB178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56AF7572-2D21-244D-A26B-7C7DDEE1350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49F14FD1-8B64-8B46-8D17-489F8D113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A60DF52B-8B62-3C41-A4A8-B8F3C4216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5DEB62C0-9D4F-1A46-B606-D6FE3A638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CFAEFD35-EC92-DD4D-AFC7-E65D308C7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975B0F33-607E-0B4C-B671-6E894427B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1BB83FD3-896C-A945-B423-9E8F9F729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C38624C4-BA6C-8445-853A-21F58C54A0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E20496C9-176D-CE47-806F-B68E810570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32C570ED-D062-6E4D-A10B-EBA076B53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A482C6E0-5655-4341-9B33-4A9A0B2CD04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5766CAAA-6A7A-4148-8949-24F9E193249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id="{214C01D8-F5BE-6F42-9394-FB5B8A0B7B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47ED62B5-ED25-834F-B843-ADB0C302F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2B0B5164-B507-9749-9027-0D40E5EAC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2" name="Group 631">
                    <a:extLst>
                      <a:ext uri="{FF2B5EF4-FFF2-40B4-BE49-F238E27FC236}">
                        <a16:creationId xmlns:a16="http://schemas.microsoft.com/office/drawing/2014/main" id="{0B7C3284-F6F6-9E4D-ABC1-A6A95F83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id="{8CD66399-0058-374C-87E8-7D31A78E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id="{FEADE987-F7D0-7B48-9D22-60F8097A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28F1E87D-E73A-204E-9915-E78EC65AE88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id="{52B48639-BCA6-D448-8BCE-09716526A0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076F98D2-1D16-F045-B76A-629FAB0D1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D120432F-2191-FC48-8226-B469E03F3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id="{954B4144-6148-104E-9AD0-9372EAA686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id="{2308D259-3B83-804F-9F49-37BB61169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C66E4507-BDEC-A04B-9EBF-E2B411669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85CD5AF9-2BF9-4E48-88D8-0FDAE4FDB7E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15D1616B-6BC3-1248-A741-EA18A189C0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3C42B98A-F5C3-8644-8981-2016A1C42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3FE8BF2D-3EB5-204A-9A01-59A8F078B17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D5A34F5E-EA39-7045-A3B8-74A5183BE6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C926B385-414D-5147-AD82-5A688209F0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9C47E789-3242-A041-B4D4-F219A4D54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ACD25EED-B84C-FE4F-8658-DFDC66DFC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id="{84EEFDC4-1D18-2748-A687-297EA8120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08912284-8A67-C247-B87D-AA10BA389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id="{6A281EF8-922B-9047-BDA4-B35C58A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BB13645E-F5C3-D644-86B5-608972DCCC9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id="{B7896797-F26B-7146-9675-B0D750FAB8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172B15EE-7903-C242-8442-837FC791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id="{28F125BE-2B65-EA45-A2A0-F1085DBE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id="{C7372101-DDAF-0345-9316-AA8814FE4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id="{1D9110F3-68AC-6245-9682-D03CBB315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id="{FC99ACAD-16FF-D64C-8AD8-4BFD074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6C40C302-DBA8-7942-A28E-45A3A03466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AE6F0BC3-594F-6F4E-A459-B8873155EE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E58CA7B6-9B39-BB4B-8AE3-0F5AA41F05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B75CE227-E233-9047-A569-2936465BE033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16D41AB0-8C2B-2741-948E-0B8DDCA412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id="{F962A085-A773-564C-AF67-C0B640A48F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37679193-EBFA-3845-AE41-8314A7E3B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FB81D67E-8CDA-2046-A2E9-BB542A829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id="{A5A6428C-96AE-7846-BE06-7699CA3FA4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id="{6145E0D0-EBBA-3E4C-9458-116725C02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id="{4A7BA181-C2D2-934A-AF85-63277848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D266C162-3920-CB42-A009-201D8926011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1F5573E1-8D51-454A-9668-822C4F5648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E653601A-7253-4341-8DBA-F60CBE7CE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3D61C4D2-5D8C-B047-AA1E-B186A101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id="{3CEFCA26-4DE6-F643-8732-7C07943E4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EB11FF0B-4A65-3241-A386-7026034A2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id="{C328E26A-9ECE-8549-9967-7EE9E404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17689799-C7E1-9847-8AAA-1612213E22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C08C91C8-E9D1-4645-BC82-32EFAB0ECD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id="{01FDF4C3-16BB-584C-803A-5D88AD4953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37FD5B0B-07AB-C54B-BD63-835E23072A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C2C0FD10-8560-3C48-A78D-F0EA571B2B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id="{59D0AC6E-2C65-674E-80B7-F1021E4373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8A1639E2-9F2E-0D4E-87C6-8EB239C92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id="{AE19D790-AC61-1245-9B0B-826D26F39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id="{2AFA8E4C-E25D-EF45-A9B8-DE576CEA3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id="{1BB53B6A-7FBC-5945-AC8D-D2E4DC71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id="{66438D43-C1EA-3948-9DF1-CDFE3931F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A5B771FF-62CF-ED45-B9DC-C076B5480D8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id="{E8581D89-B96A-6A48-B5D0-0F651140EF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id="{1B33312B-BBDD-6F46-985E-2FA52A94A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id="{6D559AB8-1601-0647-AA4F-3009D6D9B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id="{7815BEAF-E0DE-7949-8DA0-71BEE520D5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AE05C530-B9B3-9B49-B8E4-8F764E948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id="{36FC5FA5-A1F9-094B-920F-F6C68AF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0AC4ECB6-B0DB-0845-B796-B4B682FEC6A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D4EFAD1E-77DA-ED43-A9DA-C72FCDF6B7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9C5DF3CF-B292-6943-B8C2-12B23CCA48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D94FFD05-AF90-234A-86CE-A9A162A7AE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A48BA49E-103C-9645-A99F-FDDAEA71469D}"/>
              </a:ext>
            </a:extLst>
          </p:cNvPr>
          <p:cNvGrpSpPr/>
          <p:nvPr/>
        </p:nvGrpSpPr>
        <p:grpSpPr>
          <a:xfrm>
            <a:off x="8515719" y="45330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1C98B359-D632-7841-BA00-9C076CF88063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id="{42A44660-39A0-4A4E-9BD9-D62BB66EEE83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AA273EE2-91B8-5B42-A674-763110DA76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id="{E7BD0883-6138-4A4B-80D3-EB6A1AA60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7F0F419A-CBAD-CA4A-9CE2-AEE8B24C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id="{C12FDE9B-663B-284A-990E-810FBF7E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id="{9E1404C2-A9C4-B54F-B296-E60537E1F6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id="{BFCF8A6A-0E47-4146-BDAC-84AA471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id="{E8A19A9E-5068-924F-91B8-895C31DFE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id="{525A8F59-63C0-3945-AAD2-2BFF1273E95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id="{D974B07D-C9A1-CD48-B9F5-D13A122CD9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B48183AE-4A1D-E64A-A604-9D2667F5A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EFC48864-E795-EC4A-96A1-81823607B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id="{24763BA8-D98F-794A-A3E6-284A9821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id="{4B8CFF58-9B50-4C4B-BC50-F0090BC58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id="{DAB06763-63DA-394B-A43B-82E6B65B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id="{EF0FCBD6-5FEB-A84B-B888-F6D86867910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20EFB2E1-DE87-104B-AC50-64205C0A0F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5487FBFC-2A2D-AF47-A752-3E25412C95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id="{A687BB2E-21DF-564A-84C9-1BB8F02E73E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DB95A788-FB56-1244-B910-AAC621FE33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id="{03AD0CE0-BE48-7942-AAB2-E775C2CDE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CA300306-AB8E-884F-B3CE-57D775B53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id="{EE72223A-9F20-564C-B901-E29EB453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0" name="Group 899">
                    <a:extLst>
                      <a:ext uri="{FF2B5EF4-FFF2-40B4-BE49-F238E27FC236}">
                        <a16:creationId xmlns:a16="http://schemas.microsoft.com/office/drawing/2014/main" id="{A17F3278-A5AC-C647-B9FA-9B93B1F95B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id="{9D8BF467-126E-B64F-8B4A-55081E078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id="{C220F3D7-0F13-B94E-BC6A-77BBF4FE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6B7C48CD-2D31-3B41-9B23-A2D2140D67F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id="{00967A32-A195-1745-9172-60D143C3D4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D48B7449-0860-3041-8D32-990D4CB5B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id="{02F5642A-F356-7B46-89B2-BDBA0D3F0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4" name="Group 893">
                    <a:extLst>
                      <a:ext uri="{FF2B5EF4-FFF2-40B4-BE49-F238E27FC236}">
                        <a16:creationId xmlns:a16="http://schemas.microsoft.com/office/drawing/2014/main" id="{FEC7E5E8-13E0-774F-8E31-D5FC16968E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id="{4B775BF9-95C0-8245-BDDF-FDE9B2518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id="{62B41859-F721-C64E-8517-E7A4D5CE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86C0ED37-B58F-8E44-8F2D-F5C4B62D9C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00BEEA91-F7A6-4D4E-835D-3DB05513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EEC55526-CED3-5E40-AAE8-AD9834FC3A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065050A2-17CF-8049-8A06-B929809BFD2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id="{5EA32F40-6F42-2843-B0F9-80EB7E51DC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id="{94E8DFFB-1E40-1045-AB31-58E8096A11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9FC98D23-D86E-F045-957C-3F033B6E6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CB67C734-E715-7A4B-B27C-ED59F59A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id="{233D7CED-5D2E-794E-A834-785036AAF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id="{E5A4BB98-84CE-6B4A-88C1-ABF6E3B8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id="{5D718176-EEB7-3B49-8D7F-12CDD8012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EB57C9EF-06AA-F04F-BD27-E214FCD2B7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FEC4F751-6F2F-9044-8D73-B51D6E0B22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13F31CA2-B78F-B143-BA5A-B62079A8D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5EA4215E-606F-D541-995E-85FA6E9A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7" name="Group 876">
                    <a:extLst>
                      <a:ext uri="{FF2B5EF4-FFF2-40B4-BE49-F238E27FC236}">
                        <a16:creationId xmlns:a16="http://schemas.microsoft.com/office/drawing/2014/main" id="{15DDDB29-4900-F042-96BF-6111A72D40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id="{BB852BA4-B4BF-1C4A-9C5E-6D5250FD9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id="{6AA938A7-C302-2E4A-9375-314CA5091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880E7EB4-D37A-784C-BEAF-7B1193349F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8AF0794A-8F7D-A242-875D-3998536468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5D62BC4F-4B3D-8546-B7ED-5AB721EC29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1F9B41-5A6C-564D-B8F4-A531D10266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BFEB5E15-D81C-6940-80F3-50A16680BC4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id="{221ADF26-2D46-C149-82DC-E3E3AB230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9E165997-ECD1-8745-ACB2-3DFED0E52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E81E9615-B3EC-3740-8113-E903DFE7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6" name="Group 865">
                    <a:extLst>
                      <a:ext uri="{FF2B5EF4-FFF2-40B4-BE49-F238E27FC236}">
                        <a16:creationId xmlns:a16="http://schemas.microsoft.com/office/drawing/2014/main" id="{8325F38A-AD6B-B94D-96D2-F34EF17AA9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id="{DE51CC06-AEEA-7542-B550-C1DED388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id="{F9B74697-3236-D648-BB42-859A6657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id="{AABD1DD9-EC2A-FF4B-A9B8-CA345A978C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id="{619BA73B-6A05-6349-A266-26744D6E91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3396090E-8315-D74C-9D1F-4AEB7D410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7216C4A4-33DB-0642-B3F1-4A90C4DF1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id="{9FCFC66B-1C56-9B4C-A03A-DD4A163A79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id="{BBFA21A1-25C3-C94A-98B8-BF641122F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id="{8CB077C9-70F9-BF40-A260-0EB200C0E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id="{387179B8-DCDC-6946-BF9A-C46148D923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F873B730-E6BF-6B47-995D-6BF0A841B1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653C227E-A37F-494D-A76B-291F64376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02B308AB-0D99-A44C-83A3-2D0959DDA34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A65BD350-120D-B44D-8278-F31DE5BD91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id="{CB74A5F5-9EB8-7640-A9A1-5CCA42DE0B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4EFAE2BD-2C96-4046-8A38-6C06B41F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id="{E2A534CE-D487-2D41-8E35-0348202B5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9" name="Group 848">
                    <a:extLst>
                      <a:ext uri="{FF2B5EF4-FFF2-40B4-BE49-F238E27FC236}">
                        <a16:creationId xmlns:a16="http://schemas.microsoft.com/office/drawing/2014/main" id="{0D391ADA-F80F-024E-A5EC-171B3A5190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id="{4F43A2AC-28C4-C84C-8097-E5EE38414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id="{0DDC684C-B1D8-B342-B551-CB8CDAAC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59F526C0-6767-F54F-A0CD-756A87F151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id="{19F7CB55-57F7-6A4D-B286-012E59929E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17F916DF-075B-A049-8795-FCBAB3596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id="{FFF87D73-1DDA-8C46-8BF4-D38525490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id="{C21A3867-DBB1-A949-8234-C26C5AF107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id="{9CDA8289-BED1-F043-8C0E-3B25F4A5E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id="{548DFDE0-30ED-0D40-BAE7-B336E000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665E32C3-67CD-684F-A378-FC7A9A1F427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2D6543D5-F005-7341-A0DA-868E88517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id="{BE85322E-B59A-5C4C-9EEE-6D2BEC9988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1DDB5D9E-C4CD-F44C-BA33-39B1A389775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584796D4-DEF1-BF49-A419-C9513F2156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id="{DC999673-3F85-BF41-B011-88A09FE225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7685A0F2-FA27-3E4F-9BE9-0E78319F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id="{A2CF6E2F-A7BA-5742-9165-B60D82390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>
                    <a:extLst>
                      <a:ext uri="{FF2B5EF4-FFF2-40B4-BE49-F238E27FC236}">
                        <a16:creationId xmlns:a16="http://schemas.microsoft.com/office/drawing/2014/main" id="{FDE84AB7-7DC2-CA40-8D59-FE179EFF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id="{6E81CC8C-C8F8-FE4B-9529-7DF8737CB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id="{E9E1F576-7FC8-D84B-BEA3-AAAD9B13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B2F8F936-82BA-7941-B2E0-0A0DAD372AC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id="{0EA59B85-3E48-7644-8331-79BBEF6695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53E134AD-AF0B-CE4B-B5AB-53BFD1CCB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id="{521EF00B-F117-1548-BAF9-EFBD739A7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825">
                    <a:extLst>
                      <a:ext uri="{FF2B5EF4-FFF2-40B4-BE49-F238E27FC236}">
                        <a16:creationId xmlns:a16="http://schemas.microsoft.com/office/drawing/2014/main" id="{E72CD6BC-6B49-ED45-A300-B6EE730C71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id="{0DF0E17E-7EC0-8E40-89BE-BA5F2B947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id="{F2E1BC02-C19E-A04F-BEAD-2FDCFDE9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49951534-2265-884E-ADDF-4297F638FF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02A52825-54A7-BA47-8B18-892C656365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06B49B53-D333-F548-B14C-647C7E476C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71C5C422-0D74-A04E-B948-DD464E42B90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26EF6D0D-0AAB-B24D-92FF-923E28AAE89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FED4912E-FF79-B042-8492-1EB5496B50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9E3B5331-83C6-B345-BF08-3FAAF0B1B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id="{0E4CF335-FEBB-FE49-9F26-7812E0C05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5" name="Group 814">
                    <a:extLst>
                      <a:ext uri="{FF2B5EF4-FFF2-40B4-BE49-F238E27FC236}">
                        <a16:creationId xmlns:a16="http://schemas.microsoft.com/office/drawing/2014/main" id="{E16D74CA-12CF-344B-9B8C-D2D534D024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id="{B3DF1DC5-3A7C-954F-8219-2E9A320B4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id="{03C40E4C-7C8A-134C-9A78-4DEA3C6BB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F78BA755-D99E-1547-B95A-94F0532F95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FD7A0EC9-33B9-DD4B-8BF2-DA874119B8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2312BA4D-B654-C640-A430-EC56052D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C371AE4D-3832-5B45-B0EF-4254DAAF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id="{D82AD5AB-57F2-284D-A6AD-381D88371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id="{9C5A342B-6FAE-354E-B7BC-DBA01B1B6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id="{4023309F-A064-4C4C-8F40-0C09E0C3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DE19BC85-1851-2143-85D0-A8D0A35A6D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E1D024E3-A4B9-3745-85B4-C73039743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E9A62F7F-4BAA-794B-8EF4-51884DED3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0F58B923-9A56-BA41-96BA-8FA92B42C13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D336AE68-CEFE-7644-8AC4-8FA4CDD0E5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id="{7D4F9962-03C6-4F45-AF54-20845660FE1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D34021FE-2FB8-4A40-B46A-086BF19D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id="{33B79DC1-D417-CB40-A2B4-098A8585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797">
                    <a:extLst>
                      <a:ext uri="{FF2B5EF4-FFF2-40B4-BE49-F238E27FC236}">
                        <a16:creationId xmlns:a16="http://schemas.microsoft.com/office/drawing/2014/main" id="{31AC7920-B05F-6645-AA6E-F967E44B8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id="{294EA1DE-8009-7A43-8FC0-53CB44C28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id="{DDE8E495-E5E3-CD4D-8839-979D60350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5CD57B63-ADB6-B74C-B8BB-F5B3967FE17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70EFE10B-5992-4648-8AE5-79082A3A45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EE118D06-6457-6C4B-9224-076935F1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id="{C35B17D1-CBB4-F04C-AFAD-26BA7048D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id="{0B83E8CE-C120-134E-A45E-36C145FA0D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id="{E0803698-C3DE-D548-9F9C-C7AF9DC40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id="{5F142A8D-8A2B-2B41-90D0-E6A682C32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67CB09AE-A783-8948-9329-2C2F59F158A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117DB259-9E47-AE48-A172-E7E37407AD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id="{4739810D-222A-0547-A52E-E317B8E074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999171EF-1344-BE4E-87C5-7262762A259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BE3BAB39-1842-D446-86C2-7C3A062CD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id="{A9D49159-DA9F-B64D-B7A6-0D350E9E6C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AE44B557-7654-A141-B26F-FC622558E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id="{9B62889B-1825-9740-8FF8-CDA5D543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id="{A9F565A1-CF7B-FA4C-84CD-4D3BB99D68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id="{DC1D86BE-CBC7-DD4C-9656-F0CB95977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id="{7BFE41A6-741E-4041-AAAE-DB68762C5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2AFC6095-78CE-7044-BD8B-5E76B550702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id="{D5453544-FC80-1144-9F52-6B4AFB12FA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12DD77AD-3500-9B48-9433-8ABED7C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id="{2D4A55B0-CB3C-B143-AB32-B02E96F58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id="{D19009D4-C1DF-1749-BAD5-5AFF517E9E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id="{61E6E8EB-41C0-C247-8A57-34D16D13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id="{FF47B2D8-9078-6D46-B734-9C05A481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EB6BAB49-35C8-4F4D-848D-70518F9408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66EDC700-256D-8246-B139-B9291EFCAD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CDE2CC04-C7BE-7747-8E49-99E0C324A0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id="{4769BE8B-D299-234B-B75C-9D175364EF1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C2E34D26-84E1-694E-A9FD-4FAD8C6ACB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7A9431B2-06AE-2144-B555-A7BD236DEE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id="{9CA991A1-190C-CA41-8CF2-7351D8002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id="{3CC04BF8-FC37-2948-B5C7-7B38F6595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id="{B391ACFA-1396-3F45-B1B6-5C6DA56CCC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id="{F0C60951-327D-174D-B689-6D881D9A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id="{6DE5A524-2DFA-734B-A283-4A3A36594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CCC26B5A-44E8-DE46-97F8-0F70D1DDF0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id="{AF48F4A4-A2E3-DB48-8871-D9B710A12D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53D1AFFD-6DDD-944C-BC2C-A4270E5C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id="{5EF16EBE-C629-6C44-B25B-F29A4F232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>
                    <a:extLst>
                      <a:ext uri="{FF2B5EF4-FFF2-40B4-BE49-F238E27FC236}">
                        <a16:creationId xmlns:a16="http://schemas.microsoft.com/office/drawing/2014/main" id="{EA2FDA57-26A5-D34D-B015-83FD483209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id="{72428F2E-0D1B-6B4E-A83B-6F34E65B8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id="{19C1C6DC-3EDA-C048-92FD-4BFD8767F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A3E00D26-2902-304F-81FA-913721EDB65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9B96A948-BBD0-4140-B604-F1BD1E36AF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11E778B1-4692-9749-9DA7-F52101A652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0EC874D-A1F0-5D44-B035-541A01A640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0B98BD8B-D589-ED48-8A79-A510DD408932}"/>
              </a:ext>
            </a:extLst>
          </p:cNvPr>
          <p:cNvGrpSpPr/>
          <p:nvPr/>
        </p:nvGrpSpPr>
        <p:grpSpPr>
          <a:xfrm>
            <a:off x="8725359" y="62924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id="{ADBDECDB-5954-D344-B0BB-DA0A9FC57E7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633BC544-22F3-3446-AEA7-2AAEDBD0C0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id="{B6AD6B4B-F921-4B48-9E76-566384F1796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id="{628F9D10-A638-F440-8125-45878CAC9A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BDC24295-5AC8-3146-8211-C69B28BD4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id="{5359018B-7FB2-C54D-9545-F050C2BB2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0" name="Group 1099">
                    <a:extLst>
                      <a:ext uri="{FF2B5EF4-FFF2-40B4-BE49-F238E27FC236}">
                        <a16:creationId xmlns:a16="http://schemas.microsoft.com/office/drawing/2014/main" id="{327CC5BB-0603-554A-966C-9EFB1CD835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id="{E1892F0A-4B62-1C45-B371-6EE954E1C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id="{091D27DD-6676-194C-9C0C-98AC5F71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id="{0F9C3AA1-0830-B148-A276-32CF41DF143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6B3C9355-26E1-4E41-8A4A-9C6411E9A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7A1F366F-04BE-AF48-A6B4-E5681D6E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id="{F9D70646-E1CD-494A-A5AA-60D838EA6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id="{0A805873-5004-484B-BA04-3EBEF72DFB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id="{05CC12C1-FF9D-034D-8FDC-8FF9FD2FF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id="{593D9B5C-D6B5-E846-8627-1AAC87D03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52548B31-6724-0D4C-BF92-1593C779A93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id="{D141831C-8294-2F49-BEAE-03865C5BD4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Rectangle 1091">
                    <a:extLst>
                      <a:ext uri="{FF2B5EF4-FFF2-40B4-BE49-F238E27FC236}">
                        <a16:creationId xmlns:a16="http://schemas.microsoft.com/office/drawing/2014/main" id="{3B37BC70-5C6C-7440-B7B1-BD16EFF61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147DB34C-364A-E240-BA93-EECA69FFF4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F0A7760A-6E0F-9749-82CA-527FAF8F6B6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id="{245B5431-7211-2F42-B3EC-F5D709885F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150C7307-AFA1-CB46-A770-2584AB477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id="{B80FD11D-0260-C24F-8901-AFBFE49A7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id="{6E113832-81C0-504A-91C2-80F3F435DD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id="{B1F9BDFD-EBD9-B144-B3D4-751C2FB2B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id="{D203800A-560E-1942-9C59-3AD6ED889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id="{CE1FB67E-9FB7-004D-9895-58893441DD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id="{C8BE10A0-054B-264D-8C71-09FFAC45E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D0DB9C43-E6A0-4741-9CFC-22D7DD78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id="{319362D4-283D-AF48-8855-8DAFADAFE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7" name="Group 1076">
                    <a:extLst>
                      <a:ext uri="{FF2B5EF4-FFF2-40B4-BE49-F238E27FC236}">
                        <a16:creationId xmlns:a16="http://schemas.microsoft.com/office/drawing/2014/main" id="{F4F74DB8-CAC5-A043-A27F-9A6AA7341B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id="{D3CEC710-645C-C344-AAEE-020657E95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id="{55F938FF-9A5A-0D4F-825D-7252D60F4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9101B2BB-7B67-E14E-8343-612D0AEE133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id="{CFC38927-BA84-AC4C-B621-738EC040C6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Rectangle 1074">
                    <a:extLst>
                      <a:ext uri="{FF2B5EF4-FFF2-40B4-BE49-F238E27FC236}">
                        <a16:creationId xmlns:a16="http://schemas.microsoft.com/office/drawing/2014/main" id="{8995C001-B948-A44E-BD56-A8A5A9CFE3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99BB5F3D-2B5C-804F-BDB0-0C38EB82FD3F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id="{DC07C8E5-9B6B-AB47-933C-66F522A0A6B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id="{4149B30F-3A07-BC43-8338-ABE6A3B664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10559266-9E17-4E4E-AA80-B7FC56C64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5A93A148-BA85-ED4B-AD27-E6EA5A814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EA14B487-62A6-D34C-8740-DAEA5D95A0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id="{D847D45B-D242-7B43-8F63-AE17D5AC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id="{13492D26-8807-1748-8EE4-D7D330F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id="{5D9CE6B6-80B3-434D-A5C0-E4C0AF64C3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id="{12CE3AA2-7583-8144-9D97-2A4A42922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EF1D978C-CFF2-7E46-A126-81498930A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AD713E80-1F80-CF45-93BF-13B14F1E3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id="{2D2A16FF-6C98-3D4D-9D45-B02B0895A3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id="{2FCDB184-D1A3-7E41-8C2A-98B95BC22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id="{457C6205-729F-3B45-BF3C-811E533CD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7ACA1A86-1527-014A-A090-3AFF076751B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id="{97BC533E-F3D6-5C49-8B1D-98B896DC9C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Rectangle 1057">
                    <a:extLst>
                      <a:ext uri="{FF2B5EF4-FFF2-40B4-BE49-F238E27FC236}">
                        <a16:creationId xmlns:a16="http://schemas.microsoft.com/office/drawing/2014/main" id="{89ECDE83-2723-AE48-8CB9-4C2DA5000F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id="{5C763688-F419-074B-9162-BAF2A4BADF1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5FEFC49D-E631-624B-9EC7-EA8517DF1B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C7BC6361-9E87-1543-9870-E4A2492B3B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1139FE74-BB6F-EC4E-8CA3-81F0AB11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id="{315E8A0B-6A1B-CC45-947E-3834F101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id="{A43DB20A-19EB-404D-8E0A-190677F903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id="{FE056E8B-E338-7747-87F0-DE20CC5EB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id="{438E5B3A-F2E3-6F4F-8474-79269E26F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id="{B42F730A-7C52-684C-8601-911047492BB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A60589F7-454C-F74E-8181-47BE02330D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641505AA-832C-D941-B3B2-64353A52D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id="{15545E7A-2E45-D449-812A-9238F135F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id="{C1FEB291-8FFC-3D4B-B3C0-A8367423C6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230BEF23-1360-5544-A1A6-67E123E6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280A3BF8-3B9C-DD4B-97A6-8F1E3E9D6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647B46E1-C589-C949-9EC9-91E03CA980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id="{9D1FE759-1055-AB4D-BE07-F7390BCC87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Rectangle 1040">
                    <a:extLst>
                      <a:ext uri="{FF2B5EF4-FFF2-40B4-BE49-F238E27FC236}">
                        <a16:creationId xmlns:a16="http://schemas.microsoft.com/office/drawing/2014/main" id="{F0AF4B6D-C8A8-BE4C-8BF3-201E0AC083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275245E6-50FC-C549-A16B-CB0A314FF79E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id="{31A7817D-DB71-1A41-BC06-2DF83094BFA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5EDC27A8-B0DE-FD4A-898D-3D5EC600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89E0BCD0-E1D9-8C42-8F87-AB52DE742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id="{2905745D-5FDF-C144-8025-033961D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A8D7B6D3-E72F-534B-B5CD-A3FBBDB550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id="{A35F4EFB-E420-EE4E-AD8C-D0A57659A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id="{0885BCD4-A68E-D540-8A6A-B762A1F6B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id="{D813E9AA-F91A-5244-9636-5BEBFBEEDC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5825F160-A2F2-964B-AA90-70404925CA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3B8C070D-5B6F-A948-A788-4A888A30A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id="{1EDD1C03-0A22-2546-954F-C897F095D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CD2E5701-79C2-3040-BB41-5B99D3E602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id="{57110BA2-EDA6-6F40-8046-42816C381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id="{A7BFB1EF-4026-C140-8453-70FC813F7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C25C69A2-B95E-F84E-912D-D99277C351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id="{0C0EDE92-5671-B140-A3DE-678C07D81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4" name="Rectangle 1023">
                    <a:extLst>
                      <a:ext uri="{FF2B5EF4-FFF2-40B4-BE49-F238E27FC236}">
                        <a16:creationId xmlns:a16="http://schemas.microsoft.com/office/drawing/2014/main" id="{FC5D2511-4011-6A4F-81E8-5076AE32F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5A03FB6F-51F4-FD4D-B8AF-8E3EB70D317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9C508402-22A9-B844-8DBC-86A39C54E4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B255DC94-DE89-E047-BA5D-1B848A3EF2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3D783B11-778C-6F4F-B6C3-79FC19299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7439F6E2-ECBC-4B47-83D2-38160AD2F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7E89F667-3EA2-C84B-AFDB-63825DECBD0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id="{83012395-DE72-CC4E-8448-B68E70981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id="{2E5D343E-79FF-0C46-BD3C-547D729B2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21974478-95A6-DD4C-964F-92306B115E2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id="{1BA7698D-BB4F-6941-9CFD-8E9708C197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30545917-C0E5-B045-B1E6-3BE8534CE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id="{FAB2508C-25E0-834A-A72B-074BFD94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id="{D9FCD745-AED8-EE4F-938F-633741F7F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id="{E80D638E-E523-A446-AF9A-80E8A3B6F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id="{D509A634-6D7A-DC4A-9E65-28C855F3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68476F59-9813-6A4F-865F-31D5F22F1E6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12ED0F6C-9A35-EB45-9FD1-41A5967332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id="{268ECD64-EECD-6746-AE02-D33A578A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A77C8A5A-6DDB-3C41-B920-42E8502238F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id="{5FB945E0-AB0D-3644-B4F2-7B94545C985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5B1B7969-3CEE-EE4B-BFA7-16B5E20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FEE5D515-8E9C-EA48-A77C-CB025D21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id="{72E95FC2-F338-0E4E-A5A1-3416F4BCD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id="{E131B7A7-849B-684D-82C7-789091FB70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id="{BE2891C5-BB09-1847-935A-B28A02794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id="{5704222E-00AF-6D40-84A4-9D2CC2E68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id="{7997AE03-EE72-7947-9F8E-6D9B1BB5748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id="{0B2247DD-64C3-ED42-A68B-A21A97CA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1BD68C0D-7B65-F84F-B4F1-E35C5788C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id="{0F5A3D35-E5D2-3A44-8A9C-ADFD3AAD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2" name="Group 991">
                    <a:extLst>
                      <a:ext uri="{FF2B5EF4-FFF2-40B4-BE49-F238E27FC236}">
                        <a16:creationId xmlns:a16="http://schemas.microsoft.com/office/drawing/2014/main" id="{4AB2388B-A70D-6B43-9D87-7CDAC8D16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469240BA-9575-6A4A-9BE8-3C086C8A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id="{B48C44F0-BDCE-4549-B537-67678C4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0138A2C7-6DA2-FD42-B734-8E86CCCAE6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9E5F1971-83AC-4748-99EA-828DCA07D3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id="{3082DE27-162B-BF43-8808-9CFCF4C207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6198C764-72FE-4C4D-8FCE-3F0D91209225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id="{099F4C9F-1E39-1442-9464-E1B4ED9A1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A783CA1F-3E93-BC49-8EB9-A0A17C75A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716F7D22-EB89-2246-BE8E-E83E9D883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8FAD90AB-C2E9-6741-B46E-33BB3331B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id="{57BFB735-88B1-E149-BD9D-EDB9018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id="{69679A79-5220-3F47-8A91-6C1CEBDE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id="{9C02C7D9-8868-A04A-8032-57E9FF1F4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id="{D239008A-3492-A648-A657-21419F6DC2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id="{E295B449-2633-864D-ADDE-EBE782A6AA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33F39F19-5F0C-5D40-9D0B-55877F5CB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id="{815D7A33-61B6-454B-A3E0-B23E6FF91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5" name="Group 974">
                    <a:extLst>
                      <a:ext uri="{FF2B5EF4-FFF2-40B4-BE49-F238E27FC236}">
                        <a16:creationId xmlns:a16="http://schemas.microsoft.com/office/drawing/2014/main" id="{D38EF25B-AD60-C546-8B4C-63CF4C8F4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id="{BD524915-2AC0-4E45-8415-C175CC09C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id="{40ADBA5A-FB88-7049-AF31-01B3E174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00D66DB5-D869-D349-8C02-93C98D6331A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E8C9446D-CDD3-2D40-93F3-C93AE2EFA8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id="{D2BC9EDB-12F7-5E4D-AE2C-B81341AE87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5942F1C6-7CA9-024E-BC4B-4FF7EDB80D20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53429917-F8BA-4742-BFFF-07937398430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id="{12477BE0-930D-1B49-8C1E-A9BA80AB8B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86E58EC5-68EF-6144-8BB3-914663AB6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id="{57CF4AA0-5BD2-9147-8832-CD0D805FB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id="{252DFC4E-9E18-2842-84AE-816415E9E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id="{A8DC7544-2AA0-8C4D-B4D7-BD6CC504E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id="{B6B0B7D5-7A78-7C4E-ABB2-2454ADFDC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3161C861-CA9E-4C45-AE6A-79B335F2EF4A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id="{F8D4F236-B9E7-1542-8C1F-98212AB44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E6F94FA1-918A-6040-A198-ECAAC99B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id="{CB02EBEF-546C-0745-8D62-ED008911A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8" name="Group 957">
                    <a:extLst>
                      <a:ext uri="{FF2B5EF4-FFF2-40B4-BE49-F238E27FC236}">
                        <a16:creationId xmlns:a16="http://schemas.microsoft.com/office/drawing/2014/main" id="{970B0A4F-6FE2-E04E-BF6C-D5DD22808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id="{5D3F58B7-8509-FB4A-9757-A835A74C0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id="{2B70D508-09B5-0641-81F9-5D61C83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id="{954EC0D9-5D7C-0A45-B3EC-0FB37C75B0F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7EF44D08-EB12-D641-ABD6-3FA25C2E5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id="{47236BC3-84AA-3849-896B-5C71EDB401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id="{97CA92D4-FAB8-AF48-935F-EB6CFEA6AC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3E76DF19-CAE5-D846-B2FB-B8810304A1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id="{279D0404-8308-954C-A93E-93FD0AF3E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CC43460D-0CFE-4946-95AD-B16682EB4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id="{3A36A777-119E-784F-9A39-58BBB4B65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7" name="Group 946">
                    <a:extLst>
                      <a:ext uri="{FF2B5EF4-FFF2-40B4-BE49-F238E27FC236}">
                        <a16:creationId xmlns:a16="http://schemas.microsoft.com/office/drawing/2014/main" id="{DD07342E-59EE-D64C-9F9B-1AE7262611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id="{1DA724FC-C5B8-1940-9BEC-D98955EEE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id="{614AFDB4-F2F4-D142-83D4-8125ACA11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id="{344A0E79-F341-BC46-9F95-A95C83F7C9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id="{5A1521FB-C7DB-3843-833B-02DE8E6AD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54241A2F-889B-5342-B6F8-FB22E2D1F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id="{E050DB51-2BDF-B54E-88FC-1D75B72E5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940">
                    <a:extLst>
                      <a:ext uri="{FF2B5EF4-FFF2-40B4-BE49-F238E27FC236}">
                        <a16:creationId xmlns:a16="http://schemas.microsoft.com/office/drawing/2014/main" id="{3F05F6BC-64E4-4C4F-B5BB-0AC347B886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id="{92A329EA-7FED-4B45-A76B-9845843E1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id="{CD9B80F3-13B2-B245-ABB3-C62A6B5F5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id="{CDFCFBE9-4A53-BD47-8F41-337A0A3E55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DC74AA84-DA01-B14B-A755-19FA56F98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Rectangle 938">
                    <a:extLst>
                      <a:ext uri="{FF2B5EF4-FFF2-40B4-BE49-F238E27FC236}">
                        <a16:creationId xmlns:a16="http://schemas.microsoft.com/office/drawing/2014/main" id="{E6D7F0EF-B892-9B47-A648-8E592ADBC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90E48F7-D238-9C4B-85E0-93F32E6055E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05" name="TextBox 1104">
            <a:extLst>
              <a:ext uri="{FF2B5EF4-FFF2-40B4-BE49-F238E27FC236}">
                <a16:creationId xmlns:a16="http://schemas.microsoft.com/office/drawing/2014/main" id="{CEA4CEC4-D12B-894F-A27E-1325F98BDE99}"/>
              </a:ext>
            </a:extLst>
          </p:cNvPr>
          <p:cNvSpPr txBox="1"/>
          <p:nvPr/>
        </p:nvSpPr>
        <p:spPr>
          <a:xfrm>
            <a:off x="8866881" y="2225507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023" name="Picture 2022">
            <a:extLst>
              <a:ext uri="{FF2B5EF4-FFF2-40B4-BE49-F238E27FC236}">
                <a16:creationId xmlns:a16="http://schemas.microsoft.com/office/drawing/2014/main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3165208"/>
            <a:ext cx="1638300" cy="1651000"/>
          </a:xfrm>
          <a:prstGeom prst="rect">
            <a:avLst/>
          </a:prstGeom>
        </p:spPr>
      </p:pic>
      <p:pic>
        <p:nvPicPr>
          <p:cNvPr id="2024" name="Picture 2023">
            <a:extLst>
              <a:ext uri="{FF2B5EF4-FFF2-40B4-BE49-F238E27FC236}">
                <a16:creationId xmlns:a16="http://schemas.microsoft.com/office/drawing/2014/main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3165208"/>
            <a:ext cx="1638300" cy="1651000"/>
          </a:xfrm>
          <a:prstGeom prst="rect">
            <a:avLst/>
          </a:prstGeom>
        </p:spPr>
      </p:pic>
      <p:pic>
        <p:nvPicPr>
          <p:cNvPr id="2025" name="Picture 2024">
            <a:extLst>
              <a:ext uri="{FF2B5EF4-FFF2-40B4-BE49-F238E27FC236}">
                <a16:creationId xmlns:a16="http://schemas.microsoft.com/office/drawing/2014/main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3165208"/>
            <a:ext cx="1638300" cy="1651000"/>
          </a:xfrm>
          <a:prstGeom prst="rect">
            <a:avLst/>
          </a:prstGeom>
        </p:spPr>
      </p:pic>
      <p:pic>
        <p:nvPicPr>
          <p:cNvPr id="2026" name="Picture 2025">
            <a:extLst>
              <a:ext uri="{FF2B5EF4-FFF2-40B4-BE49-F238E27FC236}">
                <a16:creationId xmlns:a16="http://schemas.microsoft.com/office/drawing/2014/main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3165208"/>
            <a:ext cx="1638300" cy="1651000"/>
          </a:xfrm>
          <a:prstGeom prst="rect">
            <a:avLst/>
          </a:prstGeom>
        </p:spPr>
      </p:pic>
      <p:pic>
        <p:nvPicPr>
          <p:cNvPr id="2027" name="Picture 2026">
            <a:extLst>
              <a:ext uri="{FF2B5EF4-FFF2-40B4-BE49-F238E27FC236}">
                <a16:creationId xmlns:a16="http://schemas.microsoft.com/office/drawing/2014/main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3172048"/>
            <a:ext cx="1638300" cy="1651000"/>
          </a:xfrm>
          <a:prstGeom prst="rect">
            <a:avLst/>
          </a:prstGeom>
        </p:spPr>
      </p:pic>
      <p:pic>
        <p:nvPicPr>
          <p:cNvPr id="2028" name="Picture 2027">
            <a:extLst>
              <a:ext uri="{FF2B5EF4-FFF2-40B4-BE49-F238E27FC236}">
                <a16:creationId xmlns:a16="http://schemas.microsoft.com/office/drawing/2014/main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4899476"/>
            <a:ext cx="1638300" cy="1651000"/>
          </a:xfrm>
          <a:prstGeom prst="rect">
            <a:avLst/>
          </a:prstGeom>
        </p:spPr>
      </p:pic>
      <p:pic>
        <p:nvPicPr>
          <p:cNvPr id="2029" name="Picture 2028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4899476"/>
            <a:ext cx="1638300" cy="1651000"/>
          </a:xfrm>
          <a:prstGeom prst="rect">
            <a:avLst/>
          </a:prstGeom>
        </p:spPr>
      </p:pic>
      <p:pic>
        <p:nvPicPr>
          <p:cNvPr id="2030" name="Picture 2029">
            <a:extLst>
              <a:ext uri="{FF2B5EF4-FFF2-40B4-BE49-F238E27FC236}">
                <a16:creationId xmlns:a16="http://schemas.microsoft.com/office/drawing/2014/main" id="{E9C99D85-F5A0-2242-8F60-EF6B2EC8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4899476"/>
            <a:ext cx="1638300" cy="1651000"/>
          </a:xfrm>
          <a:prstGeom prst="rect">
            <a:avLst/>
          </a:prstGeom>
        </p:spPr>
      </p:pic>
      <p:pic>
        <p:nvPicPr>
          <p:cNvPr id="2031" name="Picture 2030">
            <a:extLst>
              <a:ext uri="{FF2B5EF4-FFF2-40B4-BE49-F238E27FC236}">
                <a16:creationId xmlns:a16="http://schemas.microsoft.com/office/drawing/2014/main" id="{865B1061-4A7D-0C45-A967-58F2BC2C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4899476"/>
            <a:ext cx="1638300" cy="1651000"/>
          </a:xfrm>
          <a:prstGeom prst="rect">
            <a:avLst/>
          </a:prstGeom>
        </p:spPr>
      </p:pic>
      <p:pic>
        <p:nvPicPr>
          <p:cNvPr id="2032" name="Picture 2031">
            <a:extLst>
              <a:ext uri="{FF2B5EF4-FFF2-40B4-BE49-F238E27FC236}">
                <a16:creationId xmlns:a16="http://schemas.microsoft.com/office/drawing/2014/main" id="{8AC71A6D-F274-0A4F-9C81-D6E98F26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4906316"/>
            <a:ext cx="1638300" cy="1651000"/>
          </a:xfrm>
          <a:prstGeom prst="rect">
            <a:avLst/>
          </a:prstGeom>
        </p:spPr>
      </p:pic>
      <p:sp>
        <p:nvSpPr>
          <p:cNvPr id="2033" name="TextBox 2032">
            <a:extLst>
              <a:ext uri="{FF2B5EF4-FFF2-40B4-BE49-F238E27FC236}">
                <a16:creationId xmlns:a16="http://schemas.microsoft.com/office/drawing/2014/main" id="{8BDB506E-4B0F-4844-9AC4-08F659D88D58}"/>
              </a:ext>
            </a:extLst>
          </p:cNvPr>
          <p:cNvSpPr txBox="1"/>
          <p:nvPr/>
        </p:nvSpPr>
        <p:spPr>
          <a:xfrm>
            <a:off x="9296180" y="3699859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en-VN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en-VN" sz="2400" b="1" dirty="0">
                <a:solidFill>
                  <a:srgbClr val="FF0000"/>
                </a:solidFill>
              </a:rPr>
              <a:t>1 nghìn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0" animBg="1"/>
      <p:bldP spid="2" grpId="0" animBg="1"/>
      <p:bldP spid="184" grpId="0" build="p"/>
      <p:bldP spid="555" grpId="0" build="p"/>
      <p:bldP spid="1105" grpId="0" build="p"/>
      <p:bldP spid="20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5AFF4E-687C-9B42-8D87-78F1E57A16E7}"/>
              </a:ext>
            </a:extLst>
          </p:cNvPr>
          <p:cNvGrpSpPr/>
          <p:nvPr/>
        </p:nvGrpSpPr>
        <p:grpSpPr>
          <a:xfrm>
            <a:off x="1939147" y="1315452"/>
            <a:ext cx="1499407" cy="2468034"/>
            <a:chOff x="994026" y="1523999"/>
            <a:chExt cx="1499407" cy="2468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9DC7BBC-03DD-6447-8BF8-EB8A54E81796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C9256C8-CF05-6247-8D3C-F073C2B2462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D2EBB61-DBDE-3844-B617-E5EA89A694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5499B0F9-C3F0-EA4D-9280-B4DA717D3D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D975590-37A3-B04B-BE2B-74D329472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A7BBDEB1-E2F5-344B-B334-BE2F2584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BDEB1B03-F3C5-9441-9D74-C704C73B4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DAEC2D2A-D515-C343-9251-8D4645FF6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46C0032-A1DF-3541-BE3E-C2B3915E0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B1F1376-F405-4845-BB08-E3F3AC8B0FCF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62FB5E2E-0CDD-AD45-BB5D-60A3554A7B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1840F4C-949D-C84B-A50D-BAD46BB25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59A40E8F-4E59-6946-A578-59FAF331D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52ED3A4-98D8-3E47-91DE-D808C25F76B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FE7E0FB-A64B-5643-A075-86CE79536902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07243FD-0EC4-5843-B5AF-A54A10DA8ADB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D5586AB-D0B5-074C-BB8D-A288B52057DA}"/>
              </a:ext>
            </a:extLst>
          </p:cNvPr>
          <p:cNvSpPr/>
          <p:nvPr/>
        </p:nvSpPr>
        <p:spPr>
          <a:xfrm>
            <a:off x="3000500" y="32729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DF2330-C23C-744F-87ED-360137B68DC9}"/>
              </a:ext>
            </a:extLst>
          </p:cNvPr>
          <p:cNvGrpSpPr/>
          <p:nvPr/>
        </p:nvGrpSpPr>
        <p:grpSpPr>
          <a:xfrm>
            <a:off x="4054082" y="1315452"/>
            <a:ext cx="2414228" cy="2494845"/>
            <a:chOff x="3108961" y="1523999"/>
            <a:chExt cx="2414228" cy="249484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BBBB446-0E44-B043-85F9-60B3384A027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82C74803-0BF8-C24F-B7CF-61FBE27984F3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6F0110C-BEB8-D442-83D8-A2385772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1AC83B1-076F-5242-85BE-6C8D8DD381E6}"/>
              </a:ext>
            </a:extLst>
          </p:cNvPr>
          <p:cNvGrpSpPr/>
          <p:nvPr/>
        </p:nvGrpSpPr>
        <p:grpSpPr>
          <a:xfrm>
            <a:off x="7041121" y="1315452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F218F9FB-73A7-1F44-BD93-2619FF173AB4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13FCA77-F882-7449-9DF3-C8A1B7DBA451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EC26E86-3297-244B-84C1-9928699417C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5F5C28DB-6583-5149-AA72-A604DD9A0CD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3408065C-283C-1742-A820-60415C587EB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3C7DD784-5F9A-554B-B28D-6FA937F793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EA4EACE8-D271-4B44-9885-9AB20676F8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516CBDD5-8BA1-7348-BCE1-583FD8A219B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63C48A7D-4A23-C844-B4FB-09360B36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B208350F-96FE-B641-914C-8141829DBC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5AD0A730-F9BF-5B41-B50A-421852F4E4C5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7A3B223B-9786-F241-A47F-6814C03831F2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049E519A-E8C4-D246-82A3-1F6D7B162F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5F0BD0FD-7374-6744-BE62-FF6B8FA23A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FAE25CD2-1879-FF4C-A077-98B58B96343C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B1FF2383-DC70-A44C-AFBB-C015E5DA64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C6419835-0918-444D-A5F2-5432512C32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ECA5183-F053-4344-BC2D-D3475175286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06DBF577-CCFB-CC4E-B1A0-2C91F79CD3B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FE9F1B4-9CC6-7C4B-B883-0F09F0C9A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4969AAB-3085-BA4E-8D9E-D503A3BAA38C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1D7D12C9-A985-C044-9B85-A2D50822CE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B72AE8EA-7B50-2644-9D6A-63E503F73EE0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78F733D8-D8C0-9B47-BE71-65B6F7D73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46EE0AC5-1F1A-B54A-A6DC-D08B87CE2B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16285970-CEC7-754C-AA1D-894508BD2CB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922432B6-D55C-DA42-8160-2D6117DAA9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1CD1488E-5072-B24D-B219-BEDDEC51CB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F2ED698A-B0DF-AF4B-ACA4-67C71D4314B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6142BFA7-4542-EA4A-93E7-DC5F221A25A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922144EE-E195-984A-B958-754B36BC9E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BD18AE86-E141-F645-879A-F882968204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E710B582-37D8-FC49-9516-72017E6D66C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9FC06C9-60B8-A942-B1C2-5A14FD23D3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E3E2229-FEAD-B846-B2E7-9B0762FCD4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16C108E5-722A-A144-A1D4-BFA93467EB0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AD3C8340-50CC-7E4C-84B3-564C483CF068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06AFFD5C-792D-C54C-BD24-E5950130B06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2F5CCDF-0022-E545-8EC9-22D7E487F459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16CBF79A-387D-994F-948A-FAB7E79EECD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6D758E05-4C11-EA4E-9EC1-F12B23E9C34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27DE1FCE-8B32-AA44-9459-495EBA9DF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F18779B8-F555-524A-A501-CAD753CC8A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4042FF46-57DF-4541-A3C3-DFEBCA7268B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936DC4F1-F0C9-014C-ABD8-108E4E58D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49B6910-0BAD-A74A-AAA5-95A8CD64B0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7F06A836-AC85-0D42-98CC-CBCEBB50468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834A42C5-31C8-5D49-8F05-06557174351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85DFADB2-4933-C347-9F8F-31AB522A5F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F9967A24-9742-CC4C-98BE-EE2CCF1B04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EE1B696-1FA8-504E-8E7F-AA9DEC86191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E9F29E54-DBED-3447-ADD8-C5A7760CFE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63B52494-A658-C641-B758-9C8A4AFE8C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CF2049C6-4D4E-8A49-9EE5-B680F96C399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7D845A65-05DB-B848-9423-CDE9B4D2671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3940B1B9-C9A1-504F-ADEA-550315E1A037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C734F00-9F40-6A4A-92EC-B941CACD6751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7803CEB8-1398-5944-9BFC-7DCF818EDAC8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0CEF11E4-0E3F-BC49-A189-F81C5B1CDCF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BBDB6B5-6098-1B41-9577-21ECB1B444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F8FF9962-2FCD-6C48-99C6-F5BA787BB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23249F2B-C113-9F4E-BFE3-0EA22B35D1F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90D4E689-9746-E04C-A446-68E66D81F0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C0625AC7-6CBC-ED48-80B3-500E525EDD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38BB6689-893D-8F40-8BAF-3CEFE2201DA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3ED22498-45B5-6D4A-AC0D-38F088963D8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52561642-560C-8C42-9F0C-8025F8DC26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5071A60-CE02-564C-B724-A15EA8D72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87CAF4E0-3292-4E49-AEA1-C74299E13EB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8AE6D85-113F-2F43-9238-A679146BAB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1E424CA0-4F02-7245-A9A5-B5CF359E5E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7884F30E-A8BB-4D49-B37F-4723384BD33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E553167B-1D8A-4946-92EB-14D39093679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2F2D107-3308-6E4B-8036-0336F5955B9C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887A811-45B2-7345-8123-4DAC548CCC4B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07D8244-2227-6644-A70D-8A569497A30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8AAE11D1-FB92-EE4A-9F6F-46AF3A6AE69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86C8FE9C-1874-7642-840C-8E275DEF4E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00194CAE-62E9-4447-BFEA-5EC762353D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51523BFC-FA24-C34F-AF7E-74A6CC12F4E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0021F48A-5252-0344-BBDB-DD94CD1368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65C44ADF-9817-3240-BFD1-199535DCC7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D02284B-AB51-5744-B1FA-9C12A24BF93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0723193-7780-DA47-8F6C-313A9AB0346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CBE6BA9-9820-E246-B7B0-CF70B52A1A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C952E8AE-35CB-5E47-8386-9F9DD4554C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7BBB19AA-1A7B-644F-87BD-DEB964A6C0F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A0C281A-2584-AE48-883E-C29095F27C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A324BF79-6761-3D45-8117-7D1F00651D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AEC473E-B6B8-8945-813B-C7E00E1F5C69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57A76F3-0478-7448-961A-B8D29F326C3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AC2B0CD-5D02-7842-BFA9-2BE9B95EBD3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F84DB06-C539-294C-9614-D7EFD4205A34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EABFD190-4F3E-8941-9FAD-E07962EACCF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B8984600-F061-7A40-9E19-0EE6A34E05D9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D221D46-CE79-A047-9FB2-792E861C6A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46D0DAF0-1393-8141-B865-B30BB7F0DD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313081B-90E7-A24D-8433-DD354DF98B9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11F9DAA9-4696-5745-A2A8-4A5E2DAD5B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FCC12549-A09E-ED49-AAA0-321BE1CE1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77E8021-FF41-E947-BDD8-4CCC80ABE67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8E7AC576-6986-A24B-BF9D-CD72D47A4A7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006A55B4-AB56-F74E-B730-F79E1FEF80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81F22456-9186-9547-A020-4D94802B5D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C8DFDB80-CF30-314C-A97E-88C0583E80B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760BEDE-CF2A-9F49-BBFC-2A431BFE36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C09CDA-BF80-0B4B-8A2D-54DA687C1F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F25AC445-4585-B941-9988-F88B8280D71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FEAD6CA-FA60-084A-8202-E70474E1071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3F6C91FE-C6B2-4542-9D0D-5817E7ECBAA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B40E397-88BC-0F40-8E6F-2E46C9DAA689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F5B9E3C-91A4-EB46-9164-7E5F8A033DCC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8DBE9E49-EB38-2243-864D-057BD1213E5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0CA580A3-FF02-3A49-BF87-8AF80AD5A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B60DC8C8-D2BF-034E-983B-F02319089D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19B3E03-5A8D-DD4B-A9B0-21C850825A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BB38B597-D6C4-1149-B93E-A8047685A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C94FA556-E47A-BA4A-9C06-19CE81601D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C4335D8-4AA2-734B-BCF7-7332DFA983E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08A86FD4-6A79-ED40-A126-AB5D6A99B89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32176BF-FBA9-CD4F-BAD0-858BA087C4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2051352E-D629-1B46-88FE-3D3724E432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A710334-9D42-EC49-AF42-60119BE65B3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55A0CE0-FE16-8C4C-BF35-7975E34286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73FDF8E-10DA-BB45-B8AD-2DCDCF0F03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FAA383F-9622-EF44-A1CE-74BCD3CF15D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A25656E-2411-CA4F-AB0F-1124C235BC4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47894011-A404-EF4C-ACB5-AD5DEEA36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0C511EE5-9838-3A49-934F-373504F3F37B}"/>
              </a:ext>
            </a:extLst>
          </p:cNvPr>
          <p:cNvGrpSpPr/>
          <p:nvPr/>
        </p:nvGrpSpPr>
        <p:grpSpPr>
          <a:xfrm>
            <a:off x="2210445" y="4028874"/>
            <a:ext cx="7493261" cy="2409818"/>
            <a:chOff x="2210445" y="4109084"/>
            <a:chExt cx="7493261" cy="2409818"/>
          </a:xfrm>
        </p:grpSpPr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10B800A6-3856-714D-9789-7AAFC57FB52B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95105AF6-A5C4-384C-A4DB-C05542C1E9E6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id="{39C6E7D7-AD5C-D348-BC4E-9D95F4A9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417" name="Picture 416">
              <a:extLst>
                <a:ext uri="{FF2B5EF4-FFF2-40B4-BE49-F238E27FC236}">
                  <a16:creationId xmlns:a16="http://schemas.microsoft.com/office/drawing/2014/main" id="{F728D068-B180-7A45-8CE8-C01632F2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418" name="Picture 417">
              <a:extLst>
                <a:ext uri="{FF2B5EF4-FFF2-40B4-BE49-F238E27FC236}">
                  <a16:creationId xmlns:a16="http://schemas.microsoft.com/office/drawing/2014/main" id="{CE3C9B9A-0ACA-0343-BBCE-38CB1817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id="{188D68C0-37FD-5148-AA63-B627451E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id="{FAEC8CF1-92D3-0D4A-9A22-3C076FB1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422" name="Rectangle 421">
            <a:extLst>
              <a:ext uri="{FF2B5EF4-FFF2-40B4-BE49-F238E27FC236}">
                <a16:creationId xmlns:a16="http://schemas.microsoft.com/office/drawing/2014/main" id="{44552ADD-1063-5147-8F73-3DA20736F6EF}"/>
              </a:ext>
            </a:extLst>
          </p:cNvPr>
          <p:cNvSpPr/>
          <p:nvPr/>
        </p:nvSpPr>
        <p:spPr>
          <a:xfrm>
            <a:off x="5676773" y="32659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3AFD69B8-0772-A545-A874-A397EC48CDDD}"/>
              </a:ext>
            </a:extLst>
          </p:cNvPr>
          <p:cNvSpPr/>
          <p:nvPr/>
        </p:nvSpPr>
        <p:spPr>
          <a:xfrm>
            <a:off x="9251832" y="3260266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B298FFA5-50F4-4A48-BE68-F7576FBF2EDF}"/>
              </a:ext>
            </a:extLst>
          </p:cNvPr>
          <p:cNvSpPr/>
          <p:nvPr/>
        </p:nvSpPr>
        <p:spPr>
          <a:xfrm>
            <a:off x="8876260" y="586774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2" grpId="0"/>
      <p:bldP spid="423" grpId="0"/>
      <p:bldP spid="4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2C83DCB-29CC-094E-9C24-1863EDB52FED}"/>
              </a:ext>
            </a:extLst>
          </p:cNvPr>
          <p:cNvGrpSpPr/>
          <p:nvPr/>
        </p:nvGrpSpPr>
        <p:grpSpPr>
          <a:xfrm>
            <a:off x="2210445" y="3996790"/>
            <a:ext cx="7493261" cy="2409818"/>
            <a:chOff x="2210445" y="4109084"/>
            <a:chExt cx="7493261" cy="240981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17BD2DB-F903-614F-B13C-7AEE6A335EE6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FEBE2E2D-412A-7F4F-ABE4-771CF040A3C8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A3373659-333A-B540-8A50-5A90FC3D4FB9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5690ECD4-5845-794A-8128-F1C171750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1B695EAE-BD95-9141-973D-96E7ED99C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94B09FAB-2952-0541-957C-C39BAC5A8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4C15E2E3-E5B4-0643-978E-C6A06CF5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774A5F16-D571-DE42-A3F6-2989F1B45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256F05EA-F3B6-B840-8076-100C3253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8C6693D-1922-7C4F-9EF0-CF42861B1DD2}"/>
              </a:ext>
            </a:extLst>
          </p:cNvPr>
          <p:cNvGrpSpPr/>
          <p:nvPr/>
        </p:nvGrpSpPr>
        <p:grpSpPr>
          <a:xfrm>
            <a:off x="953014" y="1248754"/>
            <a:ext cx="3617751" cy="2395767"/>
            <a:chOff x="953014" y="1248754"/>
            <a:chExt cx="3617751" cy="239576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6BABCDF-F2DB-4C48-AE34-9662B141BA81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78473A2-E835-5040-8B45-8617A199E443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B61472-30A5-904D-968D-63D5E18FFD59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5F58445-6FEF-2C45-A325-71BFBF60241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5F7A73FF-BB72-EA48-A37D-B7AA7F9E99DA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6CF2D8C5-608D-A840-B133-D0A86DCCB1D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EFB7226E-74CC-7647-B8C3-E9218453A9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A25090C5-D12D-AB4E-A1C5-C6D15E4C017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0CB6009-C860-8F45-85E9-82D429C2E8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355EC8CA-6F51-8A40-B24D-5D47B8B8D5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3950181-D95B-1543-864A-91FB9515DD83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308C91B7-469F-BB46-B407-83D64C27166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6BA2D272-19A5-ED40-A13D-1A8A2FB8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50A41F76-F7D3-0B46-8FAC-57C87AFFCBA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CEC0F0F7-9112-264B-B3A1-DBA21597D39A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D6B9509-7CD2-5A4B-B554-690B1EDB1A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9C9D9EB0-8D57-E546-BCA9-F75FA0E7C7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0E1851E-936C-C643-9885-FCC8A6CF696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664300D4-4825-BA46-A392-B005A3F7733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8D643AE-6B84-3B4A-8419-E391697B12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9E8EEF-F56C-C042-BBBF-480331320735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A35A987-671D-3E4E-AB68-8C9979375E2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EFB64A6-8B17-D044-A7E8-9F5A26DF142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E7CE395-FB02-E645-AC30-E619C67752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C20E3905-CB6C-3B46-BA3C-A7283FE089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6DA1A56-D0BB-7643-96B7-DD552158D01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3008A0EF-A2BB-4441-81B8-9F77E4B7A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631B48C3-C2E8-3348-B544-0311FCFF0B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CE425D3-F754-814B-9EA1-0E7A584E2E9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1389EBAA-05D2-D44C-8265-904262F3746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5C341820-2012-FC46-8E20-D4D9D12456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2B7815C-16A6-094E-8F89-E133ABB67E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F6939561-C9F9-3745-B448-439CCBF3E3C9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8DEFB6B-B3AE-C84C-8887-8E34A567FB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9827561A-778C-E941-B083-9AFDF4AC58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47B249C-CCF5-2E42-B3DE-C3A72A651C4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80BA5EC-BCA2-AE4F-9C61-3C93F0FC744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7CF3BA3D-8A00-F24C-B5AB-9D35E53C7E6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4F9F62-08B0-9D4B-A5CB-DFB42FC0F493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AFF73F7-C823-D34F-9B03-5768D1F5AC2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B00B9786-862B-DE49-82F1-39F0F1EAA17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A4C37E3-7CF7-9549-B71E-9DEE89F9F6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C946A84-68AF-FD4A-A584-4EE9919675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A77E6057-7D04-5549-8A1C-5BFBD51027A2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40F9A7E2-4A7F-4748-84C9-F2BCBB966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8CDF590-8E58-C947-8BF9-A99EA5944A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B840440-6A5E-FD43-81A7-06A0844E03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C464EC7-B2B5-864B-B413-E44FF4D6B83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DB79319-2C62-C64F-B7C2-739DC8548D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E2CE5956-4F92-414D-B593-4F952EECAA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C79845E-723D-F44C-815E-470ACF287FE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0943B21-D5F1-0C4C-95CD-C96DF2F2C7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29459E28-AF04-4B4F-930B-808A7A041C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7220E9E-D3FE-E34E-B8E2-AF26276B91F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98D523E-571F-8142-BDDE-C6DE0810B7B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C8ACB18-38BC-014E-9C58-AB0AB98E982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E858E7-6F6E-4F45-B158-4E02926F0D6C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0F839CF-60BA-CF4C-9C12-4C3155657135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CB2DAB9D-6BEE-B24B-B51D-E90964CC302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A1FC6AEC-2C1A-734B-A59B-8D8208158D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71B38B88-11F7-6940-8887-9E4001BBB9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03D787D-8E8F-DF47-8559-59002C6A0D2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2E1C2BEB-0401-0543-A583-04172E21A8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58DAD6B-D977-CF44-8626-B4076F3BB4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17EF76F-C40B-5248-A2DC-3D48BD1E756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DE60376B-E799-CD4A-84E9-CA19799D563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343E52C-47FC-A148-898F-FD5A08E94A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85BCAD3-5F6F-5D4A-8805-9607F41485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F72580C2-13BA-7247-9653-8910275DA0C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8DF3F29C-016F-1F43-8452-2F0D6DD9C0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F167AACB-A898-AF46-898C-51E94E0E1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73CD55D-8B8B-BB41-8C2B-25B94618E43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37F4528-FE93-AE4E-95E2-F4C8DD53F4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28C776B-D04C-4141-82CE-2464376AA09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FA0BBF-BC7F-F449-9169-07C91D50A89B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20716BA-DB61-5D40-A108-660BE89B7E8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F7233026-358A-704D-8EBB-680CCD9A8217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1AFDCF0C-8B04-F742-9C48-E7B437AAE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1BC5827-14F0-E74F-8829-7A965C62C7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0D07301-35A5-BC4A-9533-EAEBF36306EE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855EF9BF-FFD5-BA46-AB15-45125F33F8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B7D6DA8-1C0F-DC47-8A89-09548C1AC3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907543D-C60C-C14E-9BAE-D6DB5A0B504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E20CBFC6-3082-0F4A-8646-591D5F01D72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C42353EC-D00E-734D-B854-2C0FDED60F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C701E0D0-D501-1349-A98E-FA0C2884FD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E86B050-EC42-C249-A82E-BA56B1C3F7F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3234313-F369-5046-96BF-079A21015D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308D720-1FB1-D645-B058-1418DCBA20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44679FB-5EC1-0E40-9BF5-894B754F2E5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0C8884D-F75D-8949-91DF-287477C7316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415F187-D8DF-F342-B5DF-39DA19E645E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B05701-C5D2-874D-BCAC-4005DA11F479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C696019-E69D-124D-8C55-279CD00673E4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1A92DC6-8189-FF4D-95AE-8EA541CD799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0D9BC3D-AE2E-8440-9A34-093155C26C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DA83155-3940-8042-8D35-D5762847A7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2BBFB58-179B-8D4B-A139-5C40DEA994EB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0497477-AEA8-ED42-816A-4ECA814D6B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7DAA12B-A5A9-B648-9B7B-3A98838772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294B73-0238-3147-80F7-1F22A2C97AD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70BE30F-0012-4247-8A19-4F502ED13CC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C1E8540-4970-484E-B2DE-ACD5EFC3A7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6BD8F5A-3B20-494C-9B0C-E8E5124FB9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4FEF379-01FB-0C46-85B8-BC22EE8352C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1120755-29C6-BB41-ABD9-355DE9F9F0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2FD504AC-578B-7741-B968-45461BDBC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B60B927-761A-DE49-BA28-CF9F9B7E005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3BB1177-23EE-9047-A78E-0EEF4E8C285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BF309A0-67C6-484A-9008-AF1B90BFAEA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24EBAC-50CB-AE47-90C0-9BA1E6103915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E7E9A2E-AFEB-D24D-B863-BFA339E1755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9607197-045C-934D-8809-5BB762F3E37E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7236FA0D-06FA-F840-971A-745E5D2EA3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0B89432A-637B-D14F-8E78-CE0D95FC34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F15C8A3-0E0E-534D-92BE-3DCF318FC1EF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3140FD21-4057-4D49-A462-32B6895006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178190A-28E2-624A-A731-9A9095C5FB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4483FC0-BC19-D143-8748-CAB755557C56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1CF3B4A-4659-414A-8FA9-4E88D67BB15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37CF0E46-1194-1143-9484-1C557660AA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C8E5D61A-C8C7-D54E-9742-D1FE0E0A73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9E70402-BD41-8A4F-8BD2-DA038C1E159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02FDF07-9335-E644-9E9A-DD66456138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496E1B3-3DB1-BC44-8E64-C594E71C4B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668656-2D25-CE49-B9C0-2205A3901D7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02449FD-A4B9-FA41-B868-18BFA79AB5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8AC93F1-6AEF-C24C-ABC8-1139328BB83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366DECC-CD38-0B46-AC93-38A46AE8402A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66D2FB6-7101-2242-9999-3E315B08AA42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EDDF46D-6AA9-3042-902F-49010839AFB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297F903-64A1-BE4D-8D31-DAC7648665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2BC4C6DE-F308-6F4A-A938-96F1BA2C84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FFEEC405-7C40-1E4A-B333-44D8D3B45087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0460360-454A-634A-B0C4-A510880291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5543C76D-2A0B-7F43-8D0A-2B0C130E1D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68DF747-F6EC-A14D-A010-B29F6815905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73EE2366-7A3A-8D46-A63B-137A8D2AE38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90B86961-0F02-AD4B-BD26-A8DD795FE8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45A3DD29-85B7-2643-8EB8-5817F19B63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43A133E-AB74-D84E-AA37-DB9EFD27979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BA534B8-0841-0B48-84DD-688183F290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5FE9B176-C6DB-F146-A7C3-DF05675E90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1C846E56-BBC3-CE44-8281-0D523722A1F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74E31054-8526-4542-A165-1438DA8AEB2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D35C069D-D72D-8640-9B1C-62C1FCFAEA0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99C4155-593F-434F-B90B-49C85D1F2A81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FF7AB63-21E5-CB48-827B-F0D19DB11EB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3FE0A298-7B19-2243-B4A6-524C8DF3D2A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61CB312E-7B5E-9D41-A6F8-D3E305698B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79CE4262-5B26-E943-BB5C-26E97E3A84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A3A94B21-B7E5-7E41-8C4B-C4FD63A0AC7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79422381-1DEF-9E4A-9BB9-50E1BACE9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37135958-0A09-A94B-8C0C-CA578D610A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60B08BF5-F1FB-2D4E-A5CB-70EBF49C1E4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30ED1A45-D7B3-054E-B878-8C8A7A9D64D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F246F901-A561-164D-BCBC-507B5612EE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8E1AAFD-BA35-DA4B-A632-5751E81CCA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41A0909A-25F3-7C4C-93D7-48250493753A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637922EC-352E-F044-AC5E-723991C097D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23F312DB-7A96-0446-B729-08FFDB9DC7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30BE638-DF7B-AF4D-BD31-AFA0052AFD6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0CB3AA8-393A-9149-90D7-C0C0A495BE9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B52C1158-45FF-804E-AF11-F966B1D0D86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D74EAF5-21DE-594D-8BF2-BA47DB35F3EC}"/>
              </a:ext>
            </a:extLst>
          </p:cNvPr>
          <p:cNvGrpSpPr/>
          <p:nvPr/>
        </p:nvGrpSpPr>
        <p:grpSpPr>
          <a:xfrm>
            <a:off x="6099276" y="1250875"/>
            <a:ext cx="4860289" cy="2546920"/>
            <a:chOff x="2210446" y="4109084"/>
            <a:chExt cx="4860289" cy="2546920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2FEAD84A-39E1-1F4B-9625-9602230EF967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06DD0283-5EC2-6447-A272-9816522454D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EBD28B93-BAE0-E544-B225-F182A18B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06163F50-46E7-A849-A0E9-63940D16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A2F2529-4F4E-D443-8305-398207430C51}"/>
              </a:ext>
            </a:extLst>
          </p:cNvPr>
          <p:cNvSpPr/>
          <p:nvPr/>
        </p:nvSpPr>
        <p:spPr>
          <a:xfrm>
            <a:off x="3885515" y="31032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8F4B263-3AE3-CF49-B2C8-77147A576D0D}"/>
              </a:ext>
            </a:extLst>
          </p:cNvPr>
          <p:cNvSpPr/>
          <p:nvPr/>
        </p:nvSpPr>
        <p:spPr>
          <a:xfrm>
            <a:off x="10134874" y="321177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9947C09-E27E-354B-BACE-E615063016A1}"/>
              </a:ext>
            </a:extLst>
          </p:cNvPr>
          <p:cNvSpPr/>
          <p:nvPr/>
        </p:nvSpPr>
        <p:spPr>
          <a:xfrm>
            <a:off x="8884825" y="583566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EE9FE58-811B-404E-8E8C-DC0CE2590B85}"/>
              </a:ext>
            </a:extLst>
          </p:cNvPr>
          <p:cNvGrpSpPr/>
          <p:nvPr/>
        </p:nvGrpSpPr>
        <p:grpSpPr>
          <a:xfrm>
            <a:off x="695966" y="1841062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38B33BB-4BF3-3740-B07B-FDC0D87B8972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21384D8-E6F1-E240-929A-3738A8010812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DEA781-6471-2A49-9EAD-E5077072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144ADB-9A94-F947-B81F-6F14BD66D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A73FF2-AF45-FB40-BB0B-6ED40076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E2B103-4184-9A4E-B185-BE44C1DF4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4D2803-F553-6144-AFF9-A5EFC45A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253435-45AB-7D43-9B70-C890F570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3B1A60-EA70-3445-B2F3-6B37FEEB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F8982C-2317-4648-AD04-69843DC4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9D1685-7A47-3D4E-B894-7C6099D69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208977-D9CA-C04C-9B53-1E099A96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81C65-8718-2E48-9C56-4F490855881B}"/>
              </a:ext>
            </a:extLst>
          </p:cNvPr>
          <p:cNvSpPr/>
          <p:nvPr/>
        </p:nvSpPr>
        <p:spPr>
          <a:xfrm>
            <a:off x="10152650" y="4533680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965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233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UTM Cookies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96</cp:revision>
  <dcterms:created xsi:type="dcterms:W3CDTF">2021-06-02T01:34:28Z</dcterms:created>
  <dcterms:modified xsi:type="dcterms:W3CDTF">2024-05-06T00:32:11Z</dcterms:modified>
</cp:coreProperties>
</file>