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42" d="100"/>
          <a:sy n="42" d="100"/>
        </p:scale>
        <p:origin x="8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05/06/2024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360</Words>
  <Application>Microsoft Office PowerPoint</Application>
  <PresentationFormat>Widescreen</PresentationFormat>
  <Paragraphs>184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UTM Cookies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136</cp:revision>
  <dcterms:created xsi:type="dcterms:W3CDTF">2021-06-02T01:34:28Z</dcterms:created>
  <dcterms:modified xsi:type="dcterms:W3CDTF">2024-05-06T00:32:30Z</dcterms:modified>
</cp:coreProperties>
</file>