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301" r:id="rId4"/>
    <p:sldId id="302" r:id="rId5"/>
    <p:sldId id="30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67:</a:t>
            </a:r>
          </a:p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188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98</cp:revision>
  <dcterms:created xsi:type="dcterms:W3CDTF">2021-06-02T01:34:28Z</dcterms:created>
  <dcterms:modified xsi:type="dcterms:W3CDTF">2021-06-15T14:24:41Z</dcterms:modified>
</cp:coreProperties>
</file>