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291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35" d="100"/>
          <a:sy n="35" d="100"/>
        </p:scale>
        <p:origin x="-82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285975" y="5796465"/>
            <a:ext cx="116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08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154230" y="5765589"/>
            <a:ext cx="122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04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614</Words>
  <Application>Microsoft Office PowerPoint</Application>
  <PresentationFormat>Custom</PresentationFormat>
  <Paragraphs>198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216</cp:revision>
  <dcterms:created xsi:type="dcterms:W3CDTF">2021-06-02T01:34:28Z</dcterms:created>
  <dcterms:modified xsi:type="dcterms:W3CDTF">2024-05-01T00:25:12Z</dcterms:modified>
</cp:coreProperties>
</file>