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289" r:id="rId5"/>
    <p:sldId id="308" r:id="rId6"/>
    <p:sldId id="320" r:id="rId7"/>
    <p:sldId id="291" r:id="rId8"/>
    <p:sldId id="310" r:id="rId9"/>
    <p:sldId id="321" r:id="rId10"/>
    <p:sldId id="312" r:id="rId11"/>
    <p:sldId id="314" r:id="rId12"/>
    <p:sldId id="318" r:id="rId13"/>
    <p:sldId id="315" r:id="rId14"/>
    <p:sldId id="316" r:id="rId15"/>
    <p:sldId id="319" r:id="rId16"/>
    <p:sldId id="322" r:id="rId17"/>
    <p:sldId id="323" r:id="rId18"/>
    <p:sldId id="324" r:id="rId19"/>
  </p:sldIdLst>
  <p:sldSz cx="12192000" cy="6858000"/>
  <p:notesSz cx="6858000" cy="9144000"/>
  <p:custDataLst>
    <p:tags r:id="rId2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AEB"/>
    <a:srgbClr val="FDB653"/>
    <a:srgbClr val="FFC600"/>
    <a:srgbClr val="FEEA88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56" d="100"/>
          <a:sy n="56" d="100"/>
        </p:scale>
        <p:origin x="-21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7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8.xml"/><Relationship Id="rId5" Type="http://schemas.openxmlformats.org/officeDocument/2006/relationships/image" Target="../media/image15.jpeg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70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0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27D33A7-AA37-414C-8106-6530625BE5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431" y="1517108"/>
            <a:ext cx="9834347" cy="433302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xmlns="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A1679D9-BC9A-42E9-ABFA-FFF7D22CF85F}"/>
              </a:ext>
            </a:extLst>
          </p:cNvPr>
          <p:cNvSpPr txBox="1"/>
          <p:nvPr/>
        </p:nvSpPr>
        <p:spPr>
          <a:xfrm>
            <a:off x="5454727" y="2488033"/>
            <a:ext cx="834947" cy="523220"/>
          </a:xfrm>
          <a:prstGeom prst="rect">
            <a:avLst/>
          </a:prstGeom>
          <a:solidFill>
            <a:srgbClr val="FFC6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1494E34-5175-4A21-ADF4-1CF2834C21A4}"/>
              </a:ext>
            </a:extLst>
          </p:cNvPr>
          <p:cNvSpPr txBox="1"/>
          <p:nvPr/>
        </p:nvSpPr>
        <p:spPr>
          <a:xfrm>
            <a:off x="9048827" y="2526133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3A703BB-2C27-4745-9AC1-EE9885A51941}"/>
              </a:ext>
            </a:extLst>
          </p:cNvPr>
          <p:cNvSpPr txBox="1"/>
          <p:nvPr/>
        </p:nvSpPr>
        <p:spPr>
          <a:xfrm>
            <a:off x="5386463" y="5036092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02C8246-5755-448E-B33C-AF08B9B8DF02}"/>
              </a:ext>
            </a:extLst>
          </p:cNvPr>
          <p:cNvSpPr txBox="1"/>
          <p:nvPr/>
        </p:nvSpPr>
        <p:spPr>
          <a:xfrm>
            <a:off x="8963102" y="4866701"/>
            <a:ext cx="819073" cy="523220"/>
          </a:xfrm>
          <a:prstGeom prst="rect">
            <a:avLst/>
          </a:prstGeom>
          <a:solidFill>
            <a:srgbClr val="ABEA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900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CBE420-E267-466F-B413-A3401C6BA719}"/>
              </a:ext>
            </a:extLst>
          </p:cNvPr>
          <p:cNvSpPr txBox="1"/>
          <p:nvPr/>
        </p:nvSpPr>
        <p:spPr>
          <a:xfrm>
            <a:off x="6746450" y="2357645"/>
            <a:ext cx="3809814" cy="1847750"/>
          </a:xfrm>
          <a:prstGeom prst="rect">
            <a:avLst/>
          </a:prstGeom>
          <a:solidFill>
            <a:srgbClr val="FEEA88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187 + 50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237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AC774CA-2D46-4741-89E8-CF07DF7E8EC7}"/>
              </a:ext>
            </a:extLst>
          </p:cNvPr>
          <p:cNvSpPr txBox="1"/>
          <p:nvPr/>
        </p:nvSpPr>
        <p:spPr>
          <a:xfrm>
            <a:off x="1313729" y="2322656"/>
            <a:ext cx="3809814" cy="1847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281 – 81 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200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652D1768-11FE-4162-8486-D7E2B8A0362D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9468A5-4DF9-445A-AC99-6082D596BA5F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BE9A3E6-C965-4F9F-9688-6E3D3631368F}"/>
              </a:ext>
            </a:extLst>
          </p:cNvPr>
          <p:cNvGrpSpPr/>
          <p:nvPr/>
        </p:nvGrpSpPr>
        <p:grpSpPr>
          <a:xfrm>
            <a:off x="690716" y="1688599"/>
            <a:ext cx="5083277" cy="973084"/>
            <a:chOff x="690716" y="1557972"/>
            <a:chExt cx="5083277" cy="973084"/>
          </a:xfrm>
        </p:grpSpPr>
        <p:pic>
          <p:nvPicPr>
            <p:cNvPr id="2050" name="Picture 2" descr="Blue Strip Cartoon Title Ribbon, Blue, Blue Ribbon, Blue Title Box PNG  Transparent Clipart Image and PSD File for Free Download">
              <a:extLst>
                <a:ext uri="{FF2B5EF4-FFF2-40B4-BE49-F238E27FC236}">
                  <a16:creationId xmlns:a16="http://schemas.microsoft.com/office/drawing/2014/main" xmlns="" id="{5114B061-A4BF-4C91-9E79-A233838C9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42863" r="7984" b="40928"/>
            <a:stretch/>
          </p:blipFill>
          <p:spPr bwMode="auto">
            <a:xfrm>
              <a:off x="690716" y="1557972"/>
              <a:ext cx="5083277" cy="9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C2AE136-B661-493B-AFBC-9B62171B02B2}"/>
                </a:ext>
              </a:extLst>
            </p:cNvPr>
            <p:cNvSpPr txBox="1"/>
            <p:nvPr/>
          </p:nvSpPr>
          <p:spPr>
            <a:xfrm>
              <a:off x="1632967" y="1746402"/>
              <a:ext cx="329182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 216 + 65 – 81 </a:t>
              </a:r>
              <a:endParaRPr lang="vi-VN" sz="3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F03D7C1-D34D-4DA8-8FF5-94E2A16534AD}"/>
              </a:ext>
            </a:extLst>
          </p:cNvPr>
          <p:cNvGrpSpPr/>
          <p:nvPr/>
        </p:nvGrpSpPr>
        <p:grpSpPr>
          <a:xfrm>
            <a:off x="6096000" y="1374558"/>
            <a:ext cx="5083277" cy="1446016"/>
            <a:chOff x="6096000" y="1243931"/>
            <a:chExt cx="5083277" cy="1446016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xmlns="" id="{199F873F-842C-4A91-A222-D387017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3931"/>
              <a:ext cx="5083277" cy="14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BECF3B9-7470-4E1D-8657-440B7C8C8D96}"/>
                </a:ext>
              </a:extLst>
            </p:cNvPr>
            <p:cNvSpPr txBox="1"/>
            <p:nvPr/>
          </p:nvSpPr>
          <p:spPr>
            <a:xfrm>
              <a:off x="7068854" y="1717862"/>
              <a:ext cx="34849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 749 – 562 + 50</a:t>
              </a:r>
              <a:endParaRPr lang="vi-VN" sz="3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608457" y="4012034"/>
            <a:ext cx="1890597" cy="2416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0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1" grpId="0" uiExpand="1" build="p" animBg="1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083351C9-E10F-48BE-B1C6-6E6445ED14F6}"/>
              </a:ext>
            </a:extLst>
          </p:cNvPr>
          <p:cNvSpPr/>
          <p:nvPr/>
        </p:nvSpPr>
        <p:spPr>
          <a:xfrm>
            <a:off x="486329" y="4056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Hưởng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trào</a:t>
            </a:r>
            <a:r>
              <a:rPr lang="en-US" sz="2800" dirty="0"/>
              <a:t> </a:t>
            </a:r>
            <a:r>
              <a:rPr lang="en-US" sz="2800" dirty="0" err="1"/>
              <a:t>phủ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đồi</a:t>
            </a:r>
            <a:r>
              <a:rPr lang="en-US" sz="2800" dirty="0"/>
              <a:t> </a:t>
            </a:r>
            <a:r>
              <a:rPr lang="en-US" sz="2800" dirty="0" err="1"/>
              <a:t>trọc</a:t>
            </a:r>
            <a:r>
              <a:rPr lang="en-US" sz="2800" dirty="0"/>
              <a:t>, </a:t>
            </a:r>
            <a:r>
              <a:rPr lang="en-US" sz="2800" dirty="0" err="1"/>
              <a:t>trường</a:t>
            </a:r>
            <a:r>
              <a:rPr lang="en-US" sz="2800" dirty="0"/>
              <a:t> Lê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264 </a:t>
            </a:r>
            <a:r>
              <a:rPr lang="en-US" sz="2800" dirty="0" err="1"/>
              <a:t>cây</a:t>
            </a:r>
            <a:r>
              <a:rPr lang="en-US" sz="2800" dirty="0"/>
              <a:t>, </a:t>
            </a:r>
            <a:r>
              <a:rPr lang="en-US" sz="2800" dirty="0" err="1"/>
              <a:t>trường</a:t>
            </a:r>
            <a:r>
              <a:rPr lang="en-US" sz="2800" dirty="0"/>
              <a:t> Nguyễn </a:t>
            </a:r>
            <a:r>
              <a:rPr lang="en-US" sz="2800" dirty="0" err="1"/>
              <a:t>Trãi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229 </a:t>
            </a:r>
            <a:r>
              <a:rPr lang="en-US" sz="2800" dirty="0" err="1"/>
              <a:t>cây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9AC26E-AF9C-413A-9748-D9C9C1EC7EDD}"/>
              </a:ext>
            </a:extLst>
          </p:cNvPr>
          <p:cNvSpPr txBox="1"/>
          <p:nvPr/>
        </p:nvSpPr>
        <p:spPr>
          <a:xfrm>
            <a:off x="5102942" y="2486932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trồng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264 + 229 = 493 (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493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6D949F9-2C2A-4D59-96A7-B4FD4D53C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29" y="1669887"/>
            <a:ext cx="5057775" cy="4733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49143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6EDE884-9A2A-4E35-A637-9E8A0C4C0EB1}"/>
              </a:ext>
            </a:extLst>
          </p:cNvPr>
          <p:cNvSpPr/>
          <p:nvPr/>
        </p:nvSpPr>
        <p:spPr>
          <a:xfrm>
            <a:off x="1095592" y="753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A016C9-7471-4099-A3ED-8657DFD96613}"/>
              </a:ext>
            </a:extLst>
          </p:cNvPr>
          <p:cNvSpPr txBox="1"/>
          <p:nvPr/>
        </p:nvSpPr>
        <p:spPr>
          <a:xfrm>
            <a:off x="1678057" y="710744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28883F-4F86-44DE-8910-4C643D622D8B}"/>
              </a:ext>
            </a:extLst>
          </p:cNvPr>
          <p:cNvSpPr txBox="1"/>
          <p:nvPr/>
        </p:nvSpPr>
        <p:spPr>
          <a:xfrm>
            <a:off x="813213" y="2914217"/>
            <a:ext cx="6709987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Tổng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564 </a:t>
            </a:r>
            <a:r>
              <a:rPr lang="en-US" sz="2600" dirty="0" err="1"/>
              <a:t>và</a:t>
            </a:r>
            <a:r>
              <a:rPr lang="en-US" sz="2600" dirty="0"/>
              <a:t> 82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646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546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38</a:t>
            </a:r>
            <a:endParaRPr lang="vi-VN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B02A31-25BD-49E3-B58A-836ADCE322D8}"/>
              </a:ext>
            </a:extLst>
          </p:cNvPr>
          <p:cNvSpPr txBox="1"/>
          <p:nvPr/>
        </p:nvSpPr>
        <p:spPr>
          <a:xfrm>
            <a:off x="850298" y="1349282"/>
            <a:ext cx="4697121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a) </a:t>
            </a:r>
            <a:r>
              <a:rPr lang="en-US" sz="2600" dirty="0" err="1"/>
              <a:t>Hiệu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783 </a:t>
            </a:r>
            <a:r>
              <a:rPr lang="en-US" sz="2600" dirty="0" err="1"/>
              <a:t>và</a:t>
            </a:r>
            <a:r>
              <a:rPr lang="en-US" sz="2600" dirty="0"/>
              <a:t> 745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38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48</a:t>
            </a:r>
            <a:endParaRPr lang="vi-VN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104E27F-E064-4D1B-8971-516E8D6C27EA}"/>
              </a:ext>
            </a:extLst>
          </p:cNvPr>
          <p:cNvSpPr txBox="1"/>
          <p:nvPr/>
        </p:nvSpPr>
        <p:spPr>
          <a:xfrm>
            <a:off x="813213" y="4578621"/>
            <a:ext cx="7255677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347 + 30 – 96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377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218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281</a:t>
            </a:r>
            <a:endParaRPr lang="vi-VN" sz="2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DA32439-F4E4-438A-AC5E-3CFA79004529}"/>
              </a:ext>
            </a:extLst>
          </p:cNvPr>
          <p:cNvSpPr/>
          <p:nvPr/>
        </p:nvSpPr>
        <p:spPr>
          <a:xfrm>
            <a:off x="749590" y="2354662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1722AC9-A35A-41D3-970D-3046A8E3039E}"/>
              </a:ext>
            </a:extLst>
          </p:cNvPr>
          <p:cNvSpPr/>
          <p:nvPr/>
        </p:nvSpPr>
        <p:spPr>
          <a:xfrm>
            <a:off x="749589" y="3917146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20183C0-C572-42DE-B780-FAA3F6EE31CE}"/>
              </a:ext>
            </a:extLst>
          </p:cNvPr>
          <p:cNvSpPr/>
          <p:nvPr/>
        </p:nvSpPr>
        <p:spPr>
          <a:xfrm>
            <a:off x="6224816" y="5683470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050" name="Picture 2" descr="Happy Cute Little Kid Boy With Light Idea | Art drawings for kids, Kids  cartoon characters, Cartoon kids">
            <a:extLst>
              <a:ext uri="{FF2B5EF4-FFF2-40B4-BE49-F238E27FC236}">
                <a16:creationId xmlns:a16="http://schemas.microsoft.com/office/drawing/2014/main" xmlns="" id="{ABDD7AA7-64B5-41CF-BEE7-8EAF581C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76" y="1191015"/>
            <a:ext cx="4030034" cy="44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CB79E9E3-4274-409C-97B7-0816096C9B69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97F1E3D-AA16-4153-A20C-70CA53339AE7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DCFD9DB7-E0D3-4BD6-8B28-F6E78D38B3DD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B3439DF8-A3A8-4590-8EF3-74E601CDAF1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B6C96DB3-DCFC-4D75-A5B8-9727FB35B12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F27F488-ED40-41D3-A8EF-428617F5F313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4C282C9-B521-44EA-BA94-06FEFD517A2F}"/>
              </a:ext>
            </a:extLst>
          </p:cNvPr>
          <p:cNvGrpSpPr/>
          <p:nvPr/>
        </p:nvGrpSpPr>
        <p:grpSpPr>
          <a:xfrm>
            <a:off x="1188882" y="4428305"/>
            <a:ext cx="9899637" cy="1916174"/>
            <a:chOff x="1241757" y="2062287"/>
            <a:chExt cx="9899637" cy="19161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CA82D93-7265-44B6-95F9-48125705B4A8}"/>
                </a:ext>
              </a:extLst>
            </p:cNvPr>
            <p:cNvSpPr/>
            <p:nvPr/>
          </p:nvSpPr>
          <p:spPr>
            <a:xfrm>
              <a:off x="7232798" y="2062287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0F1BF920-1A65-43D2-A445-4C3C7C9CD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479" y="2673005"/>
              <a:ext cx="2143319" cy="4158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>
              <a:off x="2274879" y="2808270"/>
              <a:ext cx="1905235" cy="1824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2BF0E66-BCED-470E-AE4E-641075CC9F71}"/>
                </a:ext>
              </a:extLst>
            </p:cNvPr>
            <p:cNvSpPr txBox="1"/>
            <p:nvPr/>
          </p:nvSpPr>
          <p:spPr>
            <a:xfrm rot="381547">
              <a:off x="2384825" y="2330539"/>
              <a:ext cx="13227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600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55C2D3B-41C8-43A9-8E6C-9380FEB29D5F}"/>
                </a:ext>
              </a:extLst>
            </p:cNvPr>
            <p:cNvSpPr txBox="1"/>
            <p:nvPr/>
          </p:nvSpPr>
          <p:spPr>
            <a:xfrm rot="21056098">
              <a:off x="5559325" y="2330536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+ 63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F7941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800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94FA138D-3506-469E-AEAE-2E71260781D4}"/>
                </a:ext>
              </a:extLst>
            </p:cNvPr>
            <p:cNvSpPr/>
            <p:nvPr/>
          </p:nvSpPr>
          <p:spPr>
            <a:xfrm>
              <a:off x="9722378" y="27843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ECEF9F33-216A-433E-A194-8BCB766DCE2B}"/>
                </a:ext>
              </a:extLst>
            </p:cNvPr>
            <p:cNvSpPr/>
            <p:nvPr/>
          </p:nvSpPr>
          <p:spPr>
            <a:xfrm rot="3068126">
              <a:off x="4107535" y="2826721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AAAB8F6-750D-435A-B35D-0800D065B323}"/>
                </a:ext>
              </a:extLst>
            </p:cNvPr>
            <p:cNvSpPr txBox="1"/>
            <p:nvPr/>
          </p:nvSpPr>
          <p:spPr>
            <a:xfrm>
              <a:off x="4417988" y="3035356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FDC33EE-7B68-4A71-8C0D-A7120B27E2A1}"/>
                </a:ext>
              </a:extLst>
            </p:cNvPr>
            <p:cNvSpPr txBox="1"/>
            <p:nvPr/>
          </p:nvSpPr>
          <p:spPr>
            <a:xfrm>
              <a:off x="7626707" y="2405970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73F04177-6CCD-4B74-A690-085756CAE942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8454234" y="2717032"/>
              <a:ext cx="1622898" cy="664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F217CF0-DD3B-4EC6-BB73-E53D8CCE2A70}"/>
                </a:ext>
              </a:extLst>
            </p:cNvPr>
            <p:cNvSpPr txBox="1"/>
            <p:nvPr/>
          </p:nvSpPr>
          <p:spPr>
            <a:xfrm rot="1430509">
              <a:off x="8854461" y="2506969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8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19984174-1FF0-4389-AB79-6C04073F0BDC}"/>
              </a:ext>
            </a:extLst>
          </p:cNvPr>
          <p:cNvSpPr/>
          <p:nvPr/>
        </p:nvSpPr>
        <p:spPr>
          <a:xfrm>
            <a:off x="4044678" y="5504999"/>
            <a:ext cx="102360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76E2B76E-AA1C-4746-9ED3-11E98222B63A}"/>
              </a:ext>
            </a:extLst>
          </p:cNvPr>
          <p:cNvSpPr/>
          <p:nvPr/>
        </p:nvSpPr>
        <p:spPr>
          <a:xfrm>
            <a:off x="7337097" y="4856917"/>
            <a:ext cx="928499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263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52A95EFB-1DF5-4C81-BD2B-A3728A2A7FCC}"/>
              </a:ext>
            </a:extLst>
          </p:cNvPr>
          <p:cNvSpPr/>
          <p:nvPr/>
        </p:nvSpPr>
        <p:spPr>
          <a:xfrm>
            <a:off x="9919254" y="5895879"/>
            <a:ext cx="91951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255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2983F8D8-D843-44B5-BD0F-36C49A5D4EB4}"/>
              </a:ext>
            </a:extLst>
          </p:cNvPr>
          <p:cNvGrpSpPr/>
          <p:nvPr/>
        </p:nvGrpSpPr>
        <p:grpSpPr>
          <a:xfrm>
            <a:off x="1188882" y="1728618"/>
            <a:ext cx="9652004" cy="1694175"/>
            <a:chOff x="1174345" y="1888782"/>
            <a:chExt cx="9652004" cy="1694175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xmlns="" id="{A1D2A26F-496F-4359-A982-B7E6512838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7488" y="2672011"/>
              <a:ext cx="1520394" cy="3257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69C9694E-49FE-4D43-9283-371B56F11CE3}"/>
                </a:ext>
              </a:extLst>
            </p:cNvPr>
            <p:cNvGrpSpPr/>
            <p:nvPr/>
          </p:nvGrpSpPr>
          <p:grpSpPr>
            <a:xfrm>
              <a:off x="1174345" y="1888782"/>
              <a:ext cx="9652004" cy="1694175"/>
              <a:chOff x="1174345" y="1888782"/>
              <a:chExt cx="9652004" cy="1694175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D711065D-3DC1-49FF-82BA-E5BF9BAA4867}"/>
                  </a:ext>
                </a:extLst>
              </p:cNvPr>
              <p:cNvSpPr/>
              <p:nvPr/>
            </p:nvSpPr>
            <p:spPr>
              <a:xfrm rot="3068126">
                <a:off x="4198520" y="1888782"/>
                <a:ext cx="1003644" cy="100364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xmlns="" id="{51173AFC-7BED-4213-B905-AF82D7737A64}"/>
                  </a:ext>
                </a:extLst>
              </p:cNvPr>
              <p:cNvGrpSpPr/>
              <p:nvPr/>
            </p:nvGrpSpPr>
            <p:grpSpPr>
              <a:xfrm>
                <a:off x="1174345" y="1924487"/>
                <a:ext cx="9652004" cy="1658470"/>
                <a:chOff x="1174345" y="1924487"/>
                <a:chExt cx="9652004" cy="1658470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xmlns="" id="{7860CF15-2A04-469B-B334-4BF72504556C}"/>
                    </a:ext>
                  </a:extLst>
                </p:cNvPr>
                <p:cNvGrpSpPr/>
                <p:nvPr/>
              </p:nvGrpSpPr>
              <p:grpSpPr>
                <a:xfrm>
                  <a:off x="1174345" y="1924487"/>
                  <a:ext cx="9652004" cy="1658470"/>
                  <a:chOff x="1724807" y="2145643"/>
                  <a:chExt cx="7461229" cy="1282037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xmlns="" id="{6FF8AFB3-EBED-4912-949C-0015D5B0EF49}"/>
                      </a:ext>
                    </a:extLst>
                  </p:cNvPr>
                  <p:cNvSpPr/>
                  <p:nvPr/>
                </p:nvSpPr>
                <p:spPr>
                  <a:xfrm>
                    <a:off x="1724807" y="2483481"/>
                    <a:ext cx="944199" cy="944199"/>
                  </a:xfrm>
                  <a:prstGeom prst="ellipse">
                    <a:avLst/>
                  </a:prstGeom>
                  <a:solidFill>
                    <a:srgbClr val="B46AA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340</a:t>
                    </a:r>
                    <a:endParaRPr lang="en-US" sz="2400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35" name="Straight Arrow Connector 34">
                    <a:extLst>
                      <a:ext uri="{FF2B5EF4-FFF2-40B4-BE49-F238E27FC236}">
                        <a16:creationId xmlns:a16="http://schemas.microsoft.com/office/drawing/2014/main" xmlns="" id="{4361A3FA-F5BF-400B-B023-0C4343D4CDEB}"/>
                      </a:ext>
                    </a:extLst>
                  </p:cNvPr>
                  <p:cNvCxnSpPr>
                    <a:cxnSpLocks/>
                    <a:stCxn id="34" idx="6"/>
                  </p:cNvCxnSpPr>
                  <p:nvPr/>
                </p:nvCxnSpPr>
                <p:spPr>
                  <a:xfrm flipV="1">
                    <a:off x="2669006" y="2682183"/>
                    <a:ext cx="1408958" cy="273397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>
                    <a:extLst>
                      <a:ext uri="{FF2B5EF4-FFF2-40B4-BE49-F238E27FC236}">
                        <a16:creationId xmlns:a16="http://schemas.microsoft.com/office/drawing/2014/main" xmlns="" id="{A3833FCB-C4F3-418D-9AEA-8090A8FA4F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89236" y="2556494"/>
                    <a:ext cx="1358033" cy="334007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xmlns="" id="{B7615BA9-DF5B-4300-BBFA-EBF832C30068}"/>
                      </a:ext>
                    </a:extLst>
                  </p:cNvPr>
                  <p:cNvSpPr txBox="1"/>
                  <p:nvPr/>
                </p:nvSpPr>
                <p:spPr>
                  <a:xfrm rot="1003038">
                    <a:off x="5283377" y="2297666"/>
                    <a:ext cx="846594" cy="4520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/>
                      <a:t>– 45 </a:t>
                    </a: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xmlns="" id="{3BF3EB03-4EC8-45B5-ABD8-2016B5575E92}"/>
                      </a:ext>
                    </a:extLst>
                  </p:cNvPr>
                  <p:cNvSpPr txBox="1"/>
                  <p:nvPr/>
                </p:nvSpPr>
                <p:spPr>
                  <a:xfrm rot="21056098">
                    <a:off x="2949824" y="2408061"/>
                    <a:ext cx="829724" cy="4520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/>
                      <a:t>+ 50 </a:t>
                    </a:r>
                  </a:p>
                </p:txBody>
              </p:sp>
              <p:sp>
                <p:nvSpPr>
                  <p:cNvPr id="39" name="Rectangle: Rounded Corners 38">
                    <a:extLst>
                      <a:ext uri="{FF2B5EF4-FFF2-40B4-BE49-F238E27FC236}">
                        <a16:creationId xmlns:a16="http://schemas.microsoft.com/office/drawing/2014/main" xmlns="" id="{46F38776-9151-4EAE-AF8C-12399BE5C388}"/>
                      </a:ext>
                    </a:extLst>
                  </p:cNvPr>
                  <p:cNvSpPr/>
                  <p:nvPr/>
                </p:nvSpPr>
                <p:spPr>
                  <a:xfrm>
                    <a:off x="6374956" y="2501964"/>
                    <a:ext cx="775841" cy="77584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schemeClr val="tx1"/>
                        </a:solidFill>
                      </a:rPr>
                      <a:t>?</a:t>
                    </a:r>
                  </a:p>
                </p:txBody>
              </p:sp>
              <p:sp>
                <p:nvSpPr>
                  <p:cNvPr id="40" name="Isosceles Triangle 39">
                    <a:extLst>
                      <a:ext uri="{FF2B5EF4-FFF2-40B4-BE49-F238E27FC236}">
                        <a16:creationId xmlns:a16="http://schemas.microsoft.com/office/drawing/2014/main" xmlns="" id="{FF2E9694-0435-4352-B894-6972D8943B9E}"/>
                      </a:ext>
                    </a:extLst>
                  </p:cNvPr>
                  <p:cNvSpPr/>
                  <p:nvPr/>
                </p:nvSpPr>
                <p:spPr>
                  <a:xfrm rot="19578233">
                    <a:off x="8089103" y="2145643"/>
                    <a:ext cx="1096933" cy="923040"/>
                  </a:xfrm>
                  <a:prstGeom prst="triangl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90E3E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xmlns="" id="{1DE82E8A-CBEF-4201-A06F-A4748B3D6B96}"/>
                    </a:ext>
                  </a:extLst>
                </p:cNvPr>
                <p:cNvSpPr txBox="1"/>
                <p:nvPr/>
              </p:nvSpPr>
              <p:spPr>
                <a:xfrm>
                  <a:off x="4492690" y="2093044"/>
                  <a:ext cx="4336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?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id="{3F2E0957-EBF5-458F-99DB-7063A2EC4717}"/>
                    </a:ext>
                  </a:extLst>
                </p:cNvPr>
                <p:cNvSpPr txBox="1"/>
                <p:nvPr/>
              </p:nvSpPr>
              <p:spPr>
                <a:xfrm>
                  <a:off x="10021291" y="2387463"/>
                  <a:ext cx="4336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?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xmlns="" id="{A40833DC-50E5-42DD-A089-BFA93E9F84CA}"/>
                    </a:ext>
                  </a:extLst>
                </p:cNvPr>
                <p:cNvSpPr txBox="1"/>
                <p:nvPr/>
              </p:nvSpPr>
              <p:spPr>
                <a:xfrm rot="21056098">
                  <a:off x="8570757" y="2313709"/>
                  <a:ext cx="8107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+ 6</a:t>
                  </a:r>
                </a:p>
              </p:txBody>
            </p:sp>
          </p:grp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5B8738A-AC19-4737-B11F-67EA82D4F8ED}"/>
              </a:ext>
            </a:extLst>
          </p:cNvPr>
          <p:cNvSpPr txBox="1"/>
          <p:nvPr/>
        </p:nvSpPr>
        <p:spPr>
          <a:xfrm>
            <a:off x="733492" y="17902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680A921-FF88-4CEF-9199-B67E43784F3B}"/>
              </a:ext>
            </a:extLst>
          </p:cNvPr>
          <p:cNvSpPr txBox="1"/>
          <p:nvPr/>
        </p:nvSpPr>
        <p:spPr>
          <a:xfrm>
            <a:off x="683615" y="39151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F780BA9F-39F1-413F-B17C-156DFBD847C8}"/>
              </a:ext>
            </a:extLst>
          </p:cNvPr>
          <p:cNvSpPr/>
          <p:nvPr/>
        </p:nvSpPr>
        <p:spPr>
          <a:xfrm>
            <a:off x="4241126" y="2022887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390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944C4BF4-96E5-41D6-92AE-8FFCF0C6E062}"/>
              </a:ext>
            </a:extLst>
          </p:cNvPr>
          <p:cNvSpPr/>
          <p:nvPr/>
        </p:nvSpPr>
        <p:spPr>
          <a:xfrm>
            <a:off x="7232822" y="2555573"/>
            <a:ext cx="92691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345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F2812FC7-AF46-4256-BA70-8CD8DF3582CF}"/>
              </a:ext>
            </a:extLst>
          </p:cNvPr>
          <p:cNvSpPr/>
          <p:nvPr/>
        </p:nvSpPr>
        <p:spPr>
          <a:xfrm rot="21336437">
            <a:off x="9846434" y="2327002"/>
            <a:ext cx="892777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351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9" grpId="0" animBg="1"/>
      <p:bldP spid="50" grpId="0" animBg="1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664052-2EFB-4CCE-B280-204EC2DE6F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36286"/>
          <a:stretch/>
        </p:blipFill>
        <p:spPr>
          <a:xfrm>
            <a:off x="1093833" y="1347333"/>
            <a:ext cx="4392567" cy="31811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5C7CD3F1-C567-4291-8E12-9850D20E7679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D3F5DC-41EF-4B24-BE61-D122BD7BADF8}"/>
              </a:ext>
            </a:extLst>
          </p:cNvPr>
          <p:cNvSpPr txBox="1"/>
          <p:nvPr/>
        </p:nvSpPr>
        <p:spPr>
          <a:xfrm>
            <a:off x="1312495" y="521747"/>
            <a:ext cx="501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600165-54CD-4F31-9FD2-96D858A65554}"/>
              </a:ext>
            </a:extLst>
          </p:cNvPr>
          <p:cNvSpPr txBox="1"/>
          <p:nvPr/>
        </p:nvSpPr>
        <p:spPr>
          <a:xfrm>
            <a:off x="5742058" y="1242762"/>
            <a:ext cx="3817968" cy="2418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/>
              <a:t>Tóm</a:t>
            </a:r>
            <a:r>
              <a:rPr lang="en-US" sz="2600" i="1" dirty="0"/>
              <a:t> </a:t>
            </a:r>
            <a:r>
              <a:rPr lang="en-US" sz="2600" i="1" dirty="0" err="1"/>
              <a:t>tắt</a:t>
            </a:r>
            <a:endParaRPr lang="en-US" sz="2600" i="1" dirty="0"/>
          </a:p>
          <a:p>
            <a:pPr>
              <a:lnSpc>
                <a:spcPct val="150000"/>
              </a:lnSpc>
            </a:pPr>
            <a:r>
              <a:rPr lang="en-US" sz="2600" dirty="0"/>
              <a:t>Mai </a:t>
            </a:r>
            <a:r>
              <a:rPr lang="en-US" sz="2600" dirty="0" err="1"/>
              <a:t>cao</a:t>
            </a:r>
            <a:r>
              <a:rPr lang="en-US" sz="2600" dirty="0"/>
              <a:t>             : 119 cm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Mi </a:t>
            </a:r>
            <a:r>
              <a:rPr lang="en-US" sz="2600" dirty="0" err="1"/>
              <a:t>cao</a:t>
            </a:r>
            <a:r>
              <a:rPr lang="en-US" sz="2600" dirty="0"/>
              <a:t>               : 98 cm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Mai </a:t>
            </a:r>
            <a:r>
              <a:rPr lang="en-US" sz="2600" dirty="0" err="1"/>
              <a:t>cao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Mi : … cm?</a:t>
            </a:r>
            <a:endParaRPr lang="vi-VN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00F6DA-8A36-42FB-8F6C-6F24939A32C2}"/>
              </a:ext>
            </a:extLst>
          </p:cNvPr>
          <p:cNvSpPr txBox="1"/>
          <p:nvPr/>
        </p:nvSpPr>
        <p:spPr>
          <a:xfrm>
            <a:off x="4769113" y="3738426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Mai </a:t>
            </a:r>
            <a:r>
              <a:rPr lang="en-US" sz="2800" i="1" dirty="0" err="1">
                <a:solidFill>
                  <a:srgbClr val="002060"/>
                </a:solidFill>
              </a:rPr>
              <a:t>cao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hơn</a:t>
            </a:r>
            <a:r>
              <a:rPr lang="en-US" sz="2800" i="1" dirty="0">
                <a:solidFill>
                  <a:srgbClr val="002060"/>
                </a:solidFill>
              </a:rPr>
              <a:t> Mi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xăng-ti-mét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119 – 98 = 21 (cm)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21 cm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29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39AD31D4-812D-453D-9F1F-42D6870C1FB2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AF7218-82CE-44AE-8405-53907DE6CFB7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AD5B80-4D0B-4856-A9D6-F0E73B899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942" y="1594076"/>
            <a:ext cx="10563734" cy="220866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CB137A5-0765-40E1-8AAE-AC6D9A3F98DB}"/>
              </a:ext>
            </a:extLst>
          </p:cNvPr>
          <p:cNvSpPr/>
          <p:nvPr/>
        </p:nvSpPr>
        <p:spPr>
          <a:xfrm>
            <a:off x="2264212" y="308386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C5F740FA-4F92-4405-B9DB-F797885D533E}"/>
              </a:ext>
            </a:extLst>
          </p:cNvPr>
          <p:cNvSpPr/>
          <p:nvPr/>
        </p:nvSpPr>
        <p:spPr>
          <a:xfrm>
            <a:off x="1865218" y="229430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115D43F8-0B44-4DDB-A95A-44C0E5D804E7}"/>
              </a:ext>
            </a:extLst>
          </p:cNvPr>
          <p:cNvSpPr/>
          <p:nvPr/>
        </p:nvSpPr>
        <p:spPr>
          <a:xfrm>
            <a:off x="6363965" y="303371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1095032F-D110-4F51-B795-8C40A7EA0126}"/>
              </a:ext>
            </a:extLst>
          </p:cNvPr>
          <p:cNvSpPr/>
          <p:nvPr/>
        </p:nvSpPr>
        <p:spPr>
          <a:xfrm>
            <a:off x="5970287" y="225198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4F6F4872-EB0D-4DBD-9560-68541D1D89C8}"/>
              </a:ext>
            </a:extLst>
          </p:cNvPr>
          <p:cNvSpPr/>
          <p:nvPr/>
        </p:nvSpPr>
        <p:spPr>
          <a:xfrm>
            <a:off x="10277169" y="235621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891288BD-F148-4263-994C-A5F741409C03}"/>
              </a:ext>
            </a:extLst>
          </p:cNvPr>
          <p:cNvSpPr/>
          <p:nvPr/>
        </p:nvSpPr>
        <p:spPr>
          <a:xfrm>
            <a:off x="9872357" y="311835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EDCCDAB-167F-43DF-894A-3D270E993975}"/>
              </a:ext>
            </a:extLst>
          </p:cNvPr>
          <p:cNvSpPr/>
          <p:nvPr/>
        </p:nvSpPr>
        <p:spPr>
          <a:xfrm>
            <a:off x="9443732" y="234351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hildren Jumping Cartoon HD Stock Images | Shutterstock">
            <a:extLst>
              <a:ext uri="{FF2B5EF4-FFF2-40B4-BE49-F238E27FC236}">
                <a16:creationId xmlns:a16="http://schemas.microsoft.com/office/drawing/2014/main" xmlns="" id="{789C465F-7090-4654-8DEE-DEC1971AD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8"/>
          <a:stretch/>
        </p:blipFill>
        <p:spPr bwMode="auto">
          <a:xfrm>
            <a:off x="2580147" y="3880134"/>
            <a:ext cx="5919422" cy="256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74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C27C2B29-6B0D-4C39-A2E0-C3AE1059811F}"/>
              </a:ext>
            </a:extLst>
          </p:cNvPr>
          <p:cNvSpPr/>
          <p:nvPr/>
        </p:nvSpPr>
        <p:spPr>
          <a:xfrm>
            <a:off x="658760" y="6208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659BD7-19DB-4C01-A17A-5E7E828950C8}"/>
              </a:ext>
            </a:extLst>
          </p:cNvPr>
          <p:cNvSpPr txBox="1"/>
          <p:nvPr/>
        </p:nvSpPr>
        <p:spPr>
          <a:xfrm>
            <a:off x="1041640" y="405633"/>
            <a:ext cx="104916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99703D-5B64-48A5-9B71-5AA9D37D8BD2}"/>
              </a:ext>
            </a:extLst>
          </p:cNvPr>
          <p:cNvSpPr txBox="1"/>
          <p:nvPr/>
        </p:nvSpPr>
        <p:spPr>
          <a:xfrm>
            <a:off x="2212492" y="1924374"/>
            <a:ext cx="7767016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lớn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chữ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nhau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 987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bé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chữ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 100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		</a:t>
            </a:r>
            <a:r>
              <a:rPr lang="en-US" sz="2800" i="1" dirty="0" err="1">
                <a:solidFill>
                  <a:srgbClr val="002060"/>
                </a:solidFill>
              </a:rPr>
              <a:t>Hiệu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		     987 – 100 = 887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			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887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Happy Cute Little Kid Girl Play With Block Number | Art drawings for kids,  Kids cartoon characters, Numbers for kids">
            <a:extLst>
              <a:ext uri="{FF2B5EF4-FFF2-40B4-BE49-F238E27FC236}">
                <a16:creationId xmlns:a16="http://schemas.microsoft.com/office/drawing/2014/main" xmlns="" id="{ACFB7B01-B85A-4076-845F-CE2583D1B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29" y="3439601"/>
            <a:ext cx="4723880" cy="341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358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19B20532-FB07-4848-91BB-7181F8B0E95B}"/>
              </a:ext>
            </a:extLst>
          </p:cNvPr>
          <p:cNvSpPr/>
          <p:nvPr/>
        </p:nvSpPr>
        <p:spPr>
          <a:xfrm>
            <a:off x="4975091" y="69564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D20F8D-7545-4E33-BF00-A45C28ABB1F4}"/>
              </a:ext>
            </a:extLst>
          </p:cNvPr>
          <p:cNvSpPr txBox="1"/>
          <p:nvPr/>
        </p:nvSpPr>
        <p:spPr>
          <a:xfrm>
            <a:off x="5412413" y="695644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xmlns="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1A7ED3C-0B00-4290-9CBB-F9425D4E858A}"/>
              </a:ext>
            </a:extLst>
          </p:cNvPr>
          <p:cNvGrpSpPr/>
          <p:nvPr/>
        </p:nvGrpSpPr>
        <p:grpSpPr>
          <a:xfrm>
            <a:off x="341750" y="1150074"/>
            <a:ext cx="3228886" cy="3450600"/>
            <a:chOff x="255468" y="1308626"/>
            <a:chExt cx="3228886" cy="3450600"/>
          </a:xfrm>
        </p:grpSpPr>
        <p:pic>
          <p:nvPicPr>
            <p:cNvPr id="1028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xmlns="" id="{7FEF8F85-4848-4508-A70A-61671B89DB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4" t="23453" r="68299" b="23656"/>
            <a:stretch/>
          </p:blipFill>
          <p:spPr bwMode="auto">
            <a:xfrm flipH="1">
              <a:off x="255468" y="1308626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A4E9A57E-7C50-4C06-8DB4-ED35B14B8D67}"/>
                </a:ext>
              </a:extLst>
            </p:cNvPr>
            <p:cNvSpPr txBox="1"/>
            <p:nvPr/>
          </p:nvSpPr>
          <p:spPr>
            <a:xfrm>
              <a:off x="666225" y="2410381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200 + 300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700 –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600 + 60 = ?</a:t>
              </a:r>
              <a:endParaRPr lang="vi-VN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D594EB0-8DC1-4899-BDE0-E4074F051939}"/>
              </a:ext>
            </a:extLst>
          </p:cNvPr>
          <p:cNvGrpSpPr/>
          <p:nvPr/>
        </p:nvGrpSpPr>
        <p:grpSpPr>
          <a:xfrm>
            <a:off x="4077063" y="1921626"/>
            <a:ext cx="3285297" cy="3510885"/>
            <a:chOff x="3983320" y="1677031"/>
            <a:chExt cx="3285297" cy="3510885"/>
          </a:xfrm>
        </p:grpSpPr>
        <p:pic>
          <p:nvPicPr>
            <p:cNvPr id="30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xmlns="" id="{B44A641E-4190-46D8-894F-B29B728844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96" t="23554" r="36857" b="23554"/>
            <a:stretch/>
          </p:blipFill>
          <p:spPr bwMode="auto">
            <a:xfrm flipH="1">
              <a:off x="3983320" y="1677031"/>
              <a:ext cx="3285297" cy="351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06E1674A-43F2-4FCA-91AC-959C195EF483}"/>
                </a:ext>
              </a:extLst>
            </p:cNvPr>
            <p:cNvSpPr txBox="1"/>
            <p:nvPr/>
          </p:nvSpPr>
          <p:spPr>
            <a:xfrm>
              <a:off x="4480068" y="272249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800 –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850 – 50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B130AB2-7A88-46A5-AF3D-44801F08C185}"/>
              </a:ext>
            </a:extLst>
          </p:cNvPr>
          <p:cNvGrpSpPr/>
          <p:nvPr/>
        </p:nvGrpSpPr>
        <p:grpSpPr>
          <a:xfrm>
            <a:off x="7683910" y="2531787"/>
            <a:ext cx="3598045" cy="3845108"/>
            <a:chOff x="7562489" y="2471230"/>
            <a:chExt cx="3228886" cy="3450600"/>
          </a:xfrm>
        </p:grpSpPr>
        <p:pic>
          <p:nvPicPr>
            <p:cNvPr id="31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xmlns="" id="{F65FFCA4-8135-4251-837B-E4DC81FC13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3" t="22314" r="6340" b="24795"/>
            <a:stretch/>
          </p:blipFill>
          <p:spPr bwMode="auto">
            <a:xfrm flipH="1">
              <a:off x="7562489" y="2471230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AB2724C7-48F3-4E4F-870D-9FED00CD3B7C}"/>
                </a:ext>
              </a:extLst>
            </p:cNvPr>
            <p:cNvSpPr txBox="1"/>
            <p:nvPr/>
          </p:nvSpPr>
          <p:spPr>
            <a:xfrm>
              <a:off x="8037586" y="371898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600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400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8C3BE04-9C0E-42CD-9FE7-24A15333E05A}"/>
              </a:ext>
            </a:extLst>
          </p:cNvPr>
          <p:cNvSpPr txBox="1"/>
          <p:nvPr/>
        </p:nvSpPr>
        <p:spPr>
          <a:xfrm>
            <a:off x="2466557" y="2369259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9190C5F-22D2-43F4-9699-2753D51FC34A}"/>
              </a:ext>
            </a:extLst>
          </p:cNvPr>
          <p:cNvSpPr txBox="1"/>
          <p:nvPr/>
        </p:nvSpPr>
        <p:spPr>
          <a:xfrm>
            <a:off x="2474938" y="2913595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F759251-7EB8-47A3-B24B-345AA3CF975F}"/>
              </a:ext>
            </a:extLst>
          </p:cNvPr>
          <p:cNvSpPr txBox="1"/>
          <p:nvPr/>
        </p:nvSpPr>
        <p:spPr>
          <a:xfrm>
            <a:off x="2257715" y="3460533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2CBF0CD-6B9F-43F7-B6B2-E0492EF46457}"/>
              </a:ext>
            </a:extLst>
          </p:cNvPr>
          <p:cNvSpPr txBox="1"/>
          <p:nvPr/>
        </p:nvSpPr>
        <p:spPr>
          <a:xfrm>
            <a:off x="6243848" y="3072848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700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12BE280-937C-4665-9C15-85023D5E6A17}"/>
              </a:ext>
            </a:extLst>
          </p:cNvPr>
          <p:cNvSpPr txBox="1"/>
          <p:nvPr/>
        </p:nvSpPr>
        <p:spPr>
          <a:xfrm>
            <a:off x="6339165" y="3610949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F6CCD3F-CDEC-4F63-B9C9-F7C8ED49E9C1}"/>
              </a:ext>
            </a:extLst>
          </p:cNvPr>
          <p:cNvSpPr txBox="1"/>
          <p:nvPr/>
        </p:nvSpPr>
        <p:spPr>
          <a:xfrm>
            <a:off x="6135973" y="4196844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800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5F7BAB7-4783-45AE-9A04-87F721ADA2CC}"/>
              </a:ext>
            </a:extLst>
          </p:cNvPr>
          <p:cNvSpPr txBox="1"/>
          <p:nvPr/>
        </p:nvSpPr>
        <p:spPr>
          <a:xfrm>
            <a:off x="9953283" y="4059752"/>
            <a:ext cx="967634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1000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A599712-192E-41CA-AC65-0EC1187C207C}"/>
              </a:ext>
            </a:extLst>
          </p:cNvPr>
          <p:cNvSpPr txBox="1"/>
          <p:nvPr/>
        </p:nvSpPr>
        <p:spPr>
          <a:xfrm>
            <a:off x="10175520" y="4578638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F6778E9-84F4-462C-94E7-46A56034206C}"/>
              </a:ext>
            </a:extLst>
          </p:cNvPr>
          <p:cNvSpPr txBox="1"/>
          <p:nvPr/>
        </p:nvSpPr>
        <p:spPr>
          <a:xfrm>
            <a:off x="10087485" y="5136900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600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505356" cy="658837"/>
            <a:chOff x="1824226" y="3918824"/>
            <a:chExt cx="7505356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 + 352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 + 528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595309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 + 63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352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528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63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787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725757" cy="658837"/>
            <a:chOff x="1824226" y="3918824"/>
            <a:chExt cx="7725757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 – 426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 – 236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685077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 – 54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426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54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xmlns="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826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8BE1A96-EC7A-4A6D-9199-4C0CC50C2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249" y="2299609"/>
            <a:ext cx="9346544" cy="407651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2D65375A-62EC-4AFC-BBE9-43999262B4E0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E4C4FB-F0B8-4CE1-80F9-5D904953EFB9}"/>
              </a:ext>
            </a:extLst>
          </p:cNvPr>
          <p:cNvSpPr txBox="1"/>
          <p:nvPr/>
        </p:nvSpPr>
        <p:spPr>
          <a:xfrm>
            <a:off x="1016565" y="369332"/>
            <a:ext cx="1024501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400,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560?</a:t>
            </a:r>
            <a:endParaRPr lang="vi-VN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1484976" y="1526834"/>
            <a:ext cx="1803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3EB5C69-426A-47CD-92A6-90BF9AA708A0}"/>
              </a:ext>
            </a:extLst>
          </p:cNvPr>
          <p:cNvCxnSpPr>
            <a:cxnSpLocks/>
          </p:cNvCxnSpPr>
          <p:nvPr/>
        </p:nvCxnSpPr>
        <p:spPr>
          <a:xfrm>
            <a:off x="8624895" y="1558527"/>
            <a:ext cx="196444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AC429D4-4F60-41C6-8223-0F760CB33C16}"/>
              </a:ext>
            </a:extLst>
          </p:cNvPr>
          <p:cNvSpPr/>
          <p:nvPr/>
        </p:nvSpPr>
        <p:spPr>
          <a:xfrm>
            <a:off x="7862488" y="2809093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80C462-EE69-4D96-83C1-5BC78742B83C}"/>
              </a:ext>
            </a:extLst>
          </p:cNvPr>
          <p:cNvSpPr txBox="1"/>
          <p:nvPr/>
        </p:nvSpPr>
        <p:spPr>
          <a:xfrm>
            <a:off x="4586510" y="1935356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744413-AAC9-4FC1-B77F-7BC95F9CFF54}"/>
              </a:ext>
            </a:extLst>
          </p:cNvPr>
          <p:cNvSpPr txBox="1"/>
          <p:nvPr/>
        </p:nvSpPr>
        <p:spPr>
          <a:xfrm>
            <a:off x="8348606" y="2022158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389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E3AC3DD-D350-498D-BEB1-B703FFF57FC8}"/>
              </a:ext>
            </a:extLst>
          </p:cNvPr>
          <p:cNvSpPr txBox="1"/>
          <p:nvPr/>
        </p:nvSpPr>
        <p:spPr>
          <a:xfrm>
            <a:off x="2140224" y="2927286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53D56D2-E345-4DB0-BFB3-52F0A468B6FF}"/>
              </a:ext>
            </a:extLst>
          </p:cNvPr>
          <p:cNvSpPr txBox="1"/>
          <p:nvPr/>
        </p:nvSpPr>
        <p:spPr>
          <a:xfrm>
            <a:off x="6166508" y="3435311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9FA3909-45F8-404B-902A-A952220102C8}"/>
              </a:ext>
            </a:extLst>
          </p:cNvPr>
          <p:cNvSpPr txBox="1"/>
          <p:nvPr/>
        </p:nvSpPr>
        <p:spPr>
          <a:xfrm>
            <a:off x="3576609" y="4469580"/>
            <a:ext cx="100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99F6E3D-1DE0-4A60-840F-11C38804523E}"/>
              </a:ext>
            </a:extLst>
          </p:cNvPr>
          <p:cNvSpPr txBox="1"/>
          <p:nvPr/>
        </p:nvSpPr>
        <p:spPr>
          <a:xfrm>
            <a:off x="8658044" y="4387311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E312A195-4627-4EF3-A32B-A3946DB66BFE}"/>
              </a:ext>
            </a:extLst>
          </p:cNvPr>
          <p:cNvSpPr/>
          <p:nvPr/>
        </p:nvSpPr>
        <p:spPr>
          <a:xfrm>
            <a:off x="8083606" y="5174246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DF009FA-A4CD-4C9E-89E0-61713F205C54}"/>
              </a:ext>
            </a:extLst>
          </p:cNvPr>
          <p:cNvSpPr/>
          <p:nvPr/>
        </p:nvSpPr>
        <p:spPr>
          <a:xfrm>
            <a:off x="4115260" y="2725806"/>
            <a:ext cx="1799731" cy="78203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D5E68CCF-410D-493B-846E-89D4C4CC551D}"/>
              </a:ext>
            </a:extLst>
          </p:cNvPr>
          <p:cNvSpPr/>
          <p:nvPr/>
        </p:nvSpPr>
        <p:spPr>
          <a:xfrm>
            <a:off x="5662347" y="4207842"/>
            <a:ext cx="1799731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BD132A8B-F3F2-4D54-8930-42A28D25A8F1}"/>
              </a:ext>
            </a:extLst>
          </p:cNvPr>
          <p:cNvSpPr/>
          <p:nvPr/>
        </p:nvSpPr>
        <p:spPr>
          <a:xfrm>
            <a:off x="2968309" y="5288013"/>
            <a:ext cx="1799731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98CF6E-975F-405E-B0CF-A2314EEA1A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48" b="1818"/>
          <a:stretch/>
        </p:blipFill>
        <p:spPr>
          <a:xfrm>
            <a:off x="5929796" y="824773"/>
            <a:ext cx="5459363" cy="560581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2A360CFB-78A6-4639-AF94-94E4AB10EEBD}"/>
              </a:ext>
            </a:extLst>
          </p:cNvPr>
          <p:cNvSpPr/>
          <p:nvPr/>
        </p:nvSpPr>
        <p:spPr>
          <a:xfrm>
            <a:off x="666943" y="36810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5CC4FB-9D2C-4CDD-AA67-E1111FD2C9F1}"/>
              </a:ext>
            </a:extLst>
          </p:cNvPr>
          <p:cNvSpPr txBox="1"/>
          <p:nvPr/>
        </p:nvSpPr>
        <p:spPr>
          <a:xfrm>
            <a:off x="1157532" y="186200"/>
            <a:ext cx="10163612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/>
              <a:t>Quan </a:t>
            </a:r>
            <a:r>
              <a:rPr lang="en-US" sz="2700" dirty="0" err="1"/>
              <a:t>sát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</a:t>
            </a:r>
            <a:r>
              <a:rPr lang="en-US" sz="2700" dirty="0" err="1"/>
              <a:t>tuyến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bộ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vẽ</a:t>
            </a:r>
            <a:r>
              <a:rPr lang="en-US" sz="2700" dirty="0"/>
              <a:t>.</a:t>
            </a:r>
            <a:endParaRPr lang="vi-VN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1C2DFCB-A8BC-4FAD-8599-B5174579C265}"/>
              </a:ext>
            </a:extLst>
          </p:cNvPr>
          <p:cNvSpPr txBox="1"/>
          <p:nvPr/>
        </p:nvSpPr>
        <p:spPr>
          <a:xfrm>
            <a:off x="418654" y="840370"/>
            <a:ext cx="4980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a) Cao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Vinh, </a:t>
            </a:r>
            <a:r>
              <a:rPr lang="en-US" sz="2400" dirty="0" err="1"/>
              <a:t>nơi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xa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E033F9-CBC9-46EC-B836-9F06CCBEE0E9}"/>
              </a:ext>
            </a:extLst>
          </p:cNvPr>
          <p:cNvSpPr txBox="1"/>
          <p:nvPr/>
        </p:nvSpPr>
        <p:spPr>
          <a:xfrm>
            <a:off x="279113" y="1607692"/>
            <a:ext cx="4200959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>
                <a:solidFill>
                  <a:srgbClr val="FF0000"/>
                </a:solidFill>
              </a:rPr>
              <a:t>Vinh </a:t>
            </a:r>
            <a:r>
              <a:rPr lang="en-US" sz="2400" i="1" dirty="0" err="1">
                <a:solidFill>
                  <a:srgbClr val="FF0000"/>
                </a:solidFill>
              </a:rPr>
              <a:t>xa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Hà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Nội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hơn</a:t>
            </a:r>
            <a:r>
              <a:rPr lang="en-US" sz="2400" i="1" dirty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D5E1DF-5057-4E6C-B737-6C5D8034EEBB}"/>
              </a:ext>
            </a:extLst>
          </p:cNvPr>
          <p:cNvSpPr txBox="1"/>
          <p:nvPr/>
        </p:nvSpPr>
        <p:spPr>
          <a:xfrm>
            <a:off x="108141" y="2212516"/>
            <a:ext cx="6097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(qua Vinh) </a:t>
            </a:r>
            <a:r>
              <a:rPr lang="en-US" sz="2400" dirty="0" err="1"/>
              <a:t>dài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5366DF-0B02-409F-8187-F8FDCCF9CDD7}"/>
              </a:ext>
            </a:extLst>
          </p:cNvPr>
          <p:cNvSpPr txBox="1"/>
          <p:nvPr/>
        </p:nvSpPr>
        <p:spPr>
          <a:xfrm>
            <a:off x="666943" y="3006683"/>
            <a:ext cx="4200959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F0000"/>
                </a:solidFill>
              </a:rPr>
              <a:t>Quãng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đường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dài</a:t>
            </a:r>
            <a:r>
              <a:rPr lang="en-US" sz="2400" i="1" dirty="0">
                <a:solidFill>
                  <a:srgbClr val="FF0000"/>
                </a:solidFill>
              </a:rPr>
              <a:t> 771 km.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B5D3091-9D99-411B-A436-C94A8E8F669D}"/>
              </a:ext>
            </a:extLst>
          </p:cNvPr>
          <p:cNvSpPr txBox="1"/>
          <p:nvPr/>
        </p:nvSpPr>
        <p:spPr>
          <a:xfrm>
            <a:off x="279113" y="3573414"/>
            <a:ext cx="6097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–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–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B23D9D3-D8D1-42F0-899C-CA20E12FBC3A}"/>
              </a:ext>
            </a:extLst>
          </p:cNvPr>
          <p:cNvSpPr txBox="1"/>
          <p:nvPr/>
        </p:nvSpPr>
        <p:spPr>
          <a:xfrm>
            <a:off x="666942" y="4858060"/>
            <a:ext cx="5262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solidFill>
                  <a:srgbClr val="FB1D12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Đà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Nẵng</a:t>
            </a:r>
            <a:r>
              <a:rPr lang="en-US" sz="2400" i="1" dirty="0">
                <a:solidFill>
                  <a:srgbClr val="FB1D12"/>
                </a:solidFill>
              </a:rPr>
              <a:t> –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</a:t>
            </a:r>
            <a:r>
              <a:rPr lang="en-US" sz="2400" i="1" dirty="0" err="1">
                <a:solidFill>
                  <a:srgbClr val="FB1D12"/>
                </a:solidFill>
              </a:rPr>
              <a:t>dài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hơn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– </a:t>
            </a:r>
            <a:r>
              <a:rPr lang="en-US" sz="2400" i="1" dirty="0" err="1">
                <a:solidFill>
                  <a:srgbClr val="FB1D12"/>
                </a:solidFill>
              </a:rPr>
              <a:t>Cần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Thơ</a:t>
            </a:r>
            <a:r>
              <a:rPr lang="en-US" sz="2400" i="1" dirty="0">
                <a:solidFill>
                  <a:srgbClr val="FB1D12"/>
                </a:solidFill>
              </a:rPr>
              <a:t> 684 km.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0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build="p"/>
      <p:bldP spid="10" grpId="0"/>
      <p:bldP spid="11" grpId="0" build="p"/>
      <p:bldP spid="12" grpId="0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55CB572-52BA-4A98-A32C-EAE299BC5D57}"/>
              </a:ext>
            </a:extLst>
          </p:cNvPr>
          <p:cNvGrpSpPr/>
          <p:nvPr/>
        </p:nvGrpSpPr>
        <p:grpSpPr>
          <a:xfrm>
            <a:off x="3335382" y="3112834"/>
            <a:ext cx="7828695" cy="3277744"/>
            <a:chOff x="3996265" y="3504680"/>
            <a:chExt cx="7077075" cy="282598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389F0B2F-798B-4005-AE89-7A405CEA0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96265" y="3558885"/>
              <a:ext cx="7077075" cy="277177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2967CB1D-BCEC-4DAF-9A3B-2C4DD9EB66DB}"/>
                </a:ext>
              </a:extLst>
            </p:cNvPr>
            <p:cNvSpPr/>
            <p:nvPr/>
          </p:nvSpPr>
          <p:spPr>
            <a:xfrm>
              <a:off x="4325708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B75B779-0444-4694-8593-0A4875FA2A59}"/>
                </a:ext>
              </a:extLst>
            </p:cNvPr>
            <p:cNvSpPr/>
            <p:nvPr/>
          </p:nvSpPr>
          <p:spPr>
            <a:xfrm>
              <a:off x="6772270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21625F5-8378-417F-AEBF-EA194D39C491}"/>
              </a:ext>
            </a:extLst>
          </p:cNvPr>
          <p:cNvGrpSpPr/>
          <p:nvPr/>
        </p:nvGrpSpPr>
        <p:grpSpPr>
          <a:xfrm>
            <a:off x="425203" y="1054449"/>
            <a:ext cx="7411213" cy="2846992"/>
            <a:chOff x="1110107" y="1376705"/>
            <a:chExt cx="7411213" cy="2846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56767DE-5977-4CF4-9ECB-EA2566CAE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7447" y="1376705"/>
              <a:ext cx="7316533" cy="259685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AE2B8CF-1D25-41CC-8204-A113771061C4}"/>
                </a:ext>
              </a:extLst>
            </p:cNvPr>
            <p:cNvSpPr/>
            <p:nvPr/>
          </p:nvSpPr>
          <p:spPr>
            <a:xfrm>
              <a:off x="1110107" y="1376705"/>
              <a:ext cx="437322" cy="570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71C445D8-424A-4C78-8CBB-2D34FAF4E866}"/>
                </a:ext>
              </a:extLst>
            </p:cNvPr>
            <p:cNvSpPr/>
            <p:nvPr/>
          </p:nvSpPr>
          <p:spPr>
            <a:xfrm>
              <a:off x="7820526" y="3583858"/>
              <a:ext cx="700794" cy="639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A0B22551-3029-4EF3-BA4A-AC7B8B47B5C1}"/>
              </a:ext>
            </a:extLst>
          </p:cNvPr>
          <p:cNvSpPr/>
          <p:nvPr/>
        </p:nvSpPr>
        <p:spPr>
          <a:xfrm>
            <a:off x="711901" y="42411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9660DEB-983B-4163-99C2-024E80B26103}"/>
              </a:ext>
            </a:extLst>
          </p:cNvPr>
          <p:cNvGrpSpPr/>
          <p:nvPr/>
        </p:nvGrpSpPr>
        <p:grpSpPr>
          <a:xfrm>
            <a:off x="1276368" y="424114"/>
            <a:ext cx="1199109" cy="523220"/>
            <a:chOff x="1931814" y="1440654"/>
            <a:chExt cx="1199109" cy="523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EAA757CA-4E59-452E-99ED-39A42C9184A4}"/>
                </a:ext>
              </a:extLst>
            </p:cNvPr>
            <p:cNvGrpSpPr/>
            <p:nvPr/>
          </p:nvGrpSpPr>
          <p:grpSpPr>
            <a:xfrm>
              <a:off x="1931814" y="1440654"/>
              <a:ext cx="1054112" cy="523220"/>
              <a:chOff x="1931814" y="1440654"/>
              <a:chExt cx="1054112" cy="52322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10CE6D28-BBA2-4FD1-A3AB-F1F81B98D732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908969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B832FFAC-82A7-47C5-934C-065D6B72AFE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1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Đ, S</a:t>
                </a:r>
                <a:endParaRPr lang="vi-VN" sz="28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DA5B08D-54A8-4F6B-B342-2068CE509504}"/>
                </a:ext>
              </a:extLst>
            </p:cNvPr>
            <p:cNvSpPr txBox="1"/>
            <p:nvPr/>
          </p:nvSpPr>
          <p:spPr>
            <a:xfrm>
              <a:off x="280493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59CCAE6E-3D51-4AFC-A4A0-0D5103A03E4A}"/>
              </a:ext>
            </a:extLst>
          </p:cNvPr>
          <p:cNvSpPr/>
          <p:nvPr/>
        </p:nvSpPr>
        <p:spPr>
          <a:xfrm>
            <a:off x="3534665" y="295971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BF4DD64A-845F-4C8A-84D5-4C5CD8B661B2}"/>
              </a:ext>
            </a:extLst>
          </p:cNvPr>
          <p:cNvSpPr/>
          <p:nvPr/>
        </p:nvSpPr>
        <p:spPr>
          <a:xfrm>
            <a:off x="6035908" y="291343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455D061-51A1-4079-A9AE-4B8918CAD0D4}"/>
              </a:ext>
            </a:extLst>
          </p:cNvPr>
          <p:cNvSpPr/>
          <p:nvPr/>
        </p:nvSpPr>
        <p:spPr>
          <a:xfrm>
            <a:off x="4881236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B37ACEDD-7D2B-456F-9D37-7E361D347D93}"/>
              </a:ext>
            </a:extLst>
          </p:cNvPr>
          <p:cNvSpPr/>
          <p:nvPr/>
        </p:nvSpPr>
        <p:spPr>
          <a:xfrm>
            <a:off x="9307033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6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705731" cy="658837"/>
            <a:chOff x="1824226" y="3918824"/>
            <a:chExt cx="770573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536 + 8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595309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 + 829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79568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432 + 284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8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 67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829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284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896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716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926133" cy="658837"/>
            <a:chOff x="1824226" y="3918824"/>
            <a:chExt cx="7926133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253 – 7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685077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561 – 42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885453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795 – 638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7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42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795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638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xmlns="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246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519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157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52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621</Words>
  <Application>Microsoft Office PowerPoint</Application>
  <PresentationFormat>Custom</PresentationFormat>
  <Paragraphs>201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260</cp:revision>
  <dcterms:created xsi:type="dcterms:W3CDTF">2021-06-02T01:34:28Z</dcterms:created>
  <dcterms:modified xsi:type="dcterms:W3CDTF">2024-05-02T11:52:40Z</dcterms:modified>
</cp:coreProperties>
</file>