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300" r:id="rId4"/>
    <p:sldId id="301" r:id="rId5"/>
    <p:sldId id="302" r:id="rId6"/>
    <p:sldId id="30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422"/>
    <a:srgbClr val="928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2B95-65F7-406C-9F9B-C89D249FD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8334-6268-46B0-85EF-7DD42D1D21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8.png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image" Target="../media/image12.GIF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2.xml"/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12.GIF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10" Type="http://schemas.openxmlformats.org/officeDocument/2006/relationships/audio" Target="../media/audio3.wav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12.GIF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10" Type="http://schemas.openxmlformats.org/officeDocument/2006/relationships/audio" Target="../media/audio3.wav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8541" y="0"/>
            <a:ext cx="120499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6125" t="12370" r="6172" b="3037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945" y="4855255"/>
            <a:ext cx="1814393" cy="1838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63" y="4960617"/>
            <a:ext cx="1857375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8241" y="5737655"/>
            <a:ext cx="12191999" cy="37498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4368" y="257765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rutality" pitchFamily="2" charset="0"/>
              </a:rPr>
              <a:t>BAN NHẠC GẤU CON</a:t>
            </a:r>
            <a:endParaRPr lang="en-US" sz="6600" dirty="0">
              <a:solidFill>
                <a:schemeClr val="bg1"/>
              </a:solidFill>
              <a:latin typeface="Brutali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1.875E-6 0.00024 C 0.00013 -0.01203 -1.875E-6 -0.01481 0.00052 -0.02361 C 0.00065 -0.02662 0.00091 -0.02916 0.00104 -0.03194 C 0.00117 -0.03333 0.00104 -0.03588 0.00143 -0.03611 L 0.00248 -0.0375 C 0.00287 -0.03703 0.00352 -0.03796 0.00365 -0.03611 C 0.00391 -0.03217 0.00352 -0.02777 0.00339 -0.02361 C 0.00339 -0.02222 0.00313 -0.02106 0.00313 -0.01944 C 0.003 -0.01736 0.00287 -0.01481 0.00287 -0.0125 C 0.00274 -0.01111 0.00261 -0.00995 0.00248 -0.00833 C 0.00235 -0.00671 0.00235 -0.00463 0.00222 -0.00277 C 0.00209 -3.7037E-6 0.00182 0.00255 0.00169 0.00556 C 0.00169 0.00579 0.00117 0.01459 0.00104 0.01528 C 0.00078 0.01621 0.00052 0.01621 0.00026 0.01667 C 0.00052 0.00093 -1.875E-6 0.00278 -1.875E-6 -3.7037E-6 Z " pathEditMode="relative" rAng="0" ptsTypes="AAAAAAAAAAAAAA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6125" t="12370" r="6172" b="3037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6" name="1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83" y="708396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" descr="Táº­p tin:Star icon stylized.svg â Wikipedia tiáº¿ng Viá»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75" y="708396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" descr="Táº­p tin:Star icon stylized.svg â Wikipedia tiáº¿ng Viá»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67" y="708396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0204" y="718482"/>
            <a:ext cx="10500851" cy="8751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17252" y="4590602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425" y="5673514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40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7252" y="5673515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60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204" y="4638684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30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789960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412553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677475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443846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687610" y="1922128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3032" y="898769"/>
            <a:ext cx="9465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Giá trị của biểu thức : </a:t>
            </a:r>
            <a:r>
              <a:rPr lang="en-US" sz="3200" b="1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27 – 7 + 30 =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0.00023 C 0.00534 0.01574 0.01016 0.03287 0.01641 0.04815 C 0.0181 0.05254 0.02149 0.05347 0.02331 0.05764 C 0.03672 0.08981 0.02331 0.07731 0.0375 0.0868 C 0.03972 0.0919 0.04206 0.09676 0.04454 0.10139 C 0.04818 0.10833 0.05326 0.1125 0.05612 0.12083 C 0.05821 0.12615 0.05625 0.13541 0.0586 0.14004 C 0.06224 0.14791 0.0681 0.14884 0.07266 0.15463 C 0.09362 0.18217 0.07605 0.16828 0.09141 0.17893 C 0.09375 0.18379 0.09584 0.18958 0.09844 0.19352 C 0.11146 0.2125 0.1073 0.19236 0.12201 0.22245 C 0.12995 0.23912 0.13698 0.25486 0.14779 0.2662 C 0.15092 0.26921 0.15404 0.27222 0.15717 0.27569 C 0.16993 0.29074 0.15834 0.28125 0.17123 0.29004 C 0.18855 0.3169 0.17214 0.29352 0.1948 0.31921 C 0.20886 0.33541 0.19467 0.32731 0.21823 0.34352 C 0.22618 0.34907 0.22995 0.34583 0.23698 0.35324 C 0.23946 0.35578 0.24141 0.36065 0.24402 0.36273 C 0.24779 0.36574 0.25183 0.36574 0.25573 0.36782 C 0.25821 0.36898 0.26042 0.37106 0.2629 0.37245 C 0.26589 0.3743 0.26902 0.37569 0.27214 0.37731 C 0.27461 0.3787 0.27683 0.38078 0.2793 0.3824 C 0.29987 0.39444 0.27878 0.38032 0.29571 0.3919 C 0.30157 0.4 0.30534 0.40602 0.31211 0.41134 C 0.31628 0.41435 0.32956 0.41944 0.33321 0.42083 C 0.33633 0.42245 0.33959 0.42407 0.34258 0.42592 C 0.34493 0.42708 0.34727 0.42963 0.34961 0.43055 C 0.35352 0.43264 0.35743 0.43403 0.36133 0.43541 C 0.36993 0.44722 0.36693 0.4456 0.37787 0.45 C 0.38243 0.45185 0.39584 0.45532 0.40131 0.45972 C 0.40235 0.46041 0.40287 0.46296 0.40378 0.46481 " pathEditMode="relative" rAng="0" ptsTypes="AAAAAAAAAAAAAAAAAAAAAAAAAAAAAA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ẤM BUÔN BÁN, CẤM REUP"/>
          <p:cNvPicPr>
            <a:picLocks noChangeAspect="1"/>
          </p:cNvPicPr>
          <p:nvPr/>
        </p:nvPicPr>
        <p:blipFill rotWithShape="1">
          <a:blip r:embed="rId1"/>
          <a:srcRect l="6125" t="12370" r="6172" b="3037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ĐC SHARE MIỄN PHÍ BỞI NK POWERSKIL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6" name="CẤM BUÔN BÁN, CẤM RE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7" name="Vào http://fb.com/nkpowerskills tải game miễn phí" descr="Táº­p tin:Star icon stylized.svg â Wikipedia tiáº¿ng Viá»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44" y="1361538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ào http://fb.com/nkpowerskills tải game miễn phí"/>
          <p:cNvSpPr/>
          <p:nvPr/>
        </p:nvSpPr>
        <p:spPr>
          <a:xfrm>
            <a:off x="694269" y="692356"/>
            <a:ext cx="10500851" cy="1476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ĐC SHARE MIỄN PHÍ BỞI NK POWERSKILLS"/>
          <p:cNvSpPr/>
          <p:nvPr/>
        </p:nvSpPr>
        <p:spPr>
          <a:xfrm>
            <a:off x="6524380" y="4590602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90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CẤM BUÔN BÁN, CẤM REUP"/>
          <p:cNvSpPr/>
          <p:nvPr/>
        </p:nvSpPr>
        <p:spPr>
          <a:xfrm>
            <a:off x="729553" y="5673514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70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Vào http://fb.com/nkpowerskills tải game miễn phí"/>
          <p:cNvSpPr/>
          <p:nvPr/>
        </p:nvSpPr>
        <p:spPr>
          <a:xfrm>
            <a:off x="6524380" y="5673515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80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ĐC SHARE MIỄN PHÍ BỞI NK POWERSKILLS"/>
          <p:cNvSpPr/>
          <p:nvPr/>
        </p:nvSpPr>
        <p:spPr>
          <a:xfrm>
            <a:off x="870160" y="4606912"/>
            <a:ext cx="4683803" cy="6026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60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897088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ào http://fb.com/nkpowerskills tải game miễn phí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519681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784603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550974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Vào http://fb.com/nkpowerskills tải game miễn phí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07799" y="1843750"/>
            <a:ext cx="4836412" cy="439673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ĐC SHARE MIỄN PHÍ BỞI NK POWERSKILLS"/>
          <p:cNvSpPr txBox="1"/>
          <p:nvPr/>
        </p:nvSpPr>
        <p:spPr>
          <a:xfrm>
            <a:off x="870160" y="898769"/>
            <a:ext cx="777405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Giá trị của biểu thức : 60 + 50 – 20 =</a:t>
            </a:r>
            <a:endParaRPr 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6125" t="12370" r="6172" b="3037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8" name="Picture 2" descr="Táº­p tin:Star icon stylized.svg â Wikipedia tiáº¿ng Viá»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53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7332" y="718482"/>
            <a:ext cx="10500851" cy="13323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9795" y="2743387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36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588" y="3987589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34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8065" y="4037755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38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602" y="2945139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32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3966178" y="264075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20646" y="352975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173098" y="38870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730044" y="205097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678079" y="1042108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70159" y="898769"/>
            <a:ext cx="785639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Giá trị của biểu thức : 9 x 4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5.55556E-6 L -1.45833E-6 -5.55556E-6 C 0.00716 0.00277 0.01471 0.00439 0.02175 0.00856 C 0.02748 0.0118 0.03203 0.0236 0.0362 0.03009 C 0.04011 0.0361 0.04427 0.04166 0.04831 0.04722 C 0.05065 0.05022 0.05313 0.05323 0.0556 0.05578 C 0.05873 0.05902 0.06237 0.06064 0.06524 0.06434 C 0.0681 0.06782 0.06992 0.07337 0.07253 0.07731 C 0.07474 0.08055 0.07761 0.0824 0.07982 0.08587 C 0.08763 0.09837 0.09792 0.11597 0.10404 0.13309 C 0.10599 0.13865 0.10677 0.14513 0.10886 0.15022 C 0.1155 0.16666 0.11758 0.16157 0.12578 0.17615 C 0.12865 0.18124 0.13073 0.18749 0.13307 0.19328 C 0.13646 0.20184 0.14271 0.21921 0.14271 0.21921 C 0.14349 0.22476 0.14401 0.23078 0.14518 0.23634 C 0.14649 0.24235 0.14974 0.24722 0.15 0.25347 C 0.1513 0.27916 0.15 0.30509 0.15 0.33101 " pathEditMode="relative" ptsTypes="AAAAAAAAAAAAAAA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WPS Presentation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Brutality</vt:lpstr>
      <vt:lpstr>Segoe Print</vt:lpstr>
      <vt:lpstr>Times New Roman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12</cp:revision>
  <dcterms:created xsi:type="dcterms:W3CDTF">2022-06-19T14:02:00Z</dcterms:created>
  <dcterms:modified xsi:type="dcterms:W3CDTF">2024-05-05T09:21:01Z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A5BE5A99D79D4665B00B783BE5D17D2B_12</vt:lpwstr>
  </property>
  <property fmtid="{D5CDD505-2E9C-101B-9397-08002B2CF9AE}" pid="3" name="KSOProductBuildVer">
    <vt:lpwstr>1033-12.2.0.16731</vt:lpwstr>
  </property>
</Properties>
</file>