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C9968-82B9-4C04-8A62-41B6D1CD5763}" type="datetimeFigureOut">
              <a:rPr lang="en-US" smtClean="0"/>
              <a:t>14-May-24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2A3BD-6E7F-4307-AC0F-5161721F0D39}" type="slidenum">
              <a:rPr lang="en-US" smtClean="0"/>
              <a:t>‹#›</a:t>
            </a:fld>
            <a:endParaRPr lang="en-US"/>
          </a:p>
        </p:txBody>
      </p:sp>
    </p:spTree>
    <p:extLst>
      <p:ext uri="{BB962C8B-B14F-4D97-AF65-F5344CB8AC3E}">
        <p14:creationId xmlns:p14="http://schemas.microsoft.com/office/powerpoint/2010/main" val="370687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8505D6C-86D8-4E41-8D4F-77B655E7550A}" type="slidenum">
              <a:rPr lang="en-US" smtClean="0"/>
              <a:t>2</a:t>
            </a:fld>
            <a:endParaRPr lang="en-US"/>
          </a:p>
        </p:txBody>
      </p:sp>
    </p:spTree>
    <p:extLst>
      <p:ext uri="{BB962C8B-B14F-4D97-AF65-F5344CB8AC3E}">
        <p14:creationId xmlns:p14="http://schemas.microsoft.com/office/powerpoint/2010/main" val="6376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6</a:t>
            </a:fld>
            <a:endParaRPr lang="en-US"/>
          </a:p>
        </p:txBody>
      </p:sp>
    </p:spTree>
    <p:extLst>
      <p:ext uri="{BB962C8B-B14F-4D97-AF65-F5344CB8AC3E}">
        <p14:creationId xmlns:p14="http://schemas.microsoft.com/office/powerpoint/2010/main" val="258250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10</a:t>
            </a:fld>
            <a:endParaRPr lang="en-US"/>
          </a:p>
        </p:txBody>
      </p:sp>
    </p:spTree>
    <p:extLst>
      <p:ext uri="{BB962C8B-B14F-4D97-AF65-F5344CB8AC3E}">
        <p14:creationId xmlns:p14="http://schemas.microsoft.com/office/powerpoint/2010/main" val="1006264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21</a:t>
            </a:fld>
            <a:endParaRPr lang="en-US"/>
          </a:p>
        </p:txBody>
      </p:sp>
    </p:spTree>
    <p:extLst>
      <p:ext uri="{BB962C8B-B14F-4D97-AF65-F5344CB8AC3E}">
        <p14:creationId xmlns:p14="http://schemas.microsoft.com/office/powerpoint/2010/main" val="268176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B73BFE-A1E8-4C5E-A0F7-285C6B253410}"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206829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73BFE-A1E8-4C5E-A0F7-285C6B253410}"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68883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73BFE-A1E8-4C5E-A0F7-285C6B253410}"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2137179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39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513116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207117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46635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3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57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98758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484970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73BFE-A1E8-4C5E-A0F7-285C6B253410}"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403802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86429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7717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425659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342087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51364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09312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87047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390102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33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1806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B73BFE-A1E8-4C5E-A0F7-285C6B253410}"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1561270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398007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3516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B73BFE-A1E8-4C5E-A0F7-285C6B253410}"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255667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73BFE-A1E8-4C5E-A0F7-285C6B253410}" type="datetimeFigureOut">
              <a:rPr lang="en-US" smtClean="0"/>
              <a:t>14-May-24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212094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B73BFE-A1E8-4C5E-A0F7-285C6B253410}" type="datetimeFigureOut">
              <a:rPr lang="en-US" smtClean="0"/>
              <a:t>14-May-24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54864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73BFE-A1E8-4C5E-A0F7-285C6B253410}" type="datetimeFigureOut">
              <a:rPr lang="en-US" smtClean="0"/>
              <a:t>14-May-24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197369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B73BFE-A1E8-4C5E-A0F7-285C6B253410}"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1195340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B73BFE-A1E8-4C5E-A0F7-285C6B253410}"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6C044-D670-4742-910D-BBA12AD70973}" type="slidenum">
              <a:rPr lang="en-US" smtClean="0"/>
              <a:t>‹#›</a:t>
            </a:fld>
            <a:endParaRPr lang="en-US"/>
          </a:p>
        </p:txBody>
      </p:sp>
    </p:spTree>
    <p:extLst>
      <p:ext uri="{BB962C8B-B14F-4D97-AF65-F5344CB8AC3E}">
        <p14:creationId xmlns:p14="http://schemas.microsoft.com/office/powerpoint/2010/main" val="25320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73BFE-A1E8-4C5E-A0F7-285C6B253410}" type="datetimeFigureOut">
              <a:rPr lang="en-US" smtClean="0"/>
              <a:t>14-May-24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6C044-D670-4742-910D-BBA12AD70973}" type="slidenum">
              <a:rPr lang="en-US" smtClean="0"/>
              <a:t>‹#›</a:t>
            </a:fld>
            <a:endParaRPr lang="en-US"/>
          </a:p>
        </p:txBody>
      </p:sp>
    </p:spTree>
    <p:extLst>
      <p:ext uri="{BB962C8B-B14F-4D97-AF65-F5344CB8AC3E}">
        <p14:creationId xmlns:p14="http://schemas.microsoft.com/office/powerpoint/2010/main" val="1148851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2258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827781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1142318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233390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31302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923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151838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20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id="{ED7A370C-2D94-0E67-9E72-CC3901B1CC13}"/>
              </a:ext>
            </a:extLst>
          </p:cNvPr>
          <p:cNvSpPr/>
          <p:nvPr/>
        </p:nvSpPr>
        <p:spPr>
          <a:xfrm>
            <a:off x="2616683" y="1078735"/>
            <a:ext cx="6908317" cy="2132552"/>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0419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362180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044F1E77-8774-23EB-F037-712C30FBDF4A}"/>
              </a:ext>
            </a:extLst>
          </p:cNvPr>
          <p:cNvPicPr>
            <a:picLocks noChangeAspect="1"/>
          </p:cNvPicPr>
          <p:nvPr/>
        </p:nvPicPr>
        <p:blipFill>
          <a:blip r:embed="rId10"/>
          <a:stretch>
            <a:fillRect/>
          </a:stretch>
        </p:blipFill>
        <p:spPr>
          <a:xfrm>
            <a:off x="1194969" y="2121741"/>
            <a:ext cx="6492803" cy="2353260"/>
          </a:xfrm>
          <a:prstGeom prst="rect">
            <a:avLst/>
          </a:prstGeom>
        </p:spPr>
      </p:pic>
    </p:spTree>
    <p:extLst>
      <p:ext uri="{BB962C8B-B14F-4D97-AF65-F5344CB8AC3E}">
        <p14:creationId xmlns:p14="http://schemas.microsoft.com/office/powerpoint/2010/main" val="2460106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41668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F383-A02B-65AC-F26B-C89B33C0DFCA}"/>
              </a:ext>
            </a:extLst>
          </p:cNvPr>
          <p:cNvPicPr>
            <a:picLocks noChangeAspect="1"/>
          </p:cNvPicPr>
          <p:nvPr/>
        </p:nvPicPr>
        <p:blipFill>
          <a:blip r:embed="rId2"/>
          <a:stretch>
            <a:fillRect/>
          </a:stretch>
        </p:blipFill>
        <p:spPr>
          <a:xfrm>
            <a:off x="583877" y="1747265"/>
            <a:ext cx="10784759" cy="2536156"/>
          </a:xfrm>
          <a:prstGeom prst="rect">
            <a:avLst/>
          </a:prstGeom>
        </p:spPr>
      </p:pic>
      <p:sp>
        <p:nvSpPr>
          <p:cNvPr id="13" name="TextBox 12">
            <a:extLst>
              <a:ext uri="{FF2B5EF4-FFF2-40B4-BE49-F238E27FC236}">
                <a16:creationId xmlns:a16="http://schemas.microsoft.com/office/drawing/2014/main" id="{03D63DC8-E1D4-B9F8-7B49-AF3BCDB08073}"/>
              </a:ext>
            </a:extLst>
          </p:cNvPr>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34197FFC-9D3F-5C65-B546-E70C98495F25}"/>
              </a:ext>
            </a:extLst>
          </p:cNvPr>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7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226878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4066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195229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89434162-85E0-5A31-D8EC-06346D4AFAD7}"/>
              </a:ext>
            </a:extLst>
          </p:cNvPr>
          <p:cNvPicPr>
            <a:picLocks noChangeAspect="1"/>
          </p:cNvPicPr>
          <p:nvPr/>
        </p:nvPicPr>
        <p:blipFill>
          <a:blip r:embed="rId2"/>
          <a:stretch>
            <a:fillRect/>
          </a:stretch>
        </p:blipFill>
        <p:spPr>
          <a:xfrm>
            <a:off x="3133725" y="1521523"/>
            <a:ext cx="6240310" cy="4555426"/>
          </a:xfrm>
          <a:prstGeom prst="rect">
            <a:avLst/>
          </a:prstGeom>
        </p:spPr>
      </p:pic>
    </p:spTree>
    <p:extLst>
      <p:ext uri="{BB962C8B-B14F-4D97-AF65-F5344CB8AC3E}">
        <p14:creationId xmlns:p14="http://schemas.microsoft.com/office/powerpoint/2010/main" val="319577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id="{E7735CC6-2661-B5F7-DF33-C3492BA6316D}"/>
              </a:ext>
            </a:extLst>
          </p:cNvPr>
          <p:cNvPicPr>
            <a:picLocks noChangeAspect="1"/>
          </p:cNvPicPr>
          <p:nvPr/>
        </p:nvPicPr>
        <p:blipFill>
          <a:blip r:embed="rId2"/>
          <a:stretch>
            <a:fillRect/>
          </a:stretch>
        </p:blipFill>
        <p:spPr>
          <a:xfrm>
            <a:off x="3171825" y="1528762"/>
            <a:ext cx="6038850" cy="4371975"/>
          </a:xfrm>
          <a:prstGeom prst="rect">
            <a:avLst/>
          </a:prstGeom>
        </p:spPr>
      </p:pic>
    </p:spTree>
    <p:extLst>
      <p:ext uri="{BB962C8B-B14F-4D97-AF65-F5344CB8AC3E}">
        <p14:creationId xmlns:p14="http://schemas.microsoft.com/office/powerpoint/2010/main" val="217233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3741413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6301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176209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id="{DCFF39B0-639A-30BF-A367-B441953990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5119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513</Words>
  <Application>Microsoft Office PowerPoint</Application>
  <PresentationFormat>Widescreen</PresentationFormat>
  <Paragraphs>37</Paragraphs>
  <Slides>22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Calibri</vt:lpstr>
      <vt:lpstr>Calibri Light</vt:lpstr>
      <vt:lpstr>Cambria</vt:lpstr>
      <vt:lpstr>等线</vt:lpstr>
      <vt:lpstr>DFPOP1-W9</vt:lpstr>
      <vt:lpstr>Open 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Thinkpad T450S</dc:creator>
  <cp:lastModifiedBy>Thinkpad T450S</cp:lastModifiedBy>
  <cp:revision>1</cp:revision>
  <dcterms:created xsi:type="dcterms:W3CDTF">2024-05-14T16:33:43Z</dcterms:created>
  <dcterms:modified xsi:type="dcterms:W3CDTF">2024-05-14T16:34:09Z</dcterms:modified>
</cp:coreProperties>
</file>