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  <p:sldId id="265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0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1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0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2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9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audio" Target="../media/audio4.wav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539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lịch</a:t>
            </a:r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cùng</a:t>
            </a:r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5122" y="588343"/>
            <a:ext cx="9143999" cy="881865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b="1" dirty="0" err="1" smtClean="0">
                <a:solidFill>
                  <a:srgbClr val="002060"/>
                </a:solidFill>
              </a:rPr>
              <a:t>Câu</a:t>
            </a:r>
            <a:r>
              <a:rPr lang="en-US" sz="3800" b="1" dirty="0" smtClean="0">
                <a:solidFill>
                  <a:srgbClr val="002060"/>
                </a:solidFill>
              </a:rPr>
              <a:t> 1: </a:t>
            </a:r>
            <a:r>
              <a:rPr lang="en-US" sz="3600" dirty="0" err="1"/>
              <a:t>Chiến</a:t>
            </a:r>
            <a:r>
              <a:rPr lang="en-US" sz="3600" dirty="0"/>
              <a:t> </a:t>
            </a:r>
            <a:r>
              <a:rPr lang="en-US" sz="3600" dirty="0" err="1"/>
              <a:t>dịch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Biên</a:t>
            </a:r>
            <a:r>
              <a:rPr lang="en-US" sz="3600" dirty="0"/>
              <a:t> </a:t>
            </a:r>
            <a:r>
              <a:rPr lang="en-US" sz="3600" dirty="0" err="1"/>
              <a:t>Phủ</a:t>
            </a:r>
            <a:r>
              <a:rPr lang="en-US" sz="3600" dirty="0"/>
              <a:t> </a:t>
            </a:r>
            <a:r>
              <a:rPr lang="en-US" sz="3600" dirty="0" err="1"/>
              <a:t>diễn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…</a:t>
            </a:r>
            <a:endParaRPr lang="en-US" sz="3600" b="1" dirty="0">
              <a:solidFill>
                <a:srgbClr val="002060"/>
              </a:solidFill>
            </a:endParaRPr>
          </a:p>
          <a:p>
            <a:pPr algn="l"/>
            <a:r>
              <a:rPr lang="en-US" sz="3800" dirty="0"/>
              <a:t/>
            </a:r>
            <a:br>
              <a:rPr lang="en-US" sz="3800" dirty="0"/>
            </a:br>
            <a:endParaRPr lang="en-US" sz="3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0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363455" y="2380708"/>
            <a:ext cx="286614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B. </a:t>
            </a:r>
            <a:r>
              <a:rPr lang="en-US" sz="3200" dirty="0" smtClean="0"/>
              <a:t>56 </a:t>
            </a:r>
            <a:r>
              <a:rPr lang="en-US" sz="3200" dirty="0" err="1" smtClean="0"/>
              <a:t>ngày</a:t>
            </a:r>
            <a:r>
              <a:rPr lang="en-US" sz="3200" dirty="0" smtClean="0"/>
              <a:t> </a:t>
            </a:r>
            <a:r>
              <a:rPr lang="en-US" sz="3200" dirty="0" err="1" smtClean="0"/>
              <a:t>đêm</a:t>
            </a:r>
            <a:endParaRPr lang="en-US" sz="3200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400545" y="2369937"/>
            <a:ext cx="2968766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A. </a:t>
            </a:r>
            <a:r>
              <a:rPr lang="en-US" sz="3200" dirty="0" smtClean="0"/>
              <a:t>65 </a:t>
            </a:r>
            <a:r>
              <a:rPr lang="en-US" sz="3200" dirty="0" err="1" smtClean="0"/>
              <a:t>ngày</a:t>
            </a:r>
            <a:r>
              <a:rPr lang="en-US" sz="3200" dirty="0" smtClean="0"/>
              <a:t> </a:t>
            </a:r>
            <a:r>
              <a:rPr lang="en-US" sz="3200" dirty="0" err="1" smtClean="0"/>
              <a:t>đêm</a:t>
            </a:r>
            <a:endParaRPr lang="en-US" sz="3200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150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4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48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2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685800" y="2681611"/>
            <a:ext cx="3298032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A. </a:t>
            </a:r>
            <a:r>
              <a:rPr lang="en-US" sz="3600" b="1" dirty="0">
                <a:solidFill>
                  <a:srgbClr val="002060"/>
                </a:solidFill>
              </a:rPr>
              <a:t>26 – 4 – 1975 </a:t>
            </a:r>
            <a:endParaRPr lang="en-US" sz="3600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4789866" y="2681611"/>
            <a:ext cx="318439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B. </a:t>
            </a:r>
            <a:r>
              <a:rPr lang="en-US" sz="3600" dirty="0" smtClean="0"/>
              <a:t>16 – 4 - 1975</a:t>
            </a:r>
            <a:endParaRPr lang="en-US" sz="3600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32509" y="1013348"/>
            <a:ext cx="8811491" cy="990600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>
                <a:solidFill>
                  <a:srgbClr val="002060"/>
                </a:solidFill>
              </a:rPr>
              <a:t>Câu</a:t>
            </a:r>
            <a:r>
              <a:rPr lang="en-US" b="1" dirty="0" smtClean="0">
                <a:solidFill>
                  <a:srgbClr val="002060"/>
                </a:solidFill>
              </a:rPr>
              <a:t> 2: </a:t>
            </a:r>
            <a:r>
              <a:rPr lang="en-US" sz="3600" dirty="0" err="1"/>
              <a:t>Chiến</a:t>
            </a:r>
            <a:r>
              <a:rPr lang="en-US" sz="3600" dirty="0"/>
              <a:t> </a:t>
            </a:r>
            <a:r>
              <a:rPr lang="en-US" sz="3600" dirty="0" err="1"/>
              <a:t>dịch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Chí</a:t>
            </a:r>
            <a:r>
              <a:rPr lang="en-US" sz="3600" dirty="0"/>
              <a:t> Minh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 </a:t>
            </a:r>
            <a:r>
              <a:rPr lang="en-US" sz="3600" dirty="0" err="1" smtClean="0"/>
              <a:t>vào</a:t>
            </a:r>
            <a:endParaRPr lang="en-US" sz="3600" dirty="0" smtClean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44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 smtClean="0">
                    <a:solidFill>
                      <a:schemeClr val="bg1"/>
                    </a:solidFill>
                  </a:rPr>
                  <a:t>Cầu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Rồng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59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A. </a:t>
            </a:r>
            <a:r>
              <a:rPr lang="en-US" dirty="0" smtClean="0"/>
              <a:t>843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5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B. </a:t>
            </a:r>
            <a:r>
              <a:rPr lang="en-US" dirty="0" smtClean="0"/>
              <a:t>438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05889" y="758824"/>
            <a:ext cx="7772400" cy="151321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>
                <a:solidFill>
                  <a:srgbClr val="002060"/>
                </a:solidFill>
              </a:rPr>
              <a:t>Câu</a:t>
            </a:r>
            <a:r>
              <a:rPr lang="en-US" b="1" dirty="0" smtClean="0">
                <a:solidFill>
                  <a:srgbClr val="002060"/>
                </a:solidFill>
              </a:rPr>
              <a:t> 3: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…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71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 dirty="0" err="1" smtClean="0"/>
                <a:t>Công</a:t>
              </a:r>
              <a:r>
                <a:rPr lang="en-US" sz="4800" b="1" dirty="0" smtClean="0"/>
                <a:t> </a:t>
              </a:r>
              <a:r>
                <a:rPr lang="en-US" sz="4800" b="1" dirty="0" err="1" smtClean="0"/>
                <a:t>viên</a:t>
              </a:r>
              <a:r>
                <a:rPr lang="en-US" sz="4800" b="1" dirty="0" smtClean="0"/>
                <a:t> </a:t>
              </a:r>
              <a:r>
                <a:rPr lang="en-US" sz="4800" b="1" dirty="0" err="1" smtClean="0"/>
                <a:t>Châu</a:t>
              </a:r>
              <a:r>
                <a:rPr lang="en-US" sz="4800" b="1" dirty="0" smtClean="0"/>
                <a:t> Á</a:t>
              </a:r>
              <a:endParaRPr lang="en-US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409213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819978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12" y="3398442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809207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100611" y="2647639"/>
            <a:ext cx="3442820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B. </a:t>
            </a:r>
            <a:r>
              <a:rPr lang="en-US" dirty="0" smtClean="0"/>
              <a:t>25/4/1976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141741" y="2636868"/>
            <a:ext cx="3442821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A. </a:t>
            </a:r>
            <a:r>
              <a:rPr lang="en-US" dirty="0" smtClean="0"/>
              <a:t>30/4/1975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4469" y="631640"/>
            <a:ext cx="9143998" cy="1517017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err="1" smtClean="0">
                <a:solidFill>
                  <a:srgbClr val="002060"/>
                </a:solidFill>
              </a:rPr>
              <a:t>Câu</a:t>
            </a:r>
            <a:r>
              <a:rPr lang="en-US" b="1" dirty="0" smtClean="0">
                <a:solidFill>
                  <a:srgbClr val="002060"/>
                </a:solidFill>
              </a:rPr>
              <a:t> 4: </a:t>
            </a:r>
            <a:r>
              <a:rPr lang="vi-VN" dirty="0"/>
              <a:t>Cuộc tổng tuyển cử bầu quốc hội được tổ chức trong cả nước </a:t>
            </a:r>
            <a:r>
              <a:rPr lang="vi-VN" dirty="0" smtClean="0"/>
              <a:t>vào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3999" y="-251600"/>
            <a:ext cx="9549781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/>
                <a:t>Cầu</a:t>
              </a:r>
              <a:r>
                <a:rPr lang="en-US" sz="4800" dirty="0" smtClean="0"/>
                <a:t> </a:t>
              </a:r>
              <a:r>
                <a:rPr lang="en-US" sz="4800" dirty="0" err="1" smtClean="0"/>
                <a:t>tình</a:t>
              </a:r>
              <a:r>
                <a:rPr lang="en-US" sz="4800" dirty="0" smtClean="0"/>
                <a:t> </a:t>
              </a:r>
              <a:r>
                <a:rPr lang="en-US" sz="4800" dirty="0" err="1" smtClean="0"/>
                <a:t>yêu</a:t>
              </a:r>
              <a:endParaRPr lang="en-US" sz="4800" dirty="0" smtClean="0"/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TP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Đà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Nẵng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83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943600"/>
            <a:ext cx="2438400" cy="685800"/>
          </a:xfrm>
        </p:spPr>
        <p:txBody>
          <a:bodyPr>
            <a:normAutofit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112</Words>
  <Application>Microsoft Office PowerPoint</Application>
  <PresentationFormat>On-screen Show (4:3)</PresentationFormat>
  <Paragraphs>21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Adobe Caslon Pro Bold</vt:lpstr>
      <vt:lpstr>Arial</vt:lpstr>
      <vt:lpstr>Times New Roman</vt:lpstr>
      <vt:lpstr>Office Theme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Bye bye!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Thinkpad T450S</cp:lastModifiedBy>
  <cp:revision>57</cp:revision>
  <dcterms:created xsi:type="dcterms:W3CDTF">2018-03-08T16:49:35Z</dcterms:created>
  <dcterms:modified xsi:type="dcterms:W3CDTF">2023-05-14T14:49:15Z</dcterms:modified>
</cp:coreProperties>
</file>