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92" r:id="rId2"/>
    <p:sldId id="8689" r:id="rId3"/>
    <p:sldId id="8725" r:id="rId4"/>
    <p:sldId id="8726" r:id="rId5"/>
    <p:sldId id="8721" r:id="rId6"/>
    <p:sldId id="8727" r:id="rId7"/>
    <p:sldId id="8728" r:id="rId8"/>
    <p:sldId id="263" r:id="rId9"/>
    <p:sldId id="8729" r:id="rId10"/>
    <p:sldId id="286" r:id="rId11"/>
    <p:sldId id="8718" r:id="rId12"/>
    <p:sldId id="8719" r:id="rId13"/>
    <p:sldId id="8720" r:id="rId14"/>
    <p:sldId id="8722" r:id="rId15"/>
    <p:sldId id="8723" r:id="rId16"/>
    <p:sldId id="284" r:id="rId17"/>
    <p:sldId id="281" r:id="rId18"/>
    <p:sldId id="8733" r:id="rId19"/>
    <p:sldId id="8683" r:id="rId20"/>
    <p:sldId id="8734" r:id="rId21"/>
    <p:sldId id="8735" r:id="rId22"/>
    <p:sldId id="8736" r:id="rId23"/>
    <p:sldId id="8737" r:id="rId24"/>
    <p:sldId id="8738" r:id="rId25"/>
    <p:sldId id="8707" r:id="rId26"/>
    <p:sldId id="8739" r:id="rId27"/>
    <p:sldId id="8688" r:id="rId28"/>
    <p:sldId id="8740" r:id="rId29"/>
    <p:sldId id="8741" r:id="rId30"/>
    <p:sldId id="8742" r:id="rId31"/>
    <p:sldId id="282" r:id="rId32"/>
    <p:sldId id="8658" r:id="rId33"/>
  </p:sldIdLst>
  <p:sldSz cx="12192000" cy="6858000"/>
  <p:notesSz cx="6858000" cy="9144000"/>
  <p:embeddedFontLst>
    <p:embeddedFont>
      <p:font typeface="Broadway" panose="04040905080B02020502" pitchFamily="82"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Open Sans" panose="020B0606030504020204" pitchFamily="34" charset="0"/>
      <p:regular r:id="rId42"/>
      <p:bold r:id="rId43"/>
      <p:italic r:id="rId44"/>
      <p:boldItalic r:id="rId45"/>
    </p:embeddedFont>
    <p:embeddedFont>
      <p:font typeface="SVN-SAF" panose="02040603050506020204" pitchFamily="18" charset="0"/>
      <p:regular r:id="rId46"/>
    </p:embeddedFont>
    <p:embeddedFont>
      <p:font typeface="Titillium Web" panose="00000500000000000000" pitchFamily="2"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811E"/>
    <a:srgbClr val="62AE3E"/>
    <a:srgbClr val="DBEBCE"/>
    <a:srgbClr val="C8E2B0"/>
    <a:srgbClr val="999999"/>
    <a:srgbClr val="F0F7EB"/>
    <a:srgbClr val="548235"/>
    <a:srgbClr val="E2F0D9"/>
    <a:srgbClr val="FFFFFF"/>
    <a:srgbClr val="D5CA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59" autoAdjust="0"/>
    <p:restoredTop sz="94660"/>
  </p:normalViewPr>
  <p:slideViewPr>
    <p:cSldViewPr snapToGrid="0">
      <p:cViewPr varScale="1">
        <p:scale>
          <a:sx n="60" d="100"/>
          <a:sy n="60" d="100"/>
        </p:scale>
        <p:origin x="42" y="8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6BAD70-EF23-4C11-876C-93CF57CA6EED}" type="datetimeFigureOut">
              <a:rPr lang="en-US" smtClean="0"/>
              <a:t>04-Sep-23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E7C49-F168-4BE1-A207-474BE56EF6B1}" type="slidenum">
              <a:rPr lang="en-US" smtClean="0"/>
              <a:t>‹#›</a:t>
            </a:fld>
            <a:endParaRPr lang="en-US"/>
          </a:p>
        </p:txBody>
      </p:sp>
    </p:spTree>
    <p:extLst>
      <p:ext uri="{BB962C8B-B14F-4D97-AF65-F5344CB8AC3E}">
        <p14:creationId xmlns:p14="http://schemas.microsoft.com/office/powerpoint/2010/main" val="234407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4E7C49-F168-4BE1-A207-474BE56EF6B1}" type="slidenum">
              <a:rPr lang="en-US" smtClean="0"/>
              <a:t>2</a:t>
            </a:fld>
            <a:endParaRPr lang="en-US"/>
          </a:p>
        </p:txBody>
      </p:sp>
    </p:spTree>
    <p:extLst>
      <p:ext uri="{BB962C8B-B14F-4D97-AF65-F5344CB8AC3E}">
        <p14:creationId xmlns:p14="http://schemas.microsoft.com/office/powerpoint/2010/main" val="107876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4E7C49-F168-4BE1-A207-474BE56EF6B1}" type="slidenum">
              <a:rPr lang="en-US" smtClean="0"/>
              <a:t>31</a:t>
            </a:fld>
            <a:endParaRPr lang="en-US"/>
          </a:p>
        </p:txBody>
      </p:sp>
    </p:spTree>
    <p:extLst>
      <p:ext uri="{BB962C8B-B14F-4D97-AF65-F5344CB8AC3E}">
        <p14:creationId xmlns:p14="http://schemas.microsoft.com/office/powerpoint/2010/main" val="178483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AE56-38EB-02A1-E77F-9110E9AFA4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C0C7098-34C1-A384-7E5A-2D24FA1B3F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5959AF-21A9-AEDF-FE2E-EA84AF887C90}"/>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4EF14B85-85CE-7DB3-71CC-DDBA59B99A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22BF8A-742D-2858-D0FC-8E8F8C3E97C9}"/>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4411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DF5E7-CE5D-914A-E17B-CF889C51C6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5D6C95-B985-0E56-FAC9-6F317CE35D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36F44E-41F0-15ED-0B5A-7A005BA20BAC}"/>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DADD3D03-7711-82AD-1808-5485C3E66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DEA0FD-DA4F-E2CB-2B85-782B0DA83CB3}"/>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3899701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16FCC-8909-7CE8-C6AB-DBEA838BCB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FA217C-85FE-44AE-8853-4601ED201C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33F22-611D-E1BF-CDD7-E6C283BAEE0E}"/>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64F588AD-E575-28B7-ECA2-1FF12DF88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C71948-B4D0-5EE8-AE16-3C80DC3E0BB2}"/>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4085379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C9564-FB66-32CB-612A-2B7087D8B4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A3F784-BB7D-562C-EE9C-9130CED3C0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6D470-0CA4-406B-5F98-417A4D19672C}"/>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4E9F8275-A233-787A-9EA9-1F530F4BF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BDB46-D7E3-6E5D-DF10-0FD1172F34ED}"/>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2226576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2C1F9-3275-6533-8D38-D7FD4042F7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AE3D0F-13A0-F7C1-C669-8A63247520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F917937-19FF-8CCC-0397-71FA88C7DF5A}"/>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B3E511A4-CBDF-2B19-334A-68367F0B16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A6489-EFFE-4825-31A8-26B7258BBAFC}"/>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2658864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6418C-6F66-5D27-8640-26B9B0D5AD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43784-9A04-3E7B-22D9-4417974BC9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637D80-EF84-3A2B-80FF-4774B78D8E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DBC7B4-109E-B4D7-B595-4EB3279E472A}"/>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6" name="Footer Placeholder 5">
            <a:extLst>
              <a:ext uri="{FF2B5EF4-FFF2-40B4-BE49-F238E27FC236}">
                <a16:creationId xmlns:a16="http://schemas.microsoft.com/office/drawing/2014/main" id="{37433FFD-C794-52CD-C2D8-C99352B17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1849C2-57F0-159C-ABCA-532B864A3437}"/>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815661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143C3-E520-7444-6388-B14C06BE10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761279-0DB4-B77B-14E3-AA1880FA3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F58C76-9FEC-FB32-791D-D4AE0195FA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18D476-25E7-1F3C-74AE-EA13CBB6C3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CBE9D7-79CD-63F9-E42E-CC09C88B61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3349E4-1466-0C7A-B1E9-2CEB12DFC8D3}"/>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8" name="Footer Placeholder 7">
            <a:extLst>
              <a:ext uri="{FF2B5EF4-FFF2-40B4-BE49-F238E27FC236}">
                <a16:creationId xmlns:a16="http://schemas.microsoft.com/office/drawing/2014/main" id="{43052963-0F20-7371-E1B5-00D49503C1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4774312-8E99-E7D7-0036-1124E8E76C2A}"/>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1139735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7FE1-5243-D0EB-3F6F-95DDBD792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4BC24B-21D6-B398-DB23-06BDE2BC7528}"/>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4" name="Footer Placeholder 3">
            <a:extLst>
              <a:ext uri="{FF2B5EF4-FFF2-40B4-BE49-F238E27FC236}">
                <a16:creationId xmlns:a16="http://schemas.microsoft.com/office/drawing/2014/main" id="{6E09A67A-00C1-FCB2-C464-0F5CC02F3F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FE7C14-A6BF-C5A2-EE85-2B4952E286FD}"/>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4033930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2F7445-834D-603A-84D3-80718A1AA8B4}"/>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3" name="Footer Placeholder 2">
            <a:extLst>
              <a:ext uri="{FF2B5EF4-FFF2-40B4-BE49-F238E27FC236}">
                <a16:creationId xmlns:a16="http://schemas.microsoft.com/office/drawing/2014/main" id="{B496D019-90BF-E5C4-3EF9-A15B5C19E8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808835-D0EB-39C0-BEDC-F1E40B974FBD}"/>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1056229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0D892-DE61-B5FD-636B-79D585521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D85ACC-7841-C95C-3C12-CEA69B7B6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3967BA-0D44-31A6-056F-020860C9DB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1C94A-7B2E-A525-DC8A-ECDE1F74A21E}"/>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6" name="Footer Placeholder 5">
            <a:extLst>
              <a:ext uri="{FF2B5EF4-FFF2-40B4-BE49-F238E27FC236}">
                <a16:creationId xmlns:a16="http://schemas.microsoft.com/office/drawing/2014/main" id="{9D230214-E23F-327D-179F-49BF9817B1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727420-6160-6273-A75D-329A74EFB1F5}"/>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4267383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74F3F-78B3-1441-C83D-222187C426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52E1F7A-628F-90DF-57B5-9F7F63E77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460FFB7-7715-E47E-533D-18528680E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AFBEA7-E125-01FA-CA4E-1B07875DBF23}"/>
              </a:ext>
            </a:extLst>
          </p:cNvPr>
          <p:cNvSpPr>
            <a:spLocks noGrp="1"/>
          </p:cNvSpPr>
          <p:nvPr>
            <p:ph type="dt" sz="half" idx="10"/>
          </p:nvPr>
        </p:nvSpPr>
        <p:spPr/>
        <p:txBody>
          <a:bodyPr/>
          <a:lstStyle/>
          <a:p>
            <a:fld id="{09F25BE1-471F-4B7F-B4D5-903C9C24531E}" type="datetimeFigureOut">
              <a:rPr lang="en-US" smtClean="0"/>
              <a:t>04-Sep-23</a:t>
            </a:fld>
            <a:endParaRPr lang="en-US"/>
          </a:p>
        </p:txBody>
      </p:sp>
      <p:sp>
        <p:nvSpPr>
          <p:cNvPr id="6" name="Footer Placeholder 5">
            <a:extLst>
              <a:ext uri="{FF2B5EF4-FFF2-40B4-BE49-F238E27FC236}">
                <a16:creationId xmlns:a16="http://schemas.microsoft.com/office/drawing/2014/main" id="{E28A3D5E-05F1-4497-BCD1-CAD97493F9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B18811-FD8C-89C6-9006-2039668D2035}"/>
              </a:ext>
            </a:extLst>
          </p:cNvPr>
          <p:cNvSpPr>
            <a:spLocks noGrp="1"/>
          </p:cNvSpPr>
          <p:nvPr>
            <p:ph type="sldNum" sz="quarter" idx="12"/>
          </p:nvPr>
        </p:nvSpPr>
        <p:spPr/>
        <p:txBody>
          <a:bodyPr/>
          <a:lstStyle/>
          <a:p>
            <a:fld id="{1B20DA13-281B-491D-A840-C70C530D5FEE}" type="slidenum">
              <a:rPr lang="en-US" smtClean="0"/>
              <a:t>‹#›</a:t>
            </a:fld>
            <a:endParaRPr lang="en-US"/>
          </a:p>
        </p:txBody>
      </p:sp>
    </p:spTree>
    <p:extLst>
      <p:ext uri="{BB962C8B-B14F-4D97-AF65-F5344CB8AC3E}">
        <p14:creationId xmlns:p14="http://schemas.microsoft.com/office/powerpoint/2010/main" val="510615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677FE9-40E7-09F7-C965-965A301B32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43EA85-CA1E-E9AD-65BD-21EB387256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F24F89-2C8F-13BB-01CD-33181EF08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F25BE1-471F-4B7F-B4D5-903C9C24531E}" type="datetimeFigureOut">
              <a:rPr lang="en-US" smtClean="0"/>
              <a:t>04-Sep-23</a:t>
            </a:fld>
            <a:endParaRPr lang="en-US"/>
          </a:p>
        </p:txBody>
      </p:sp>
      <p:sp>
        <p:nvSpPr>
          <p:cNvPr id="5" name="Footer Placeholder 4">
            <a:extLst>
              <a:ext uri="{FF2B5EF4-FFF2-40B4-BE49-F238E27FC236}">
                <a16:creationId xmlns:a16="http://schemas.microsoft.com/office/drawing/2014/main" id="{5FA0A9B5-BBFB-08CC-EFD1-F7B2C7D663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547EB7-03B7-8F01-E02C-37FA6330E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0DA13-281B-491D-A840-C70C530D5FEE}" type="slidenum">
              <a:rPr lang="en-US" smtClean="0"/>
              <a:t>‹#›</a:t>
            </a:fld>
            <a:endParaRPr lang="en-US"/>
          </a:p>
        </p:txBody>
      </p:sp>
    </p:spTree>
    <p:extLst>
      <p:ext uri="{BB962C8B-B14F-4D97-AF65-F5344CB8AC3E}">
        <p14:creationId xmlns:p14="http://schemas.microsoft.com/office/powerpoint/2010/main" val="1862908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file:///C:\Users\Asus%20VivoBook\Downloads\Countdown.mp4"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3.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3.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lue and white clouds in space&#10;&#10;Description automatically generated">
            <a:extLst>
              <a:ext uri="{FF2B5EF4-FFF2-40B4-BE49-F238E27FC236}">
                <a16:creationId xmlns:a16="http://schemas.microsoft.com/office/drawing/2014/main" id="{EBB4C1B6-7E78-CA8E-3E27-6F9F1138AD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1227" cy="7313190"/>
          </a:xfrm>
          <a:prstGeom prst="rect">
            <a:avLst/>
          </a:prstGeom>
        </p:spPr>
      </p:pic>
      <p:sp>
        <p:nvSpPr>
          <p:cNvPr id="3" name="TextBox 2">
            <a:extLst>
              <a:ext uri="{FF2B5EF4-FFF2-40B4-BE49-F238E27FC236}">
                <a16:creationId xmlns:a16="http://schemas.microsoft.com/office/drawing/2014/main" id="{8D940C01-2A27-B41C-C903-EDE1BE2195D8}"/>
              </a:ext>
            </a:extLst>
          </p:cNvPr>
          <p:cNvSpPr txBox="1"/>
          <p:nvPr/>
        </p:nvSpPr>
        <p:spPr>
          <a:xfrm>
            <a:off x="-138538" y="602911"/>
            <a:ext cx="9456057" cy="646331"/>
          </a:xfrm>
          <a:prstGeom prst="rect">
            <a:avLst/>
          </a:prstGeom>
          <a:noFill/>
          <a:effectLst>
            <a:softEdge rad="6350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err="1">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Chào</a:t>
            </a:r>
            <a:r>
              <a:rPr kumimoji="0" lang="en-US" sz="3600" b="1" u="none" strike="noStrike" kern="1200" cap="none" spc="0" normalizeH="0" baseline="0" noProof="0" dirty="0">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 </a:t>
            </a:r>
            <a:r>
              <a:rPr kumimoji="0" lang="en-US" sz="3600" b="1" u="none" strike="noStrike" kern="1200" cap="none" spc="0" normalizeH="0" baseline="0" noProof="0" dirty="0" err="1">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mừng</a:t>
            </a:r>
            <a:r>
              <a:rPr kumimoji="0" lang="en-US" sz="3600" b="1" u="none" strike="noStrike" kern="1200" cap="none" spc="0" normalizeH="0" baseline="0" noProof="0" dirty="0">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 </a:t>
            </a:r>
            <a:r>
              <a:rPr kumimoji="0" lang="en-US" sz="3600" b="1" u="none" strike="noStrike" kern="1200" cap="none" spc="0" normalizeH="0" baseline="0" noProof="0" err="1">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các</a:t>
            </a:r>
            <a:r>
              <a:rPr kumimoji="0" lang="en-US" sz="3600" b="1" u="none" strike="noStrike" kern="1200" cap="none" spc="0" normalizeH="0" baseline="0" noProof="0">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rPr>
              <a:t> em đến với </a:t>
            </a:r>
            <a:endParaRPr kumimoji="0" lang="en-US" sz="3600" b="0" u="none" strike="noStrike" kern="1200" cap="none" spc="0" normalizeH="0" baseline="0" noProof="0" dirty="0">
              <a:ln w="22225">
                <a:solidFill>
                  <a:srgbClr val="DA761B"/>
                </a:solidFill>
                <a:prstDash val="solid"/>
              </a:ln>
              <a:solidFill>
                <a:srgbClr val="FFD381"/>
              </a:solidFill>
              <a:effectLst>
                <a:glow rad="228600">
                  <a:schemeClr val="accent2">
                    <a:satMod val="175000"/>
                    <a:alpha val="40000"/>
                  </a:schemeClr>
                </a:glow>
                <a:outerShdw blurRad="50800" dist="38100" dir="2700000" algn="tl" rotWithShape="0">
                  <a:prstClr val="black">
                    <a:alpha val="40000"/>
                  </a:prstClr>
                </a:outerShdw>
              </a:effectLst>
              <a:uLnTx/>
              <a:uFillTx/>
              <a:latin typeface="SVN-SAF" panose="02040603050506020204" pitchFamily="18" charset="0"/>
              <a:ea typeface="字魂59号-创粗黑"/>
              <a:cs typeface="#9Slide03 Open Sans" panose="020B0606030504020204" pitchFamily="34" charset="0"/>
            </a:endParaRPr>
          </a:p>
        </p:txBody>
      </p:sp>
      <p:pic>
        <p:nvPicPr>
          <p:cNvPr id="4" name="Picture 3">
            <a:extLst>
              <a:ext uri="{FF2B5EF4-FFF2-40B4-BE49-F238E27FC236}">
                <a16:creationId xmlns:a16="http://schemas.microsoft.com/office/drawing/2014/main" id="{71DB0EBB-DD73-AC59-50F3-923BD2210F0A}"/>
              </a:ext>
            </a:extLst>
          </p:cNvPr>
          <p:cNvPicPr>
            <a:picLocks noChangeAspect="1"/>
          </p:cNvPicPr>
          <p:nvPr/>
        </p:nvPicPr>
        <p:blipFill>
          <a:blip r:embed="rId3"/>
          <a:stretch>
            <a:fillRect/>
          </a:stretch>
        </p:blipFill>
        <p:spPr>
          <a:xfrm>
            <a:off x="8399601" y="1870803"/>
            <a:ext cx="3322608" cy="3700593"/>
          </a:xfrm>
          <a:prstGeom prst="rect">
            <a:avLst/>
          </a:prstGeom>
          <a:effectLst>
            <a:outerShdw blurRad="50800" dist="330200" dir="2700000" algn="tl" rotWithShape="0">
              <a:prstClr val="black">
                <a:alpha val="40000"/>
              </a:prstClr>
            </a:outerShdw>
          </a:effectLst>
        </p:spPr>
      </p:pic>
      <p:pic>
        <p:nvPicPr>
          <p:cNvPr id="5" name="Picture 4">
            <a:extLst>
              <a:ext uri="{FF2B5EF4-FFF2-40B4-BE49-F238E27FC236}">
                <a16:creationId xmlns:a16="http://schemas.microsoft.com/office/drawing/2014/main" id="{0E3DA768-F223-6BFB-3A65-15004E90F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6" name="Picture 5">
            <a:extLst>
              <a:ext uri="{FF2B5EF4-FFF2-40B4-BE49-F238E27FC236}">
                <a16:creationId xmlns:a16="http://schemas.microsoft.com/office/drawing/2014/main" id="{80474C0A-76F8-F5C2-E4C9-818A5ABF0D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16" y="910678"/>
            <a:ext cx="7343144" cy="5172975"/>
          </a:xfrm>
          <a:prstGeom prst="rect">
            <a:avLst/>
          </a:prstGeom>
          <a:effectLst>
            <a:outerShdw blurRad="50800" dist="330200" dir="2700000" algn="tl" rotWithShape="0">
              <a:prstClr val="black">
                <a:alpha val="40000"/>
              </a:prstClr>
            </a:outerShdw>
          </a:effectLst>
        </p:spPr>
      </p:pic>
    </p:spTree>
    <p:extLst>
      <p:ext uri="{BB962C8B-B14F-4D97-AF65-F5344CB8AC3E}">
        <p14:creationId xmlns:p14="http://schemas.microsoft.com/office/powerpoint/2010/main" val="167571413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gtEl>
                                          </p:cBhvr>
                                        </p:animEffect>
                                      </p:childTnLst>
                                    </p:cTn>
                                  </p:par>
                                  <p:par>
                                    <p:cTn id="12" presetID="2" presetClass="entr" presetSubtype="4" fill="hold" nodeType="withEffect">
                                      <p:stCondLst>
                                        <p:cond delay="80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2" fill="hold" nodeType="withEffect" p14:presetBounceEnd="32000">
                                      <p:stCondLst>
                                        <p:cond delay="1300"/>
                                      </p:stCondLst>
                                      <p:childTnLst>
                                        <p:set>
                                          <p:cBhvr>
                                            <p:cTn id="17" dur="1" fill="hold">
                                              <p:stCondLst>
                                                <p:cond delay="0"/>
                                              </p:stCondLst>
                                            </p:cTn>
                                            <p:tgtEl>
                                              <p:spTgt spid="4"/>
                                            </p:tgtEl>
                                            <p:attrNameLst>
                                              <p:attrName>style.visibility</p:attrName>
                                            </p:attrNameLst>
                                          </p:cBhvr>
                                          <p:to>
                                            <p:strVal val="visible"/>
                                          </p:to>
                                        </p:set>
                                        <p:anim calcmode="lin" valueType="num" p14:bounceEnd="32000">
                                          <p:cBhvr additive="base">
                                            <p:cTn id="18" dur="500" fill="hold"/>
                                            <p:tgtEl>
                                              <p:spTgt spid="4"/>
                                            </p:tgtEl>
                                            <p:attrNameLst>
                                              <p:attrName>ppt_x</p:attrName>
                                            </p:attrNameLst>
                                          </p:cBhvr>
                                          <p:tavLst>
                                            <p:tav tm="0">
                                              <p:val>
                                                <p:strVal val="1+#ppt_w/2"/>
                                              </p:val>
                                            </p:tav>
                                            <p:tav tm="100000">
                                              <p:val>
                                                <p:strVal val="#ppt_x"/>
                                              </p:val>
                                            </p:tav>
                                          </p:tavLst>
                                        </p:anim>
                                        <p:anim calcmode="lin" valueType="num" p14:bounceEnd="32000">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12000" decel="17000" autoRev="1" fill="hold" nodeType="withEffect">
                                      <p:stCondLst>
                                        <p:cond delay="0"/>
                                      </p:stCondLst>
                                      <p:childTnLst>
                                        <p:animMotion origin="layout" path="M 4.375E-6 2.22222E-6 L -0.66289 -0.3625 " pathEditMode="relative" rAng="0" ptsTypes="AA">
                                          <p:cBhvr>
                                            <p:cTn id="6" dur="20000" fill="hold"/>
                                            <p:tgtEl>
                                              <p:spTgt spid="2"/>
                                            </p:tgtEl>
                                            <p:attrNameLst>
                                              <p:attrName>ppt_x</p:attrName>
                                              <p:attrName>ppt_y</p:attrName>
                                            </p:attrNameLst>
                                          </p:cBhvr>
                                          <p:rCtr x="-33151" y="-18125"/>
                                        </p:animMotion>
                                      </p:childTnLst>
                                    </p:cTn>
                                  </p:par>
                                  <p:par>
                                    <p:cTn id="7" presetID="41" presetClass="entr" presetSubtype="0" fill="hold" grpId="0" nodeType="withEffect">
                                      <p:stCondLst>
                                        <p:cond delay="0"/>
                                      </p:stCondLst>
                                      <p:iterate type="lt">
                                        <p:tmPct val="10000"/>
                                      </p:iterate>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 calcmode="lin" valueType="num">
                                          <p:cBhvr>
                                            <p:cTn id="11"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2"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3" dur="500" tmFilter="0,0; .5, 1; 1, 1"/>
                                            <p:tgtEl>
                                              <p:spTgt spid="3"/>
                                            </p:tgtEl>
                                          </p:cBhvr>
                                        </p:animEffect>
                                      </p:childTnLst>
                                    </p:cTn>
                                  </p:par>
                                  <p:par>
                                    <p:cTn id="14" presetID="2" presetClass="entr" presetSubtype="4" fill="hold" nodeType="withEffect">
                                      <p:stCondLst>
                                        <p:cond delay="8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2" fill="hold" nodeType="withEffect">
                                      <p:stCondLst>
                                        <p:cond delay="130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par>
                                    <p:cTn id="22" presetID="42" presetClass="path" presetSubtype="0" repeatCount="indefinite" accel="12000" decel="17000" autoRev="1" fill="hold" nodeType="withEffect">
                                      <p:stCondLst>
                                        <p:cond delay="0"/>
                                      </p:stCondLst>
                                      <p:childTnLst>
                                        <p:animMotion origin="layout" path="M -6.25E-7 4.44444E-6 L -0.66289 -0.3625 " pathEditMode="relative" rAng="0" ptsTypes="AA">
                                          <p:cBhvr>
                                            <p:cTn id="23" dur="20000" fill="hold"/>
                                            <p:tgtEl>
                                              <p:spTgt spid="7"/>
                                            </p:tgtEl>
                                            <p:attrNameLst>
                                              <p:attrName>ppt_x</p:attrName>
                                              <p:attrName>ppt_y</p:attrName>
                                            </p:attrNameLst>
                                          </p:cBhvr>
                                          <p:rCtr x="-33151" y="-18125"/>
                                        </p:animMotion>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
                                            </p:tgtEl>
                                            <p:attrNameLst>
                                              <p:attrName>ppt_y</p:attrName>
                                            </p:attrNameLst>
                                          </p:cBhvr>
                                          <p:tavLst>
                                            <p:tav tm="0">
                                              <p:val>
                                                <p:strVal val="#ppt_y"/>
                                              </p:val>
                                            </p:tav>
                                            <p:tav tm="100000">
                                              <p:val>
                                                <p:strVal val="#ppt_y"/>
                                              </p:val>
                                            </p:tav>
                                          </p:tavLst>
                                        </p:anim>
                                        <p:anim calcmode="lin" valueType="num">
                                          <p:cBhvr>
                                            <p:cTn id="28"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
                                            </p:tgtEl>
                                          </p:cBhvr>
                                        </p:animEffect>
                                      </p:childTnLst>
                                    </p:cTn>
                                  </p:par>
                                  <p:par>
                                    <p:cTn id="31" presetID="2" presetClass="entr" presetSubtype="4" fill="hold" nodeType="withEffect">
                                      <p:stCondLst>
                                        <p:cond delay="8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2" fill="hold" nodeType="withEffect">
                                      <p:stCondLst>
                                        <p:cond delay="13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39CD8E-4320-EC9D-354B-C0EA3BD4D182}"/>
              </a:ext>
            </a:extLst>
          </p:cNvPr>
          <p:cNvPicPr>
            <a:picLocks noChangeAspect="1"/>
          </p:cNvPicPr>
          <p:nvPr/>
        </p:nvPicPr>
        <p:blipFill>
          <a:blip r:embed="rId2"/>
          <a:stretch>
            <a:fillRect/>
          </a:stretch>
        </p:blipFill>
        <p:spPr>
          <a:xfrm>
            <a:off x="4995612" y="1143464"/>
            <a:ext cx="6883754" cy="5460255"/>
          </a:xfrm>
          <a:prstGeom prst="rect">
            <a:avLst/>
          </a:prstGeom>
        </p:spPr>
      </p:pic>
      <p:sp>
        <p:nvSpPr>
          <p:cNvPr id="4" name="TextBox 3">
            <a:extLst>
              <a:ext uri="{FF2B5EF4-FFF2-40B4-BE49-F238E27FC236}">
                <a16:creationId xmlns:a16="http://schemas.microsoft.com/office/drawing/2014/main" id="{1DA75F05-A38F-9152-9F85-DE63F7D3B97F}"/>
              </a:ext>
            </a:extLst>
          </p:cNvPr>
          <p:cNvSpPr txBox="1"/>
          <p:nvPr/>
        </p:nvSpPr>
        <p:spPr>
          <a:xfrm>
            <a:off x="6045199" y="4490243"/>
            <a:ext cx="360996" cy="461665"/>
          </a:xfrm>
          <a:prstGeom prst="rect">
            <a:avLst/>
          </a:prstGeom>
          <a:noFill/>
        </p:spPr>
        <p:txBody>
          <a:bodyPr wrap="none" rtlCol="0">
            <a:spAutoFit/>
          </a:bodyPr>
          <a:lstStyle/>
          <a:p>
            <a:r>
              <a:rPr lang="vi-VN" sz="2400" b="1">
                <a:solidFill>
                  <a:srgbClr val="FB040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a:t>
            </a:r>
          </a:p>
        </p:txBody>
      </p:sp>
      <p:sp>
        <p:nvSpPr>
          <p:cNvPr id="5" name="TextBox 4">
            <a:extLst>
              <a:ext uri="{FF2B5EF4-FFF2-40B4-BE49-F238E27FC236}">
                <a16:creationId xmlns:a16="http://schemas.microsoft.com/office/drawing/2014/main" id="{9E7C22FE-1DAD-C910-EF8B-FA40FCEC2873}"/>
              </a:ext>
            </a:extLst>
          </p:cNvPr>
          <p:cNvSpPr txBox="1"/>
          <p:nvPr/>
        </p:nvSpPr>
        <p:spPr>
          <a:xfrm>
            <a:off x="6282267" y="4104056"/>
            <a:ext cx="365806" cy="461665"/>
          </a:xfrm>
          <a:prstGeom prst="rect">
            <a:avLst/>
          </a:prstGeom>
          <a:noFill/>
        </p:spPr>
        <p:txBody>
          <a:bodyPr wrap="none" rtlCol="0">
            <a:spAutoFit/>
          </a:bodyPr>
          <a:lstStyle/>
          <a:p>
            <a:r>
              <a:rPr lang="vi-VN" sz="2400" b="1">
                <a:solidFill>
                  <a:srgbClr val="FB040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a:t>
            </a:r>
          </a:p>
        </p:txBody>
      </p:sp>
      <p:sp>
        <p:nvSpPr>
          <p:cNvPr id="6" name="TextBox 5">
            <a:extLst>
              <a:ext uri="{FF2B5EF4-FFF2-40B4-BE49-F238E27FC236}">
                <a16:creationId xmlns:a16="http://schemas.microsoft.com/office/drawing/2014/main" id="{3BB7AE06-67A6-3A83-CC2C-4DDB310BD93F}"/>
              </a:ext>
            </a:extLst>
          </p:cNvPr>
          <p:cNvSpPr txBox="1"/>
          <p:nvPr/>
        </p:nvSpPr>
        <p:spPr>
          <a:xfrm>
            <a:off x="6637913" y="3686698"/>
            <a:ext cx="367408" cy="461665"/>
          </a:xfrm>
          <a:prstGeom prst="rect">
            <a:avLst/>
          </a:prstGeom>
          <a:noFill/>
        </p:spPr>
        <p:txBody>
          <a:bodyPr wrap="none" rtlCol="0">
            <a:spAutoFit/>
          </a:bodyPr>
          <a:lstStyle/>
          <a:p>
            <a:r>
              <a:rPr lang="vi-VN" sz="2400" b="1">
                <a:solidFill>
                  <a:srgbClr val="23B24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3</a:t>
            </a:r>
          </a:p>
        </p:txBody>
      </p:sp>
      <p:sp>
        <p:nvSpPr>
          <p:cNvPr id="7" name="TextBox 6">
            <a:extLst>
              <a:ext uri="{FF2B5EF4-FFF2-40B4-BE49-F238E27FC236}">
                <a16:creationId xmlns:a16="http://schemas.microsoft.com/office/drawing/2014/main" id="{8CD2C255-2A0D-71FA-6F1C-E1FCBAEFE161}"/>
              </a:ext>
            </a:extLst>
          </p:cNvPr>
          <p:cNvSpPr txBox="1"/>
          <p:nvPr/>
        </p:nvSpPr>
        <p:spPr>
          <a:xfrm>
            <a:off x="6917405" y="3289914"/>
            <a:ext cx="360996" cy="461665"/>
          </a:xfrm>
          <a:prstGeom prst="rect">
            <a:avLst/>
          </a:prstGeom>
          <a:noFill/>
        </p:spPr>
        <p:txBody>
          <a:bodyPr wrap="none" rtlCol="0">
            <a:spAutoFit/>
          </a:bodyPr>
          <a:lstStyle/>
          <a:p>
            <a:r>
              <a:rPr lang="vi-VN" sz="2400" b="1">
                <a:solidFill>
                  <a:srgbClr val="FB040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a:t>
            </a:r>
          </a:p>
        </p:txBody>
      </p:sp>
      <p:sp>
        <p:nvSpPr>
          <p:cNvPr id="8" name="TextBox 7">
            <a:extLst>
              <a:ext uri="{FF2B5EF4-FFF2-40B4-BE49-F238E27FC236}">
                <a16:creationId xmlns:a16="http://schemas.microsoft.com/office/drawing/2014/main" id="{812F9347-F61C-C9F4-4D56-E048B321C7C5}"/>
              </a:ext>
            </a:extLst>
          </p:cNvPr>
          <p:cNvSpPr txBox="1"/>
          <p:nvPr/>
        </p:nvSpPr>
        <p:spPr>
          <a:xfrm>
            <a:off x="7344972" y="2724765"/>
            <a:ext cx="367408" cy="461665"/>
          </a:xfrm>
          <a:prstGeom prst="rect">
            <a:avLst/>
          </a:prstGeom>
          <a:noFill/>
        </p:spPr>
        <p:txBody>
          <a:bodyPr wrap="none" rtlCol="0">
            <a:spAutoFit/>
          </a:bodyPr>
          <a:lstStyle/>
          <a:p>
            <a:r>
              <a:rPr lang="vi-VN" sz="2400" b="1">
                <a:solidFill>
                  <a:srgbClr val="FB040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5</a:t>
            </a:r>
          </a:p>
        </p:txBody>
      </p:sp>
      <p:sp>
        <p:nvSpPr>
          <p:cNvPr id="9" name="TextBox 8">
            <a:extLst>
              <a:ext uri="{FF2B5EF4-FFF2-40B4-BE49-F238E27FC236}">
                <a16:creationId xmlns:a16="http://schemas.microsoft.com/office/drawing/2014/main" id="{D80F897F-AC18-920A-9F46-90B006DFEA04}"/>
              </a:ext>
            </a:extLst>
          </p:cNvPr>
          <p:cNvSpPr txBox="1"/>
          <p:nvPr/>
        </p:nvSpPr>
        <p:spPr>
          <a:xfrm>
            <a:off x="7916413" y="2028637"/>
            <a:ext cx="360996" cy="461665"/>
          </a:xfrm>
          <a:prstGeom prst="rect">
            <a:avLst/>
          </a:prstGeom>
          <a:noFill/>
        </p:spPr>
        <p:txBody>
          <a:bodyPr wrap="none" rtlCol="0">
            <a:spAutoFit/>
          </a:bodyPr>
          <a:lstStyle/>
          <a:p>
            <a:r>
              <a:rPr lang="vi-VN" sz="2400" b="1">
                <a:solidFill>
                  <a:srgbClr val="FB040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6</a:t>
            </a:r>
          </a:p>
        </p:txBody>
      </p:sp>
      <p:sp>
        <p:nvSpPr>
          <p:cNvPr id="10" name="TextBox 9">
            <a:extLst>
              <a:ext uri="{FF2B5EF4-FFF2-40B4-BE49-F238E27FC236}">
                <a16:creationId xmlns:a16="http://schemas.microsoft.com/office/drawing/2014/main" id="{C69E6E38-4A9F-01C9-0B1F-006F4F71EC26}"/>
              </a:ext>
            </a:extLst>
          </p:cNvPr>
          <p:cNvSpPr txBox="1"/>
          <p:nvPr/>
        </p:nvSpPr>
        <p:spPr>
          <a:xfrm>
            <a:off x="8527136" y="1524637"/>
            <a:ext cx="360996" cy="461665"/>
          </a:xfrm>
          <a:prstGeom prst="rect">
            <a:avLst/>
          </a:prstGeom>
          <a:noFill/>
        </p:spPr>
        <p:txBody>
          <a:bodyPr wrap="none" rtlCol="0">
            <a:spAutoFit/>
          </a:bodyPr>
          <a:lstStyle/>
          <a:p>
            <a:r>
              <a:rPr lang="vi-VN" sz="2400" b="1">
                <a:solidFill>
                  <a:srgbClr val="FB040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7</a:t>
            </a:r>
          </a:p>
        </p:txBody>
      </p:sp>
      <p:sp>
        <p:nvSpPr>
          <p:cNvPr id="11" name="TextBox 10">
            <a:extLst>
              <a:ext uri="{FF2B5EF4-FFF2-40B4-BE49-F238E27FC236}">
                <a16:creationId xmlns:a16="http://schemas.microsoft.com/office/drawing/2014/main" id="{1AA152F4-C080-EB8B-E77B-641AADF1EA2B}"/>
              </a:ext>
            </a:extLst>
          </p:cNvPr>
          <p:cNvSpPr txBox="1"/>
          <p:nvPr/>
        </p:nvSpPr>
        <p:spPr>
          <a:xfrm>
            <a:off x="8991163" y="1130355"/>
            <a:ext cx="360996" cy="461665"/>
          </a:xfrm>
          <a:prstGeom prst="rect">
            <a:avLst/>
          </a:prstGeom>
          <a:noFill/>
        </p:spPr>
        <p:txBody>
          <a:bodyPr wrap="none" rtlCol="0">
            <a:spAutoFit/>
          </a:bodyPr>
          <a:lstStyle/>
          <a:p>
            <a:r>
              <a:rPr lang="vi-VN" sz="2400" b="1">
                <a:solidFill>
                  <a:srgbClr val="FB040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8</a:t>
            </a:r>
          </a:p>
        </p:txBody>
      </p:sp>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
        <p:nvSpPr>
          <p:cNvPr id="12" name="Freeform: Shape 11">
            <a:extLst>
              <a:ext uri="{FF2B5EF4-FFF2-40B4-BE49-F238E27FC236}">
                <a16:creationId xmlns:a16="http://schemas.microsoft.com/office/drawing/2014/main" id="{9D570C5E-2279-8A9E-4735-FBED7BAB2C49}"/>
              </a:ext>
            </a:extLst>
          </p:cNvPr>
          <p:cNvSpPr/>
          <p:nvPr/>
        </p:nvSpPr>
        <p:spPr>
          <a:xfrm>
            <a:off x="1168934" y="269152"/>
            <a:ext cx="8856963" cy="750024"/>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13" name="Group 12">
            <a:extLst>
              <a:ext uri="{FF2B5EF4-FFF2-40B4-BE49-F238E27FC236}">
                <a16:creationId xmlns:a16="http://schemas.microsoft.com/office/drawing/2014/main" id="{CCC99EBA-0A0E-68A3-8276-1674AE4DD5D4}"/>
              </a:ext>
            </a:extLst>
          </p:cNvPr>
          <p:cNvGrpSpPr/>
          <p:nvPr/>
        </p:nvGrpSpPr>
        <p:grpSpPr>
          <a:xfrm>
            <a:off x="1526076" y="370889"/>
            <a:ext cx="8499821" cy="556334"/>
            <a:chOff x="3315570" y="1313921"/>
            <a:chExt cx="1231412" cy="916694"/>
          </a:xfrm>
        </p:grpSpPr>
        <p:sp>
          <p:nvSpPr>
            <p:cNvPr id="14" name="TextBox 13">
              <a:extLst>
                <a:ext uri="{FF2B5EF4-FFF2-40B4-BE49-F238E27FC236}">
                  <a16:creationId xmlns:a16="http://schemas.microsoft.com/office/drawing/2014/main" id="{628FEE7D-E80D-126E-663A-C76AD9A7C71C}"/>
                </a:ext>
              </a:extLst>
            </p:cNvPr>
            <p:cNvSpPr txBox="1"/>
            <p:nvPr/>
          </p:nvSpPr>
          <p:spPr>
            <a:xfrm>
              <a:off x="3316624" y="1313921"/>
              <a:ext cx="1230358" cy="912845"/>
            </a:xfrm>
            <a:prstGeom prst="rect">
              <a:avLst/>
            </a:prstGeom>
            <a:noFill/>
            <a:effectLst/>
          </p:spPr>
          <p:txBody>
            <a:bodyPr wrap="square" rtlCol="0">
              <a:spAutoFit/>
            </a:bodyPr>
            <a:lstStyle/>
            <a:p>
              <a:r>
                <a:rPr lang="vi-VN"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1. VỊ TRÍ CỦA TRÁI ĐẤT TRONG HỆ MẶT TRỜI</a:t>
              </a:r>
            </a:p>
          </p:txBody>
        </p:sp>
        <p:sp>
          <p:nvSpPr>
            <p:cNvPr id="15" name="TextBox 14">
              <a:extLst>
                <a:ext uri="{FF2B5EF4-FFF2-40B4-BE49-F238E27FC236}">
                  <a16:creationId xmlns:a16="http://schemas.microsoft.com/office/drawing/2014/main" id="{2744BD54-CD0C-F2AA-F786-E1AC828AF9D1}"/>
                </a:ext>
              </a:extLst>
            </p:cNvPr>
            <p:cNvSpPr txBox="1"/>
            <p:nvPr/>
          </p:nvSpPr>
          <p:spPr>
            <a:xfrm>
              <a:off x="3315570" y="1317770"/>
              <a:ext cx="1231412" cy="912845"/>
            </a:xfrm>
            <a:prstGeom prst="rect">
              <a:avLst/>
            </a:prstGeom>
            <a:noFill/>
            <a:effectLst/>
          </p:spPr>
          <p:txBody>
            <a:bodyPr wrap="square" rtlCol="0">
              <a:spAutoFit/>
            </a:bodyPr>
            <a:lstStyle/>
            <a:p>
              <a:r>
                <a:rPr lang="en-US" sz="3000" b="1" spc="50">
                  <a:ln w="9525" cmpd="sng">
                    <a:noFill/>
                    <a:prstDash val="solid"/>
                  </a:ln>
                  <a:solidFill>
                    <a:srgbClr val="23B24B"/>
                  </a:solidFill>
                  <a:latin typeface="SVN-SAF" panose="02040603050506020204" pitchFamily="18" charset="0"/>
                  <a:ea typeface="Roboto" panose="02000000000000000000" pitchFamily="2" charset="0"/>
                </a:rPr>
                <a:t>1. </a:t>
              </a:r>
              <a:r>
                <a:rPr lang="vi-VN" sz="3000" b="1" spc="50">
                  <a:ln w="9525" cmpd="sng">
                    <a:noFill/>
                    <a:prstDash val="solid"/>
                  </a:ln>
                  <a:solidFill>
                    <a:srgbClr val="23B24B"/>
                  </a:solidFill>
                  <a:latin typeface="SVN-SAF" panose="02040603050506020204" pitchFamily="18" charset="0"/>
                  <a:ea typeface="Roboto" panose="02000000000000000000" pitchFamily="2" charset="0"/>
                </a:rPr>
                <a:t>VỊ TRÍ CỦA TRÁI ĐẤT TRONG HỆ MẶT TRỜI</a:t>
              </a:r>
            </a:p>
          </p:txBody>
        </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pic>
        <p:nvPicPr>
          <p:cNvPr id="68" name="Picture 67" descr="A cartoon of a magnifying glass&#10;&#10;Description automatically generated">
            <a:extLst>
              <a:ext uri="{FF2B5EF4-FFF2-40B4-BE49-F238E27FC236}">
                <a16:creationId xmlns:a16="http://schemas.microsoft.com/office/drawing/2014/main" id="{FD9FAB8B-FE16-4160-454C-F0D30CA64E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sp>
        <p:nvSpPr>
          <p:cNvPr id="2" name="TextBox 1">
            <a:extLst>
              <a:ext uri="{FF2B5EF4-FFF2-40B4-BE49-F238E27FC236}">
                <a16:creationId xmlns:a16="http://schemas.microsoft.com/office/drawing/2014/main" id="{CA3017DF-3CB6-FFC5-7739-66D6D471B919}"/>
              </a:ext>
            </a:extLst>
          </p:cNvPr>
          <p:cNvSpPr txBox="1"/>
          <p:nvPr/>
        </p:nvSpPr>
        <p:spPr>
          <a:xfrm>
            <a:off x="632102" y="2027822"/>
            <a:ext cx="4255435" cy="2400657"/>
          </a:xfrm>
          <a:prstGeom prst="rect">
            <a:avLst/>
          </a:prstGeom>
          <a:noFill/>
        </p:spPr>
        <p:txBody>
          <a:bodyPr wrap="square" rtlCol="0">
            <a:spAutoFit/>
          </a:bodyPr>
          <a:lstStyle/>
          <a:p>
            <a:pPr algn="just">
              <a:spcBef>
                <a:spcPts val="600"/>
              </a:spcBef>
              <a:spcAft>
                <a:spcPts val="600"/>
              </a:spcAft>
              <a:buClr>
                <a:srgbClr val="FF0000"/>
              </a:buClr>
            </a:pPr>
            <a:r>
              <a:rPr lang="vi-VN" sz="2800" b="1">
                <a:solidFill>
                  <a:srgbClr val="23B24B"/>
                </a:solidFill>
                <a:latin typeface="Open Sans" panose="020B0606030504020204" pitchFamily="34" charset="0"/>
                <a:ea typeface="Open Sans" panose="020B0606030504020204" pitchFamily="34" charset="0"/>
                <a:cs typeface="Open Sans" panose="020B0606030504020204" pitchFamily="34" charset="0"/>
              </a:rPr>
              <a:t>1. </a:t>
            </a:r>
            <a:r>
              <a:rPr lang="vi-VN" sz="2800">
                <a:latin typeface="Open Sans" panose="020B0606030504020204" pitchFamily="34" charset="0"/>
                <a:ea typeface="Open Sans" panose="020B0606030504020204" pitchFamily="34" charset="0"/>
                <a:cs typeface="Open Sans" panose="020B0606030504020204" pitchFamily="34" charset="0"/>
              </a:rPr>
              <a:t>Có bao nhiêu hành tinh trong hệ Mặt Trời?</a:t>
            </a:r>
          </a:p>
          <a:p>
            <a:pPr algn="just">
              <a:spcBef>
                <a:spcPts val="600"/>
              </a:spcBef>
              <a:spcAft>
                <a:spcPts val="600"/>
              </a:spcAft>
              <a:buClr>
                <a:srgbClr val="FF0000"/>
              </a:buClr>
            </a:pPr>
            <a:r>
              <a:rPr lang="vi-VN" sz="2800" b="1">
                <a:solidFill>
                  <a:srgbClr val="23B24B"/>
                </a:solidFill>
                <a:latin typeface="Open Sans" panose="020B0606030504020204" pitchFamily="34" charset="0"/>
                <a:ea typeface="Open Sans" panose="020B0606030504020204" pitchFamily="34" charset="0"/>
                <a:cs typeface="Open Sans" panose="020B0606030504020204" pitchFamily="34" charset="0"/>
              </a:rPr>
              <a:t>2. </a:t>
            </a:r>
            <a:r>
              <a:rPr lang="vi-VN" sz="2800">
                <a:latin typeface="Open Sans" panose="020B0606030504020204" pitchFamily="34" charset="0"/>
                <a:ea typeface="Open Sans" panose="020B0606030504020204" pitchFamily="34" charset="0"/>
                <a:cs typeface="Open Sans" panose="020B0606030504020204" pitchFamily="34" charset="0"/>
              </a:rPr>
              <a:t>Khi di chuyển từ Mặt Trời ra xa dần, Trái Đất là hành tinh thứ mấy?</a:t>
            </a:r>
          </a:p>
        </p:txBody>
      </p:sp>
    </p:spTree>
    <p:extLst>
      <p:ext uri="{BB962C8B-B14F-4D97-AF65-F5344CB8AC3E}">
        <p14:creationId xmlns:p14="http://schemas.microsoft.com/office/powerpoint/2010/main" val="431934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3"/>
                                        </p:tgtEl>
                                        <p:attrNameLst>
                                          <p:attrName>ppt_w</p:attrName>
                                        </p:attrNameLst>
                                      </p:cBhvr>
                                      <p:tavLst>
                                        <p:tav tm="0">
                                          <p:val>
                                            <p:strVal val="ppt_w"/>
                                          </p:val>
                                        </p:tav>
                                        <p:tav tm="100000">
                                          <p:val>
                                            <p:fltVal val="0"/>
                                          </p:val>
                                        </p:tav>
                                      </p:tavLst>
                                    </p:anim>
                                    <p:anim calcmode="lin" valueType="num">
                                      <p:cBhvr>
                                        <p:cTn id="50" dur="500"/>
                                        <p:tgtEl>
                                          <p:spTgt spid="3"/>
                                        </p:tgtEl>
                                        <p:attrNameLst>
                                          <p:attrName>ppt_h</p:attrName>
                                        </p:attrNameLst>
                                      </p:cBhvr>
                                      <p:tavLst>
                                        <p:tav tm="0">
                                          <p:val>
                                            <p:strVal val="ppt_h"/>
                                          </p:val>
                                        </p:tav>
                                        <p:tav tm="100000">
                                          <p:val>
                                            <p:fltVal val="0"/>
                                          </p:val>
                                        </p:tav>
                                      </p:tavLst>
                                    </p:anim>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53" presetClass="exit" presetSubtype="32" fill="hold" grpId="1" nodeType="withEffect">
                                  <p:stCondLst>
                                    <p:cond delay="0"/>
                                  </p:stCondLst>
                                  <p:childTnLst>
                                    <p:anim calcmode="lin" valueType="num">
                                      <p:cBhvr>
                                        <p:cTn id="54" dur="500"/>
                                        <p:tgtEl>
                                          <p:spTgt spid="2">
                                            <p:txEl>
                                              <p:pRg st="0" end="0"/>
                                            </p:txEl>
                                          </p:spTgt>
                                        </p:tgtEl>
                                        <p:attrNameLst>
                                          <p:attrName>ppt_w</p:attrName>
                                        </p:attrNameLst>
                                      </p:cBhvr>
                                      <p:tavLst>
                                        <p:tav tm="0">
                                          <p:val>
                                            <p:strVal val="ppt_w"/>
                                          </p:val>
                                        </p:tav>
                                        <p:tav tm="100000">
                                          <p:val>
                                            <p:fltVal val="0"/>
                                          </p:val>
                                        </p:tav>
                                      </p:tavLst>
                                    </p:anim>
                                    <p:anim calcmode="lin" valueType="num">
                                      <p:cBhvr>
                                        <p:cTn id="55" dur="500"/>
                                        <p:tgtEl>
                                          <p:spTgt spid="2">
                                            <p:txEl>
                                              <p:pRg st="0" end="0"/>
                                            </p:txEl>
                                          </p:spTgt>
                                        </p:tgtEl>
                                        <p:attrNameLst>
                                          <p:attrName>ppt_h</p:attrName>
                                        </p:attrNameLst>
                                      </p:cBhvr>
                                      <p:tavLst>
                                        <p:tav tm="0">
                                          <p:val>
                                            <p:strVal val="ppt_h"/>
                                          </p:val>
                                        </p:tav>
                                        <p:tav tm="100000">
                                          <p:val>
                                            <p:fltVal val="0"/>
                                          </p:val>
                                        </p:tav>
                                      </p:tavLst>
                                    </p:anim>
                                    <p:animEffect transition="out" filter="fade">
                                      <p:cBhvr>
                                        <p:cTn id="56" dur="500"/>
                                        <p:tgtEl>
                                          <p:spTgt spid="2">
                                            <p:txEl>
                                              <p:pRg st="0" end="0"/>
                                            </p:txEl>
                                          </p:spTgt>
                                        </p:tgtEl>
                                      </p:cBhvr>
                                    </p:animEffect>
                                    <p:set>
                                      <p:cBhvr>
                                        <p:cTn id="57" dur="1" fill="hold">
                                          <p:stCondLst>
                                            <p:cond delay="499"/>
                                          </p:stCondLst>
                                        </p:cTn>
                                        <p:tgtEl>
                                          <p:spTgt spid="2">
                                            <p:txEl>
                                              <p:pRg st="0" end="0"/>
                                            </p:txEl>
                                          </p:spTgt>
                                        </p:tgtEl>
                                        <p:attrNameLst>
                                          <p:attrName>style.visibility</p:attrName>
                                        </p:attrNameLst>
                                      </p:cBhvr>
                                      <p:to>
                                        <p:strVal val="hidden"/>
                                      </p:to>
                                    </p:set>
                                  </p:childTnLst>
                                </p:cTn>
                              </p:par>
                              <p:par>
                                <p:cTn id="58" presetID="53" presetClass="exit" presetSubtype="32" fill="hold" grpId="1" nodeType="withEffect">
                                  <p:stCondLst>
                                    <p:cond delay="0"/>
                                  </p:stCondLst>
                                  <p:childTnLst>
                                    <p:anim calcmode="lin" valueType="num">
                                      <p:cBhvr>
                                        <p:cTn id="59" dur="500"/>
                                        <p:tgtEl>
                                          <p:spTgt spid="2">
                                            <p:txEl>
                                              <p:pRg st="1" end="1"/>
                                            </p:txEl>
                                          </p:spTgt>
                                        </p:tgtEl>
                                        <p:attrNameLst>
                                          <p:attrName>ppt_w</p:attrName>
                                        </p:attrNameLst>
                                      </p:cBhvr>
                                      <p:tavLst>
                                        <p:tav tm="0">
                                          <p:val>
                                            <p:strVal val="ppt_w"/>
                                          </p:val>
                                        </p:tav>
                                        <p:tav tm="100000">
                                          <p:val>
                                            <p:fltVal val="0"/>
                                          </p:val>
                                        </p:tav>
                                      </p:tavLst>
                                    </p:anim>
                                    <p:anim calcmode="lin" valueType="num">
                                      <p:cBhvr>
                                        <p:cTn id="60" dur="500"/>
                                        <p:tgtEl>
                                          <p:spTgt spid="2">
                                            <p:txEl>
                                              <p:pRg st="1" end="1"/>
                                            </p:txEl>
                                          </p:spTgt>
                                        </p:tgtEl>
                                        <p:attrNameLst>
                                          <p:attrName>ppt_h</p:attrName>
                                        </p:attrNameLst>
                                      </p:cBhvr>
                                      <p:tavLst>
                                        <p:tav tm="0">
                                          <p:val>
                                            <p:strVal val="ppt_h"/>
                                          </p:val>
                                        </p:tav>
                                        <p:tav tm="100000">
                                          <p:val>
                                            <p:fltVal val="0"/>
                                          </p:val>
                                        </p:tav>
                                      </p:tavLst>
                                    </p:anim>
                                    <p:animEffect transition="out" filter="fade">
                                      <p:cBhvr>
                                        <p:cTn id="61" dur="500"/>
                                        <p:tgtEl>
                                          <p:spTgt spid="2">
                                            <p:txEl>
                                              <p:pRg st="1" end="1"/>
                                            </p:txEl>
                                          </p:spTgt>
                                        </p:tgtEl>
                                      </p:cBhvr>
                                    </p:animEffect>
                                    <p:set>
                                      <p:cBhvr>
                                        <p:cTn id="62" dur="1" fill="hold">
                                          <p:stCondLst>
                                            <p:cond delay="499"/>
                                          </p:stCondLst>
                                        </p:cTn>
                                        <p:tgtEl>
                                          <p:spTgt spid="2">
                                            <p:txEl>
                                              <p:pRg st="1" end="1"/>
                                            </p:txEl>
                                          </p:spTgt>
                                        </p:tgtEl>
                                        <p:attrNameLst>
                                          <p:attrName>style.visibility</p:attrName>
                                        </p:attrNameLst>
                                      </p:cBhvr>
                                      <p:to>
                                        <p:strVal val="hidden"/>
                                      </p:to>
                                    </p:set>
                                  </p:childTnLst>
                                </p:cTn>
                              </p:par>
                              <p:par>
                                <p:cTn id="63" presetID="53" presetClass="exit" presetSubtype="32" fill="hold" grpId="1" nodeType="withEffect">
                                  <p:stCondLst>
                                    <p:cond delay="0"/>
                                  </p:stCondLst>
                                  <p:childTnLst>
                                    <p:anim calcmode="lin" valueType="num">
                                      <p:cBhvr>
                                        <p:cTn id="64" dur="500"/>
                                        <p:tgtEl>
                                          <p:spTgt spid="4"/>
                                        </p:tgtEl>
                                        <p:attrNameLst>
                                          <p:attrName>ppt_w</p:attrName>
                                        </p:attrNameLst>
                                      </p:cBhvr>
                                      <p:tavLst>
                                        <p:tav tm="0">
                                          <p:val>
                                            <p:strVal val="ppt_w"/>
                                          </p:val>
                                        </p:tav>
                                        <p:tav tm="100000">
                                          <p:val>
                                            <p:fltVal val="0"/>
                                          </p:val>
                                        </p:tav>
                                      </p:tavLst>
                                    </p:anim>
                                    <p:anim calcmode="lin" valueType="num">
                                      <p:cBhvr>
                                        <p:cTn id="65" dur="500"/>
                                        <p:tgtEl>
                                          <p:spTgt spid="4"/>
                                        </p:tgtEl>
                                        <p:attrNameLst>
                                          <p:attrName>ppt_h</p:attrName>
                                        </p:attrNameLst>
                                      </p:cBhvr>
                                      <p:tavLst>
                                        <p:tav tm="0">
                                          <p:val>
                                            <p:strVal val="ppt_h"/>
                                          </p:val>
                                        </p:tav>
                                        <p:tav tm="100000">
                                          <p:val>
                                            <p:fltVal val="0"/>
                                          </p:val>
                                        </p:tav>
                                      </p:tavLst>
                                    </p:anim>
                                    <p:animEffect transition="out" filter="fade">
                                      <p:cBhvr>
                                        <p:cTn id="66" dur="500"/>
                                        <p:tgtEl>
                                          <p:spTgt spid="4"/>
                                        </p:tgtEl>
                                      </p:cBhvr>
                                    </p:animEffect>
                                    <p:set>
                                      <p:cBhvr>
                                        <p:cTn id="67" dur="1" fill="hold">
                                          <p:stCondLst>
                                            <p:cond delay="499"/>
                                          </p:stCondLst>
                                        </p:cTn>
                                        <p:tgtEl>
                                          <p:spTgt spid="4"/>
                                        </p:tgtEl>
                                        <p:attrNameLst>
                                          <p:attrName>style.visibility</p:attrName>
                                        </p:attrNameLst>
                                      </p:cBhvr>
                                      <p:to>
                                        <p:strVal val="hidden"/>
                                      </p:to>
                                    </p:set>
                                  </p:childTnLst>
                                </p:cTn>
                              </p:par>
                              <p:par>
                                <p:cTn id="68" presetID="53" presetClass="exit" presetSubtype="32" fill="hold" grpId="1" nodeType="withEffect">
                                  <p:stCondLst>
                                    <p:cond delay="0"/>
                                  </p:stCondLst>
                                  <p:childTnLst>
                                    <p:anim calcmode="lin" valueType="num">
                                      <p:cBhvr>
                                        <p:cTn id="69" dur="500"/>
                                        <p:tgtEl>
                                          <p:spTgt spid="5"/>
                                        </p:tgtEl>
                                        <p:attrNameLst>
                                          <p:attrName>ppt_w</p:attrName>
                                        </p:attrNameLst>
                                      </p:cBhvr>
                                      <p:tavLst>
                                        <p:tav tm="0">
                                          <p:val>
                                            <p:strVal val="ppt_w"/>
                                          </p:val>
                                        </p:tav>
                                        <p:tav tm="100000">
                                          <p:val>
                                            <p:fltVal val="0"/>
                                          </p:val>
                                        </p:tav>
                                      </p:tavLst>
                                    </p:anim>
                                    <p:anim calcmode="lin" valueType="num">
                                      <p:cBhvr>
                                        <p:cTn id="70" dur="500"/>
                                        <p:tgtEl>
                                          <p:spTgt spid="5"/>
                                        </p:tgtEl>
                                        <p:attrNameLst>
                                          <p:attrName>ppt_h</p:attrName>
                                        </p:attrNameLst>
                                      </p:cBhvr>
                                      <p:tavLst>
                                        <p:tav tm="0">
                                          <p:val>
                                            <p:strVal val="ppt_h"/>
                                          </p:val>
                                        </p:tav>
                                        <p:tav tm="100000">
                                          <p:val>
                                            <p:fltVal val="0"/>
                                          </p:val>
                                        </p:tav>
                                      </p:tavLst>
                                    </p:anim>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53" presetClass="exit" presetSubtype="32" fill="hold" grpId="1" nodeType="withEffect">
                                  <p:stCondLst>
                                    <p:cond delay="0"/>
                                  </p:stCondLst>
                                  <p:childTnLst>
                                    <p:anim calcmode="lin" valueType="num">
                                      <p:cBhvr>
                                        <p:cTn id="74" dur="500"/>
                                        <p:tgtEl>
                                          <p:spTgt spid="6"/>
                                        </p:tgtEl>
                                        <p:attrNameLst>
                                          <p:attrName>ppt_w</p:attrName>
                                        </p:attrNameLst>
                                      </p:cBhvr>
                                      <p:tavLst>
                                        <p:tav tm="0">
                                          <p:val>
                                            <p:strVal val="ppt_w"/>
                                          </p:val>
                                        </p:tav>
                                        <p:tav tm="100000">
                                          <p:val>
                                            <p:fltVal val="0"/>
                                          </p:val>
                                        </p:tav>
                                      </p:tavLst>
                                    </p:anim>
                                    <p:anim calcmode="lin" valueType="num">
                                      <p:cBhvr>
                                        <p:cTn id="75" dur="500"/>
                                        <p:tgtEl>
                                          <p:spTgt spid="6"/>
                                        </p:tgtEl>
                                        <p:attrNameLst>
                                          <p:attrName>ppt_h</p:attrName>
                                        </p:attrNameLst>
                                      </p:cBhvr>
                                      <p:tavLst>
                                        <p:tav tm="0">
                                          <p:val>
                                            <p:strVal val="ppt_h"/>
                                          </p:val>
                                        </p:tav>
                                        <p:tav tm="100000">
                                          <p:val>
                                            <p:fltVal val="0"/>
                                          </p:val>
                                        </p:tav>
                                      </p:tavLst>
                                    </p:anim>
                                    <p:animEffect transition="out" filter="fade">
                                      <p:cBhvr>
                                        <p:cTn id="76" dur="500"/>
                                        <p:tgtEl>
                                          <p:spTgt spid="6"/>
                                        </p:tgtEl>
                                      </p:cBhvr>
                                    </p:animEffect>
                                    <p:set>
                                      <p:cBhvr>
                                        <p:cTn id="77" dur="1" fill="hold">
                                          <p:stCondLst>
                                            <p:cond delay="499"/>
                                          </p:stCondLst>
                                        </p:cTn>
                                        <p:tgtEl>
                                          <p:spTgt spid="6"/>
                                        </p:tgtEl>
                                        <p:attrNameLst>
                                          <p:attrName>style.visibility</p:attrName>
                                        </p:attrNameLst>
                                      </p:cBhvr>
                                      <p:to>
                                        <p:strVal val="hidden"/>
                                      </p:to>
                                    </p:set>
                                  </p:childTnLst>
                                </p:cTn>
                              </p:par>
                              <p:par>
                                <p:cTn id="78" presetID="53" presetClass="exit" presetSubtype="32" fill="hold" grpId="1" nodeType="withEffect">
                                  <p:stCondLst>
                                    <p:cond delay="0"/>
                                  </p:stCondLst>
                                  <p:childTnLst>
                                    <p:anim calcmode="lin" valueType="num">
                                      <p:cBhvr>
                                        <p:cTn id="79" dur="500"/>
                                        <p:tgtEl>
                                          <p:spTgt spid="7"/>
                                        </p:tgtEl>
                                        <p:attrNameLst>
                                          <p:attrName>ppt_w</p:attrName>
                                        </p:attrNameLst>
                                      </p:cBhvr>
                                      <p:tavLst>
                                        <p:tav tm="0">
                                          <p:val>
                                            <p:strVal val="ppt_w"/>
                                          </p:val>
                                        </p:tav>
                                        <p:tav tm="100000">
                                          <p:val>
                                            <p:fltVal val="0"/>
                                          </p:val>
                                        </p:tav>
                                      </p:tavLst>
                                    </p:anim>
                                    <p:anim calcmode="lin" valueType="num">
                                      <p:cBhvr>
                                        <p:cTn id="80" dur="500"/>
                                        <p:tgtEl>
                                          <p:spTgt spid="7"/>
                                        </p:tgtEl>
                                        <p:attrNameLst>
                                          <p:attrName>ppt_h</p:attrName>
                                        </p:attrNameLst>
                                      </p:cBhvr>
                                      <p:tavLst>
                                        <p:tav tm="0">
                                          <p:val>
                                            <p:strVal val="ppt_h"/>
                                          </p:val>
                                        </p:tav>
                                        <p:tav tm="100000">
                                          <p:val>
                                            <p:fltVal val="0"/>
                                          </p:val>
                                        </p:tav>
                                      </p:tavLst>
                                    </p:anim>
                                    <p:animEffect transition="out" filter="fade">
                                      <p:cBhvr>
                                        <p:cTn id="81" dur="500"/>
                                        <p:tgtEl>
                                          <p:spTgt spid="7"/>
                                        </p:tgtEl>
                                      </p:cBhvr>
                                    </p:animEffect>
                                    <p:set>
                                      <p:cBhvr>
                                        <p:cTn id="82" dur="1" fill="hold">
                                          <p:stCondLst>
                                            <p:cond delay="499"/>
                                          </p:stCondLst>
                                        </p:cTn>
                                        <p:tgtEl>
                                          <p:spTgt spid="7"/>
                                        </p:tgtEl>
                                        <p:attrNameLst>
                                          <p:attrName>style.visibility</p:attrName>
                                        </p:attrNameLst>
                                      </p:cBhvr>
                                      <p:to>
                                        <p:strVal val="hidden"/>
                                      </p:to>
                                    </p:set>
                                  </p:childTnLst>
                                </p:cTn>
                              </p:par>
                              <p:par>
                                <p:cTn id="83" presetID="53" presetClass="exit" presetSubtype="32" fill="hold" grpId="1" nodeType="withEffect">
                                  <p:stCondLst>
                                    <p:cond delay="0"/>
                                  </p:stCondLst>
                                  <p:childTnLst>
                                    <p:anim calcmode="lin" valueType="num">
                                      <p:cBhvr>
                                        <p:cTn id="84" dur="500"/>
                                        <p:tgtEl>
                                          <p:spTgt spid="8"/>
                                        </p:tgtEl>
                                        <p:attrNameLst>
                                          <p:attrName>ppt_w</p:attrName>
                                        </p:attrNameLst>
                                      </p:cBhvr>
                                      <p:tavLst>
                                        <p:tav tm="0">
                                          <p:val>
                                            <p:strVal val="ppt_w"/>
                                          </p:val>
                                        </p:tav>
                                        <p:tav tm="100000">
                                          <p:val>
                                            <p:fltVal val="0"/>
                                          </p:val>
                                        </p:tav>
                                      </p:tavLst>
                                    </p:anim>
                                    <p:anim calcmode="lin" valueType="num">
                                      <p:cBhvr>
                                        <p:cTn id="85" dur="500"/>
                                        <p:tgtEl>
                                          <p:spTgt spid="8"/>
                                        </p:tgtEl>
                                        <p:attrNameLst>
                                          <p:attrName>ppt_h</p:attrName>
                                        </p:attrNameLst>
                                      </p:cBhvr>
                                      <p:tavLst>
                                        <p:tav tm="0">
                                          <p:val>
                                            <p:strVal val="ppt_h"/>
                                          </p:val>
                                        </p:tav>
                                        <p:tav tm="100000">
                                          <p:val>
                                            <p:fltVal val="0"/>
                                          </p:val>
                                        </p:tav>
                                      </p:tavLst>
                                    </p:anim>
                                    <p:animEffect transition="out" filter="fade">
                                      <p:cBhvr>
                                        <p:cTn id="86" dur="500"/>
                                        <p:tgtEl>
                                          <p:spTgt spid="8"/>
                                        </p:tgtEl>
                                      </p:cBhvr>
                                    </p:animEffect>
                                    <p:set>
                                      <p:cBhvr>
                                        <p:cTn id="87" dur="1" fill="hold">
                                          <p:stCondLst>
                                            <p:cond delay="499"/>
                                          </p:stCondLst>
                                        </p:cTn>
                                        <p:tgtEl>
                                          <p:spTgt spid="8"/>
                                        </p:tgtEl>
                                        <p:attrNameLst>
                                          <p:attrName>style.visibility</p:attrName>
                                        </p:attrNameLst>
                                      </p:cBhvr>
                                      <p:to>
                                        <p:strVal val="hidden"/>
                                      </p:to>
                                    </p:set>
                                  </p:childTnLst>
                                </p:cTn>
                              </p:par>
                              <p:par>
                                <p:cTn id="88" presetID="53" presetClass="exit" presetSubtype="32" fill="hold" grpId="1" nodeType="withEffect">
                                  <p:stCondLst>
                                    <p:cond delay="0"/>
                                  </p:stCondLst>
                                  <p:childTnLst>
                                    <p:anim calcmode="lin" valueType="num">
                                      <p:cBhvr>
                                        <p:cTn id="89" dur="500"/>
                                        <p:tgtEl>
                                          <p:spTgt spid="9"/>
                                        </p:tgtEl>
                                        <p:attrNameLst>
                                          <p:attrName>ppt_w</p:attrName>
                                        </p:attrNameLst>
                                      </p:cBhvr>
                                      <p:tavLst>
                                        <p:tav tm="0">
                                          <p:val>
                                            <p:strVal val="ppt_w"/>
                                          </p:val>
                                        </p:tav>
                                        <p:tav tm="100000">
                                          <p:val>
                                            <p:fltVal val="0"/>
                                          </p:val>
                                        </p:tav>
                                      </p:tavLst>
                                    </p:anim>
                                    <p:anim calcmode="lin" valueType="num">
                                      <p:cBhvr>
                                        <p:cTn id="90" dur="500"/>
                                        <p:tgtEl>
                                          <p:spTgt spid="9"/>
                                        </p:tgtEl>
                                        <p:attrNameLst>
                                          <p:attrName>ppt_h</p:attrName>
                                        </p:attrNameLst>
                                      </p:cBhvr>
                                      <p:tavLst>
                                        <p:tav tm="0">
                                          <p:val>
                                            <p:strVal val="ppt_h"/>
                                          </p:val>
                                        </p:tav>
                                        <p:tav tm="100000">
                                          <p:val>
                                            <p:fltVal val="0"/>
                                          </p:val>
                                        </p:tav>
                                      </p:tavLst>
                                    </p:anim>
                                    <p:animEffect transition="out" filter="fade">
                                      <p:cBhvr>
                                        <p:cTn id="91" dur="500"/>
                                        <p:tgtEl>
                                          <p:spTgt spid="9"/>
                                        </p:tgtEl>
                                      </p:cBhvr>
                                    </p:animEffect>
                                    <p:set>
                                      <p:cBhvr>
                                        <p:cTn id="92" dur="1" fill="hold">
                                          <p:stCondLst>
                                            <p:cond delay="499"/>
                                          </p:stCondLst>
                                        </p:cTn>
                                        <p:tgtEl>
                                          <p:spTgt spid="9"/>
                                        </p:tgtEl>
                                        <p:attrNameLst>
                                          <p:attrName>style.visibility</p:attrName>
                                        </p:attrNameLst>
                                      </p:cBhvr>
                                      <p:to>
                                        <p:strVal val="hidden"/>
                                      </p:to>
                                    </p:set>
                                  </p:childTnLst>
                                </p:cTn>
                              </p:par>
                              <p:par>
                                <p:cTn id="93" presetID="53" presetClass="exit" presetSubtype="32" fill="hold" grpId="1" nodeType="withEffect">
                                  <p:stCondLst>
                                    <p:cond delay="0"/>
                                  </p:stCondLst>
                                  <p:childTnLst>
                                    <p:anim calcmode="lin" valueType="num">
                                      <p:cBhvr>
                                        <p:cTn id="94" dur="500"/>
                                        <p:tgtEl>
                                          <p:spTgt spid="10"/>
                                        </p:tgtEl>
                                        <p:attrNameLst>
                                          <p:attrName>ppt_w</p:attrName>
                                        </p:attrNameLst>
                                      </p:cBhvr>
                                      <p:tavLst>
                                        <p:tav tm="0">
                                          <p:val>
                                            <p:strVal val="ppt_w"/>
                                          </p:val>
                                        </p:tav>
                                        <p:tav tm="100000">
                                          <p:val>
                                            <p:fltVal val="0"/>
                                          </p:val>
                                        </p:tav>
                                      </p:tavLst>
                                    </p:anim>
                                    <p:anim calcmode="lin" valueType="num">
                                      <p:cBhvr>
                                        <p:cTn id="95" dur="500"/>
                                        <p:tgtEl>
                                          <p:spTgt spid="10"/>
                                        </p:tgtEl>
                                        <p:attrNameLst>
                                          <p:attrName>ppt_h</p:attrName>
                                        </p:attrNameLst>
                                      </p:cBhvr>
                                      <p:tavLst>
                                        <p:tav tm="0">
                                          <p:val>
                                            <p:strVal val="ppt_h"/>
                                          </p:val>
                                        </p:tav>
                                        <p:tav tm="100000">
                                          <p:val>
                                            <p:fltVal val="0"/>
                                          </p:val>
                                        </p:tav>
                                      </p:tavLst>
                                    </p:anim>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53" presetClass="exit" presetSubtype="32" fill="hold" grpId="1" nodeType="withEffect">
                                  <p:stCondLst>
                                    <p:cond delay="0"/>
                                  </p:stCondLst>
                                  <p:childTnLst>
                                    <p:anim calcmode="lin" valueType="num">
                                      <p:cBhvr>
                                        <p:cTn id="99" dur="500"/>
                                        <p:tgtEl>
                                          <p:spTgt spid="11"/>
                                        </p:tgtEl>
                                        <p:attrNameLst>
                                          <p:attrName>ppt_w</p:attrName>
                                        </p:attrNameLst>
                                      </p:cBhvr>
                                      <p:tavLst>
                                        <p:tav tm="0">
                                          <p:val>
                                            <p:strVal val="ppt_w"/>
                                          </p:val>
                                        </p:tav>
                                        <p:tav tm="100000">
                                          <p:val>
                                            <p:fltVal val="0"/>
                                          </p:val>
                                        </p:tav>
                                      </p:tavLst>
                                    </p:anim>
                                    <p:anim calcmode="lin" valueType="num">
                                      <p:cBhvr>
                                        <p:cTn id="100" dur="500"/>
                                        <p:tgtEl>
                                          <p:spTgt spid="11"/>
                                        </p:tgtEl>
                                        <p:attrNameLst>
                                          <p:attrName>ppt_h</p:attrName>
                                        </p:attrNameLst>
                                      </p:cBhvr>
                                      <p:tavLst>
                                        <p:tav tm="0">
                                          <p:val>
                                            <p:strVal val="ppt_h"/>
                                          </p:val>
                                        </p:tav>
                                        <p:tav tm="100000">
                                          <p:val>
                                            <p:fltVal val="0"/>
                                          </p:val>
                                        </p:tav>
                                      </p:tavLst>
                                    </p:anim>
                                    <p:animEffect transition="out" filter="fade">
                                      <p:cBhvr>
                                        <p:cTn id="101" dur="500"/>
                                        <p:tgtEl>
                                          <p:spTgt spid="11"/>
                                        </p:tgtEl>
                                      </p:cBhvr>
                                    </p:animEffect>
                                    <p:set>
                                      <p:cBhvr>
                                        <p:cTn id="10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animBg="1"/>
      <p:bldP spid="2" grpId="0" uiExpand="1" build="p"/>
      <p:bldP spid="2"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6D53BD-05C9-5729-2905-6E008406EB93}"/>
              </a:ext>
            </a:extLst>
          </p:cNvPr>
          <p:cNvPicPr>
            <a:picLocks noChangeAspect="1"/>
          </p:cNvPicPr>
          <p:nvPr/>
        </p:nvPicPr>
        <p:blipFill>
          <a:blip r:embed="rId2"/>
          <a:stretch>
            <a:fillRect/>
          </a:stretch>
        </p:blipFill>
        <p:spPr>
          <a:xfrm>
            <a:off x="508777" y="1654078"/>
            <a:ext cx="10683315" cy="5060952"/>
          </a:xfrm>
          <a:prstGeom prst="rect">
            <a:avLst/>
          </a:prstGeom>
        </p:spPr>
      </p:pic>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
        <p:nvSpPr>
          <p:cNvPr id="12" name="Freeform: Shape 11">
            <a:extLst>
              <a:ext uri="{FF2B5EF4-FFF2-40B4-BE49-F238E27FC236}">
                <a16:creationId xmlns:a16="http://schemas.microsoft.com/office/drawing/2014/main" id="{9D570C5E-2279-8A9E-4735-FBED7BAB2C49}"/>
              </a:ext>
            </a:extLst>
          </p:cNvPr>
          <p:cNvSpPr/>
          <p:nvPr/>
        </p:nvSpPr>
        <p:spPr>
          <a:xfrm>
            <a:off x="1168934" y="269152"/>
            <a:ext cx="7468077" cy="750024"/>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13" name="Group 12">
            <a:extLst>
              <a:ext uri="{FF2B5EF4-FFF2-40B4-BE49-F238E27FC236}">
                <a16:creationId xmlns:a16="http://schemas.microsoft.com/office/drawing/2014/main" id="{CCC99EBA-0A0E-68A3-8276-1674AE4DD5D4}"/>
              </a:ext>
            </a:extLst>
          </p:cNvPr>
          <p:cNvGrpSpPr/>
          <p:nvPr/>
        </p:nvGrpSpPr>
        <p:grpSpPr>
          <a:xfrm>
            <a:off x="1526075" y="370889"/>
            <a:ext cx="6995625" cy="556334"/>
            <a:chOff x="3315570" y="1313921"/>
            <a:chExt cx="1437592" cy="916693"/>
          </a:xfrm>
        </p:grpSpPr>
        <p:sp>
          <p:nvSpPr>
            <p:cNvPr id="14" name="TextBox 13">
              <a:extLst>
                <a:ext uri="{FF2B5EF4-FFF2-40B4-BE49-F238E27FC236}">
                  <a16:creationId xmlns:a16="http://schemas.microsoft.com/office/drawing/2014/main" id="{628FEE7D-E80D-126E-663A-C76AD9A7C71C}"/>
                </a:ext>
              </a:extLst>
            </p:cNvPr>
            <p:cNvSpPr txBox="1"/>
            <p:nvPr/>
          </p:nvSpPr>
          <p:spPr>
            <a:xfrm>
              <a:off x="3316624" y="1313921"/>
              <a:ext cx="1436538" cy="912844"/>
            </a:xfrm>
            <a:prstGeom prst="rect">
              <a:avLst/>
            </a:prstGeom>
            <a:noFill/>
            <a:effectLst/>
          </p:spPr>
          <p:txBody>
            <a:bodyPr wrap="square" rtlCol="0">
              <a:spAutoFit/>
            </a:bodyPr>
            <a:lstStyle/>
            <a:p>
              <a:r>
                <a:rPr lang="vi-VN"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2. SỰ CHUYỂN ĐỘNG CỦA TRÁI ĐẤT</a:t>
              </a:r>
            </a:p>
          </p:txBody>
        </p:sp>
        <p:sp>
          <p:nvSpPr>
            <p:cNvPr id="15" name="TextBox 14">
              <a:extLst>
                <a:ext uri="{FF2B5EF4-FFF2-40B4-BE49-F238E27FC236}">
                  <a16:creationId xmlns:a16="http://schemas.microsoft.com/office/drawing/2014/main" id="{2744BD54-CD0C-F2AA-F786-E1AC828AF9D1}"/>
                </a:ext>
              </a:extLst>
            </p:cNvPr>
            <p:cNvSpPr txBox="1"/>
            <p:nvPr/>
          </p:nvSpPr>
          <p:spPr>
            <a:xfrm>
              <a:off x="3315570" y="1317770"/>
              <a:ext cx="1387894" cy="912844"/>
            </a:xfrm>
            <a:prstGeom prst="rect">
              <a:avLst/>
            </a:prstGeom>
            <a:noFill/>
            <a:effectLst/>
          </p:spPr>
          <p:txBody>
            <a:bodyPr wrap="square" rtlCol="0">
              <a:spAutoFit/>
            </a:bodyPr>
            <a:lstStyle/>
            <a:p>
              <a:r>
                <a:rPr lang="en-US" sz="3000" b="1" spc="50">
                  <a:ln w="9525" cmpd="sng">
                    <a:noFill/>
                    <a:prstDash val="solid"/>
                  </a:ln>
                  <a:solidFill>
                    <a:srgbClr val="23B24B"/>
                  </a:solidFill>
                  <a:latin typeface="SVN-SAF" panose="02040603050506020204" pitchFamily="18" charset="0"/>
                  <a:ea typeface="Roboto" panose="02000000000000000000" pitchFamily="2" charset="0"/>
                </a:rPr>
                <a:t>2</a:t>
              </a:r>
              <a:r>
                <a:rPr lang="vi-VN" sz="3000" b="1" spc="50">
                  <a:ln w="9525" cmpd="sng">
                    <a:noFill/>
                    <a:prstDash val="solid"/>
                  </a:ln>
                  <a:solidFill>
                    <a:srgbClr val="23B24B"/>
                  </a:solidFill>
                  <a:latin typeface="SVN-SAF" panose="02040603050506020204" pitchFamily="18" charset="0"/>
                  <a:ea typeface="Roboto" panose="02000000000000000000" pitchFamily="2" charset="0"/>
                </a:rPr>
                <a:t>. SỰ CHUYỂN ĐỘNG CỦA TRÁI ĐẤT</a:t>
              </a:r>
            </a:p>
          </p:txBody>
        </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pic>
        <p:nvPicPr>
          <p:cNvPr id="68" name="Picture 67" descr="A cartoon of a magnifying glass&#10;&#10;Description automatically generated">
            <a:extLst>
              <a:ext uri="{FF2B5EF4-FFF2-40B4-BE49-F238E27FC236}">
                <a16:creationId xmlns:a16="http://schemas.microsoft.com/office/drawing/2014/main" id="{FD9FAB8B-FE16-4160-454C-F0D30CA64E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sp>
        <p:nvSpPr>
          <p:cNvPr id="3" name="TextBox 2">
            <a:extLst>
              <a:ext uri="{FF2B5EF4-FFF2-40B4-BE49-F238E27FC236}">
                <a16:creationId xmlns:a16="http://schemas.microsoft.com/office/drawing/2014/main" id="{93AD880A-11E3-1D99-2D54-5D491FB6F9D1}"/>
              </a:ext>
            </a:extLst>
          </p:cNvPr>
          <p:cNvSpPr txBox="1"/>
          <p:nvPr/>
        </p:nvSpPr>
        <p:spPr>
          <a:xfrm>
            <a:off x="425746" y="1235245"/>
            <a:ext cx="11955566" cy="523220"/>
          </a:xfrm>
          <a:prstGeom prst="rect">
            <a:avLst/>
          </a:prstGeom>
          <a:noFill/>
        </p:spPr>
        <p:txBody>
          <a:bodyPr wrap="square" rtlCol="0">
            <a:spAutoFit/>
          </a:bodyPr>
          <a:lstStyle/>
          <a:p>
            <a:pPr>
              <a:spcBef>
                <a:spcPts val="600"/>
              </a:spcBef>
              <a:spcAft>
                <a:spcPts val="600"/>
              </a:spcAft>
              <a:buClr>
                <a:srgbClr val="FF0000"/>
              </a:buClr>
            </a:pPr>
            <a:r>
              <a:rPr lang="vi-VN" sz="2800" b="1">
                <a:solidFill>
                  <a:srgbClr val="B4482D"/>
                </a:solidFill>
                <a:latin typeface="Open Sans" panose="020B0606030504020204" pitchFamily="34" charset="0"/>
                <a:ea typeface="Open Sans" panose="020B0606030504020204" pitchFamily="34" charset="0"/>
                <a:cs typeface="Open Sans" panose="020B0606030504020204" pitchFamily="34" charset="0"/>
              </a:rPr>
              <a:t>Quan sát hình và hoàn thành các nội dung còn trống</a:t>
            </a:r>
            <a:r>
              <a:rPr lang="en-US" sz="2800" b="1">
                <a:solidFill>
                  <a:srgbClr val="B4482D"/>
                </a:solidFill>
                <a:latin typeface="Open Sans" panose="020B0606030504020204" pitchFamily="34" charset="0"/>
                <a:ea typeface="Open Sans" panose="020B0606030504020204" pitchFamily="34" charset="0"/>
                <a:cs typeface="Open Sans" panose="020B0606030504020204" pitchFamily="34" charset="0"/>
              </a:rPr>
              <a:t> ở trang 71.</a:t>
            </a:r>
            <a:endParaRPr lang="vi-VN" sz="280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17730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3"/>
                                        </p:tgtEl>
                                        <p:attrNameLst>
                                          <p:attrName>ppt_w</p:attrName>
                                        </p:attrNameLst>
                                      </p:cBhvr>
                                      <p:tavLst>
                                        <p:tav tm="0">
                                          <p:val>
                                            <p:strVal val="ppt_w"/>
                                          </p:val>
                                        </p:tav>
                                        <p:tav tm="100000">
                                          <p:val>
                                            <p:fltVal val="0"/>
                                          </p:val>
                                        </p:tav>
                                      </p:tavLst>
                                    </p:anim>
                                    <p:anim calcmode="lin" valueType="num">
                                      <p:cBhvr>
                                        <p:cTn id="23" dur="500"/>
                                        <p:tgtEl>
                                          <p:spTgt spid="3"/>
                                        </p:tgtEl>
                                        <p:attrNameLst>
                                          <p:attrName>ppt_h</p:attrName>
                                        </p:attrNameLst>
                                      </p:cBhvr>
                                      <p:tavLst>
                                        <p:tav tm="0">
                                          <p:val>
                                            <p:strVal val="ppt_h"/>
                                          </p:val>
                                        </p:tav>
                                        <p:tav tm="100000">
                                          <p:val>
                                            <p:fltVal val="0"/>
                                          </p:val>
                                        </p:tav>
                                      </p:tavLst>
                                    </p:anim>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53" presetClass="exit" presetSubtype="32" fill="hold" nodeType="withEffect">
                                  <p:stCondLst>
                                    <p:cond delay="0"/>
                                  </p:stCondLst>
                                  <p:childTnLst>
                                    <p:anim calcmode="lin" valueType="num">
                                      <p:cBhvr>
                                        <p:cTn id="27" dur="500"/>
                                        <p:tgtEl>
                                          <p:spTgt spid="5"/>
                                        </p:tgtEl>
                                        <p:attrNameLst>
                                          <p:attrName>ppt_w</p:attrName>
                                        </p:attrNameLst>
                                      </p:cBhvr>
                                      <p:tavLst>
                                        <p:tav tm="0">
                                          <p:val>
                                            <p:strVal val="ppt_w"/>
                                          </p:val>
                                        </p:tav>
                                        <p:tav tm="100000">
                                          <p:val>
                                            <p:fltVal val="0"/>
                                          </p:val>
                                        </p:tav>
                                      </p:tavLst>
                                    </p:anim>
                                    <p:anim calcmode="lin" valueType="num">
                                      <p:cBhvr>
                                        <p:cTn id="28" dur="500"/>
                                        <p:tgtEl>
                                          <p:spTgt spid="5"/>
                                        </p:tgtEl>
                                        <p:attrNameLst>
                                          <p:attrName>ppt_h</p:attrName>
                                        </p:attrNameLst>
                                      </p:cBhvr>
                                      <p:tavLst>
                                        <p:tav tm="0">
                                          <p:val>
                                            <p:strVal val="ppt_h"/>
                                          </p:val>
                                        </p:tav>
                                        <p:tav tm="100000">
                                          <p:val>
                                            <p:fltVal val="0"/>
                                          </p:val>
                                        </p:tav>
                                      </p:tavLst>
                                    </p:anim>
                                    <p:animEffect transition="out" filter="fade">
                                      <p:cBhvr>
                                        <p:cTn id="29" dur="500"/>
                                        <p:tgtEl>
                                          <p:spTgt spid="5"/>
                                        </p:tgtEl>
                                      </p:cBhvr>
                                    </p:animEffect>
                                    <p:set>
                                      <p:cBhvr>
                                        <p:cTn id="3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3"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7F132E7-E6FF-61A3-7257-5587ABDC7C1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4524" y="3228151"/>
            <a:ext cx="4875910" cy="3103530"/>
          </a:xfrm>
          <a:prstGeom prst="rect">
            <a:avLst/>
          </a:prstGeom>
        </p:spPr>
      </p:pic>
      <p:pic>
        <p:nvPicPr>
          <p:cNvPr id="7" name="Picture 6" descr="A cartoon of a science experiment&#10;&#10;Description automatically generated">
            <a:extLst>
              <a:ext uri="{FF2B5EF4-FFF2-40B4-BE49-F238E27FC236}">
                <a16:creationId xmlns:a16="http://schemas.microsoft.com/office/drawing/2014/main" id="{900BFA55-B360-6C7A-4FEB-C200FAC346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37" y="1182984"/>
            <a:ext cx="913797" cy="913797"/>
          </a:xfrm>
          <a:prstGeom prst="rect">
            <a:avLst/>
          </a:prstGeom>
        </p:spPr>
      </p:pic>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
        <p:nvSpPr>
          <p:cNvPr id="12" name="Freeform: Shape 11">
            <a:extLst>
              <a:ext uri="{FF2B5EF4-FFF2-40B4-BE49-F238E27FC236}">
                <a16:creationId xmlns:a16="http://schemas.microsoft.com/office/drawing/2014/main" id="{9D570C5E-2279-8A9E-4735-FBED7BAB2C49}"/>
              </a:ext>
            </a:extLst>
          </p:cNvPr>
          <p:cNvSpPr/>
          <p:nvPr/>
        </p:nvSpPr>
        <p:spPr>
          <a:xfrm>
            <a:off x="1168934" y="269152"/>
            <a:ext cx="6473299" cy="750024"/>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13" name="Group 12">
            <a:extLst>
              <a:ext uri="{FF2B5EF4-FFF2-40B4-BE49-F238E27FC236}">
                <a16:creationId xmlns:a16="http://schemas.microsoft.com/office/drawing/2014/main" id="{CCC99EBA-0A0E-68A3-8276-1674AE4DD5D4}"/>
              </a:ext>
            </a:extLst>
          </p:cNvPr>
          <p:cNvGrpSpPr/>
          <p:nvPr/>
        </p:nvGrpSpPr>
        <p:grpSpPr>
          <a:xfrm>
            <a:off x="1526076" y="370889"/>
            <a:ext cx="5867104" cy="556334"/>
            <a:chOff x="3315570" y="1313921"/>
            <a:chExt cx="849997" cy="916694"/>
          </a:xfrm>
        </p:grpSpPr>
        <p:sp>
          <p:nvSpPr>
            <p:cNvPr id="14" name="TextBox 13">
              <a:extLst>
                <a:ext uri="{FF2B5EF4-FFF2-40B4-BE49-F238E27FC236}">
                  <a16:creationId xmlns:a16="http://schemas.microsoft.com/office/drawing/2014/main" id="{628FEE7D-E80D-126E-663A-C76AD9A7C71C}"/>
                </a:ext>
              </a:extLst>
            </p:cNvPr>
            <p:cNvSpPr txBox="1"/>
            <p:nvPr/>
          </p:nvSpPr>
          <p:spPr>
            <a:xfrm>
              <a:off x="3316624" y="1313921"/>
              <a:ext cx="848943" cy="912845"/>
            </a:xfrm>
            <a:prstGeom prst="rect">
              <a:avLst/>
            </a:prstGeom>
            <a:noFill/>
            <a:effectLst/>
          </p:spPr>
          <p:txBody>
            <a:bodyPr wrap="square" rtlCol="0">
              <a:spAutoFit/>
            </a:bodyPr>
            <a:lstStyle/>
            <a:p>
              <a:r>
                <a:rPr lang="vi-VN"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3. Hiện tượng ngày và đêm</a:t>
              </a:r>
            </a:p>
          </p:txBody>
        </p:sp>
        <p:sp>
          <p:nvSpPr>
            <p:cNvPr id="15" name="TextBox 14">
              <a:extLst>
                <a:ext uri="{FF2B5EF4-FFF2-40B4-BE49-F238E27FC236}">
                  <a16:creationId xmlns:a16="http://schemas.microsoft.com/office/drawing/2014/main" id="{2744BD54-CD0C-F2AA-F786-E1AC828AF9D1}"/>
                </a:ext>
              </a:extLst>
            </p:cNvPr>
            <p:cNvSpPr txBox="1"/>
            <p:nvPr/>
          </p:nvSpPr>
          <p:spPr>
            <a:xfrm>
              <a:off x="3315570" y="1317770"/>
              <a:ext cx="849997" cy="912845"/>
            </a:xfrm>
            <a:prstGeom prst="rect">
              <a:avLst/>
            </a:prstGeom>
            <a:noFill/>
            <a:effectLst/>
          </p:spPr>
          <p:txBody>
            <a:bodyPr wrap="square" rtlCol="0">
              <a:spAutoFit/>
            </a:bodyPr>
            <a:lstStyle/>
            <a:p>
              <a:r>
                <a:rPr lang="en-US" sz="3000" b="1" spc="50">
                  <a:ln w="9525" cmpd="sng">
                    <a:noFill/>
                    <a:prstDash val="solid"/>
                  </a:ln>
                  <a:solidFill>
                    <a:srgbClr val="23B24B"/>
                  </a:solidFill>
                  <a:latin typeface="SVN-SAF" panose="02040603050506020204" pitchFamily="18" charset="0"/>
                  <a:ea typeface="Roboto" panose="02000000000000000000" pitchFamily="2" charset="0"/>
                </a:rPr>
                <a:t>3. Hiện tượng ngày và đêm</a:t>
              </a:r>
              <a:endParaRPr lang="vi-VN" sz="3000" b="1" spc="50">
                <a:ln w="9525" cmpd="sng">
                  <a:noFill/>
                  <a:prstDash val="solid"/>
                </a:ln>
                <a:solidFill>
                  <a:srgbClr val="23B24B"/>
                </a:solidFill>
                <a:latin typeface="SVN-SAF" panose="02040603050506020204" pitchFamily="18" charset="0"/>
                <a:ea typeface="Roboto" panose="02000000000000000000" pitchFamily="2" charset="0"/>
              </a:endParaRPr>
            </a:p>
          </p:txBody>
        </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pic>
        <p:nvPicPr>
          <p:cNvPr id="68" name="Picture 67" descr="A cartoon of a magnifying glass&#10;&#10;Description automatically generated">
            <a:extLst>
              <a:ext uri="{FF2B5EF4-FFF2-40B4-BE49-F238E27FC236}">
                <a16:creationId xmlns:a16="http://schemas.microsoft.com/office/drawing/2014/main" id="{FD9FAB8B-FE16-4160-454C-F0D30CA64EE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sp>
        <p:nvSpPr>
          <p:cNvPr id="6" name="TextBox 5">
            <a:extLst>
              <a:ext uri="{FF2B5EF4-FFF2-40B4-BE49-F238E27FC236}">
                <a16:creationId xmlns:a16="http://schemas.microsoft.com/office/drawing/2014/main" id="{89A3B728-3D39-57A8-0388-2B17B2844149}"/>
              </a:ext>
            </a:extLst>
          </p:cNvPr>
          <p:cNvSpPr txBox="1"/>
          <p:nvPr/>
        </p:nvSpPr>
        <p:spPr>
          <a:xfrm>
            <a:off x="1268020" y="1475546"/>
            <a:ext cx="3303998" cy="523220"/>
          </a:xfrm>
          <a:prstGeom prst="rect">
            <a:avLst/>
          </a:prstGeom>
          <a:noFill/>
        </p:spPr>
        <p:txBody>
          <a:bodyPr wrap="square" rtlCol="0">
            <a:spAutoFit/>
          </a:bodyPr>
          <a:lstStyle/>
          <a:p>
            <a:pPr>
              <a:spcBef>
                <a:spcPts val="600"/>
              </a:spcBef>
              <a:spcAft>
                <a:spcPts val="600"/>
              </a:spcAft>
              <a:buClr>
                <a:srgbClr val="FF0000"/>
              </a:buClr>
            </a:pPr>
            <a:r>
              <a:rPr lang="vi-VN" sz="2800" b="1">
                <a:solidFill>
                  <a:srgbClr val="575B38"/>
                </a:solidFill>
                <a:latin typeface="Open Sans" panose="020B0606030504020204" pitchFamily="34" charset="0"/>
                <a:ea typeface="Open Sans" panose="020B0606030504020204" pitchFamily="34" charset="0"/>
                <a:cs typeface="Open Sans" panose="020B0606030504020204" pitchFamily="34" charset="0"/>
              </a:rPr>
              <a:t>Thí nghiệm 1</a:t>
            </a:r>
            <a:endParaRPr lang="vi-VN" sz="2800">
              <a:solidFill>
                <a:srgbClr val="575B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Speech Bubble: Oval 7">
            <a:extLst>
              <a:ext uri="{FF2B5EF4-FFF2-40B4-BE49-F238E27FC236}">
                <a16:creationId xmlns:a16="http://schemas.microsoft.com/office/drawing/2014/main" id="{CE156891-7375-0765-80F2-46491CC577B3}"/>
              </a:ext>
            </a:extLst>
          </p:cNvPr>
          <p:cNvSpPr/>
          <p:nvPr/>
        </p:nvSpPr>
        <p:spPr>
          <a:xfrm>
            <a:off x="5226579" y="1426996"/>
            <a:ext cx="5446628" cy="2597786"/>
          </a:xfrm>
          <a:custGeom>
            <a:avLst/>
            <a:gdLst>
              <a:gd name="connsiteX0" fmla="*/ -406863 w 5446628"/>
              <a:gd name="connsiteY0" fmla="*/ 2605294 h 2597786"/>
              <a:gd name="connsiteX1" fmla="*/ 369323 w 5446628"/>
              <a:gd name="connsiteY1" fmla="*/ 1952017 h 2597786"/>
              <a:gd name="connsiteX2" fmla="*/ 2269189 w 5446628"/>
              <a:gd name="connsiteY2" fmla="*/ 18187 h 2597786"/>
              <a:gd name="connsiteX3" fmla="*/ 4734053 w 5446628"/>
              <a:gd name="connsiteY3" fmla="*/ 422887 h 2597786"/>
              <a:gd name="connsiteX4" fmla="*/ 3381080 w 5446628"/>
              <a:gd name="connsiteY4" fmla="*/ 2559330 h 2597786"/>
              <a:gd name="connsiteX5" fmla="*/ 1053704 w 5446628"/>
              <a:gd name="connsiteY5" fmla="*/ 2325046 h 2597786"/>
              <a:gd name="connsiteX6" fmla="*/ -406863 w 5446628"/>
              <a:gd name="connsiteY6" fmla="*/ 2605294 h 259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6628" h="2597786" fill="none" extrusionOk="0">
                <a:moveTo>
                  <a:pt x="-406863" y="2605294"/>
                </a:moveTo>
                <a:cubicBezTo>
                  <a:pt x="-200832" y="2508780"/>
                  <a:pt x="71868" y="2306055"/>
                  <a:pt x="369323" y="1952017"/>
                </a:cubicBezTo>
                <a:cubicBezTo>
                  <a:pt x="-618620" y="1122635"/>
                  <a:pt x="274523" y="181705"/>
                  <a:pt x="2269189" y="18187"/>
                </a:cubicBezTo>
                <a:cubicBezTo>
                  <a:pt x="3106586" y="-164673"/>
                  <a:pt x="4161177" y="113270"/>
                  <a:pt x="4734053" y="422887"/>
                </a:cubicBezTo>
                <a:cubicBezTo>
                  <a:pt x="6041714" y="1009014"/>
                  <a:pt x="5540131" y="2281161"/>
                  <a:pt x="3381080" y="2559330"/>
                </a:cubicBezTo>
                <a:cubicBezTo>
                  <a:pt x="2692192" y="2675435"/>
                  <a:pt x="1701365" y="2653603"/>
                  <a:pt x="1053704" y="2325046"/>
                </a:cubicBezTo>
                <a:cubicBezTo>
                  <a:pt x="711149" y="2273227"/>
                  <a:pt x="333674" y="2594423"/>
                  <a:pt x="-406863" y="2605294"/>
                </a:cubicBezTo>
                <a:close/>
              </a:path>
              <a:path w="5446628" h="2597786" stroke="0" extrusionOk="0">
                <a:moveTo>
                  <a:pt x="-406863" y="2605294"/>
                </a:moveTo>
                <a:cubicBezTo>
                  <a:pt x="-166805" y="2344218"/>
                  <a:pt x="200623" y="2102265"/>
                  <a:pt x="369323" y="1952017"/>
                </a:cubicBezTo>
                <a:cubicBezTo>
                  <a:pt x="-564822" y="1189693"/>
                  <a:pt x="445377" y="140826"/>
                  <a:pt x="2269189" y="18187"/>
                </a:cubicBezTo>
                <a:cubicBezTo>
                  <a:pt x="3153974" y="-56669"/>
                  <a:pt x="4230108" y="56754"/>
                  <a:pt x="4734053" y="422887"/>
                </a:cubicBezTo>
                <a:cubicBezTo>
                  <a:pt x="6055988" y="920591"/>
                  <a:pt x="5562220" y="2488033"/>
                  <a:pt x="3381080" y="2559330"/>
                </a:cubicBezTo>
                <a:cubicBezTo>
                  <a:pt x="2452631" y="2592748"/>
                  <a:pt x="1712488" y="2558603"/>
                  <a:pt x="1053704" y="2325046"/>
                </a:cubicBezTo>
                <a:cubicBezTo>
                  <a:pt x="513730" y="2325895"/>
                  <a:pt x="-138792" y="2622787"/>
                  <a:pt x="-406863" y="2605294"/>
                </a:cubicBezTo>
                <a:close/>
              </a:path>
            </a:pathLst>
          </a:custGeom>
          <a:solidFill>
            <a:schemeClr val="accent3">
              <a:lumMod val="20000"/>
              <a:lumOff val="80000"/>
            </a:schemeClr>
          </a:solidFill>
          <a:ln w="38100">
            <a:solidFill>
              <a:schemeClr val="bg2">
                <a:lumMod val="25000"/>
              </a:schemeClr>
            </a:solidFill>
            <a:extLst>
              <a:ext uri="{C807C97D-BFC1-408E-A445-0C87EB9F89A2}">
                <ask:lineSketchStyleProps xmlns:ask="http://schemas.microsoft.com/office/drawing/2018/sketchyshapes" sd="3705000160">
                  <a:prstGeom prst="wedgeEllipseCallout">
                    <a:avLst>
                      <a:gd name="adj1" fmla="val -57470"/>
                      <a:gd name="adj2" fmla="val 5028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t>Các em hãy đọc và</a:t>
            </a:r>
            <a:b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t>thực hiện theo hướng dẫn</a:t>
            </a:r>
          </a:p>
          <a:p>
            <a:pPr algn="ctr"/>
            <a:r>
              <a:rPr lang="vi-VN" sz="3200" b="1">
                <a:solidFill>
                  <a:srgbClr val="00A47C"/>
                </a:solidFill>
                <a:latin typeface="Open Sans" panose="020B0606030504020204" pitchFamily="34" charset="0"/>
                <a:ea typeface="Open Sans" panose="020B0606030504020204" pitchFamily="34" charset="0"/>
                <a:cs typeface="Open Sans" panose="020B0606030504020204" pitchFamily="34" charset="0"/>
              </a:rPr>
              <a:t>ở trang 71.</a:t>
            </a:r>
            <a:endParaRPr lang="en-US" sz="3200" b="1">
              <a:solidFill>
                <a:srgbClr val="00A47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7992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nodeType="clickEffect">
                                  <p:stCondLst>
                                    <p:cond delay="0"/>
                                  </p:stCondLst>
                                  <p:childTnLst>
                                    <p:anim calcmode="lin" valueType="num">
                                      <p:cBhvr>
                                        <p:cTn id="36" dur="500"/>
                                        <p:tgtEl>
                                          <p:spTgt spid="7"/>
                                        </p:tgtEl>
                                        <p:attrNameLst>
                                          <p:attrName>ppt_w</p:attrName>
                                        </p:attrNameLst>
                                      </p:cBhvr>
                                      <p:tavLst>
                                        <p:tav tm="0">
                                          <p:val>
                                            <p:strVal val="ppt_w"/>
                                          </p:val>
                                        </p:tav>
                                        <p:tav tm="100000">
                                          <p:val>
                                            <p:fltVal val="0"/>
                                          </p:val>
                                        </p:tav>
                                      </p:tavLst>
                                    </p:anim>
                                    <p:anim calcmode="lin" valueType="num">
                                      <p:cBhvr>
                                        <p:cTn id="37" dur="500"/>
                                        <p:tgtEl>
                                          <p:spTgt spid="7"/>
                                        </p:tgtEl>
                                        <p:attrNameLst>
                                          <p:attrName>ppt_h</p:attrName>
                                        </p:attrNameLst>
                                      </p:cBhvr>
                                      <p:tavLst>
                                        <p:tav tm="0">
                                          <p:val>
                                            <p:strVal val="ppt_h"/>
                                          </p:val>
                                        </p:tav>
                                        <p:tav tm="100000">
                                          <p:val>
                                            <p:fltVal val="0"/>
                                          </p:val>
                                        </p:tav>
                                      </p:tavLst>
                                    </p:anim>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6"/>
                                        </p:tgtEl>
                                        <p:attrNameLst>
                                          <p:attrName>ppt_w</p:attrName>
                                        </p:attrNameLst>
                                      </p:cBhvr>
                                      <p:tavLst>
                                        <p:tav tm="0">
                                          <p:val>
                                            <p:strVal val="ppt_w"/>
                                          </p:val>
                                        </p:tav>
                                        <p:tav tm="100000">
                                          <p:val>
                                            <p:fltVal val="0"/>
                                          </p:val>
                                        </p:tav>
                                      </p:tavLst>
                                    </p:anim>
                                    <p:anim calcmode="lin" valueType="num">
                                      <p:cBhvr>
                                        <p:cTn id="42" dur="500"/>
                                        <p:tgtEl>
                                          <p:spTgt spid="6"/>
                                        </p:tgtEl>
                                        <p:attrNameLst>
                                          <p:attrName>ppt_h</p:attrName>
                                        </p:attrNameLst>
                                      </p:cBhvr>
                                      <p:tavLst>
                                        <p:tav tm="0">
                                          <p:val>
                                            <p:strVal val="ppt_h"/>
                                          </p:val>
                                        </p:tav>
                                        <p:tav tm="100000">
                                          <p:val>
                                            <p:fltVal val="0"/>
                                          </p:val>
                                        </p:tav>
                                      </p:tavLst>
                                    </p:anim>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53" presetClass="exit" presetSubtype="32" fill="hold" nodeType="withEffect">
                                  <p:stCondLst>
                                    <p:cond delay="0"/>
                                  </p:stCondLst>
                                  <p:childTnLst>
                                    <p:anim calcmode="lin" valueType="num">
                                      <p:cBhvr>
                                        <p:cTn id="46" dur="500"/>
                                        <p:tgtEl>
                                          <p:spTgt spid="9"/>
                                        </p:tgtEl>
                                        <p:attrNameLst>
                                          <p:attrName>ppt_w</p:attrName>
                                        </p:attrNameLst>
                                      </p:cBhvr>
                                      <p:tavLst>
                                        <p:tav tm="0">
                                          <p:val>
                                            <p:strVal val="ppt_w"/>
                                          </p:val>
                                        </p:tav>
                                        <p:tav tm="100000">
                                          <p:val>
                                            <p:fltVal val="0"/>
                                          </p:val>
                                        </p:tav>
                                      </p:tavLst>
                                    </p:anim>
                                    <p:anim calcmode="lin" valueType="num">
                                      <p:cBhvr>
                                        <p:cTn id="47" dur="500"/>
                                        <p:tgtEl>
                                          <p:spTgt spid="9"/>
                                        </p:tgtEl>
                                        <p:attrNameLst>
                                          <p:attrName>ppt_h</p:attrName>
                                        </p:attrNameLst>
                                      </p:cBhvr>
                                      <p:tavLst>
                                        <p:tav tm="0">
                                          <p:val>
                                            <p:strVal val="ppt_h"/>
                                          </p:val>
                                        </p:tav>
                                        <p:tav tm="100000">
                                          <p:val>
                                            <p:fltVal val="0"/>
                                          </p:val>
                                        </p:tav>
                                      </p:tavLst>
                                    </p:anim>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8"/>
                                        </p:tgtEl>
                                        <p:attrNameLst>
                                          <p:attrName>ppt_w</p:attrName>
                                        </p:attrNameLst>
                                      </p:cBhvr>
                                      <p:tavLst>
                                        <p:tav tm="0">
                                          <p:val>
                                            <p:strVal val="ppt_w"/>
                                          </p:val>
                                        </p:tav>
                                        <p:tav tm="100000">
                                          <p:val>
                                            <p:fltVal val="0"/>
                                          </p:val>
                                        </p:tav>
                                      </p:tavLst>
                                    </p:anim>
                                    <p:anim calcmode="lin" valueType="num">
                                      <p:cBhvr>
                                        <p:cTn id="52" dur="500"/>
                                        <p:tgtEl>
                                          <p:spTgt spid="8"/>
                                        </p:tgtEl>
                                        <p:attrNameLst>
                                          <p:attrName>ppt_h</p:attrName>
                                        </p:attrNameLst>
                                      </p:cBhvr>
                                      <p:tavLst>
                                        <p:tav tm="0">
                                          <p:val>
                                            <p:strVal val="ppt_h"/>
                                          </p:val>
                                        </p:tav>
                                        <p:tav tm="100000">
                                          <p:val>
                                            <p:fltVal val="0"/>
                                          </p:val>
                                        </p:tav>
                                      </p:tavLst>
                                    </p:anim>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6" grpId="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165E33-4910-39E8-FD5D-4543B34CCC9E}"/>
              </a:ext>
            </a:extLst>
          </p:cNvPr>
          <p:cNvPicPr>
            <a:picLocks noChangeAspect="1"/>
          </p:cNvPicPr>
          <p:nvPr/>
        </p:nvPicPr>
        <p:blipFill>
          <a:blip r:embed="rId2"/>
          <a:stretch>
            <a:fillRect/>
          </a:stretch>
        </p:blipFill>
        <p:spPr>
          <a:xfrm>
            <a:off x="503134" y="3014387"/>
            <a:ext cx="5592866" cy="3563932"/>
          </a:xfrm>
          <a:prstGeom prst="rect">
            <a:avLst/>
          </a:prstGeom>
        </p:spPr>
      </p:pic>
      <p:pic>
        <p:nvPicPr>
          <p:cNvPr id="3" name="Picture 2">
            <a:extLst>
              <a:ext uri="{FF2B5EF4-FFF2-40B4-BE49-F238E27FC236}">
                <a16:creationId xmlns:a16="http://schemas.microsoft.com/office/drawing/2014/main" id="{2C7EEA47-3B39-5E8D-05C5-89D9EAD6934C}"/>
              </a:ext>
            </a:extLst>
          </p:cNvPr>
          <p:cNvPicPr>
            <a:picLocks noChangeAspect="1"/>
          </p:cNvPicPr>
          <p:nvPr/>
        </p:nvPicPr>
        <p:blipFill>
          <a:blip r:embed="rId3"/>
          <a:stretch>
            <a:fillRect/>
          </a:stretch>
        </p:blipFill>
        <p:spPr>
          <a:xfrm>
            <a:off x="419442" y="1240478"/>
            <a:ext cx="11398836" cy="1600282"/>
          </a:xfrm>
          <a:prstGeom prst="rect">
            <a:avLst/>
          </a:prstGeom>
        </p:spPr>
      </p:pic>
      <p:sp>
        <p:nvSpPr>
          <p:cNvPr id="4" name="TextBox 3">
            <a:extLst>
              <a:ext uri="{FF2B5EF4-FFF2-40B4-BE49-F238E27FC236}">
                <a16:creationId xmlns:a16="http://schemas.microsoft.com/office/drawing/2014/main" id="{FB8BC82C-200B-7BD5-DB63-D8C2BAF96B2B}"/>
              </a:ext>
            </a:extLst>
          </p:cNvPr>
          <p:cNvSpPr txBox="1"/>
          <p:nvPr/>
        </p:nvSpPr>
        <p:spPr>
          <a:xfrm>
            <a:off x="6096000" y="3770863"/>
            <a:ext cx="5253990" cy="1846659"/>
          </a:xfrm>
          <a:prstGeom prst="rect">
            <a:avLst/>
          </a:prstGeom>
          <a:noFill/>
        </p:spPr>
        <p:txBody>
          <a:bodyPr wrap="square" rtlCol="0">
            <a:spAutoFit/>
          </a:bodyPr>
          <a:lstStyle/>
          <a:p>
            <a:pPr marL="457200" indent="-274638" algn="just">
              <a:spcBef>
                <a:spcPts val="600"/>
              </a:spcBef>
              <a:spcAft>
                <a:spcPts val="600"/>
              </a:spcAft>
              <a:buClr>
                <a:srgbClr val="23B24B"/>
              </a:buClr>
              <a:buSzPct val="150000"/>
              <a:buFont typeface="Arial" panose="020B0604020202020204" pitchFamily="34" charset="0"/>
              <a:buChar char="•"/>
            </a:pPr>
            <a:r>
              <a:rPr lang="vi-VN" sz="2600">
                <a:latin typeface="Open Sans" panose="020B0606030504020204" pitchFamily="34" charset="0"/>
                <a:ea typeface="Open Sans" panose="020B0606030504020204" pitchFamily="34" charset="0"/>
                <a:cs typeface="Open Sans" panose="020B0606030504020204" pitchFamily="34" charset="0"/>
              </a:rPr>
              <a:t>Toàn bộ bề mặt Trái Đất không được Mặt Trời chiếu sáng đồng thời.</a:t>
            </a:r>
          </a:p>
          <a:p>
            <a:pPr marL="457200" indent="-274638" algn="just">
              <a:spcBef>
                <a:spcPts val="600"/>
              </a:spcBef>
              <a:spcAft>
                <a:spcPts val="600"/>
              </a:spcAft>
              <a:buClr>
                <a:srgbClr val="23B24B"/>
              </a:buClr>
              <a:buSzPct val="150000"/>
              <a:buFont typeface="Arial" panose="020B0604020202020204" pitchFamily="34" charset="0"/>
              <a:buChar char="•"/>
            </a:pPr>
            <a:r>
              <a:rPr lang="vi-VN" sz="2600">
                <a:latin typeface="Open Sans" panose="020B0606030504020204" pitchFamily="34" charset="0"/>
                <a:ea typeface="Open Sans" panose="020B0606030504020204" pitchFamily="34" charset="0"/>
                <a:cs typeface="Open Sans" panose="020B0606030504020204" pitchFamily="34" charset="0"/>
              </a:rPr>
              <a:t>Do Trái Đất có dạng hình cầu. </a:t>
            </a:r>
          </a:p>
        </p:txBody>
      </p:sp>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179" name="Freeform: Shape 178">
            <a:extLst>
              <a:ext uri="{FF2B5EF4-FFF2-40B4-BE49-F238E27FC236}">
                <a16:creationId xmlns:a16="http://schemas.microsoft.com/office/drawing/2014/main" id="{25F09638-52D9-51D7-ACEB-F583436C4A59}"/>
              </a:ext>
            </a:extLst>
          </p:cNvPr>
          <p:cNvSpPr/>
          <p:nvPr/>
        </p:nvSpPr>
        <p:spPr>
          <a:xfrm>
            <a:off x="1168934" y="269152"/>
            <a:ext cx="6473299" cy="750024"/>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180" name="Group 179">
            <a:extLst>
              <a:ext uri="{FF2B5EF4-FFF2-40B4-BE49-F238E27FC236}">
                <a16:creationId xmlns:a16="http://schemas.microsoft.com/office/drawing/2014/main" id="{96C4388A-9AC5-6859-9C7B-60D2D5C1B10B}"/>
              </a:ext>
            </a:extLst>
          </p:cNvPr>
          <p:cNvGrpSpPr/>
          <p:nvPr/>
        </p:nvGrpSpPr>
        <p:grpSpPr>
          <a:xfrm>
            <a:off x="1526076" y="370889"/>
            <a:ext cx="5867104" cy="556334"/>
            <a:chOff x="3315570" y="1313921"/>
            <a:chExt cx="849997" cy="916694"/>
          </a:xfrm>
        </p:grpSpPr>
        <p:sp>
          <p:nvSpPr>
            <p:cNvPr id="181" name="TextBox 180">
              <a:extLst>
                <a:ext uri="{FF2B5EF4-FFF2-40B4-BE49-F238E27FC236}">
                  <a16:creationId xmlns:a16="http://schemas.microsoft.com/office/drawing/2014/main" id="{1C2CC8D6-CFAE-C7A6-693F-FFDCE80E5AA3}"/>
                </a:ext>
              </a:extLst>
            </p:cNvPr>
            <p:cNvSpPr txBox="1"/>
            <p:nvPr/>
          </p:nvSpPr>
          <p:spPr>
            <a:xfrm>
              <a:off x="3316624" y="1313921"/>
              <a:ext cx="848943" cy="912845"/>
            </a:xfrm>
            <a:prstGeom prst="rect">
              <a:avLst/>
            </a:prstGeom>
            <a:noFill/>
            <a:effectLst/>
          </p:spPr>
          <p:txBody>
            <a:bodyPr wrap="square" rtlCol="0">
              <a:spAutoFit/>
            </a:bodyPr>
            <a:lstStyle/>
            <a:p>
              <a:r>
                <a:rPr lang="vi-VN"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3. Hiện tượng ngày và đêm</a:t>
              </a:r>
            </a:p>
          </p:txBody>
        </p:sp>
        <p:sp>
          <p:nvSpPr>
            <p:cNvPr id="182" name="TextBox 181">
              <a:extLst>
                <a:ext uri="{FF2B5EF4-FFF2-40B4-BE49-F238E27FC236}">
                  <a16:creationId xmlns:a16="http://schemas.microsoft.com/office/drawing/2014/main" id="{DFFC2B75-0058-A88B-1ADA-011EFD839574}"/>
                </a:ext>
              </a:extLst>
            </p:cNvPr>
            <p:cNvSpPr txBox="1"/>
            <p:nvPr/>
          </p:nvSpPr>
          <p:spPr>
            <a:xfrm>
              <a:off x="3315570" y="1317770"/>
              <a:ext cx="849997" cy="912845"/>
            </a:xfrm>
            <a:prstGeom prst="rect">
              <a:avLst/>
            </a:prstGeom>
            <a:noFill/>
            <a:effectLst/>
          </p:spPr>
          <p:txBody>
            <a:bodyPr wrap="square" rtlCol="0">
              <a:spAutoFit/>
            </a:bodyPr>
            <a:lstStyle/>
            <a:p>
              <a:r>
                <a:rPr lang="en-US" sz="3000" b="1" spc="50">
                  <a:ln w="9525" cmpd="sng">
                    <a:noFill/>
                    <a:prstDash val="solid"/>
                  </a:ln>
                  <a:solidFill>
                    <a:srgbClr val="23B24B"/>
                  </a:solidFill>
                  <a:latin typeface="SVN-SAF" panose="02040603050506020204" pitchFamily="18" charset="0"/>
                  <a:ea typeface="Roboto" panose="02000000000000000000" pitchFamily="2" charset="0"/>
                </a:rPr>
                <a:t>3. Hiện tượng ngày và đêm</a:t>
              </a:r>
              <a:endParaRPr lang="vi-VN" sz="3000" b="1" spc="50">
                <a:ln w="9525" cmpd="sng">
                  <a:noFill/>
                  <a:prstDash val="solid"/>
                </a:ln>
                <a:solidFill>
                  <a:srgbClr val="23B24B"/>
                </a:solidFill>
                <a:latin typeface="SVN-SAF" panose="02040603050506020204" pitchFamily="18" charset="0"/>
                <a:ea typeface="Roboto" panose="02000000000000000000" pitchFamily="2" charset="0"/>
              </a:endParaRPr>
            </a:p>
          </p:txBody>
        </p:sp>
      </p:grpSp>
      <p:pic>
        <p:nvPicPr>
          <p:cNvPr id="183" name="Picture 182" descr="A cartoon of a magnifying glass&#10;&#10;Description automatically generated">
            <a:extLst>
              <a:ext uri="{FF2B5EF4-FFF2-40B4-BE49-F238E27FC236}">
                <a16:creationId xmlns:a16="http://schemas.microsoft.com/office/drawing/2014/main" id="{9AA08B9F-7A9F-6BB4-F2EF-5BFEF5EFF66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147857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left)">
                                      <p:cBhvr>
                                        <p:cTn id="21" dur="500"/>
                                        <p:tgtEl>
                                          <p:spTgt spid="4">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D2C416D-ACAE-046C-BA7D-B8341932977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75607" y="3111085"/>
            <a:ext cx="4875910" cy="3103530"/>
          </a:xfrm>
          <a:prstGeom prst="rect">
            <a:avLst/>
          </a:prstGeom>
        </p:spPr>
      </p:pic>
      <p:pic>
        <p:nvPicPr>
          <p:cNvPr id="14" name="Picture 13" descr="A cartoon of a science experiment&#10;&#10;Description automatically generated">
            <a:extLst>
              <a:ext uri="{FF2B5EF4-FFF2-40B4-BE49-F238E27FC236}">
                <a16:creationId xmlns:a16="http://schemas.microsoft.com/office/drawing/2014/main" id="{FED0C54C-28AE-D755-33D3-BF424029C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037" y="1182984"/>
            <a:ext cx="913797" cy="913797"/>
          </a:xfrm>
          <a:prstGeom prst="rect">
            <a:avLst/>
          </a:prstGeom>
        </p:spPr>
      </p:pic>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13" name="TextBox 12">
            <a:extLst>
              <a:ext uri="{FF2B5EF4-FFF2-40B4-BE49-F238E27FC236}">
                <a16:creationId xmlns:a16="http://schemas.microsoft.com/office/drawing/2014/main" id="{C54DD58C-42C9-7AF7-2205-8FD396A12036}"/>
              </a:ext>
            </a:extLst>
          </p:cNvPr>
          <p:cNvSpPr txBox="1"/>
          <p:nvPr/>
        </p:nvSpPr>
        <p:spPr>
          <a:xfrm>
            <a:off x="1277834" y="1426995"/>
            <a:ext cx="2865614" cy="523220"/>
          </a:xfrm>
          <a:prstGeom prst="rect">
            <a:avLst/>
          </a:prstGeom>
          <a:noFill/>
        </p:spPr>
        <p:txBody>
          <a:bodyPr wrap="square" rtlCol="0">
            <a:spAutoFit/>
          </a:bodyPr>
          <a:lstStyle/>
          <a:p>
            <a:pPr>
              <a:spcBef>
                <a:spcPts val="600"/>
              </a:spcBef>
              <a:spcAft>
                <a:spcPts val="600"/>
              </a:spcAft>
              <a:buClr>
                <a:srgbClr val="FF0000"/>
              </a:buClr>
            </a:pPr>
            <a:r>
              <a:rPr lang="vi-VN" sz="2800" b="1">
                <a:solidFill>
                  <a:srgbClr val="575B38"/>
                </a:solidFill>
                <a:latin typeface="Open Sans" panose="020B0606030504020204" pitchFamily="34" charset="0"/>
                <a:ea typeface="Open Sans" panose="020B0606030504020204" pitchFamily="34" charset="0"/>
                <a:cs typeface="Open Sans" panose="020B0606030504020204" pitchFamily="34" charset="0"/>
              </a:rPr>
              <a:t>Thí nghiệm 2</a:t>
            </a:r>
            <a:endParaRPr lang="vi-VN" sz="2800">
              <a:solidFill>
                <a:srgbClr val="575B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Speech Bubble: Oval 14">
            <a:extLst>
              <a:ext uri="{FF2B5EF4-FFF2-40B4-BE49-F238E27FC236}">
                <a16:creationId xmlns:a16="http://schemas.microsoft.com/office/drawing/2014/main" id="{BDCBA586-34DD-36C0-679D-75EE6DAFF7AD}"/>
              </a:ext>
            </a:extLst>
          </p:cNvPr>
          <p:cNvSpPr/>
          <p:nvPr/>
        </p:nvSpPr>
        <p:spPr>
          <a:xfrm>
            <a:off x="5088590" y="1426996"/>
            <a:ext cx="5849577" cy="2597786"/>
          </a:xfrm>
          <a:custGeom>
            <a:avLst/>
            <a:gdLst>
              <a:gd name="connsiteX0" fmla="*/ -477910 w 5849577"/>
              <a:gd name="connsiteY0" fmla="*/ 2262386 h 2597786"/>
              <a:gd name="connsiteX1" fmla="*/ 203915 w 5849577"/>
              <a:gd name="connsiteY1" fmla="*/ 1775391 h 2597786"/>
              <a:gd name="connsiteX2" fmla="*/ 2622555 w 5849577"/>
              <a:gd name="connsiteY2" fmla="*/ 6953 h 2597786"/>
              <a:gd name="connsiteX3" fmla="*/ 5362763 w 5849577"/>
              <a:gd name="connsiteY3" fmla="*/ 581338 h 2597786"/>
              <a:gd name="connsiteX4" fmla="*/ 3382464 w 5849577"/>
              <a:gd name="connsiteY4" fmla="*/ 2581785 h 2597786"/>
              <a:gd name="connsiteX5" fmla="*/ 803976 w 5849577"/>
              <a:gd name="connsiteY5" fmla="*/ 2193345 h 2597786"/>
              <a:gd name="connsiteX6" fmla="*/ -477910 w 5849577"/>
              <a:gd name="connsiteY6" fmla="*/ 2262386 h 2597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49577" h="2597786" fill="none" extrusionOk="0">
                <a:moveTo>
                  <a:pt x="-477910" y="2262386"/>
                </a:moveTo>
                <a:cubicBezTo>
                  <a:pt x="-209235" y="2133407"/>
                  <a:pt x="-37699" y="1964152"/>
                  <a:pt x="203915" y="1775391"/>
                </a:cubicBezTo>
                <a:cubicBezTo>
                  <a:pt x="-548490" y="915007"/>
                  <a:pt x="483963" y="117680"/>
                  <a:pt x="2622555" y="6953"/>
                </a:cubicBezTo>
                <a:cubicBezTo>
                  <a:pt x="3662856" y="-105105"/>
                  <a:pt x="4811184" y="194136"/>
                  <a:pt x="5362763" y="581338"/>
                </a:cubicBezTo>
                <a:cubicBezTo>
                  <a:pt x="6484945" y="1279105"/>
                  <a:pt x="5654285" y="2390205"/>
                  <a:pt x="3382464" y="2581785"/>
                </a:cubicBezTo>
                <a:cubicBezTo>
                  <a:pt x="2532002" y="2665257"/>
                  <a:pt x="1448648" y="2634903"/>
                  <a:pt x="803976" y="2193345"/>
                </a:cubicBezTo>
                <a:cubicBezTo>
                  <a:pt x="625528" y="2150320"/>
                  <a:pt x="-129164" y="2339334"/>
                  <a:pt x="-477910" y="2262386"/>
                </a:cubicBezTo>
                <a:close/>
              </a:path>
              <a:path w="5849577" h="2597786" stroke="0" extrusionOk="0">
                <a:moveTo>
                  <a:pt x="-477910" y="2262386"/>
                </a:moveTo>
                <a:cubicBezTo>
                  <a:pt x="-260495" y="2052344"/>
                  <a:pt x="-78491" y="1975309"/>
                  <a:pt x="203915" y="1775391"/>
                </a:cubicBezTo>
                <a:cubicBezTo>
                  <a:pt x="-351313" y="1127570"/>
                  <a:pt x="731197" y="76975"/>
                  <a:pt x="2622555" y="6953"/>
                </a:cubicBezTo>
                <a:cubicBezTo>
                  <a:pt x="3646874" y="-45677"/>
                  <a:pt x="4801370" y="164869"/>
                  <a:pt x="5362763" y="581338"/>
                </a:cubicBezTo>
                <a:cubicBezTo>
                  <a:pt x="6475826" y="1162111"/>
                  <a:pt x="5569782" y="2512418"/>
                  <a:pt x="3382464" y="2581785"/>
                </a:cubicBezTo>
                <a:cubicBezTo>
                  <a:pt x="2404664" y="2634537"/>
                  <a:pt x="1462889" y="2441890"/>
                  <a:pt x="803976" y="2193345"/>
                </a:cubicBezTo>
                <a:cubicBezTo>
                  <a:pt x="388289" y="2317526"/>
                  <a:pt x="-263709" y="2185921"/>
                  <a:pt x="-477910" y="2262386"/>
                </a:cubicBezTo>
                <a:close/>
              </a:path>
            </a:pathLst>
          </a:custGeom>
          <a:solidFill>
            <a:schemeClr val="accent3">
              <a:lumMod val="20000"/>
              <a:lumOff val="80000"/>
            </a:schemeClr>
          </a:solidFill>
          <a:ln w="38100">
            <a:solidFill>
              <a:schemeClr val="bg2">
                <a:lumMod val="25000"/>
              </a:schemeClr>
            </a:solidFill>
            <a:extLst>
              <a:ext uri="{C807C97D-BFC1-408E-A445-0C87EB9F89A2}">
                <ask:lineSketchStyleProps xmlns:ask="http://schemas.microsoft.com/office/drawing/2018/sketchyshapes" sd="3705000160">
                  <a:prstGeom prst="wedgeEllipseCallout">
                    <a:avLst>
                      <a:gd name="adj1" fmla="val -58170"/>
                      <a:gd name="adj2" fmla="val 3708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t>Các em hãy đọc và</a:t>
            </a:r>
            <a:b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br>
            <a:r>
              <a:rPr lang="en-US" sz="3200">
                <a:solidFill>
                  <a:schemeClr val="tx1"/>
                </a:solidFill>
                <a:latin typeface="Open Sans" panose="020B0606030504020204" pitchFamily="34" charset="0"/>
                <a:ea typeface="Open Sans" panose="020B0606030504020204" pitchFamily="34" charset="0"/>
                <a:cs typeface="Open Sans" panose="020B0606030504020204" pitchFamily="34" charset="0"/>
              </a:rPr>
              <a:t>thực hiện theo hướng dẫn</a:t>
            </a:r>
          </a:p>
          <a:p>
            <a:pPr algn="ctr"/>
            <a:r>
              <a:rPr lang="vi-VN" sz="3200" b="1">
                <a:solidFill>
                  <a:srgbClr val="00A47C"/>
                </a:solidFill>
                <a:latin typeface="Open Sans" panose="020B0606030504020204" pitchFamily="34" charset="0"/>
                <a:ea typeface="Open Sans" panose="020B0606030504020204" pitchFamily="34" charset="0"/>
                <a:cs typeface="Open Sans" panose="020B0606030504020204" pitchFamily="34" charset="0"/>
              </a:rPr>
              <a:t>ở trang 72.</a:t>
            </a:r>
            <a:endParaRPr lang="en-US" sz="3200" b="1">
              <a:solidFill>
                <a:srgbClr val="00A47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2" name="Freeform: Shape 71">
            <a:extLst>
              <a:ext uri="{FF2B5EF4-FFF2-40B4-BE49-F238E27FC236}">
                <a16:creationId xmlns:a16="http://schemas.microsoft.com/office/drawing/2014/main" id="{CCB32680-4391-1130-A0F3-77D1499A4107}"/>
              </a:ext>
            </a:extLst>
          </p:cNvPr>
          <p:cNvSpPr/>
          <p:nvPr/>
        </p:nvSpPr>
        <p:spPr>
          <a:xfrm>
            <a:off x="1168934" y="269152"/>
            <a:ext cx="6473299" cy="750024"/>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73" name="Group 72">
            <a:extLst>
              <a:ext uri="{FF2B5EF4-FFF2-40B4-BE49-F238E27FC236}">
                <a16:creationId xmlns:a16="http://schemas.microsoft.com/office/drawing/2014/main" id="{5DF14EE6-8558-164A-A5DB-FE6734A0747B}"/>
              </a:ext>
            </a:extLst>
          </p:cNvPr>
          <p:cNvGrpSpPr/>
          <p:nvPr/>
        </p:nvGrpSpPr>
        <p:grpSpPr>
          <a:xfrm>
            <a:off x="1526076" y="370889"/>
            <a:ext cx="5867104" cy="556334"/>
            <a:chOff x="3315570" y="1313921"/>
            <a:chExt cx="849997" cy="916694"/>
          </a:xfrm>
        </p:grpSpPr>
        <p:sp>
          <p:nvSpPr>
            <p:cNvPr id="76" name="TextBox 75">
              <a:extLst>
                <a:ext uri="{FF2B5EF4-FFF2-40B4-BE49-F238E27FC236}">
                  <a16:creationId xmlns:a16="http://schemas.microsoft.com/office/drawing/2014/main" id="{D30B0C21-1108-A451-1FB1-8A6AA2E36352}"/>
                </a:ext>
              </a:extLst>
            </p:cNvPr>
            <p:cNvSpPr txBox="1"/>
            <p:nvPr/>
          </p:nvSpPr>
          <p:spPr>
            <a:xfrm>
              <a:off x="3316624" y="1313921"/>
              <a:ext cx="848943" cy="912845"/>
            </a:xfrm>
            <a:prstGeom prst="rect">
              <a:avLst/>
            </a:prstGeom>
            <a:noFill/>
            <a:effectLst/>
          </p:spPr>
          <p:txBody>
            <a:bodyPr wrap="square" rtlCol="0">
              <a:spAutoFit/>
            </a:bodyPr>
            <a:lstStyle/>
            <a:p>
              <a:r>
                <a:rPr lang="vi-VN"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3. Hiện tượng ngày và đêm</a:t>
              </a:r>
            </a:p>
          </p:txBody>
        </p:sp>
        <p:sp>
          <p:nvSpPr>
            <p:cNvPr id="93" name="TextBox 92">
              <a:extLst>
                <a:ext uri="{FF2B5EF4-FFF2-40B4-BE49-F238E27FC236}">
                  <a16:creationId xmlns:a16="http://schemas.microsoft.com/office/drawing/2014/main" id="{4FA991F5-F8CF-E315-2B70-06F8EAE78A39}"/>
                </a:ext>
              </a:extLst>
            </p:cNvPr>
            <p:cNvSpPr txBox="1"/>
            <p:nvPr/>
          </p:nvSpPr>
          <p:spPr>
            <a:xfrm>
              <a:off x="3315570" y="1317770"/>
              <a:ext cx="849997" cy="912845"/>
            </a:xfrm>
            <a:prstGeom prst="rect">
              <a:avLst/>
            </a:prstGeom>
            <a:noFill/>
            <a:effectLst/>
          </p:spPr>
          <p:txBody>
            <a:bodyPr wrap="square" rtlCol="0">
              <a:spAutoFit/>
            </a:bodyPr>
            <a:lstStyle/>
            <a:p>
              <a:r>
                <a:rPr lang="en-US" sz="3000" b="1" spc="50">
                  <a:ln w="9525" cmpd="sng">
                    <a:noFill/>
                    <a:prstDash val="solid"/>
                  </a:ln>
                  <a:solidFill>
                    <a:srgbClr val="23B24B"/>
                  </a:solidFill>
                  <a:latin typeface="SVN-SAF" panose="02040603050506020204" pitchFamily="18" charset="0"/>
                  <a:ea typeface="Roboto" panose="02000000000000000000" pitchFamily="2" charset="0"/>
                </a:rPr>
                <a:t>3. Hiện tượng ngày và đêm</a:t>
              </a:r>
              <a:endParaRPr lang="vi-VN" sz="3000" b="1" spc="50">
                <a:ln w="9525" cmpd="sng">
                  <a:noFill/>
                  <a:prstDash val="solid"/>
                </a:ln>
                <a:solidFill>
                  <a:srgbClr val="23B24B"/>
                </a:solidFill>
                <a:latin typeface="SVN-SAF" panose="02040603050506020204" pitchFamily="18" charset="0"/>
                <a:ea typeface="Roboto" panose="02000000000000000000" pitchFamily="2" charset="0"/>
              </a:endParaRPr>
            </a:p>
          </p:txBody>
        </p:sp>
      </p:grpSp>
      <p:pic>
        <p:nvPicPr>
          <p:cNvPr id="94" name="Picture 93" descr="A cartoon of a magnifying glass&#10;&#10;Description automatically generated">
            <a:extLst>
              <a:ext uri="{FF2B5EF4-FFF2-40B4-BE49-F238E27FC236}">
                <a16:creationId xmlns:a16="http://schemas.microsoft.com/office/drawing/2014/main" id="{C3CDFBBB-4468-70FD-C3FA-7B3ACBABD9B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242046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notebook and a pen&#10;&#10;Description automatically generated">
            <a:extLst>
              <a:ext uri="{FF2B5EF4-FFF2-40B4-BE49-F238E27FC236}">
                <a16:creationId xmlns:a16="http://schemas.microsoft.com/office/drawing/2014/main" id="{277E223F-EBF4-E71D-2CC9-0DA899DF0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50" y="1240478"/>
            <a:ext cx="1054507" cy="986305"/>
          </a:xfrm>
          <a:prstGeom prst="rect">
            <a:avLst/>
          </a:prstGeom>
        </p:spPr>
      </p:pic>
      <p:grpSp>
        <p:nvGrpSpPr>
          <p:cNvPr id="77" name="Group 76">
            <a:extLst>
              <a:ext uri="{FF2B5EF4-FFF2-40B4-BE49-F238E27FC236}">
                <a16:creationId xmlns:a16="http://schemas.microsoft.com/office/drawing/2014/main" id="{4D7DB39F-82BD-AD8C-FD59-9279D13F67C1}"/>
              </a:ext>
            </a:extLst>
          </p:cNvPr>
          <p:cNvGrpSpPr/>
          <p:nvPr/>
        </p:nvGrpSpPr>
        <p:grpSpPr>
          <a:xfrm rot="10800000">
            <a:off x="-461734" y="-526030"/>
            <a:ext cx="3593475" cy="7456600"/>
            <a:chOff x="9107170" y="-77900"/>
            <a:chExt cx="3307048" cy="7164499"/>
          </a:xfrm>
        </p:grpSpPr>
        <p:grpSp>
          <p:nvGrpSpPr>
            <p:cNvPr id="78" name="Group 77">
              <a:extLst>
                <a:ext uri="{FF2B5EF4-FFF2-40B4-BE49-F238E27FC236}">
                  <a16:creationId xmlns:a16="http://schemas.microsoft.com/office/drawing/2014/main" id="{17EE64BB-239A-F4B2-4895-56A5F607CA2D}"/>
                </a:ext>
              </a:extLst>
            </p:cNvPr>
            <p:cNvGrpSpPr/>
            <p:nvPr/>
          </p:nvGrpSpPr>
          <p:grpSpPr>
            <a:xfrm>
              <a:off x="9107170" y="-47625"/>
              <a:ext cx="3078131" cy="6905625"/>
              <a:chOff x="9107170" y="-47625"/>
              <a:chExt cx="3078131" cy="6905625"/>
            </a:xfrm>
          </p:grpSpPr>
          <p:grpSp>
            <p:nvGrpSpPr>
              <p:cNvPr id="89" name="Group 88">
                <a:extLst>
                  <a:ext uri="{FF2B5EF4-FFF2-40B4-BE49-F238E27FC236}">
                    <a16:creationId xmlns:a16="http://schemas.microsoft.com/office/drawing/2014/main" id="{0E6E19D9-9A06-A3EA-C908-9CF841AFB5C5}"/>
                  </a:ext>
                </a:extLst>
              </p:cNvPr>
              <p:cNvGrpSpPr>
                <a:grpSpLocks/>
              </p:cNvGrpSpPr>
              <p:nvPr/>
            </p:nvGrpSpPr>
            <p:grpSpPr bwMode="auto">
              <a:xfrm>
                <a:off x="9107170" y="100965"/>
                <a:ext cx="3077845" cy="6757035"/>
                <a:chOff x="6083" y="4723"/>
                <a:chExt cx="4847" cy="10641"/>
              </a:xfrm>
            </p:grpSpPr>
            <p:sp>
              <p:nvSpPr>
                <p:cNvPr id="92" name="Freeform 5579">
                  <a:extLst>
                    <a:ext uri="{FF2B5EF4-FFF2-40B4-BE49-F238E27FC236}">
                      <a16:creationId xmlns:a16="http://schemas.microsoft.com/office/drawing/2014/main" id="{F28807E9-C839-656A-8B0B-92C6C6842496}"/>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0" name="Group 89">
                <a:extLst>
                  <a:ext uri="{FF2B5EF4-FFF2-40B4-BE49-F238E27FC236}">
                    <a16:creationId xmlns:a16="http://schemas.microsoft.com/office/drawing/2014/main" id="{73D7FEA9-8F70-05D7-D818-9D9B0BB21602}"/>
                  </a:ext>
                </a:extLst>
              </p:cNvPr>
              <p:cNvGrpSpPr>
                <a:grpSpLocks/>
              </p:cNvGrpSpPr>
              <p:nvPr/>
            </p:nvGrpSpPr>
            <p:grpSpPr bwMode="auto">
              <a:xfrm>
                <a:off x="10814336" y="-47625"/>
                <a:ext cx="1370965" cy="3334385"/>
                <a:chOff x="8782" y="-75"/>
                <a:chExt cx="2159" cy="5251"/>
              </a:xfrm>
              <a:solidFill>
                <a:srgbClr val="E4F0D8"/>
              </a:solidFill>
            </p:grpSpPr>
            <p:sp>
              <p:nvSpPr>
                <p:cNvPr id="91" name="Freeform 5577">
                  <a:extLst>
                    <a:ext uri="{FF2B5EF4-FFF2-40B4-BE49-F238E27FC236}">
                      <a16:creationId xmlns:a16="http://schemas.microsoft.com/office/drawing/2014/main" id="{F103FD7E-9C54-0E1A-C5BB-15EB82685199}"/>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9" name="Group 78">
              <a:extLst>
                <a:ext uri="{FF2B5EF4-FFF2-40B4-BE49-F238E27FC236}">
                  <a16:creationId xmlns:a16="http://schemas.microsoft.com/office/drawing/2014/main" id="{4DEB963A-D7D8-894D-3AD4-762EB6478878}"/>
                </a:ext>
              </a:extLst>
            </p:cNvPr>
            <p:cNvGrpSpPr/>
            <p:nvPr/>
          </p:nvGrpSpPr>
          <p:grpSpPr>
            <a:xfrm>
              <a:off x="9229090" y="-50800"/>
              <a:ext cx="3078131" cy="7013798"/>
              <a:chOff x="9089390" y="0"/>
              <a:chExt cx="3078131" cy="6858000"/>
            </a:xfrm>
            <a:solidFill>
              <a:srgbClr val="D3E8C0"/>
            </a:solidFill>
          </p:grpSpPr>
          <p:grpSp>
            <p:nvGrpSpPr>
              <p:cNvPr id="85" name="Group 84">
                <a:extLst>
                  <a:ext uri="{FF2B5EF4-FFF2-40B4-BE49-F238E27FC236}">
                    <a16:creationId xmlns:a16="http://schemas.microsoft.com/office/drawing/2014/main" id="{DA2193AB-B644-0ABB-BD48-71932E718E7D}"/>
                  </a:ext>
                </a:extLst>
              </p:cNvPr>
              <p:cNvGrpSpPr>
                <a:grpSpLocks/>
              </p:cNvGrpSpPr>
              <p:nvPr/>
            </p:nvGrpSpPr>
            <p:grpSpPr bwMode="auto">
              <a:xfrm>
                <a:off x="9089390" y="100965"/>
                <a:ext cx="3077845" cy="6757035"/>
                <a:chOff x="6055" y="4723"/>
                <a:chExt cx="4847" cy="10641"/>
              </a:xfrm>
              <a:grpFill/>
            </p:grpSpPr>
            <p:sp>
              <p:nvSpPr>
                <p:cNvPr id="88" name="Freeform 5579">
                  <a:extLst>
                    <a:ext uri="{FF2B5EF4-FFF2-40B4-BE49-F238E27FC236}">
                      <a16:creationId xmlns:a16="http://schemas.microsoft.com/office/drawing/2014/main" id="{4EE4C2D6-E5C6-46E2-0ECA-58BC6D7E482A}"/>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6" name="Group 85">
                <a:extLst>
                  <a:ext uri="{FF2B5EF4-FFF2-40B4-BE49-F238E27FC236}">
                    <a16:creationId xmlns:a16="http://schemas.microsoft.com/office/drawing/2014/main" id="{6DBA4E32-2CC6-4120-8328-23DAB3D2CFFC}"/>
                  </a:ext>
                </a:extLst>
              </p:cNvPr>
              <p:cNvGrpSpPr>
                <a:grpSpLocks/>
              </p:cNvGrpSpPr>
              <p:nvPr/>
            </p:nvGrpSpPr>
            <p:grpSpPr bwMode="auto">
              <a:xfrm>
                <a:off x="10796556" y="0"/>
                <a:ext cx="1370965" cy="3334385"/>
                <a:chOff x="8754" y="0"/>
                <a:chExt cx="2159" cy="5251"/>
              </a:xfrm>
              <a:grpFill/>
            </p:grpSpPr>
            <p:sp>
              <p:nvSpPr>
                <p:cNvPr id="87" name="Freeform 5577">
                  <a:extLst>
                    <a:ext uri="{FF2B5EF4-FFF2-40B4-BE49-F238E27FC236}">
                      <a16:creationId xmlns:a16="http://schemas.microsoft.com/office/drawing/2014/main" id="{68AC7376-FB56-15B5-2364-8498C1F88971}"/>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80" name="Group 79">
              <a:extLst>
                <a:ext uri="{FF2B5EF4-FFF2-40B4-BE49-F238E27FC236}">
                  <a16:creationId xmlns:a16="http://schemas.microsoft.com/office/drawing/2014/main" id="{6DE51CBC-7E19-D77B-42A1-1A773D572E2D}"/>
                </a:ext>
              </a:extLst>
            </p:cNvPr>
            <p:cNvGrpSpPr/>
            <p:nvPr/>
          </p:nvGrpSpPr>
          <p:grpSpPr>
            <a:xfrm>
              <a:off x="9336373" y="-77900"/>
              <a:ext cx="3077845" cy="7164499"/>
              <a:chOff x="8997315" y="0"/>
              <a:chExt cx="3077845" cy="6858000"/>
            </a:xfrm>
            <a:solidFill>
              <a:srgbClr val="BFDDA3"/>
            </a:solidFill>
          </p:grpSpPr>
          <p:grpSp>
            <p:nvGrpSpPr>
              <p:cNvPr id="81" name="Group 80">
                <a:extLst>
                  <a:ext uri="{FF2B5EF4-FFF2-40B4-BE49-F238E27FC236}">
                    <a16:creationId xmlns:a16="http://schemas.microsoft.com/office/drawing/2014/main" id="{2B874593-5573-10E2-AB1E-6EF6018F5AC9}"/>
                  </a:ext>
                </a:extLst>
              </p:cNvPr>
              <p:cNvGrpSpPr>
                <a:grpSpLocks/>
              </p:cNvGrpSpPr>
              <p:nvPr/>
            </p:nvGrpSpPr>
            <p:grpSpPr bwMode="auto">
              <a:xfrm>
                <a:off x="8997315" y="100965"/>
                <a:ext cx="3077845" cy="6757035"/>
                <a:chOff x="5910" y="4723"/>
                <a:chExt cx="4847" cy="10641"/>
              </a:xfrm>
              <a:grpFill/>
            </p:grpSpPr>
            <p:sp>
              <p:nvSpPr>
                <p:cNvPr id="84" name="Freeform 5579">
                  <a:extLst>
                    <a:ext uri="{FF2B5EF4-FFF2-40B4-BE49-F238E27FC236}">
                      <a16:creationId xmlns:a16="http://schemas.microsoft.com/office/drawing/2014/main" id="{CEDB218A-F1F4-B111-4AA5-34E12711CA6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82" name="Group 81">
                <a:extLst>
                  <a:ext uri="{FF2B5EF4-FFF2-40B4-BE49-F238E27FC236}">
                    <a16:creationId xmlns:a16="http://schemas.microsoft.com/office/drawing/2014/main" id="{6FBFC61A-3907-6BE1-88D4-ACA3695CDB86}"/>
                  </a:ext>
                </a:extLst>
              </p:cNvPr>
              <p:cNvGrpSpPr>
                <a:grpSpLocks/>
              </p:cNvGrpSpPr>
              <p:nvPr/>
            </p:nvGrpSpPr>
            <p:grpSpPr bwMode="auto">
              <a:xfrm>
                <a:off x="10697496" y="0"/>
                <a:ext cx="1370965" cy="3334385"/>
                <a:chOff x="8598" y="0"/>
                <a:chExt cx="2159" cy="5251"/>
              </a:xfrm>
              <a:grpFill/>
            </p:grpSpPr>
            <p:sp>
              <p:nvSpPr>
                <p:cNvPr id="83" name="Freeform 5577">
                  <a:extLst>
                    <a:ext uri="{FF2B5EF4-FFF2-40B4-BE49-F238E27FC236}">
                      <a16:creationId xmlns:a16="http://schemas.microsoft.com/office/drawing/2014/main" id="{132186CE-60F6-EBEA-4DDE-191B5235256C}"/>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74" name="Group 73">
            <a:extLst>
              <a:ext uri="{FF2B5EF4-FFF2-40B4-BE49-F238E27FC236}">
                <a16:creationId xmlns:a16="http://schemas.microsoft.com/office/drawing/2014/main" id="{F1C87F7E-3FDC-133C-2825-89022FFDE69E}"/>
              </a:ext>
            </a:extLst>
          </p:cNvPr>
          <p:cNvGrpSpPr/>
          <p:nvPr/>
        </p:nvGrpSpPr>
        <p:grpSpPr>
          <a:xfrm>
            <a:off x="9067237" y="-104178"/>
            <a:ext cx="3593475" cy="7456600"/>
            <a:chOff x="9107170" y="-77900"/>
            <a:chExt cx="3307048" cy="7164499"/>
          </a:xfrm>
        </p:grpSpPr>
        <p:grpSp>
          <p:nvGrpSpPr>
            <p:cNvPr id="114" name="Group 113">
              <a:extLst>
                <a:ext uri="{FF2B5EF4-FFF2-40B4-BE49-F238E27FC236}">
                  <a16:creationId xmlns:a16="http://schemas.microsoft.com/office/drawing/2014/main" id="{2CB5C25F-E45C-559F-2058-2322288CB3E6}"/>
                </a:ext>
              </a:extLst>
            </p:cNvPr>
            <p:cNvGrpSpPr/>
            <p:nvPr/>
          </p:nvGrpSpPr>
          <p:grpSpPr>
            <a:xfrm>
              <a:off x="9107170" y="-47625"/>
              <a:ext cx="3078131" cy="6905625"/>
              <a:chOff x="9107170" y="-47625"/>
              <a:chExt cx="3078131" cy="6905625"/>
            </a:xfrm>
          </p:grpSpPr>
          <p:grpSp>
            <p:nvGrpSpPr>
              <p:cNvPr id="29" name="Group 28">
                <a:extLst>
                  <a:ext uri="{FF2B5EF4-FFF2-40B4-BE49-F238E27FC236}">
                    <a16:creationId xmlns:a16="http://schemas.microsoft.com/office/drawing/2014/main" id="{31E4F7BE-ACC8-2BE0-7D82-E690C526851C}"/>
                  </a:ext>
                </a:extLst>
              </p:cNvPr>
              <p:cNvGrpSpPr>
                <a:grpSpLocks/>
              </p:cNvGrpSpPr>
              <p:nvPr/>
            </p:nvGrpSpPr>
            <p:grpSpPr bwMode="auto">
              <a:xfrm>
                <a:off x="9107170" y="100965"/>
                <a:ext cx="3077845" cy="6757035"/>
                <a:chOff x="6083" y="4723"/>
                <a:chExt cx="4847" cy="10641"/>
              </a:xfrm>
            </p:grpSpPr>
            <p:sp>
              <p:nvSpPr>
                <p:cNvPr id="70" name="Freeform 5579">
                  <a:extLst>
                    <a:ext uri="{FF2B5EF4-FFF2-40B4-BE49-F238E27FC236}">
                      <a16:creationId xmlns:a16="http://schemas.microsoft.com/office/drawing/2014/main" id="{CAB0B5C1-020D-C5FD-D68B-912D7DD488E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0" name="Group 29">
                <a:extLst>
                  <a:ext uri="{FF2B5EF4-FFF2-40B4-BE49-F238E27FC236}">
                    <a16:creationId xmlns:a16="http://schemas.microsoft.com/office/drawing/2014/main" id="{037AD1E1-0554-6F82-957A-F3B19D758AA0}"/>
                  </a:ext>
                </a:extLst>
              </p:cNvPr>
              <p:cNvGrpSpPr>
                <a:grpSpLocks/>
              </p:cNvGrpSpPr>
              <p:nvPr/>
            </p:nvGrpSpPr>
            <p:grpSpPr bwMode="auto">
              <a:xfrm>
                <a:off x="10814336" y="-47625"/>
                <a:ext cx="1370965" cy="3334385"/>
                <a:chOff x="8782" y="-75"/>
                <a:chExt cx="2159" cy="5251"/>
              </a:xfrm>
              <a:solidFill>
                <a:srgbClr val="E4F0D8"/>
              </a:solidFill>
            </p:grpSpPr>
            <p:sp>
              <p:nvSpPr>
                <p:cNvPr id="69" name="Freeform 5577">
                  <a:extLst>
                    <a:ext uri="{FF2B5EF4-FFF2-40B4-BE49-F238E27FC236}">
                      <a16:creationId xmlns:a16="http://schemas.microsoft.com/office/drawing/2014/main" id="{555707C6-2ACF-A678-6B0F-064AA2A0F3D3}"/>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3" name="Group 22">
              <a:extLst>
                <a:ext uri="{FF2B5EF4-FFF2-40B4-BE49-F238E27FC236}">
                  <a16:creationId xmlns:a16="http://schemas.microsoft.com/office/drawing/2014/main" id="{F028C159-C646-5D37-265A-1ABC2FAB840E}"/>
                </a:ext>
              </a:extLst>
            </p:cNvPr>
            <p:cNvGrpSpPr/>
            <p:nvPr/>
          </p:nvGrpSpPr>
          <p:grpSpPr>
            <a:xfrm>
              <a:off x="9229090" y="-50800"/>
              <a:ext cx="3078131" cy="7013798"/>
              <a:chOff x="9089390" y="0"/>
              <a:chExt cx="3078131" cy="6858000"/>
            </a:xfrm>
            <a:solidFill>
              <a:srgbClr val="D3E8C0"/>
            </a:solidFill>
          </p:grpSpPr>
          <p:grpSp>
            <p:nvGrpSpPr>
              <p:cNvPr id="24" name="Group 23">
                <a:extLst>
                  <a:ext uri="{FF2B5EF4-FFF2-40B4-BE49-F238E27FC236}">
                    <a16:creationId xmlns:a16="http://schemas.microsoft.com/office/drawing/2014/main" id="{A1DC9365-44FD-0586-4CBB-BECCC1EE10B4}"/>
                  </a:ext>
                </a:extLst>
              </p:cNvPr>
              <p:cNvGrpSpPr>
                <a:grpSpLocks/>
              </p:cNvGrpSpPr>
              <p:nvPr/>
            </p:nvGrpSpPr>
            <p:grpSpPr bwMode="auto">
              <a:xfrm>
                <a:off x="9089390" y="100965"/>
                <a:ext cx="3077845" cy="6757035"/>
                <a:chOff x="6055" y="4723"/>
                <a:chExt cx="4847" cy="10641"/>
              </a:xfrm>
              <a:grpFill/>
            </p:grpSpPr>
            <p:sp>
              <p:nvSpPr>
                <p:cNvPr id="27" name="Freeform 5579">
                  <a:extLst>
                    <a:ext uri="{FF2B5EF4-FFF2-40B4-BE49-F238E27FC236}">
                      <a16:creationId xmlns:a16="http://schemas.microsoft.com/office/drawing/2014/main" id="{ACA86D26-AAD8-79C5-99E8-FE3C5FC3FBE8}"/>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5" name="Group 24">
                <a:extLst>
                  <a:ext uri="{FF2B5EF4-FFF2-40B4-BE49-F238E27FC236}">
                    <a16:creationId xmlns:a16="http://schemas.microsoft.com/office/drawing/2014/main" id="{A2219BFE-77EC-9227-FC3E-85C0D9BAFADC}"/>
                  </a:ext>
                </a:extLst>
              </p:cNvPr>
              <p:cNvGrpSpPr>
                <a:grpSpLocks/>
              </p:cNvGrpSpPr>
              <p:nvPr/>
            </p:nvGrpSpPr>
            <p:grpSpPr bwMode="auto">
              <a:xfrm>
                <a:off x="10796556" y="0"/>
                <a:ext cx="1370965" cy="3334385"/>
                <a:chOff x="8754" y="0"/>
                <a:chExt cx="2159" cy="5251"/>
              </a:xfrm>
              <a:grpFill/>
            </p:grpSpPr>
            <p:sp>
              <p:nvSpPr>
                <p:cNvPr id="26" name="Freeform 5577">
                  <a:extLst>
                    <a:ext uri="{FF2B5EF4-FFF2-40B4-BE49-F238E27FC236}">
                      <a16:creationId xmlns:a16="http://schemas.microsoft.com/office/drawing/2014/main" id="{49118383-DE90-ABA1-DD95-B0D14947403B}"/>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7D4A9A1A-DA8D-96C7-842B-30AEF078E608}"/>
                </a:ext>
              </a:extLst>
            </p:cNvPr>
            <p:cNvGrpSpPr/>
            <p:nvPr/>
          </p:nvGrpSpPr>
          <p:grpSpPr>
            <a:xfrm>
              <a:off x="9336373" y="-77900"/>
              <a:ext cx="3077845" cy="7164499"/>
              <a:chOff x="8997315" y="0"/>
              <a:chExt cx="3077845" cy="6858000"/>
            </a:xfrm>
            <a:solidFill>
              <a:srgbClr val="BFDDA3"/>
            </a:solidFill>
          </p:grpSpPr>
          <p:grpSp>
            <p:nvGrpSpPr>
              <p:cNvPr id="31" name="Group 30">
                <a:extLst>
                  <a:ext uri="{FF2B5EF4-FFF2-40B4-BE49-F238E27FC236}">
                    <a16:creationId xmlns:a16="http://schemas.microsoft.com/office/drawing/2014/main" id="{B4727878-3F4E-54AA-7DD0-FB194B5F87F9}"/>
                  </a:ext>
                </a:extLst>
              </p:cNvPr>
              <p:cNvGrpSpPr>
                <a:grpSpLocks/>
              </p:cNvGrpSpPr>
              <p:nvPr/>
            </p:nvGrpSpPr>
            <p:grpSpPr bwMode="auto">
              <a:xfrm>
                <a:off x="8997315" y="100965"/>
                <a:ext cx="3077845" cy="6757035"/>
                <a:chOff x="5910" y="4723"/>
                <a:chExt cx="4847" cy="10641"/>
              </a:xfrm>
              <a:grpFill/>
            </p:grpSpPr>
            <p:sp>
              <p:nvSpPr>
                <p:cNvPr id="66" name="Freeform 5579">
                  <a:extLst>
                    <a:ext uri="{FF2B5EF4-FFF2-40B4-BE49-F238E27FC236}">
                      <a16:creationId xmlns:a16="http://schemas.microsoft.com/office/drawing/2014/main" id="{A87FFB3E-359C-7F71-5269-FA2BBDC69FDB}"/>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64" name="Group 63">
                <a:extLst>
                  <a:ext uri="{FF2B5EF4-FFF2-40B4-BE49-F238E27FC236}">
                    <a16:creationId xmlns:a16="http://schemas.microsoft.com/office/drawing/2014/main" id="{BC2F8950-3864-A912-1AA8-F56B2327C63F}"/>
                  </a:ext>
                </a:extLst>
              </p:cNvPr>
              <p:cNvGrpSpPr>
                <a:grpSpLocks/>
              </p:cNvGrpSpPr>
              <p:nvPr/>
            </p:nvGrpSpPr>
            <p:grpSpPr bwMode="auto">
              <a:xfrm>
                <a:off x="10697496" y="0"/>
                <a:ext cx="1370965" cy="3334385"/>
                <a:chOff x="8598" y="0"/>
                <a:chExt cx="2159" cy="5251"/>
              </a:xfrm>
              <a:grpFill/>
            </p:grpSpPr>
            <p:sp>
              <p:nvSpPr>
                <p:cNvPr id="65" name="Freeform 5577">
                  <a:extLst>
                    <a:ext uri="{FF2B5EF4-FFF2-40B4-BE49-F238E27FC236}">
                      <a16:creationId xmlns:a16="http://schemas.microsoft.com/office/drawing/2014/main" id="{7E0EEA01-6664-4F83-E142-C286C4F0C8F7}"/>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75" name="Picture 74">
            <a:extLst>
              <a:ext uri="{FF2B5EF4-FFF2-40B4-BE49-F238E27FC236}">
                <a16:creationId xmlns:a16="http://schemas.microsoft.com/office/drawing/2014/main" id="{03155EF6-D89E-0F37-E50A-F17F09E71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72" name="Freeform: Shape 71">
            <a:extLst>
              <a:ext uri="{FF2B5EF4-FFF2-40B4-BE49-F238E27FC236}">
                <a16:creationId xmlns:a16="http://schemas.microsoft.com/office/drawing/2014/main" id="{CCB32680-4391-1130-A0F3-77D1499A4107}"/>
              </a:ext>
            </a:extLst>
          </p:cNvPr>
          <p:cNvSpPr/>
          <p:nvPr/>
        </p:nvSpPr>
        <p:spPr>
          <a:xfrm>
            <a:off x="1168934" y="269152"/>
            <a:ext cx="6473299" cy="750024"/>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C8E2B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73" name="Group 72">
            <a:extLst>
              <a:ext uri="{FF2B5EF4-FFF2-40B4-BE49-F238E27FC236}">
                <a16:creationId xmlns:a16="http://schemas.microsoft.com/office/drawing/2014/main" id="{5DF14EE6-8558-164A-A5DB-FE6734A0747B}"/>
              </a:ext>
            </a:extLst>
          </p:cNvPr>
          <p:cNvGrpSpPr/>
          <p:nvPr/>
        </p:nvGrpSpPr>
        <p:grpSpPr>
          <a:xfrm>
            <a:off x="1526076" y="370889"/>
            <a:ext cx="5867104" cy="556334"/>
            <a:chOff x="3315570" y="1313921"/>
            <a:chExt cx="849997" cy="916694"/>
          </a:xfrm>
        </p:grpSpPr>
        <p:sp>
          <p:nvSpPr>
            <p:cNvPr id="76" name="TextBox 75">
              <a:extLst>
                <a:ext uri="{FF2B5EF4-FFF2-40B4-BE49-F238E27FC236}">
                  <a16:creationId xmlns:a16="http://schemas.microsoft.com/office/drawing/2014/main" id="{D30B0C21-1108-A451-1FB1-8A6AA2E36352}"/>
                </a:ext>
              </a:extLst>
            </p:cNvPr>
            <p:cNvSpPr txBox="1"/>
            <p:nvPr/>
          </p:nvSpPr>
          <p:spPr>
            <a:xfrm>
              <a:off x="3316624" y="1313921"/>
              <a:ext cx="848943" cy="912845"/>
            </a:xfrm>
            <a:prstGeom prst="rect">
              <a:avLst/>
            </a:prstGeom>
            <a:noFill/>
            <a:effectLst/>
          </p:spPr>
          <p:txBody>
            <a:bodyPr wrap="square" rtlCol="0">
              <a:spAutoFit/>
            </a:bodyPr>
            <a:lstStyle/>
            <a:p>
              <a:r>
                <a:rPr lang="vi-VN"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3. Hiện tượng ngày và đêm</a:t>
              </a:r>
            </a:p>
          </p:txBody>
        </p:sp>
        <p:sp>
          <p:nvSpPr>
            <p:cNvPr id="93" name="TextBox 92">
              <a:extLst>
                <a:ext uri="{FF2B5EF4-FFF2-40B4-BE49-F238E27FC236}">
                  <a16:creationId xmlns:a16="http://schemas.microsoft.com/office/drawing/2014/main" id="{4FA991F5-F8CF-E315-2B70-06F8EAE78A39}"/>
                </a:ext>
              </a:extLst>
            </p:cNvPr>
            <p:cNvSpPr txBox="1"/>
            <p:nvPr/>
          </p:nvSpPr>
          <p:spPr>
            <a:xfrm>
              <a:off x="3315570" y="1317770"/>
              <a:ext cx="849997" cy="912845"/>
            </a:xfrm>
            <a:prstGeom prst="rect">
              <a:avLst/>
            </a:prstGeom>
            <a:noFill/>
            <a:effectLst/>
          </p:spPr>
          <p:txBody>
            <a:bodyPr wrap="square" rtlCol="0">
              <a:spAutoFit/>
            </a:bodyPr>
            <a:lstStyle/>
            <a:p>
              <a:r>
                <a:rPr lang="en-US" sz="3000" b="1" spc="50">
                  <a:ln w="9525" cmpd="sng">
                    <a:noFill/>
                    <a:prstDash val="solid"/>
                  </a:ln>
                  <a:solidFill>
                    <a:srgbClr val="23B24B"/>
                  </a:solidFill>
                  <a:latin typeface="SVN-SAF" panose="02040603050506020204" pitchFamily="18" charset="0"/>
                  <a:ea typeface="Roboto" panose="02000000000000000000" pitchFamily="2" charset="0"/>
                </a:rPr>
                <a:t>3. Hiện tượng ngày và đêm</a:t>
              </a:r>
              <a:endParaRPr lang="vi-VN" sz="3000" b="1" spc="50">
                <a:ln w="9525" cmpd="sng">
                  <a:noFill/>
                  <a:prstDash val="solid"/>
                </a:ln>
                <a:solidFill>
                  <a:srgbClr val="23B24B"/>
                </a:solidFill>
                <a:latin typeface="SVN-SAF" panose="02040603050506020204" pitchFamily="18" charset="0"/>
                <a:ea typeface="Roboto" panose="02000000000000000000" pitchFamily="2" charset="0"/>
              </a:endParaRPr>
            </a:p>
          </p:txBody>
        </p:sp>
      </p:grpSp>
      <p:pic>
        <p:nvPicPr>
          <p:cNvPr id="94" name="Picture 93" descr="A cartoon of a magnifying glass&#10;&#10;Description automatically generated">
            <a:extLst>
              <a:ext uri="{FF2B5EF4-FFF2-40B4-BE49-F238E27FC236}">
                <a16:creationId xmlns:a16="http://schemas.microsoft.com/office/drawing/2014/main" id="{C3CDFBBB-4468-70FD-C3FA-7B3ACBABD9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5" b="89831" l="9605" r="96610">
                        <a14:foregroundMark x1="62712" y1="10169" x2="70621" y2="25424"/>
                        <a14:foregroundMark x1="71186" y1="25424" x2="77966" y2="39548"/>
                        <a14:foregroundMark x1="59322" y1="17514" x2="77401" y2="27119"/>
                        <a14:foregroundMark x1="18644" y1="91525" x2="18644" y2="91525"/>
                        <a14:foregroundMark x1="90960" y1="27684" x2="90960" y2="27684"/>
                        <a14:foregroundMark x1="93220" y1="35028" x2="93220" y2="35028"/>
                        <a14:foregroundMark x1="96610" y1="42373" x2="96610" y2="42373"/>
                        <a14:foregroundMark x1="74011" y1="25424" x2="74011" y2="25424"/>
                        <a14:foregroundMark x1="74011" y1="24859" x2="74011" y2="24859"/>
                        <a14:foregroundMark x1="75706" y1="24859" x2="75706" y2="24859"/>
                        <a14:foregroundMark x1="59887" y1="16384" x2="58757" y2="21469"/>
                        <a14:foregroundMark x1="57627" y1="17514" x2="59887" y2="22599"/>
                      </a14:backgroundRemoval>
                    </a14:imgEffect>
                  </a14:imgLayer>
                </a14:imgProps>
              </a:ext>
              <a:ext uri="{28A0092B-C50C-407E-A947-70E740481C1C}">
                <a14:useLocalDpi xmlns:a14="http://schemas.microsoft.com/office/drawing/2010/main" val="0"/>
              </a:ext>
            </a:extLst>
          </a:blip>
          <a:stretch>
            <a:fillRect/>
          </a:stretch>
        </p:blipFill>
        <p:spPr>
          <a:xfrm>
            <a:off x="195811" y="100304"/>
            <a:ext cx="1261872" cy="1261872"/>
          </a:xfrm>
          <a:prstGeom prst="rect">
            <a:avLst/>
          </a:prstGeom>
          <a:effectLst>
            <a:outerShdw blurRad="50800" dist="63500" dir="2700000" algn="tl" rotWithShape="0">
              <a:prstClr val="black">
                <a:alpha val="40000"/>
              </a:prstClr>
            </a:outerShdw>
          </a:effectLst>
        </p:spPr>
      </p:pic>
      <p:sp>
        <p:nvSpPr>
          <p:cNvPr id="2" name="TextBox 1">
            <a:extLst>
              <a:ext uri="{FF2B5EF4-FFF2-40B4-BE49-F238E27FC236}">
                <a16:creationId xmlns:a16="http://schemas.microsoft.com/office/drawing/2014/main" id="{221F9A30-79E2-DADB-A38E-18A333D49B2A}"/>
              </a:ext>
            </a:extLst>
          </p:cNvPr>
          <p:cNvSpPr txBox="1"/>
          <p:nvPr/>
        </p:nvSpPr>
        <p:spPr>
          <a:xfrm>
            <a:off x="1455634" y="1426995"/>
            <a:ext cx="9395373" cy="523220"/>
          </a:xfrm>
          <a:prstGeom prst="rect">
            <a:avLst/>
          </a:prstGeom>
          <a:noFill/>
        </p:spPr>
        <p:txBody>
          <a:bodyPr wrap="square" rtlCol="0">
            <a:spAutoFit/>
          </a:bodyPr>
          <a:lstStyle/>
          <a:p>
            <a:pPr>
              <a:spcBef>
                <a:spcPts val="600"/>
              </a:spcBef>
              <a:spcAft>
                <a:spcPts val="600"/>
              </a:spcAft>
              <a:buClr>
                <a:srgbClr val="FF0000"/>
              </a:buClr>
            </a:pPr>
            <a:r>
              <a:rPr lang="vi-VN" sz="2800" b="1">
                <a:solidFill>
                  <a:srgbClr val="575B38"/>
                </a:solidFill>
                <a:latin typeface="Open Sans" panose="020B0606030504020204" pitchFamily="34" charset="0"/>
                <a:ea typeface="Open Sans" panose="020B0606030504020204" pitchFamily="34" charset="0"/>
                <a:cs typeface="Open Sans" panose="020B0606030504020204" pitchFamily="34" charset="0"/>
              </a:rPr>
              <a:t>Ghi chú</a:t>
            </a:r>
            <a:endParaRPr lang="vi-VN" sz="2800">
              <a:solidFill>
                <a:srgbClr val="575B38"/>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1C21569-6087-BF01-1635-70A96D63FDF1}"/>
              </a:ext>
            </a:extLst>
          </p:cNvPr>
          <p:cNvSpPr txBox="1"/>
          <p:nvPr/>
        </p:nvSpPr>
        <p:spPr>
          <a:xfrm>
            <a:off x="502919" y="2448085"/>
            <a:ext cx="10939781" cy="2400657"/>
          </a:xfrm>
          <a:prstGeom prst="rect">
            <a:avLst/>
          </a:prstGeom>
          <a:noFill/>
        </p:spPr>
        <p:txBody>
          <a:bodyPr wrap="square">
            <a:spAutoFit/>
          </a:bodyPr>
          <a:lstStyle/>
          <a:p>
            <a:pPr marL="457200" indent="-274638" algn="just">
              <a:spcBef>
                <a:spcPts val="600"/>
              </a:spcBef>
              <a:spcAft>
                <a:spcPts val="600"/>
              </a:spcAft>
              <a:buClr>
                <a:srgbClr val="23B24B"/>
              </a:buClr>
              <a:buSzPct val="150000"/>
              <a:buFont typeface="Arial" panose="020B0604020202020204" pitchFamily="34" charset="0"/>
              <a:buChar char="•"/>
            </a:pPr>
            <a:r>
              <a:rPr lang="vi-VN" sz="2800">
                <a:latin typeface="Open Sans" panose="020B0606030504020204" pitchFamily="34" charset="0"/>
                <a:ea typeface="Open Sans" panose="020B0606030504020204" pitchFamily="34" charset="0"/>
                <a:cs typeface="Open Sans" panose="020B0606030504020204" pitchFamily="34" charset="0"/>
              </a:rPr>
              <a:t>Trái Đất có dạng hình cầu nên Mặt Trời không thể cùng lúc chiếu sáng mọi nơi trên Trái Đất.</a:t>
            </a:r>
          </a:p>
          <a:p>
            <a:pPr marL="457200" indent="-274638" algn="just">
              <a:spcBef>
                <a:spcPts val="600"/>
              </a:spcBef>
              <a:spcAft>
                <a:spcPts val="600"/>
              </a:spcAft>
              <a:buClr>
                <a:srgbClr val="23B24B"/>
              </a:buClr>
              <a:buSzPct val="150000"/>
              <a:buFont typeface="Arial" panose="020B0604020202020204" pitchFamily="34" charset="0"/>
              <a:buChar char="•"/>
            </a:pPr>
            <a:r>
              <a:rPr lang="vi-VN" sz="2800">
                <a:latin typeface="Open Sans" panose="020B0606030504020204" pitchFamily="34" charset="0"/>
                <a:ea typeface="Open Sans" panose="020B0606030504020204" pitchFamily="34" charset="0"/>
                <a:cs typeface="Open Sans" panose="020B0606030504020204" pitchFamily="34" charset="0"/>
              </a:rPr>
              <a:t>Tại một nơi trên Trái Đất, khoảng thời gian được Mặt Trời chiếu sáng là ngày, khoảng thời gian không được Mặt Trời chiếu sáng là đêm. Ngày và đêm kế tiếp, liên tục nhau.</a:t>
            </a:r>
          </a:p>
        </p:txBody>
      </p:sp>
    </p:spTree>
    <p:extLst>
      <p:ext uri="{BB962C8B-B14F-4D97-AF65-F5344CB8AC3E}">
        <p14:creationId xmlns:p14="http://schemas.microsoft.com/office/powerpoint/2010/main" val="284599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E0389C-6625-7753-800B-EEE24FF62604}"/>
              </a:ext>
            </a:extLst>
          </p:cNvPr>
          <p:cNvPicPr>
            <a:picLocks noChangeAspect="1"/>
          </p:cNvPicPr>
          <p:nvPr/>
        </p:nvPicPr>
        <p:blipFill rotWithShape="1">
          <a:blip r:embed="rId2">
            <a:extLst>
              <a:ext uri="{28A0092B-C50C-407E-A947-70E740481C1C}">
                <a14:useLocalDpi xmlns:a14="http://schemas.microsoft.com/office/drawing/2010/main" val="0"/>
              </a:ext>
            </a:extLst>
          </a:blip>
          <a:srcRect t="4900" r="444"/>
          <a:stretch/>
        </p:blipFill>
        <p:spPr bwMode="auto">
          <a:xfrm flipH="1">
            <a:off x="8439150" y="3933825"/>
            <a:ext cx="3460348" cy="2738522"/>
          </a:xfrm>
          <a:prstGeom prst="round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BA4DF050-9E2B-0AA2-C6C3-49EE50BACCF9}"/>
              </a:ext>
            </a:extLst>
          </p:cNvPr>
          <p:cNvGrpSpPr/>
          <p:nvPr/>
        </p:nvGrpSpPr>
        <p:grpSpPr>
          <a:xfrm>
            <a:off x="-212990" y="-288111"/>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397390"/>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26030"/>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11007"/>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43641"/>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60524"/>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43543"/>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68116"/>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pic>
        <p:nvPicPr>
          <p:cNvPr id="5" name="Picture 4">
            <a:extLst>
              <a:ext uri="{FF2B5EF4-FFF2-40B4-BE49-F238E27FC236}">
                <a16:creationId xmlns:a16="http://schemas.microsoft.com/office/drawing/2014/main" id="{85D141FA-4DF6-A09D-7235-BAB89D53F55E}"/>
              </a:ext>
            </a:extLst>
          </p:cNvPr>
          <p:cNvPicPr>
            <a:picLocks noChangeAspect="1"/>
          </p:cNvPicPr>
          <p:nvPr/>
        </p:nvPicPr>
        <p:blipFill>
          <a:blip r:embed="rId3"/>
          <a:stretch>
            <a:fillRect/>
          </a:stretch>
        </p:blipFill>
        <p:spPr>
          <a:xfrm>
            <a:off x="752808" y="1573683"/>
            <a:ext cx="10181202" cy="2572735"/>
          </a:xfrm>
          <a:prstGeom prst="rect">
            <a:avLst/>
          </a:prstGeom>
        </p:spPr>
      </p:pic>
      <p:pic>
        <p:nvPicPr>
          <p:cNvPr id="6" name="Picture 5">
            <a:extLst>
              <a:ext uri="{FF2B5EF4-FFF2-40B4-BE49-F238E27FC236}">
                <a16:creationId xmlns:a16="http://schemas.microsoft.com/office/drawing/2014/main" id="{6BC827BA-F36A-1AE4-D8DA-7D4263DCC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285051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0-#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additive="base">
                                        <p:cTn id="15" dur="500" fill="hold"/>
                                        <p:tgtEl>
                                          <p:spTgt spid="70"/>
                                        </p:tgtEl>
                                        <p:attrNameLst>
                                          <p:attrName>ppt_x</p:attrName>
                                        </p:attrNameLst>
                                      </p:cBhvr>
                                      <p:tavLst>
                                        <p:tav tm="0">
                                          <p:val>
                                            <p:strVal val="0-#ppt_w/2"/>
                                          </p:val>
                                        </p:tav>
                                        <p:tav tm="100000">
                                          <p:val>
                                            <p:strVal val="#ppt_x"/>
                                          </p:val>
                                        </p:tav>
                                      </p:tavLst>
                                    </p:anim>
                                    <p:anim calcmode="lin" valueType="num">
                                      <p:cBhvr additive="base">
                                        <p:cTn id="16" dur="500" fill="hold"/>
                                        <p:tgtEl>
                                          <p:spTgt spid="70"/>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1+#ppt_w/2"/>
                                          </p:val>
                                        </p:tav>
                                        <p:tav tm="100000">
                                          <p:val>
                                            <p:strVal val="#ppt_x"/>
                                          </p:val>
                                        </p:tav>
                                      </p:tavLst>
                                    </p:anim>
                                    <p:anim calcmode="lin" valueType="num">
                                      <p:cBhvr additive="base">
                                        <p:cTn id="20" dur="500" fill="hold"/>
                                        <p:tgtEl>
                                          <p:spTgt spid="33"/>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1+#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1+#ppt_w/2"/>
                                          </p:val>
                                        </p:tav>
                                        <p:tav tm="100000">
                                          <p:val>
                                            <p:strVal val="#ppt_x"/>
                                          </p:val>
                                        </p:tav>
                                      </p:tavLst>
                                    </p:anim>
                                    <p:anim calcmode="lin" valueType="num">
                                      <p:cBhvr additive="base">
                                        <p:cTn id="28" dur="500" fill="hold"/>
                                        <p:tgtEl>
                                          <p:spTgt spid="26"/>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1+#ppt_w/2"/>
                                          </p:val>
                                        </p:tav>
                                        <p:tav tm="100000">
                                          <p:val>
                                            <p:strVal val="#ppt_x"/>
                                          </p:val>
                                        </p:tav>
                                      </p:tavLst>
                                    </p:anim>
                                    <p:anim calcmode="lin" valueType="num">
                                      <p:cBhvr additive="base">
                                        <p:cTn id="36" dur="500" fill="hold"/>
                                        <p:tgtEl>
                                          <p:spTgt spid="4"/>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2"/>
                                        </p:tgtEl>
                                        <p:attrNameLst>
                                          <p:attrName>ppt_w</p:attrName>
                                        </p:attrNameLst>
                                      </p:cBhvr>
                                      <p:tavLst>
                                        <p:tav tm="0">
                                          <p:val>
                                            <p:strVal val="ppt_w"/>
                                          </p:val>
                                        </p:tav>
                                        <p:tav tm="100000">
                                          <p:val>
                                            <p:fltVal val="0"/>
                                          </p:val>
                                        </p:tav>
                                      </p:tavLst>
                                    </p:anim>
                                    <p:anim calcmode="lin" valueType="num">
                                      <p:cBhvr>
                                        <p:cTn id="54" dur="500"/>
                                        <p:tgtEl>
                                          <p:spTgt spid="2"/>
                                        </p:tgtEl>
                                        <p:attrNameLst>
                                          <p:attrName>ppt_h</p:attrName>
                                        </p:attrNameLst>
                                      </p:cBhvr>
                                      <p:tavLst>
                                        <p:tav tm="0">
                                          <p:val>
                                            <p:strVal val="ppt_h"/>
                                          </p:val>
                                        </p:tav>
                                        <p:tav tm="100000">
                                          <p:val>
                                            <p:fltVal val="0"/>
                                          </p:val>
                                        </p:tav>
                                      </p:tavLst>
                                    </p:anim>
                                    <p:animEffect transition="out" filter="fade">
                                      <p:cBhvr>
                                        <p:cTn id="55" dur="500"/>
                                        <p:tgtEl>
                                          <p:spTgt spid="2"/>
                                        </p:tgtEl>
                                      </p:cBhvr>
                                    </p:animEffect>
                                    <p:set>
                                      <p:cBhvr>
                                        <p:cTn id="56" dur="1" fill="hold">
                                          <p:stCondLst>
                                            <p:cond delay="499"/>
                                          </p:stCondLst>
                                        </p:cTn>
                                        <p:tgtEl>
                                          <p:spTgt spid="2"/>
                                        </p:tgtEl>
                                        <p:attrNameLst>
                                          <p:attrName>style.visibility</p:attrName>
                                        </p:attrNameLst>
                                      </p:cBhvr>
                                      <p:to>
                                        <p:strVal val="hidden"/>
                                      </p:to>
                                    </p:set>
                                  </p:childTnLst>
                                </p:cTn>
                              </p:par>
                              <p:par>
                                <p:cTn id="57" presetID="53" presetClass="exit" presetSubtype="32" fill="hold" nodeType="withEffect">
                                  <p:stCondLst>
                                    <p:cond delay="0"/>
                                  </p:stCondLst>
                                  <p:childTnLst>
                                    <p:anim calcmode="lin" valueType="num">
                                      <p:cBhvr>
                                        <p:cTn id="58" dur="500"/>
                                        <p:tgtEl>
                                          <p:spTgt spid="5"/>
                                        </p:tgtEl>
                                        <p:attrNameLst>
                                          <p:attrName>ppt_w</p:attrName>
                                        </p:attrNameLst>
                                      </p:cBhvr>
                                      <p:tavLst>
                                        <p:tav tm="0">
                                          <p:val>
                                            <p:strVal val="ppt_w"/>
                                          </p:val>
                                        </p:tav>
                                        <p:tav tm="100000">
                                          <p:val>
                                            <p:fltVal val="0"/>
                                          </p:val>
                                        </p:tav>
                                      </p:tavLst>
                                    </p:anim>
                                    <p:anim calcmode="lin" valueType="num">
                                      <p:cBhvr>
                                        <p:cTn id="59" dur="500"/>
                                        <p:tgtEl>
                                          <p:spTgt spid="5"/>
                                        </p:tgtEl>
                                        <p:attrNameLst>
                                          <p:attrName>ppt_h</p:attrName>
                                        </p:attrNameLst>
                                      </p:cBhvr>
                                      <p:tavLst>
                                        <p:tav tm="0">
                                          <p:val>
                                            <p:strVal val="ppt_h"/>
                                          </p:val>
                                        </p:tav>
                                        <p:tav tm="100000">
                                          <p:val>
                                            <p:fltVal val="0"/>
                                          </p:val>
                                        </p:tav>
                                      </p:tavLst>
                                    </p:anim>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780775-0E28-16EC-1143-1F35D2FBF4AC}"/>
              </a:ext>
            </a:extLst>
          </p:cNvPr>
          <p:cNvPicPr>
            <a:picLocks noChangeAspect="1"/>
          </p:cNvPicPr>
          <p:nvPr/>
        </p:nvPicPr>
        <p:blipFill>
          <a:blip r:embed="rId2"/>
          <a:stretch>
            <a:fillRect/>
          </a:stretch>
        </p:blipFill>
        <p:spPr>
          <a:xfrm>
            <a:off x="1769433" y="1190249"/>
            <a:ext cx="8743723" cy="5264478"/>
          </a:xfrm>
          <a:prstGeom prst="rect">
            <a:avLst/>
          </a:prstGeom>
        </p:spPr>
      </p:pic>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1150580" y="313877"/>
            <a:ext cx="7434619"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526409" y="425241"/>
            <a:ext cx="7772321" cy="584776"/>
            <a:chOff x="3432899" y="1210319"/>
            <a:chExt cx="7772321" cy="584776"/>
          </a:xfrm>
        </p:grpSpPr>
        <p:sp>
          <p:nvSpPr>
            <p:cNvPr id="20" name="TextBox 19">
              <a:extLst>
                <a:ext uri="{FF2B5EF4-FFF2-40B4-BE49-F238E27FC236}">
                  <a16:creationId xmlns:a16="http://schemas.microsoft.com/office/drawing/2014/main" id="{F3944EE2-B7A5-3219-A35C-2105B9F3B274}"/>
                </a:ext>
              </a:extLst>
            </p:cNvPr>
            <p:cNvSpPr txBox="1"/>
            <p:nvPr/>
          </p:nvSpPr>
          <p:spPr>
            <a:xfrm>
              <a:off x="3435743" y="1210320"/>
              <a:ext cx="7769477" cy="584775"/>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KIỂM TRA VẬT LIỆU VÀ DỤNG CỤ</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32899" y="1210319"/>
              <a:ext cx="7289164" cy="584775"/>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KIỂM TRA VẬT LIỆU VÀ DỤNG CỤ</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3">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A94E9019-EF86-E5B9-8CB4-487F6A4500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274524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
                                        <p:tgtEl>
                                          <p:spTgt spid="19"/>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392;p29">
            <a:extLst>
              <a:ext uri="{FF2B5EF4-FFF2-40B4-BE49-F238E27FC236}">
                <a16:creationId xmlns:a16="http://schemas.microsoft.com/office/drawing/2014/main" id="{21BEF9A4-5A98-08DC-273E-A1D725564D5A}"/>
              </a:ext>
            </a:extLst>
          </p:cNvPr>
          <p:cNvGrpSpPr/>
          <p:nvPr/>
        </p:nvGrpSpPr>
        <p:grpSpPr>
          <a:xfrm>
            <a:off x="5570384" y="349774"/>
            <a:ext cx="1070925" cy="1801255"/>
            <a:chOff x="3083744" y="1423529"/>
            <a:chExt cx="913447" cy="1536382"/>
          </a:xfrm>
        </p:grpSpPr>
        <p:sp>
          <p:nvSpPr>
            <p:cNvPr id="5" name="Google Shape;393;p29">
              <a:extLst>
                <a:ext uri="{FF2B5EF4-FFF2-40B4-BE49-F238E27FC236}">
                  <a16:creationId xmlns:a16="http://schemas.microsoft.com/office/drawing/2014/main" id="{74A58049-CD14-E8E9-1D3F-9DC2EBDE7CB1}"/>
                </a:ext>
              </a:extLst>
            </p:cNvPr>
            <p:cNvSpPr/>
            <p:nvPr/>
          </p:nvSpPr>
          <p:spPr>
            <a:xfrm>
              <a:off x="3375209" y="2458896"/>
              <a:ext cx="330517" cy="439102"/>
            </a:xfrm>
            <a:custGeom>
              <a:avLst/>
              <a:gdLst/>
              <a:ahLst/>
              <a:cxnLst/>
              <a:rect l="l" t="t" r="r" b="b"/>
              <a:pathLst>
                <a:path w="330517" h="439102" extrusionOk="0">
                  <a:moveTo>
                    <a:pt x="0" y="0"/>
                  </a:moveTo>
                  <a:lnTo>
                    <a:pt x="330517" y="0"/>
                  </a:lnTo>
                  <a:lnTo>
                    <a:pt x="330517" y="439103"/>
                  </a:lnTo>
                  <a:lnTo>
                    <a:pt x="0" y="439103"/>
                  </a:lnTo>
                  <a:close/>
                </a:path>
              </a:pathLst>
            </a:custGeom>
            <a:solidFill>
              <a:srgbClr val="564843"/>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6" name="Google Shape;394;p29">
              <a:extLst>
                <a:ext uri="{FF2B5EF4-FFF2-40B4-BE49-F238E27FC236}">
                  <a16:creationId xmlns:a16="http://schemas.microsoft.com/office/drawing/2014/main" id="{C45AE804-318D-D6F0-BAC3-6E3FBDC3FF3A}"/>
                </a:ext>
              </a:extLst>
            </p:cNvPr>
            <p:cNvSpPr/>
            <p:nvPr/>
          </p:nvSpPr>
          <p:spPr>
            <a:xfrm>
              <a:off x="3375209" y="2502711"/>
              <a:ext cx="330517" cy="108584"/>
            </a:xfrm>
            <a:custGeom>
              <a:avLst/>
              <a:gdLst/>
              <a:ahLst/>
              <a:cxnLst/>
              <a:rect l="l" t="t" r="r" b="b"/>
              <a:pathLst>
                <a:path w="330517" h="108584" extrusionOk="0">
                  <a:moveTo>
                    <a:pt x="0" y="40957"/>
                  </a:moveTo>
                  <a:lnTo>
                    <a:pt x="330517" y="0"/>
                  </a:lnTo>
                  <a:lnTo>
                    <a:pt x="330517" y="66675"/>
                  </a:lnTo>
                  <a:lnTo>
                    <a:pt x="0" y="108585"/>
                  </a:lnTo>
                  <a:close/>
                </a:path>
              </a:pathLst>
            </a:custGeom>
            <a:solidFill>
              <a:srgbClr val="86736C"/>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7" name="Google Shape;395;p29">
              <a:extLst>
                <a:ext uri="{FF2B5EF4-FFF2-40B4-BE49-F238E27FC236}">
                  <a16:creationId xmlns:a16="http://schemas.microsoft.com/office/drawing/2014/main" id="{F16460F9-B55A-0B09-7231-B212E0B0C3DB}"/>
                </a:ext>
              </a:extLst>
            </p:cNvPr>
            <p:cNvSpPr/>
            <p:nvPr/>
          </p:nvSpPr>
          <p:spPr>
            <a:xfrm>
              <a:off x="3375209" y="2625583"/>
              <a:ext cx="330517" cy="108585"/>
            </a:xfrm>
            <a:custGeom>
              <a:avLst/>
              <a:gdLst/>
              <a:ahLst/>
              <a:cxnLst/>
              <a:rect l="l" t="t" r="r" b="b"/>
              <a:pathLst>
                <a:path w="330517" h="108585" extrusionOk="0">
                  <a:moveTo>
                    <a:pt x="0" y="40958"/>
                  </a:moveTo>
                  <a:cubicBezTo>
                    <a:pt x="110490" y="27623"/>
                    <a:pt x="220027" y="13335"/>
                    <a:pt x="330517" y="0"/>
                  </a:cubicBezTo>
                  <a:cubicBezTo>
                    <a:pt x="330517" y="22860"/>
                    <a:pt x="330517" y="44767"/>
                    <a:pt x="330517" y="67628"/>
                  </a:cubicBezTo>
                  <a:cubicBezTo>
                    <a:pt x="220027" y="80963"/>
                    <a:pt x="110490" y="95250"/>
                    <a:pt x="0" y="108585"/>
                  </a:cubicBezTo>
                  <a:cubicBezTo>
                    <a:pt x="0" y="86678"/>
                    <a:pt x="0" y="63817"/>
                    <a:pt x="0" y="40958"/>
                  </a:cubicBezTo>
                  <a:close/>
                </a:path>
              </a:pathLst>
            </a:custGeom>
            <a:solidFill>
              <a:srgbClr val="86736C"/>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8" name="Google Shape;396;p29">
              <a:extLst>
                <a:ext uri="{FF2B5EF4-FFF2-40B4-BE49-F238E27FC236}">
                  <a16:creationId xmlns:a16="http://schemas.microsoft.com/office/drawing/2014/main" id="{6B9ECD88-3C01-BBDE-CDC6-381CB71601CD}"/>
                </a:ext>
              </a:extLst>
            </p:cNvPr>
            <p:cNvSpPr/>
            <p:nvPr/>
          </p:nvSpPr>
          <p:spPr>
            <a:xfrm>
              <a:off x="3375209" y="2748456"/>
              <a:ext cx="330517" cy="109537"/>
            </a:xfrm>
            <a:custGeom>
              <a:avLst/>
              <a:gdLst/>
              <a:ahLst/>
              <a:cxnLst/>
              <a:rect l="l" t="t" r="r" b="b"/>
              <a:pathLst>
                <a:path w="330517" h="109537" extrusionOk="0">
                  <a:moveTo>
                    <a:pt x="0" y="41910"/>
                  </a:moveTo>
                  <a:lnTo>
                    <a:pt x="330517" y="0"/>
                  </a:lnTo>
                  <a:lnTo>
                    <a:pt x="330517" y="67627"/>
                  </a:lnTo>
                  <a:lnTo>
                    <a:pt x="0" y="109538"/>
                  </a:lnTo>
                  <a:close/>
                </a:path>
              </a:pathLst>
            </a:custGeom>
            <a:solidFill>
              <a:srgbClr val="86736C"/>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9" name="Google Shape;397;p29">
              <a:extLst>
                <a:ext uri="{FF2B5EF4-FFF2-40B4-BE49-F238E27FC236}">
                  <a16:creationId xmlns:a16="http://schemas.microsoft.com/office/drawing/2014/main" id="{E900F75B-E54F-99A9-96BB-B1E872B66B32}"/>
                </a:ext>
              </a:extLst>
            </p:cNvPr>
            <p:cNvSpPr/>
            <p:nvPr/>
          </p:nvSpPr>
          <p:spPr>
            <a:xfrm>
              <a:off x="3375209" y="2897999"/>
              <a:ext cx="330517" cy="61912"/>
            </a:xfrm>
            <a:custGeom>
              <a:avLst/>
              <a:gdLst/>
              <a:ahLst/>
              <a:cxnLst/>
              <a:rect l="l" t="t" r="r" b="b"/>
              <a:pathLst>
                <a:path w="330517" h="61912" extrusionOk="0">
                  <a:moveTo>
                    <a:pt x="81915" y="61913"/>
                  </a:moveTo>
                  <a:lnTo>
                    <a:pt x="247650" y="61913"/>
                  </a:lnTo>
                  <a:lnTo>
                    <a:pt x="330517" y="0"/>
                  </a:lnTo>
                  <a:lnTo>
                    <a:pt x="0" y="0"/>
                  </a:lnTo>
                  <a:close/>
                </a:path>
              </a:pathLst>
            </a:custGeom>
            <a:solidFill>
              <a:srgbClr val="544F52"/>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0" name="Google Shape;398;p29">
              <a:extLst>
                <a:ext uri="{FF2B5EF4-FFF2-40B4-BE49-F238E27FC236}">
                  <a16:creationId xmlns:a16="http://schemas.microsoft.com/office/drawing/2014/main" id="{B4E91691-F876-A61E-9367-F3E9C6E057D2}"/>
                </a:ext>
              </a:extLst>
            </p:cNvPr>
            <p:cNvSpPr/>
            <p:nvPr/>
          </p:nvSpPr>
          <p:spPr>
            <a:xfrm>
              <a:off x="3083744" y="1423529"/>
              <a:ext cx="913447" cy="1036320"/>
            </a:xfrm>
            <a:custGeom>
              <a:avLst/>
              <a:gdLst/>
              <a:ahLst/>
              <a:cxnLst/>
              <a:rect l="l" t="t" r="r" b="b"/>
              <a:pathLst>
                <a:path w="913447" h="1036320" extrusionOk="0">
                  <a:moveTo>
                    <a:pt x="456247" y="0"/>
                  </a:moveTo>
                  <a:cubicBezTo>
                    <a:pt x="708660" y="0"/>
                    <a:pt x="913447" y="204788"/>
                    <a:pt x="913447" y="457200"/>
                  </a:cubicBezTo>
                  <a:cubicBezTo>
                    <a:pt x="913447" y="613410"/>
                    <a:pt x="835342" y="750570"/>
                    <a:pt x="716280" y="833438"/>
                  </a:cubicBezTo>
                  <a:cubicBezTo>
                    <a:pt x="655320" y="875348"/>
                    <a:pt x="621982" y="940118"/>
                    <a:pt x="621982" y="1014413"/>
                  </a:cubicBezTo>
                  <a:lnTo>
                    <a:pt x="621982" y="1036320"/>
                  </a:lnTo>
                  <a:lnTo>
                    <a:pt x="291465" y="1036320"/>
                  </a:lnTo>
                  <a:lnTo>
                    <a:pt x="291465" y="1014413"/>
                  </a:lnTo>
                  <a:cubicBezTo>
                    <a:pt x="291465" y="940118"/>
                    <a:pt x="258127" y="876300"/>
                    <a:pt x="197167" y="833438"/>
                  </a:cubicBezTo>
                  <a:cubicBezTo>
                    <a:pt x="78105" y="750570"/>
                    <a:pt x="0" y="613410"/>
                    <a:pt x="0" y="457200"/>
                  </a:cubicBezTo>
                  <a:cubicBezTo>
                    <a:pt x="0" y="204788"/>
                    <a:pt x="203835" y="0"/>
                    <a:pt x="456247" y="0"/>
                  </a:cubicBezTo>
                  <a:close/>
                </a:path>
              </a:pathLst>
            </a:custGeom>
            <a:solidFill>
              <a:srgbClr val="FFC000"/>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1" name="Google Shape;399;p29">
              <a:extLst>
                <a:ext uri="{FF2B5EF4-FFF2-40B4-BE49-F238E27FC236}">
                  <a16:creationId xmlns:a16="http://schemas.microsoft.com/office/drawing/2014/main" id="{2875ADF8-141B-4D7B-9F40-E70EE26DA057}"/>
                </a:ext>
              </a:extLst>
            </p:cNvPr>
            <p:cNvSpPr/>
            <p:nvPr/>
          </p:nvSpPr>
          <p:spPr>
            <a:xfrm>
              <a:off x="3274244" y="1789289"/>
              <a:ext cx="532447" cy="669607"/>
            </a:xfrm>
            <a:custGeom>
              <a:avLst/>
              <a:gdLst/>
              <a:ahLst/>
              <a:cxnLst/>
              <a:rect l="l" t="t" r="r" b="b"/>
              <a:pathLst>
                <a:path w="532447" h="669607" extrusionOk="0">
                  <a:moveTo>
                    <a:pt x="303847" y="669607"/>
                  </a:moveTo>
                  <a:lnTo>
                    <a:pt x="303847" y="228600"/>
                  </a:lnTo>
                  <a:lnTo>
                    <a:pt x="228600" y="228600"/>
                  </a:lnTo>
                  <a:lnTo>
                    <a:pt x="228600" y="669607"/>
                  </a:lnTo>
                  <a:lnTo>
                    <a:pt x="178117" y="669607"/>
                  </a:lnTo>
                  <a:lnTo>
                    <a:pt x="178117" y="228600"/>
                  </a:lnTo>
                  <a:lnTo>
                    <a:pt x="114300" y="228600"/>
                  </a:lnTo>
                  <a:cubicBezTo>
                    <a:pt x="82867" y="228600"/>
                    <a:pt x="54292" y="216217"/>
                    <a:pt x="33338" y="195263"/>
                  </a:cubicBezTo>
                  <a:cubicBezTo>
                    <a:pt x="12382" y="174308"/>
                    <a:pt x="0" y="145733"/>
                    <a:pt x="0" y="114300"/>
                  </a:cubicBezTo>
                  <a:cubicBezTo>
                    <a:pt x="0" y="82867"/>
                    <a:pt x="12382" y="54292"/>
                    <a:pt x="33338" y="33338"/>
                  </a:cubicBezTo>
                  <a:cubicBezTo>
                    <a:pt x="54292" y="12382"/>
                    <a:pt x="82867" y="0"/>
                    <a:pt x="114300" y="0"/>
                  </a:cubicBezTo>
                  <a:cubicBezTo>
                    <a:pt x="145732" y="0"/>
                    <a:pt x="174307" y="12382"/>
                    <a:pt x="195263" y="33338"/>
                  </a:cubicBezTo>
                  <a:cubicBezTo>
                    <a:pt x="216217" y="54292"/>
                    <a:pt x="228600" y="82867"/>
                    <a:pt x="228600" y="114300"/>
                  </a:cubicBezTo>
                  <a:lnTo>
                    <a:pt x="228600" y="178117"/>
                  </a:lnTo>
                  <a:lnTo>
                    <a:pt x="303847" y="178117"/>
                  </a:lnTo>
                  <a:lnTo>
                    <a:pt x="303847" y="114300"/>
                  </a:lnTo>
                  <a:cubicBezTo>
                    <a:pt x="303847" y="82867"/>
                    <a:pt x="316230" y="54292"/>
                    <a:pt x="337185" y="33338"/>
                  </a:cubicBezTo>
                  <a:cubicBezTo>
                    <a:pt x="358140" y="12382"/>
                    <a:pt x="386715" y="0"/>
                    <a:pt x="418147" y="0"/>
                  </a:cubicBezTo>
                  <a:cubicBezTo>
                    <a:pt x="449580" y="0"/>
                    <a:pt x="478155" y="12382"/>
                    <a:pt x="499110" y="33338"/>
                  </a:cubicBezTo>
                  <a:cubicBezTo>
                    <a:pt x="520065" y="54292"/>
                    <a:pt x="532447" y="82867"/>
                    <a:pt x="532447" y="114300"/>
                  </a:cubicBezTo>
                  <a:cubicBezTo>
                    <a:pt x="532447" y="145733"/>
                    <a:pt x="520065" y="174308"/>
                    <a:pt x="499110" y="195263"/>
                  </a:cubicBezTo>
                  <a:cubicBezTo>
                    <a:pt x="478155" y="216217"/>
                    <a:pt x="449580" y="228600"/>
                    <a:pt x="418147" y="228600"/>
                  </a:cubicBezTo>
                  <a:lnTo>
                    <a:pt x="354330" y="228600"/>
                  </a:lnTo>
                  <a:lnTo>
                    <a:pt x="354330" y="669607"/>
                  </a:lnTo>
                  <a:lnTo>
                    <a:pt x="303847" y="669607"/>
                  </a:lnTo>
                  <a:lnTo>
                    <a:pt x="303847" y="669607"/>
                  </a:lnTo>
                  <a:close/>
                  <a:moveTo>
                    <a:pt x="354330" y="114300"/>
                  </a:moveTo>
                  <a:lnTo>
                    <a:pt x="354330" y="178117"/>
                  </a:lnTo>
                  <a:lnTo>
                    <a:pt x="418147" y="178117"/>
                  </a:lnTo>
                  <a:cubicBezTo>
                    <a:pt x="435292" y="178117"/>
                    <a:pt x="451485" y="170497"/>
                    <a:pt x="462915" y="159067"/>
                  </a:cubicBezTo>
                  <a:cubicBezTo>
                    <a:pt x="474345" y="147638"/>
                    <a:pt x="481965" y="131445"/>
                    <a:pt x="481965" y="114300"/>
                  </a:cubicBezTo>
                  <a:cubicBezTo>
                    <a:pt x="481965" y="97155"/>
                    <a:pt x="475297" y="80963"/>
                    <a:pt x="462915" y="69532"/>
                  </a:cubicBezTo>
                  <a:cubicBezTo>
                    <a:pt x="451485" y="58102"/>
                    <a:pt x="435292" y="50482"/>
                    <a:pt x="418147" y="50482"/>
                  </a:cubicBezTo>
                  <a:cubicBezTo>
                    <a:pt x="401003" y="50482"/>
                    <a:pt x="384810" y="57150"/>
                    <a:pt x="373380" y="69532"/>
                  </a:cubicBezTo>
                  <a:cubicBezTo>
                    <a:pt x="360997" y="80963"/>
                    <a:pt x="354330" y="96202"/>
                    <a:pt x="354330" y="114300"/>
                  </a:cubicBezTo>
                  <a:lnTo>
                    <a:pt x="354330" y="114300"/>
                  </a:lnTo>
                  <a:close/>
                  <a:moveTo>
                    <a:pt x="114300" y="178117"/>
                  </a:moveTo>
                  <a:lnTo>
                    <a:pt x="178117" y="178117"/>
                  </a:lnTo>
                  <a:lnTo>
                    <a:pt x="178117" y="114300"/>
                  </a:lnTo>
                  <a:cubicBezTo>
                    <a:pt x="178117" y="97155"/>
                    <a:pt x="171450" y="80963"/>
                    <a:pt x="159067" y="69532"/>
                  </a:cubicBezTo>
                  <a:cubicBezTo>
                    <a:pt x="147638" y="58102"/>
                    <a:pt x="131445" y="50482"/>
                    <a:pt x="114300" y="50482"/>
                  </a:cubicBezTo>
                  <a:cubicBezTo>
                    <a:pt x="97155" y="50482"/>
                    <a:pt x="80963" y="57150"/>
                    <a:pt x="69532" y="69532"/>
                  </a:cubicBezTo>
                  <a:cubicBezTo>
                    <a:pt x="58102" y="80963"/>
                    <a:pt x="50482" y="97155"/>
                    <a:pt x="50482" y="114300"/>
                  </a:cubicBezTo>
                  <a:cubicBezTo>
                    <a:pt x="50482" y="131445"/>
                    <a:pt x="57150" y="147638"/>
                    <a:pt x="69532" y="159067"/>
                  </a:cubicBezTo>
                  <a:cubicBezTo>
                    <a:pt x="80963" y="170497"/>
                    <a:pt x="96202" y="178117"/>
                    <a:pt x="114300" y="178117"/>
                  </a:cubicBezTo>
                  <a:close/>
                </a:path>
              </a:pathLst>
            </a:custGeom>
            <a:solidFill>
              <a:srgbClr val="FFFFFF"/>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grpSp>
      <p:sp>
        <p:nvSpPr>
          <p:cNvPr id="2" name="Google Shape;389;p29">
            <a:extLst>
              <a:ext uri="{FF2B5EF4-FFF2-40B4-BE49-F238E27FC236}">
                <a16:creationId xmlns:a16="http://schemas.microsoft.com/office/drawing/2014/main" id="{647DD4C3-1EB8-2FC8-01FD-2E80344E71C7}"/>
              </a:ext>
            </a:extLst>
          </p:cNvPr>
          <p:cNvSpPr txBox="1">
            <a:spLocks/>
          </p:cNvSpPr>
          <p:nvPr/>
        </p:nvSpPr>
        <p:spPr>
          <a:xfrm>
            <a:off x="-255452" y="2304251"/>
            <a:ext cx="12702903" cy="2288156"/>
          </a:xfrm>
          <a:prstGeom prst="rect">
            <a:avLst/>
          </a:prstGeom>
          <a:solidFill>
            <a:schemeClr val="bg1"/>
          </a:solidFill>
          <a:ln>
            <a:solidFill>
              <a:srgbClr val="FFC000"/>
            </a:solidFill>
          </a:ln>
        </p:spPr>
        <p:txBody>
          <a:bodyPr spcFirstLastPara="1" wrap="square" lIns="121897" tIns="121897" rIns="121897" bIns="121897"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vi-VN" sz="10700" b="1" dirty="0">
              <a:solidFill>
                <a:srgbClr val="0095DA"/>
              </a:solidFill>
              <a:latin typeface="Calibri" panose="020F0502020204030204" pitchFamily="34" charset="0"/>
              <a:cs typeface="Calibri" panose="020F0502020204030204" pitchFamily="34" charset="0"/>
            </a:endParaRPr>
          </a:p>
        </p:txBody>
      </p:sp>
      <p:sp>
        <p:nvSpPr>
          <p:cNvPr id="20" name="Google Shape;170;p26">
            <a:hlinkClick r:id="rId2" action="ppaction://hlinkfile"/>
            <a:extLst>
              <a:ext uri="{FF2B5EF4-FFF2-40B4-BE49-F238E27FC236}">
                <a16:creationId xmlns:a16="http://schemas.microsoft.com/office/drawing/2014/main" id="{8071530C-735B-9315-706C-0283A7D4F20E}"/>
              </a:ext>
            </a:extLst>
          </p:cNvPr>
          <p:cNvSpPr/>
          <p:nvPr/>
        </p:nvSpPr>
        <p:spPr>
          <a:xfrm>
            <a:off x="11176000" y="149405"/>
            <a:ext cx="914400" cy="812800"/>
          </a:xfrm>
          <a:prstGeom prst="ellipse">
            <a:avLst/>
          </a:prstGeom>
          <a:solidFill>
            <a:srgbClr val="00B0F0">
              <a:alpha val="81920"/>
            </a:srgbClr>
          </a:solidFill>
          <a:ln w="76200" cap="flat" cmpd="sng">
            <a:solidFill>
              <a:srgbClr val="FFFFFF"/>
            </a:solidFill>
            <a:prstDash val="solid"/>
            <a:round/>
            <a:headEnd type="none" w="sm" len="sm"/>
            <a:tailEnd type="none" w="sm" len="sm"/>
          </a:ln>
        </p:spPr>
        <p:txBody>
          <a:bodyPr spcFirstLastPara="1" wrap="square" lIns="121897" tIns="121897" rIns="121897" bIns="121897" anchor="ctr" anchorCtr="0">
            <a:noAutofit/>
          </a:bodyPr>
          <a:lstStyle/>
          <a:p>
            <a:pPr algn="ctr"/>
            <a:endParaRPr b="1">
              <a:solidFill>
                <a:srgbClr val="FFFFFF"/>
              </a:solidFill>
              <a:latin typeface="Titillium Web"/>
              <a:ea typeface="Titillium Web"/>
              <a:cs typeface="Titillium Web"/>
              <a:sym typeface="Titillium Web"/>
            </a:endParaRPr>
          </a:p>
        </p:txBody>
      </p:sp>
      <p:sp>
        <p:nvSpPr>
          <p:cNvPr id="34" name="Google Shape;389;p29">
            <a:extLst>
              <a:ext uri="{FF2B5EF4-FFF2-40B4-BE49-F238E27FC236}">
                <a16:creationId xmlns:a16="http://schemas.microsoft.com/office/drawing/2014/main" id="{5E6D4E2F-5F91-DCCE-3605-A0ABE9C61741}"/>
              </a:ext>
            </a:extLst>
          </p:cNvPr>
          <p:cNvSpPr txBox="1">
            <a:spLocks/>
          </p:cNvSpPr>
          <p:nvPr/>
        </p:nvSpPr>
        <p:spPr>
          <a:xfrm>
            <a:off x="-245604" y="2481806"/>
            <a:ext cx="12702903" cy="1937794"/>
          </a:xfrm>
          <a:prstGeom prst="rect">
            <a:avLst/>
          </a:prstGeom>
          <a:solidFill>
            <a:srgbClr val="ED7B2F"/>
          </a:solidFill>
        </p:spPr>
        <p:txBody>
          <a:bodyPr spcFirstLastPara="1" wrap="square" lIns="121897" tIns="121897" rIns="121897" bIns="121897"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vi-VN" sz="8800" b="1" dirty="0">
              <a:solidFill>
                <a:schemeClr val="bg1"/>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41EBBBC1-7AD7-94A8-74C4-5E3B462A0D30}"/>
              </a:ext>
            </a:extLst>
          </p:cNvPr>
          <p:cNvSpPr txBox="1"/>
          <p:nvPr/>
        </p:nvSpPr>
        <p:spPr>
          <a:xfrm>
            <a:off x="1566997" y="2817937"/>
            <a:ext cx="8690199" cy="1569660"/>
          </a:xfrm>
          <a:prstGeom prst="rect">
            <a:avLst/>
          </a:prstGeom>
          <a:noFill/>
        </p:spPr>
        <p:txBody>
          <a:bodyPr wrap="none" rtlCol="0">
            <a:spAutoFit/>
          </a:bodyPr>
          <a:lstStyle/>
          <a:p>
            <a:pPr algn="ctr"/>
            <a:r>
              <a:rPr lang="vi-VN" sz="9600" b="1">
                <a:solidFill>
                  <a:schemeClr val="bg1"/>
                </a:solidFill>
                <a:latin typeface="Open Sans" panose="020B0606030504020204" pitchFamily="34" charset="0"/>
                <a:ea typeface="Open Sans" panose="020B0606030504020204" pitchFamily="34" charset="0"/>
                <a:cs typeface="Open Sans" panose="020B0606030504020204" pitchFamily="34" charset="0"/>
              </a:rPr>
              <a:t>LÊN Ý TƯỞNG</a:t>
            </a:r>
          </a:p>
        </p:txBody>
      </p:sp>
      <p:pic>
        <p:nvPicPr>
          <p:cNvPr id="21" name="Picture 20">
            <a:extLst>
              <a:ext uri="{FF2B5EF4-FFF2-40B4-BE49-F238E27FC236}">
                <a16:creationId xmlns:a16="http://schemas.microsoft.com/office/drawing/2014/main" id="{B7971D7A-36B0-A83C-E11A-E63ADED91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3" name="Google Shape;391;p29">
            <a:extLst>
              <a:ext uri="{FF2B5EF4-FFF2-40B4-BE49-F238E27FC236}">
                <a16:creationId xmlns:a16="http://schemas.microsoft.com/office/drawing/2014/main" id="{9F060225-D819-0549-7CDF-1666DEF87C64}"/>
              </a:ext>
            </a:extLst>
          </p:cNvPr>
          <p:cNvSpPr/>
          <p:nvPr/>
        </p:nvSpPr>
        <p:spPr>
          <a:xfrm>
            <a:off x="3666878" y="6617391"/>
            <a:ext cx="4877943" cy="243896"/>
          </a:xfrm>
          <a:custGeom>
            <a:avLst/>
            <a:gdLst/>
            <a:ahLst/>
            <a:cxnLst/>
            <a:rect l="l" t="t" r="r" b="b"/>
            <a:pathLst>
              <a:path w="4724400" h="236219" extrusionOk="0">
                <a:moveTo>
                  <a:pt x="2362200" y="236220"/>
                </a:moveTo>
                <a:cubicBezTo>
                  <a:pt x="3663315" y="236220"/>
                  <a:pt x="4724400" y="182880"/>
                  <a:pt x="4724400" y="118110"/>
                </a:cubicBezTo>
                <a:cubicBezTo>
                  <a:pt x="4724400" y="52388"/>
                  <a:pt x="3663315" y="0"/>
                  <a:pt x="2362200" y="0"/>
                </a:cubicBezTo>
                <a:cubicBezTo>
                  <a:pt x="1061085" y="0"/>
                  <a:pt x="0" y="53340"/>
                  <a:pt x="0" y="118110"/>
                </a:cubicBezTo>
                <a:cubicBezTo>
                  <a:pt x="0" y="182880"/>
                  <a:pt x="1061085" y="236220"/>
                  <a:pt x="2362200" y="236220"/>
                </a:cubicBezTo>
                <a:close/>
              </a:path>
            </a:pathLst>
          </a:custGeom>
          <a:solidFill>
            <a:schemeClr val="bg1">
              <a:lumMod val="85000"/>
            </a:schemeClr>
          </a:solidFill>
          <a:ln>
            <a:noFill/>
          </a:ln>
        </p:spPr>
        <p:txBody>
          <a:bodyPr spcFirstLastPara="1" wrap="square" lIns="91423" tIns="45699" rIns="91423" bIns="45699" anchor="ctr" anchorCtr="0">
            <a:noAutofit/>
          </a:bodyPr>
          <a:lstStyle/>
          <a:p>
            <a:endParaRPr>
              <a:latin typeface="Calibri"/>
              <a:ea typeface="Calibri"/>
              <a:cs typeface="Calibri"/>
              <a:sym typeface="Calibri"/>
            </a:endParaRPr>
          </a:p>
        </p:txBody>
      </p:sp>
      <p:grpSp>
        <p:nvGrpSpPr>
          <p:cNvPr id="12" name="Google Shape;400;p29">
            <a:extLst>
              <a:ext uri="{FF2B5EF4-FFF2-40B4-BE49-F238E27FC236}">
                <a16:creationId xmlns:a16="http://schemas.microsoft.com/office/drawing/2014/main" id="{49F651F6-358C-B13D-4526-815F5839BA61}"/>
              </a:ext>
            </a:extLst>
          </p:cNvPr>
          <p:cNvGrpSpPr/>
          <p:nvPr/>
        </p:nvGrpSpPr>
        <p:grpSpPr>
          <a:xfrm>
            <a:off x="4159566" y="5115276"/>
            <a:ext cx="3872858" cy="1649101"/>
            <a:chOff x="4487664" y="-1392325"/>
            <a:chExt cx="3997997" cy="1702034"/>
          </a:xfrm>
          <a:solidFill>
            <a:srgbClr val="F8A015"/>
          </a:solidFill>
        </p:grpSpPr>
        <p:grpSp>
          <p:nvGrpSpPr>
            <p:cNvPr id="13" name="Google Shape;401;p29">
              <a:extLst>
                <a:ext uri="{FF2B5EF4-FFF2-40B4-BE49-F238E27FC236}">
                  <a16:creationId xmlns:a16="http://schemas.microsoft.com/office/drawing/2014/main" id="{C6D8BCC9-23E5-D6B8-11D1-8C81852D7FC6}"/>
                </a:ext>
              </a:extLst>
            </p:cNvPr>
            <p:cNvGrpSpPr/>
            <p:nvPr/>
          </p:nvGrpSpPr>
          <p:grpSpPr>
            <a:xfrm>
              <a:off x="5041805" y="-1392325"/>
              <a:ext cx="2896971" cy="1702034"/>
              <a:chOff x="4692026" y="4370063"/>
              <a:chExt cx="2807959" cy="1649737"/>
            </a:xfrm>
            <a:grpFill/>
          </p:grpSpPr>
          <p:sp>
            <p:nvSpPr>
              <p:cNvPr id="18" name="Google Shape;402;p29">
                <a:extLst>
                  <a:ext uri="{FF2B5EF4-FFF2-40B4-BE49-F238E27FC236}">
                    <a16:creationId xmlns:a16="http://schemas.microsoft.com/office/drawing/2014/main" id="{C9487287-AAEA-A997-CB63-4FAA58B9F56F}"/>
                  </a:ext>
                </a:extLst>
              </p:cNvPr>
              <p:cNvSpPr/>
              <p:nvPr/>
            </p:nvSpPr>
            <p:spPr>
              <a:xfrm>
                <a:off x="4692026" y="4370063"/>
                <a:ext cx="2807065" cy="1649730"/>
              </a:xfrm>
              <a:custGeom>
                <a:avLst/>
                <a:gdLst/>
                <a:ahLst/>
                <a:cxnLst/>
                <a:rect l="l" t="t" r="r" b="b"/>
                <a:pathLst>
                  <a:path w="1685925" h="1649730" extrusionOk="0">
                    <a:moveTo>
                      <a:pt x="0" y="0"/>
                    </a:moveTo>
                    <a:lnTo>
                      <a:pt x="1685925" y="0"/>
                    </a:lnTo>
                    <a:lnTo>
                      <a:pt x="1685925" y="1649730"/>
                    </a:lnTo>
                    <a:lnTo>
                      <a:pt x="0" y="1649730"/>
                    </a:lnTo>
                    <a:close/>
                  </a:path>
                </a:pathLst>
              </a:custGeom>
              <a:grp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9" name="Google Shape;403;p29">
                <a:extLst>
                  <a:ext uri="{FF2B5EF4-FFF2-40B4-BE49-F238E27FC236}">
                    <a16:creationId xmlns:a16="http://schemas.microsoft.com/office/drawing/2014/main" id="{94BEF61B-1BCE-9D0C-BFF3-C12D53433B0A}"/>
                  </a:ext>
                </a:extLst>
              </p:cNvPr>
              <p:cNvSpPr/>
              <p:nvPr/>
            </p:nvSpPr>
            <p:spPr>
              <a:xfrm>
                <a:off x="6377940" y="4370070"/>
                <a:ext cx="1122045" cy="1649730"/>
              </a:xfrm>
              <a:custGeom>
                <a:avLst/>
                <a:gdLst/>
                <a:ahLst/>
                <a:cxnLst/>
                <a:rect l="l" t="t" r="r" b="b"/>
                <a:pathLst>
                  <a:path w="1122045" h="1649730" extrusionOk="0">
                    <a:moveTo>
                      <a:pt x="0" y="0"/>
                    </a:moveTo>
                    <a:lnTo>
                      <a:pt x="1122045" y="0"/>
                    </a:lnTo>
                    <a:lnTo>
                      <a:pt x="1122045" y="1649730"/>
                    </a:lnTo>
                    <a:lnTo>
                      <a:pt x="0" y="1649730"/>
                    </a:lnTo>
                    <a:close/>
                  </a:path>
                </a:pathLst>
              </a:custGeom>
              <a:solidFill>
                <a:schemeClr val="accent4">
                  <a:lumMod val="75000"/>
                </a:schemeClr>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grpSp>
        <p:sp>
          <p:nvSpPr>
            <p:cNvPr id="14" name="Google Shape;404;p29">
              <a:extLst>
                <a:ext uri="{FF2B5EF4-FFF2-40B4-BE49-F238E27FC236}">
                  <a16:creationId xmlns:a16="http://schemas.microsoft.com/office/drawing/2014/main" id="{955032A4-266D-E366-AB0A-6755117B8228}"/>
                </a:ext>
              </a:extLst>
            </p:cNvPr>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grp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5" name="Google Shape;405;p29">
              <a:extLst>
                <a:ext uri="{FF2B5EF4-FFF2-40B4-BE49-F238E27FC236}">
                  <a16:creationId xmlns:a16="http://schemas.microsoft.com/office/drawing/2014/main" id="{73183751-CEF2-365C-B109-B3C1A69B099F}"/>
                </a:ext>
              </a:extLst>
            </p:cNvPr>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grp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6" name="Google Shape;406;p29">
              <a:extLst>
                <a:ext uri="{FF2B5EF4-FFF2-40B4-BE49-F238E27FC236}">
                  <a16:creationId xmlns:a16="http://schemas.microsoft.com/office/drawing/2014/main" id="{89EEBAB8-4A39-260A-1BD7-4B931560EE45}"/>
                </a:ext>
              </a:extLst>
            </p:cNvPr>
            <p:cNvSpPr/>
            <p:nvPr/>
          </p:nvSpPr>
          <p:spPr>
            <a:xfrm>
              <a:off x="4487664" y="-1392204"/>
              <a:ext cx="2295387" cy="421902"/>
            </a:xfrm>
            <a:custGeom>
              <a:avLst/>
              <a:gdLst/>
              <a:ahLst/>
              <a:cxnLst/>
              <a:rect l="l" t="t" r="r" b="b"/>
              <a:pathLst>
                <a:path w="2223135" h="408622" extrusionOk="0">
                  <a:moveTo>
                    <a:pt x="537210" y="0"/>
                  </a:moveTo>
                  <a:lnTo>
                    <a:pt x="2223135" y="0"/>
                  </a:lnTo>
                  <a:lnTo>
                    <a:pt x="1684973" y="408623"/>
                  </a:lnTo>
                  <a:lnTo>
                    <a:pt x="0" y="408623"/>
                  </a:lnTo>
                  <a:close/>
                </a:path>
              </a:pathLst>
            </a:custGeom>
            <a:solidFill>
              <a:srgbClr val="FFC000"/>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sp>
          <p:nvSpPr>
            <p:cNvPr id="17" name="Google Shape;407;p29">
              <a:extLst>
                <a:ext uri="{FF2B5EF4-FFF2-40B4-BE49-F238E27FC236}">
                  <a16:creationId xmlns:a16="http://schemas.microsoft.com/office/drawing/2014/main" id="{EB78947C-AA6C-5947-5B81-31BA807F94F5}"/>
                </a:ext>
              </a:extLst>
            </p:cNvPr>
            <p:cNvSpPr/>
            <p:nvPr/>
          </p:nvSpPr>
          <p:spPr>
            <a:xfrm>
              <a:off x="6781332" y="-1392204"/>
              <a:ext cx="1704329" cy="421902"/>
            </a:xfrm>
            <a:custGeom>
              <a:avLst/>
              <a:gdLst/>
              <a:ahLst/>
              <a:cxnLst/>
              <a:rect l="l" t="t" r="r" b="b"/>
              <a:pathLst>
                <a:path w="1650682" h="408622" extrusionOk="0">
                  <a:moveTo>
                    <a:pt x="1122045" y="0"/>
                  </a:moveTo>
                  <a:lnTo>
                    <a:pt x="0" y="0"/>
                  </a:lnTo>
                  <a:lnTo>
                    <a:pt x="528638" y="408623"/>
                  </a:lnTo>
                  <a:lnTo>
                    <a:pt x="1650682" y="408623"/>
                  </a:lnTo>
                  <a:close/>
                </a:path>
              </a:pathLst>
            </a:custGeom>
            <a:solidFill>
              <a:schemeClr val="accent4">
                <a:lumMod val="60000"/>
                <a:lumOff val="40000"/>
              </a:schemeClr>
            </a:solidFill>
            <a:ln>
              <a:noFill/>
            </a:ln>
          </p:spPr>
          <p:txBody>
            <a:bodyPr spcFirstLastPara="1" wrap="square" lIns="91425" tIns="45700" rIns="91425" bIns="45700" anchor="ctr" anchorCtr="0">
              <a:noAutofit/>
            </a:bodyPr>
            <a:lstStyle/>
            <a:p>
              <a:endParaRPr>
                <a:latin typeface="Calibri"/>
                <a:ea typeface="Calibri"/>
                <a:cs typeface="Calibri"/>
                <a:sym typeface="Calibri"/>
              </a:endParaRPr>
            </a:p>
          </p:txBody>
        </p:sp>
      </p:grpSp>
    </p:spTree>
    <p:extLst>
      <p:ext uri="{BB962C8B-B14F-4D97-AF65-F5344CB8AC3E}">
        <p14:creationId xmlns:p14="http://schemas.microsoft.com/office/powerpoint/2010/main" val="37434590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60000">
                                          <p:cBhvr additive="base">
                                            <p:cTn id="7" dur="1100" fill="hold"/>
                                            <p:tgtEl>
                                              <p:spTgt spid="35"/>
                                            </p:tgtEl>
                                            <p:attrNameLst>
                                              <p:attrName>ppt_x</p:attrName>
                                            </p:attrNameLst>
                                          </p:cBhvr>
                                          <p:tavLst>
                                            <p:tav tm="0">
                                              <p:val>
                                                <p:strVal val="1+#ppt_w/2"/>
                                              </p:val>
                                            </p:tav>
                                            <p:tav tm="100000">
                                              <p:val>
                                                <p:strVal val="#ppt_x"/>
                                              </p:val>
                                            </p:tav>
                                          </p:tavLst>
                                        </p:anim>
                                        <p:anim calcmode="lin" valueType="num" p14:bounceEnd="60000">
                                          <p:cBhvr additive="base">
                                            <p:cTn id="8" dur="11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2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20000">
                                          <p:cBhvr additive="base">
                                            <p:cTn id="11" dur="5000" fill="hold"/>
                                            <p:tgtEl>
                                              <p:spTgt spid="4"/>
                                            </p:tgtEl>
                                            <p:attrNameLst>
                                              <p:attrName>ppt_x</p:attrName>
                                            </p:attrNameLst>
                                          </p:cBhvr>
                                          <p:tavLst>
                                            <p:tav tm="0">
                                              <p:val>
                                                <p:strVal val="#ppt_x"/>
                                              </p:val>
                                            </p:tav>
                                            <p:tav tm="100000">
                                              <p:val>
                                                <p:strVal val="#ppt_x"/>
                                              </p:val>
                                            </p:tav>
                                          </p:tavLst>
                                        </p:anim>
                                        <p:anim calcmode="lin" valueType="num" p14:bounceEnd="20000">
                                          <p:cBhvr additive="base">
                                            <p:cTn id="12"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100" fill="hold"/>
                                            <p:tgtEl>
                                              <p:spTgt spid="35"/>
                                            </p:tgtEl>
                                            <p:attrNameLst>
                                              <p:attrName>ppt_x</p:attrName>
                                            </p:attrNameLst>
                                          </p:cBhvr>
                                          <p:tavLst>
                                            <p:tav tm="0">
                                              <p:val>
                                                <p:strVal val="1+#ppt_w/2"/>
                                              </p:val>
                                            </p:tav>
                                            <p:tav tm="100000">
                                              <p:val>
                                                <p:strVal val="#ppt_x"/>
                                              </p:val>
                                            </p:tav>
                                          </p:tavLst>
                                        </p:anim>
                                        <p:anim calcmode="lin" valueType="num">
                                          <p:cBhvr additive="base">
                                            <p:cTn id="8" dur="11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0" fill="hold"/>
                                            <p:tgtEl>
                                              <p:spTgt spid="4"/>
                                            </p:tgtEl>
                                            <p:attrNameLst>
                                              <p:attrName>ppt_x</p:attrName>
                                            </p:attrNameLst>
                                          </p:cBhvr>
                                          <p:tavLst>
                                            <p:tav tm="0">
                                              <p:val>
                                                <p:strVal val="#ppt_x"/>
                                              </p:val>
                                            </p:tav>
                                            <p:tav tm="100000">
                                              <p:val>
                                                <p:strVal val="#ppt_x"/>
                                              </p:val>
                                            </p:tav>
                                          </p:tavLst>
                                        </p:anim>
                                        <p:anim calcmode="lin" valueType="num">
                                          <p:cBhvr additive="base">
                                            <p:cTn id="12" dur="5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1150580" y="313877"/>
            <a:ext cx="3708537"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590214" y="399467"/>
            <a:ext cx="3110399" cy="586166"/>
            <a:chOff x="3496704" y="1184545"/>
            <a:chExt cx="3110399" cy="586166"/>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6"/>
              <a:ext cx="3043344" cy="584775"/>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Lên ý tưởng</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9955" y="1184545"/>
              <a:ext cx="3107148" cy="584775"/>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Lên ý tưởng</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5ACEE8D-9A7B-A69A-100F-13971FF0E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2" name="Picture 1">
            <a:extLst>
              <a:ext uri="{FF2B5EF4-FFF2-40B4-BE49-F238E27FC236}">
                <a16:creationId xmlns:a16="http://schemas.microsoft.com/office/drawing/2014/main" id="{4A42B4E7-18F8-2AE0-4EE0-DE5D5B0DDF61}"/>
              </a:ext>
            </a:extLst>
          </p:cNvPr>
          <p:cNvPicPr>
            <a:picLocks noChangeAspect="1"/>
          </p:cNvPicPr>
          <p:nvPr/>
        </p:nvPicPr>
        <p:blipFill>
          <a:blip r:embed="rId4"/>
          <a:stretch>
            <a:fillRect/>
          </a:stretch>
        </p:blipFill>
        <p:spPr>
          <a:xfrm>
            <a:off x="340393" y="1444523"/>
            <a:ext cx="6390607" cy="4998910"/>
          </a:xfrm>
          <a:prstGeom prst="rect">
            <a:avLst/>
          </a:prstGeom>
        </p:spPr>
      </p:pic>
      <p:sp>
        <p:nvSpPr>
          <p:cNvPr id="6" name="TextBox 5">
            <a:extLst>
              <a:ext uri="{FF2B5EF4-FFF2-40B4-BE49-F238E27FC236}">
                <a16:creationId xmlns:a16="http://schemas.microsoft.com/office/drawing/2014/main" id="{9898A7C4-1CCF-E399-73BE-F87911792825}"/>
              </a:ext>
            </a:extLst>
          </p:cNvPr>
          <p:cNvSpPr txBox="1"/>
          <p:nvPr/>
        </p:nvSpPr>
        <p:spPr>
          <a:xfrm>
            <a:off x="6592224" y="1444523"/>
            <a:ext cx="5082507" cy="5016758"/>
          </a:xfrm>
          <a:prstGeom prst="rect">
            <a:avLst/>
          </a:prstGeom>
          <a:noFill/>
        </p:spPr>
        <p:txBody>
          <a:bodyPr wrap="square" rtlCol="0">
            <a:spAutoFit/>
          </a:bodyPr>
          <a:lstStyle/>
          <a:p>
            <a:pPr marL="285750" indent="-285750" algn="just">
              <a:spcBef>
                <a:spcPts val="600"/>
              </a:spcBef>
              <a:spcAft>
                <a:spcPts val="600"/>
              </a:spcAft>
              <a:buClr>
                <a:srgbClr val="FF0000"/>
              </a:buClr>
              <a:buFont typeface="Arial" panose="020B0604020202020204" pitchFamily="34" charset="0"/>
              <a:buChar char="•"/>
            </a:pPr>
            <a:r>
              <a:rPr lang="vi-VN" sz="2800">
                <a:latin typeface="Open Sans" panose="020B0606030504020204" pitchFamily="34" charset="0"/>
                <a:ea typeface="Open Sans" panose="020B0606030504020204" pitchFamily="34" charset="0"/>
                <a:cs typeface="Open Sans" panose="020B0606030504020204" pitchFamily="34" charset="0"/>
              </a:rPr>
              <a:t>Gồm các bộ phận nào?</a:t>
            </a:r>
          </a:p>
          <a:p>
            <a:pPr marL="285750" indent="-285750" algn="just">
              <a:spcBef>
                <a:spcPts val="600"/>
              </a:spcBef>
              <a:spcAft>
                <a:spcPts val="600"/>
              </a:spcAft>
              <a:buClr>
                <a:srgbClr val="FF0000"/>
              </a:buClr>
              <a:buFont typeface="Arial" panose="020B0604020202020204" pitchFamily="34" charset="0"/>
              <a:buChar char="•"/>
            </a:pPr>
            <a:r>
              <a:rPr lang="vi-VN" sz="2800">
                <a:latin typeface="Open Sans" panose="020B0606030504020204" pitchFamily="34" charset="0"/>
                <a:ea typeface="Open Sans" panose="020B0606030504020204" pitchFamily="34" charset="0"/>
                <a:cs typeface="Open Sans" panose="020B0606030504020204" pitchFamily="34" charset="0"/>
              </a:rPr>
              <a:t>Dùng vật liệu và dụng cụ gì?</a:t>
            </a:r>
          </a:p>
          <a:p>
            <a:pPr marL="285750" indent="-285750" algn="just">
              <a:spcBef>
                <a:spcPts val="600"/>
              </a:spcBef>
              <a:spcAft>
                <a:spcPts val="600"/>
              </a:spcAft>
              <a:buClr>
                <a:srgbClr val="FF0000"/>
              </a:buClr>
              <a:buFont typeface="Arial" panose="020B0604020202020204" pitchFamily="34" charset="0"/>
              <a:buChar char="•"/>
            </a:pPr>
            <a:r>
              <a:rPr lang="vi-VN" sz="2800">
                <a:latin typeface="Open Sans" panose="020B0606030504020204" pitchFamily="34" charset="0"/>
                <a:ea typeface="Open Sans" panose="020B0606030504020204" pitchFamily="34" charset="0"/>
                <a:cs typeface="Open Sans" panose="020B0606030504020204" pitchFamily="34" charset="0"/>
              </a:rPr>
              <a:t>“Trái Đất”, “Mặt Trời” ở vị trí nào trên mô hình?</a:t>
            </a:r>
          </a:p>
          <a:p>
            <a:pPr marL="285750" indent="-285750" algn="just">
              <a:spcBef>
                <a:spcPts val="600"/>
              </a:spcBef>
              <a:spcAft>
                <a:spcPts val="600"/>
              </a:spcAft>
              <a:buClr>
                <a:srgbClr val="FF0000"/>
              </a:buClr>
              <a:buFont typeface="Arial" panose="020B0604020202020204" pitchFamily="34" charset="0"/>
              <a:buChar char="•"/>
            </a:pPr>
            <a:r>
              <a:rPr lang="vi-VN" sz="2800">
                <a:latin typeface="Open Sans" panose="020B0606030504020204" pitchFamily="34" charset="0"/>
                <a:ea typeface="Open Sans" panose="020B0606030504020204" pitchFamily="34" charset="0"/>
                <a:cs typeface="Open Sans" panose="020B0606030504020204" pitchFamily="34" charset="0"/>
              </a:rPr>
              <a:t>Trang trí như thế nào để thể hiện bề mặt Trái Đất; bầu trời ngày và đêm?</a:t>
            </a:r>
          </a:p>
          <a:p>
            <a:pPr marL="285750" indent="-285750" algn="just">
              <a:spcBef>
                <a:spcPts val="600"/>
              </a:spcBef>
              <a:spcAft>
                <a:spcPts val="600"/>
              </a:spcAft>
              <a:buClr>
                <a:srgbClr val="FF0000"/>
              </a:buClr>
              <a:buFont typeface="Arial" panose="020B0604020202020204" pitchFamily="34" charset="0"/>
              <a:buChar char="•"/>
            </a:pPr>
            <a:r>
              <a:rPr lang="vi-VN" sz="2800">
                <a:latin typeface="Open Sans" panose="020B0606030504020204" pitchFamily="34" charset="0"/>
                <a:ea typeface="Open Sans" panose="020B0606030504020204" pitchFamily="34" charset="0"/>
                <a:cs typeface="Open Sans" panose="020B0606030504020204" pitchFamily="34" charset="0"/>
              </a:rPr>
              <a:t>Làm thế nào để “Trái Đất” có thể chuyển động quanh mình nó?</a:t>
            </a:r>
          </a:p>
        </p:txBody>
      </p:sp>
      <p:sp>
        <p:nvSpPr>
          <p:cNvPr id="14" name="TextBox 13">
            <a:extLst>
              <a:ext uri="{FF2B5EF4-FFF2-40B4-BE49-F238E27FC236}">
                <a16:creationId xmlns:a16="http://schemas.microsoft.com/office/drawing/2014/main" id="{9A8323B5-BE4E-4C02-4182-0B3458191735}"/>
              </a:ext>
            </a:extLst>
          </p:cNvPr>
          <p:cNvSpPr txBox="1"/>
          <p:nvPr/>
        </p:nvSpPr>
        <p:spPr>
          <a:xfrm>
            <a:off x="812800" y="3251480"/>
            <a:ext cx="5473700" cy="1384995"/>
          </a:xfrm>
          <a:prstGeom prst="rect">
            <a:avLst/>
          </a:prstGeom>
          <a:noFill/>
        </p:spPr>
        <p:txBody>
          <a:bodyPr wrap="square">
            <a:spAutoFit/>
          </a:bodyPr>
          <a:lstStyle/>
          <a:p>
            <a:r>
              <a:rPr lang="vi-VN" sz="2800" i="1">
                <a:latin typeface="Open Sans" panose="020B0606030504020204" pitchFamily="34" charset="0"/>
                <a:ea typeface="Open Sans" panose="020B0606030504020204" pitchFamily="34" charset="0"/>
                <a:cs typeface="Open Sans" panose="020B0606030504020204" pitchFamily="34" charset="0"/>
              </a:rPr>
              <a:t>Cần thể hiện được các bộ phận của mô hình, có chỉ rõ vị trí, tên gọi của các bộ phận</a:t>
            </a:r>
          </a:p>
        </p:txBody>
      </p:sp>
    </p:spTree>
    <p:extLst>
      <p:ext uri="{BB962C8B-B14F-4D97-AF65-F5344CB8AC3E}">
        <p14:creationId xmlns:p14="http://schemas.microsoft.com/office/powerpoint/2010/main" val="83403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
                                        <p:tgtEl>
                                          <p:spTgt spid="30"/>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
                                        <p:tgtEl>
                                          <p:spTgt spid="18"/>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wipe(left)">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wipe(left)">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wipe(left)">
                                      <p:cBhvr>
                                        <p:cTn id="35" dur="500"/>
                                        <p:tgtEl>
                                          <p:spTgt spid="6">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Effect transition="in" filter="wipe(left)">
                                      <p:cBhvr>
                                        <p:cTn id="40" dur="500"/>
                                        <p:tgtEl>
                                          <p:spTgt spid="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wipe(left)">
                                      <p:cBhvr>
                                        <p:cTn id="45" dur="500"/>
                                        <p:tgtEl>
                                          <p:spTgt spid="6">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build="p"/>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969E7469-5A5F-1C49-2549-B6DFADFC5886}"/>
              </a:ext>
            </a:extLst>
          </p:cNvPr>
          <p:cNvSpPr/>
          <p:nvPr/>
        </p:nvSpPr>
        <p:spPr>
          <a:xfrm>
            <a:off x="8041904" y="6314337"/>
            <a:ext cx="2911930" cy="727574"/>
          </a:xfrm>
          <a:prstGeom prst="snip2DiagRect">
            <a:avLst>
              <a:gd name="adj1" fmla="val 50000"/>
              <a:gd name="adj2" fmla="val 16667"/>
            </a:avLst>
          </a:prstGeom>
          <a:solidFill>
            <a:srgbClr val="999999"/>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2E0CC38-C11F-CC52-1051-2EF4FD8A434B}"/>
              </a:ext>
            </a:extLst>
          </p:cNvPr>
          <p:cNvPicPr>
            <a:picLocks noChangeAspect="1"/>
          </p:cNvPicPr>
          <p:nvPr/>
        </p:nvPicPr>
        <p:blipFill>
          <a:blip r:embed="rId3"/>
          <a:stretch>
            <a:fillRect/>
          </a:stretch>
        </p:blipFill>
        <p:spPr>
          <a:xfrm>
            <a:off x="-243068" y="-92723"/>
            <a:ext cx="12651130" cy="6099329"/>
          </a:xfrm>
          <a:prstGeom prst="rect">
            <a:avLst/>
          </a:prstGeom>
        </p:spPr>
      </p:pic>
      <p:grpSp>
        <p:nvGrpSpPr>
          <p:cNvPr id="8" name="Group 7">
            <a:extLst>
              <a:ext uri="{FF2B5EF4-FFF2-40B4-BE49-F238E27FC236}">
                <a16:creationId xmlns:a16="http://schemas.microsoft.com/office/drawing/2014/main" id="{A0A276E2-16F9-1824-9BCE-C1E0CC2D1D14}"/>
              </a:ext>
            </a:extLst>
          </p:cNvPr>
          <p:cNvGrpSpPr/>
          <p:nvPr/>
        </p:nvGrpSpPr>
        <p:grpSpPr>
          <a:xfrm>
            <a:off x="2640977" y="1676102"/>
            <a:ext cx="9550465" cy="1754326"/>
            <a:chOff x="2814625" y="1684217"/>
            <a:chExt cx="7995231" cy="1754326"/>
          </a:xfrm>
        </p:grpSpPr>
        <p:sp>
          <p:nvSpPr>
            <p:cNvPr id="21" name="TextBox 20">
              <a:extLst>
                <a:ext uri="{FF2B5EF4-FFF2-40B4-BE49-F238E27FC236}">
                  <a16:creationId xmlns:a16="http://schemas.microsoft.com/office/drawing/2014/main" id="{BD87FB13-BBCE-E816-0F14-0B449EDD7EA6}"/>
                </a:ext>
              </a:extLst>
            </p:cNvPr>
            <p:cNvSpPr txBox="1"/>
            <p:nvPr/>
          </p:nvSpPr>
          <p:spPr>
            <a:xfrm>
              <a:off x="2814625" y="1684217"/>
              <a:ext cx="7995231" cy="1754326"/>
            </a:xfrm>
            <a:prstGeom prst="rect">
              <a:avLst/>
            </a:prstGeom>
            <a:noFill/>
          </p:spPr>
          <p:txBody>
            <a:bodyPr wrap="square">
              <a:spAutoFit/>
            </a:bodyPr>
            <a:lstStyle/>
            <a:p>
              <a:pPr algn="ctr"/>
              <a:r>
                <a:rPr lang="vi-VN" sz="5400" b="1" spc="50">
                  <a:ln w="127000" cmpd="sng">
                    <a:solidFill>
                      <a:srgbClr val="0366BC"/>
                    </a:solidFill>
                    <a:prstDash val="solid"/>
                  </a:ln>
                  <a:solidFill>
                    <a:srgbClr val="0366BC"/>
                  </a:solidFill>
                  <a:effectLst>
                    <a:glow rad="228600">
                      <a:schemeClr val="accent1">
                        <a:satMod val="175000"/>
                        <a:alpha val="40000"/>
                      </a:schemeClr>
                    </a:glow>
                  </a:effectLst>
                  <a:latin typeface="SVN-SAF" panose="02040603050506020204" pitchFamily="18" charset="0"/>
                  <a:ea typeface="Roboto" panose="02000000000000000000" pitchFamily="2" charset="0"/>
                  <a:cs typeface="Arial" panose="020B0604020202020204" pitchFamily="34" charset="0"/>
                </a:rPr>
                <a:t>Mô Hình</a:t>
              </a:r>
            </a:p>
            <a:p>
              <a:pPr algn="ctr"/>
              <a:r>
                <a:rPr lang="vi-VN" sz="5400" b="1" spc="50">
                  <a:ln w="127000" cmpd="sng">
                    <a:solidFill>
                      <a:srgbClr val="0366BC"/>
                    </a:solidFill>
                    <a:prstDash val="solid"/>
                  </a:ln>
                  <a:solidFill>
                    <a:srgbClr val="0366BC"/>
                  </a:solidFill>
                  <a:effectLst>
                    <a:glow rad="228600">
                      <a:schemeClr val="accent1">
                        <a:satMod val="175000"/>
                        <a:alpha val="40000"/>
                      </a:schemeClr>
                    </a:glow>
                  </a:effectLst>
                  <a:latin typeface="SVN-SAF" panose="02040603050506020204" pitchFamily="18" charset="0"/>
                  <a:ea typeface="Roboto" panose="02000000000000000000" pitchFamily="2" charset="0"/>
                  <a:cs typeface="Arial" panose="020B0604020202020204" pitchFamily="34" charset="0"/>
                </a:rPr>
                <a:t>ngày và đêm</a:t>
              </a:r>
            </a:p>
          </p:txBody>
        </p:sp>
        <p:sp>
          <p:nvSpPr>
            <p:cNvPr id="7" name="TextBox 6">
              <a:extLst>
                <a:ext uri="{FF2B5EF4-FFF2-40B4-BE49-F238E27FC236}">
                  <a16:creationId xmlns:a16="http://schemas.microsoft.com/office/drawing/2014/main" id="{BC87E125-A047-06CB-997F-9F4635065F2D}"/>
                </a:ext>
              </a:extLst>
            </p:cNvPr>
            <p:cNvSpPr txBox="1"/>
            <p:nvPr/>
          </p:nvSpPr>
          <p:spPr>
            <a:xfrm>
              <a:off x="2820327" y="1684217"/>
              <a:ext cx="7989529" cy="1754326"/>
            </a:xfrm>
            <a:prstGeom prst="rect">
              <a:avLst/>
            </a:prstGeom>
            <a:noFill/>
          </p:spPr>
          <p:txBody>
            <a:bodyPr wrap="square">
              <a:spAutoFit/>
            </a:bodyPr>
            <a:lstStyle/>
            <a:p>
              <a:pPr algn="ctr"/>
              <a:r>
                <a:rPr lang="en-US" sz="5400" b="1" spc="50">
                  <a:ln w="76200" cmpd="sng">
                    <a:noFill/>
                    <a:prstDash val="solid"/>
                  </a:ln>
                  <a:solidFill>
                    <a:srgbClr val="FFFFFF"/>
                  </a:solidFill>
                  <a:effectLst/>
                  <a:latin typeface="SVN-SAF" panose="02040603050506020204" pitchFamily="18" charset="0"/>
                  <a:ea typeface="Roboto" panose="02000000000000000000" pitchFamily="2" charset="0"/>
                  <a:cs typeface="Arial" panose="020B0604020202020204" pitchFamily="34" charset="0"/>
                </a:rPr>
                <a:t>Mô Hình</a:t>
              </a:r>
            </a:p>
            <a:p>
              <a:pPr algn="ctr"/>
              <a:r>
                <a:rPr lang="en-US" sz="5400" b="1" spc="50">
                  <a:ln w="76200" cmpd="sng">
                    <a:noFill/>
                    <a:prstDash val="solid"/>
                  </a:ln>
                  <a:solidFill>
                    <a:srgbClr val="FFFFFF"/>
                  </a:solidFill>
                  <a:effectLst/>
                  <a:latin typeface="SVN-SAF" panose="02040603050506020204" pitchFamily="18" charset="0"/>
                  <a:ea typeface="Roboto" panose="02000000000000000000" pitchFamily="2" charset="0"/>
                  <a:cs typeface="Arial" panose="020B0604020202020204" pitchFamily="34" charset="0"/>
                </a:rPr>
                <a:t>ngày và đêm</a:t>
              </a:r>
            </a:p>
          </p:txBody>
        </p:sp>
      </p:grpSp>
      <p:sp>
        <p:nvSpPr>
          <p:cNvPr id="24" name="TextBox 23">
            <a:extLst>
              <a:ext uri="{FF2B5EF4-FFF2-40B4-BE49-F238E27FC236}">
                <a16:creationId xmlns:a16="http://schemas.microsoft.com/office/drawing/2014/main" id="{A1383AA4-0B82-6B89-EEAF-3269A7D6D92B}"/>
              </a:ext>
            </a:extLst>
          </p:cNvPr>
          <p:cNvSpPr txBox="1"/>
          <p:nvPr/>
        </p:nvSpPr>
        <p:spPr>
          <a:xfrm>
            <a:off x="3036145" y="3650442"/>
            <a:ext cx="6400800" cy="646331"/>
          </a:xfrm>
          <a:prstGeom prst="rect">
            <a:avLst/>
          </a:prstGeom>
          <a:noFill/>
        </p:spPr>
        <p:txBody>
          <a:bodyPr wrap="square">
            <a:spAutoFit/>
          </a:bodyPr>
          <a:lstStyle/>
          <a:p>
            <a:endParaRPr lang="en-US"/>
          </a:p>
          <a:p>
            <a:endParaRPr lang="en-US"/>
          </a:p>
        </p:txBody>
      </p:sp>
      <p:pic>
        <p:nvPicPr>
          <p:cNvPr id="12" name="Picture 11">
            <a:extLst>
              <a:ext uri="{FF2B5EF4-FFF2-40B4-BE49-F238E27FC236}">
                <a16:creationId xmlns:a16="http://schemas.microsoft.com/office/drawing/2014/main" id="{9957F619-B736-1F97-B2D5-201DF9935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16" name="TextBox 15">
            <a:extLst>
              <a:ext uri="{FF2B5EF4-FFF2-40B4-BE49-F238E27FC236}">
                <a16:creationId xmlns:a16="http://schemas.microsoft.com/office/drawing/2014/main" id="{4B2FA3CE-DD09-A99B-B130-B1226C63DBE2}"/>
              </a:ext>
            </a:extLst>
          </p:cNvPr>
          <p:cNvSpPr txBox="1"/>
          <p:nvPr/>
        </p:nvSpPr>
        <p:spPr>
          <a:xfrm>
            <a:off x="3036145" y="3650442"/>
            <a:ext cx="6400800" cy="646331"/>
          </a:xfrm>
          <a:prstGeom prst="rect">
            <a:avLst/>
          </a:prstGeom>
          <a:noFill/>
        </p:spPr>
        <p:txBody>
          <a:bodyPr wrap="square">
            <a:spAutoFit/>
          </a:bodyPr>
          <a:lstStyle/>
          <a:p>
            <a:endParaRPr lang="en-US"/>
          </a:p>
          <a:p>
            <a:endParaRPr lang="en-US"/>
          </a:p>
        </p:txBody>
      </p:sp>
      <p:sp>
        <p:nvSpPr>
          <p:cNvPr id="30" name="TextBox 29">
            <a:extLst>
              <a:ext uri="{FF2B5EF4-FFF2-40B4-BE49-F238E27FC236}">
                <a16:creationId xmlns:a16="http://schemas.microsoft.com/office/drawing/2014/main" id="{832E2A35-B8E0-C72A-3E05-197591FFBD4B}"/>
              </a:ext>
            </a:extLst>
          </p:cNvPr>
          <p:cNvSpPr txBox="1"/>
          <p:nvPr/>
        </p:nvSpPr>
        <p:spPr>
          <a:xfrm>
            <a:off x="1296216" y="2120419"/>
            <a:ext cx="1335314" cy="1323439"/>
          </a:xfrm>
          <a:prstGeom prst="rect">
            <a:avLst/>
          </a:prstGeom>
          <a:noFill/>
        </p:spPr>
        <p:txBody>
          <a:bodyPr wrap="square" rtlCol="0">
            <a:spAutoFit/>
          </a:bodyPr>
          <a:lstStyle/>
          <a:p>
            <a:pPr algn="ctr"/>
            <a:r>
              <a:rPr lang="en-US" sz="8000" b="1">
                <a:ln w="142875">
                  <a:solidFill>
                    <a:schemeClr val="bg1"/>
                  </a:solidFill>
                </a:ln>
                <a:solidFill>
                  <a:srgbClr val="9D070D"/>
                </a:solidFill>
                <a:effectLst>
                  <a:outerShdw blurRad="50800" dist="114300" dir="2700000" algn="tl" rotWithShape="0">
                    <a:prstClr val="black">
                      <a:alpha val="40000"/>
                    </a:prstClr>
                  </a:outerShdw>
                </a:effectLst>
              </a:rPr>
              <a:t>11</a:t>
            </a:r>
          </a:p>
        </p:txBody>
      </p:sp>
      <p:sp>
        <p:nvSpPr>
          <p:cNvPr id="31" name="TextBox 30">
            <a:extLst>
              <a:ext uri="{FF2B5EF4-FFF2-40B4-BE49-F238E27FC236}">
                <a16:creationId xmlns:a16="http://schemas.microsoft.com/office/drawing/2014/main" id="{775D8572-DF73-03A9-2CE8-91BA2F34C872}"/>
              </a:ext>
            </a:extLst>
          </p:cNvPr>
          <p:cNvSpPr txBox="1"/>
          <p:nvPr/>
        </p:nvSpPr>
        <p:spPr>
          <a:xfrm>
            <a:off x="1302642" y="2115002"/>
            <a:ext cx="1335314" cy="1323439"/>
          </a:xfrm>
          <a:prstGeom prst="rect">
            <a:avLst/>
          </a:prstGeom>
          <a:noFill/>
        </p:spPr>
        <p:txBody>
          <a:bodyPr wrap="square" rtlCol="0">
            <a:spAutoFit/>
          </a:bodyPr>
          <a:lstStyle/>
          <a:p>
            <a:pPr algn="ctr"/>
            <a:r>
              <a:rPr lang="en-US" sz="8000" b="1">
                <a:solidFill>
                  <a:srgbClr val="9D070D"/>
                </a:solidFill>
              </a:rPr>
              <a:t>11</a:t>
            </a:r>
          </a:p>
        </p:txBody>
      </p:sp>
      <p:sp>
        <p:nvSpPr>
          <p:cNvPr id="6" name="Rectangle: Diagonal Corners Snipped 5">
            <a:extLst>
              <a:ext uri="{FF2B5EF4-FFF2-40B4-BE49-F238E27FC236}">
                <a16:creationId xmlns:a16="http://schemas.microsoft.com/office/drawing/2014/main" id="{9610F0F4-11B1-32C2-F318-D9B02BE48854}"/>
              </a:ext>
            </a:extLst>
          </p:cNvPr>
          <p:cNvSpPr/>
          <p:nvPr/>
        </p:nvSpPr>
        <p:spPr>
          <a:xfrm>
            <a:off x="8104412" y="6336946"/>
            <a:ext cx="2911930" cy="727574"/>
          </a:xfrm>
          <a:prstGeom prst="snip2DiagRect">
            <a:avLst>
              <a:gd name="adj1" fmla="val 50000"/>
              <a:gd name="adj2" fmla="val 16667"/>
            </a:avLst>
          </a:prstGeom>
          <a:solidFill>
            <a:srgbClr val="999999"/>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artoon of a robot&#10;&#10;Description automatically generated">
            <a:extLst>
              <a:ext uri="{FF2B5EF4-FFF2-40B4-BE49-F238E27FC236}">
                <a16:creationId xmlns:a16="http://schemas.microsoft.com/office/drawing/2014/main" id="{205ADA23-48CB-F986-765A-75C45D035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8352" y="4140943"/>
            <a:ext cx="4310612" cy="2976883"/>
          </a:xfrm>
          <a:prstGeom prst="rect">
            <a:avLst/>
          </a:prstGeom>
        </p:spPr>
      </p:pic>
    </p:spTree>
    <p:extLst>
      <p:ext uri="{BB962C8B-B14F-4D97-AF65-F5344CB8AC3E}">
        <p14:creationId xmlns:p14="http://schemas.microsoft.com/office/powerpoint/2010/main" val="3187127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8"/>
                                            </p:tgtEl>
                                          </p:cBhvr>
                                        </p:animEffect>
                                        <p:animScale>
                                          <p:cBhvr>
                                            <p:cTn id="10" dur="500" autoRev="1" fill="hold"/>
                                            <p:tgtEl>
                                              <p:spTgt spid="8"/>
                                            </p:tgtEl>
                                          </p:cBhvr>
                                          <p:by x="105000" y="105000"/>
                                        </p:animScale>
                                      </p:childTnLst>
                                    </p:cTn>
                                  </p:par>
                                </p:childTnLst>
                              </p:cTn>
                            </p:par>
                            <p:par>
                              <p:cTn id="11" fill="hold">
                                <p:stCondLst>
                                  <p:cond delay="1000"/>
                                </p:stCondLst>
                                <p:childTnLst>
                                  <p:par>
                                    <p:cTn id="12" presetID="2" presetClass="entr" presetSubtype="8" fill="hold" nodeType="afterEffect" p14:presetBounceEnd="50000">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14:bounceEnd="50000">
                                          <p:cBhvr additive="base">
                                            <p:cTn id="14" dur="1000" fill="hold"/>
                                            <p:tgtEl>
                                              <p:spTgt spid="9"/>
                                            </p:tgtEl>
                                            <p:attrNameLst>
                                              <p:attrName>ppt_x</p:attrName>
                                            </p:attrNameLst>
                                          </p:cBhvr>
                                          <p:tavLst>
                                            <p:tav tm="0">
                                              <p:val>
                                                <p:strVal val="0-#ppt_w/2"/>
                                              </p:val>
                                            </p:tav>
                                            <p:tav tm="100000">
                                              <p:val>
                                                <p:strVal val="#ppt_x"/>
                                              </p:val>
                                            </p:tav>
                                          </p:tavLst>
                                        </p:anim>
                                        <p:anim calcmode="lin" valueType="num" p14:bounceEnd="50000">
                                          <p:cBhvr additive="base">
                                            <p:cTn id="15" dur="1000" fill="hold"/>
                                            <p:tgtEl>
                                              <p:spTgt spid="9"/>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8"/>
                                            </p:tgtEl>
                                          </p:cBhvr>
                                        </p:animEffect>
                                        <p:animScale>
                                          <p:cBhvr>
                                            <p:cTn id="10" dur="500" autoRev="1" fill="hold"/>
                                            <p:tgtEl>
                                              <p:spTgt spid="8"/>
                                            </p:tgtEl>
                                          </p:cBhvr>
                                          <p:by x="105000" y="105000"/>
                                        </p:animScale>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0-#ppt_w/2"/>
                                              </p:val>
                                            </p:tav>
                                            <p:tav tm="100000">
                                              <p:val>
                                                <p:strVal val="#ppt_x"/>
                                              </p:val>
                                            </p:tav>
                                          </p:tavLst>
                                        </p:anim>
                                        <p:anim calcmode="lin" valueType="num">
                                          <p:cBhvr additive="base">
                                            <p:cTn id="15" dur="1000" fill="hold"/>
                                            <p:tgtEl>
                                              <p:spTgt spid="9"/>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5 Minute Countdown Timer for Kids with Alarm and Fun Music - Peppa Pig">
            <a:hlinkClick r:id="" action="ppaction://media"/>
            <a:extLst>
              <a:ext uri="{FF2B5EF4-FFF2-40B4-BE49-F238E27FC236}">
                <a16:creationId xmlns:a16="http://schemas.microsoft.com/office/drawing/2014/main" id="{CA3C8C75-0420-1AEE-AA08-E9D8E44543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90673" y="1638300"/>
            <a:ext cx="8342959" cy="4739337"/>
          </a:xfrm>
          <a:prstGeom prst="rect">
            <a:avLst/>
          </a:prstGeom>
        </p:spPr>
      </p:pic>
      <p:grpSp>
        <p:nvGrpSpPr>
          <p:cNvPr id="3" name="Group 2">
            <a:extLst>
              <a:ext uri="{FF2B5EF4-FFF2-40B4-BE49-F238E27FC236}">
                <a16:creationId xmlns:a16="http://schemas.microsoft.com/office/drawing/2014/main" id="{48FAF277-391D-3BE1-AB3F-C54BC7EB8A56}"/>
              </a:ext>
            </a:extLst>
          </p:cNvPr>
          <p:cNvGrpSpPr/>
          <p:nvPr/>
        </p:nvGrpSpPr>
        <p:grpSpPr>
          <a:xfrm>
            <a:off x="2782969" y="309776"/>
            <a:ext cx="6958362" cy="841450"/>
            <a:chOff x="2782969" y="144676"/>
            <a:chExt cx="6958362" cy="841450"/>
          </a:xfrm>
        </p:grpSpPr>
        <p:sp>
          <p:nvSpPr>
            <p:cNvPr id="16" name="矩形 48">
              <a:extLst>
                <a:ext uri="{FF2B5EF4-FFF2-40B4-BE49-F238E27FC236}">
                  <a16:creationId xmlns:a16="http://schemas.microsoft.com/office/drawing/2014/main" id="{6B9DE0ED-C218-56F3-4F64-A546CD0EDB2F}"/>
                </a:ext>
              </a:extLst>
            </p:cNvPr>
            <p:cNvSpPr/>
            <p:nvPr/>
          </p:nvSpPr>
          <p:spPr>
            <a:xfrm>
              <a:off x="2782969" y="144676"/>
              <a:ext cx="6958362" cy="830987"/>
            </a:xfrm>
            <a:prstGeom prst="rect">
              <a:avLst/>
            </a:prstGeom>
          </p:spPr>
          <p:txBody>
            <a:bodyPr wrap="none" lIns="91431" tIns="45715" rIns="91431" bIns="45715">
              <a:spAutoFit/>
              <a:scene3d>
                <a:camera prst="orthographicFront"/>
                <a:lightRig rig="threePt" dir="t"/>
              </a:scene3d>
              <a:sp3d contourW="12700"/>
            </a:bodyPr>
            <a:lstStyle/>
            <a:p>
              <a:pPr algn="ctr"/>
              <a:r>
                <a:rPr lang="en-US" altLang="zh-CN" sz="4800" b="1">
                  <a:ln w="228600">
                    <a:solidFill>
                      <a:srgbClr val="FFFFFF"/>
                    </a:solidFill>
                  </a:ln>
                  <a:solidFill>
                    <a:srgbClr val="7030A0"/>
                  </a:solidFill>
                  <a:latin typeface="Open Sans" panose="020B0606030504020204" pitchFamily="34" charset="0"/>
                  <a:ea typeface="Open Sans" panose="020B0606030504020204" pitchFamily="34" charset="0"/>
                  <a:cs typeface="Open Sans" panose="020B0606030504020204" pitchFamily="34" charset="0"/>
                </a:rPr>
                <a:t>PHÁC THẢO Ý TƯỞNG </a:t>
              </a:r>
              <a:endParaRPr lang="zh-CN" altLang="en-US" sz="4800" b="1" dirty="0">
                <a:ln w="228600">
                  <a:solidFill>
                    <a:srgbClr val="FFFFFF"/>
                  </a:solidFill>
                </a:ln>
                <a:solidFill>
                  <a:srgbClr val="7030A0"/>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2" name="矩形 48">
              <a:extLst>
                <a:ext uri="{FF2B5EF4-FFF2-40B4-BE49-F238E27FC236}">
                  <a16:creationId xmlns:a16="http://schemas.microsoft.com/office/drawing/2014/main" id="{F9B18F11-46BD-C866-6FC8-410EE5B94570}"/>
                </a:ext>
              </a:extLst>
            </p:cNvPr>
            <p:cNvSpPr/>
            <p:nvPr/>
          </p:nvSpPr>
          <p:spPr>
            <a:xfrm>
              <a:off x="2863124" y="155139"/>
              <a:ext cx="6798061" cy="830987"/>
            </a:xfrm>
            <a:prstGeom prst="rect">
              <a:avLst/>
            </a:prstGeom>
          </p:spPr>
          <p:txBody>
            <a:bodyPr wrap="none" lIns="91431" tIns="45715" rIns="91431" bIns="45715">
              <a:spAutoFit/>
              <a:scene3d>
                <a:camera prst="orthographicFront"/>
                <a:lightRig rig="threePt" dir="t"/>
              </a:scene3d>
              <a:sp3d contourW="12700"/>
            </a:bodyPr>
            <a:lstStyle/>
            <a:p>
              <a:pPr algn="ctr"/>
              <a:r>
                <a:rPr lang="en-US" altLang="zh-CN" sz="4800" b="1">
                  <a:solidFill>
                    <a:srgbClr val="ED7B2F"/>
                  </a:solidFill>
                  <a:latin typeface="Open Sans" panose="020B0606030504020204" pitchFamily="34" charset="0"/>
                  <a:ea typeface="Open Sans" panose="020B0606030504020204" pitchFamily="34" charset="0"/>
                  <a:cs typeface="Open Sans" panose="020B0606030504020204" pitchFamily="34" charset="0"/>
                </a:rPr>
                <a:t>PHÁC THẢO Ý TƯỞNG</a:t>
              </a:r>
              <a:endParaRPr lang="zh-CN" altLang="en-US" sz="4800" b="1" dirty="0">
                <a:solidFill>
                  <a:srgbClr val="ED7B2F"/>
                </a:solidFill>
                <a:latin typeface="Open Sans" panose="020B0606030504020204" pitchFamily="34" charset="0"/>
                <a:ea typeface="微软雅黑" panose="020B0503020204020204" pitchFamily="34" charset="-122"/>
                <a:cs typeface="Open Sans" panose="020B0606030504020204" pitchFamily="34" charset="0"/>
              </a:endParaRPr>
            </a:p>
          </p:txBody>
        </p:sp>
      </p:grpSp>
      <p:pic>
        <p:nvPicPr>
          <p:cNvPr id="4" name="Picture 3">
            <a:extLst>
              <a:ext uri="{FF2B5EF4-FFF2-40B4-BE49-F238E27FC236}">
                <a16:creationId xmlns:a16="http://schemas.microsoft.com/office/drawing/2014/main" id="{2FBB7384-6A4C-C4FD-65A9-D8518F206F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678434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3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3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53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7"/>
                    </p:tgtEl>
                  </p:cMediaNode>
                </p:vide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7"/>
                    </p:tgtEl>
                  </p:cMediaNode>
                </p:video>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3;p2">
            <a:extLst>
              <a:ext uri="{FF2B5EF4-FFF2-40B4-BE49-F238E27FC236}">
                <a16:creationId xmlns:a16="http://schemas.microsoft.com/office/drawing/2014/main" id="{FBF54461-D01A-7773-CD55-B115C546BB27}"/>
              </a:ext>
            </a:extLst>
          </p:cNvPr>
          <p:cNvPicPr preferRelativeResize="0"/>
          <p:nvPr/>
        </p:nvPicPr>
        <p:blipFill rotWithShape="1">
          <a:blip r:embed="rId2">
            <a:alphaModFix/>
          </a:blip>
          <a:srcRect/>
          <a:stretch/>
        </p:blipFill>
        <p:spPr>
          <a:xfrm rot="2208597">
            <a:off x="9140924" y="4628590"/>
            <a:ext cx="2098706" cy="2439036"/>
          </a:xfrm>
          <a:prstGeom prst="rect">
            <a:avLst/>
          </a:prstGeom>
          <a:noFill/>
          <a:ln>
            <a:noFill/>
          </a:ln>
        </p:spPr>
      </p:pic>
      <p:sp>
        <p:nvSpPr>
          <p:cNvPr id="5" name="Google Shape;106;p2">
            <a:extLst>
              <a:ext uri="{FF2B5EF4-FFF2-40B4-BE49-F238E27FC236}">
                <a16:creationId xmlns:a16="http://schemas.microsoft.com/office/drawing/2014/main" id="{31EDFCF4-54FA-D2ED-4A84-75559F0DE5E9}"/>
              </a:ext>
            </a:extLst>
          </p:cNvPr>
          <p:cNvSpPr txBox="1"/>
          <p:nvPr/>
        </p:nvSpPr>
        <p:spPr>
          <a:xfrm>
            <a:off x="1757523" y="2165011"/>
            <a:ext cx="6192649" cy="220060"/>
          </a:xfrm>
          <a:prstGeom prst="rect">
            <a:avLst/>
          </a:prstGeom>
          <a:noFill/>
          <a:ln>
            <a:noFill/>
          </a:ln>
        </p:spPr>
        <p:txBody>
          <a:bodyPr spcFirstLastPara="1" wrap="square" lIns="0" tIns="0" rIns="0" bIns="0" anchor="t" anchorCtr="0">
            <a:spAutoFit/>
          </a:bodyPr>
          <a:lstStyle/>
          <a:p>
            <a:pPr algn="ctr">
              <a:lnSpc>
                <a:spcPct val="130010"/>
              </a:lnSpc>
            </a:pPr>
            <a:endParaRPr sz="1100">
              <a:latin typeface="Broadway" pitchFamily="82" charset="0"/>
            </a:endParaRPr>
          </a:p>
        </p:txBody>
      </p:sp>
      <p:sp>
        <p:nvSpPr>
          <p:cNvPr id="6" name="Google Shape;108;p2">
            <a:extLst>
              <a:ext uri="{FF2B5EF4-FFF2-40B4-BE49-F238E27FC236}">
                <a16:creationId xmlns:a16="http://schemas.microsoft.com/office/drawing/2014/main" id="{9367F1C4-B89B-11D1-19A8-7C7D0C99E7CB}"/>
              </a:ext>
            </a:extLst>
          </p:cNvPr>
          <p:cNvSpPr/>
          <p:nvPr/>
        </p:nvSpPr>
        <p:spPr>
          <a:xfrm rot="-1250312">
            <a:off x="11204605" y="6092718"/>
            <a:ext cx="684614" cy="290359"/>
          </a:xfrm>
          <a:custGeom>
            <a:avLst/>
            <a:gdLst/>
            <a:ahLst/>
            <a:cxnLst/>
            <a:rect l="l" t="t" r="r" b="b"/>
            <a:pathLst>
              <a:path w="2527300" h="1071880" extrusionOk="0">
                <a:moveTo>
                  <a:pt x="260350" y="1071880"/>
                </a:moveTo>
                <a:lnTo>
                  <a:pt x="0" y="914400"/>
                </a:lnTo>
                <a:lnTo>
                  <a:pt x="524510" y="48260"/>
                </a:lnTo>
                <a:lnTo>
                  <a:pt x="941070" y="516890"/>
                </a:lnTo>
                <a:lnTo>
                  <a:pt x="1245870" y="0"/>
                </a:lnTo>
                <a:lnTo>
                  <a:pt x="1604010" y="500380"/>
                </a:lnTo>
                <a:lnTo>
                  <a:pt x="1941830" y="15240"/>
                </a:lnTo>
                <a:lnTo>
                  <a:pt x="2527300" y="787400"/>
                </a:lnTo>
                <a:lnTo>
                  <a:pt x="2284730" y="971550"/>
                </a:lnTo>
                <a:lnTo>
                  <a:pt x="1951990" y="533400"/>
                </a:lnTo>
                <a:lnTo>
                  <a:pt x="1607820" y="1028700"/>
                </a:lnTo>
                <a:lnTo>
                  <a:pt x="1271270" y="557530"/>
                </a:lnTo>
                <a:lnTo>
                  <a:pt x="990600" y="1031240"/>
                </a:lnTo>
                <a:lnTo>
                  <a:pt x="571500" y="560070"/>
                </a:lnTo>
                <a:close/>
              </a:path>
            </a:pathLst>
          </a:custGeom>
          <a:solidFill>
            <a:srgbClr val="FFFFFF"/>
          </a:solidFill>
          <a:ln w="9525" cap="flat" cmpd="sng">
            <a:solidFill>
              <a:srgbClr val="000000"/>
            </a:solidFill>
            <a:prstDash val="solid"/>
            <a:round/>
            <a:headEnd type="none" w="sm" len="sm"/>
            <a:tailEnd type="none" w="sm" len="sm"/>
          </a:ln>
        </p:spPr>
        <p:txBody>
          <a:bodyPr/>
          <a:lstStyle/>
          <a:p>
            <a:endParaRPr lang="en-US"/>
          </a:p>
        </p:txBody>
      </p:sp>
      <p:pic>
        <p:nvPicPr>
          <p:cNvPr id="7" name="Google Shape;109;p2">
            <a:extLst>
              <a:ext uri="{FF2B5EF4-FFF2-40B4-BE49-F238E27FC236}">
                <a16:creationId xmlns:a16="http://schemas.microsoft.com/office/drawing/2014/main" id="{7AD1CA0A-533E-C75E-1ED7-134EA03032D9}"/>
              </a:ext>
            </a:extLst>
          </p:cNvPr>
          <p:cNvPicPr preferRelativeResize="0"/>
          <p:nvPr/>
        </p:nvPicPr>
        <p:blipFill rotWithShape="1">
          <a:blip r:embed="rId3">
            <a:alphaModFix/>
          </a:blip>
          <a:srcRect/>
          <a:stretch/>
        </p:blipFill>
        <p:spPr>
          <a:xfrm>
            <a:off x="8995560" y="-52225"/>
            <a:ext cx="3176192" cy="2572702"/>
          </a:xfrm>
          <a:prstGeom prst="rect">
            <a:avLst/>
          </a:prstGeom>
          <a:noFill/>
          <a:ln>
            <a:noFill/>
          </a:ln>
        </p:spPr>
      </p:pic>
      <p:pic>
        <p:nvPicPr>
          <p:cNvPr id="8" name="Google Shape;110;p2">
            <a:extLst>
              <a:ext uri="{FF2B5EF4-FFF2-40B4-BE49-F238E27FC236}">
                <a16:creationId xmlns:a16="http://schemas.microsoft.com/office/drawing/2014/main" id="{7414C206-FA76-66FB-E018-27FAF0160955}"/>
              </a:ext>
            </a:extLst>
          </p:cNvPr>
          <p:cNvPicPr preferRelativeResize="0"/>
          <p:nvPr/>
        </p:nvPicPr>
        <p:blipFill rotWithShape="1">
          <a:blip r:embed="rId4">
            <a:alphaModFix/>
          </a:blip>
          <a:srcRect/>
          <a:stretch/>
        </p:blipFill>
        <p:spPr>
          <a:xfrm rot="-839509">
            <a:off x="-107221" y="171068"/>
            <a:ext cx="2710913" cy="2439821"/>
          </a:xfrm>
          <a:prstGeom prst="rect">
            <a:avLst/>
          </a:prstGeom>
          <a:noFill/>
          <a:ln>
            <a:noFill/>
          </a:ln>
        </p:spPr>
      </p:pic>
      <p:pic>
        <p:nvPicPr>
          <p:cNvPr id="9" name="Google Shape;111;p2">
            <a:extLst>
              <a:ext uri="{FF2B5EF4-FFF2-40B4-BE49-F238E27FC236}">
                <a16:creationId xmlns:a16="http://schemas.microsoft.com/office/drawing/2014/main" id="{50D92DFB-6F83-361C-169E-05EE965390EC}"/>
              </a:ext>
            </a:extLst>
          </p:cNvPr>
          <p:cNvPicPr preferRelativeResize="0"/>
          <p:nvPr/>
        </p:nvPicPr>
        <p:blipFill rotWithShape="1">
          <a:blip r:embed="rId5">
            <a:alphaModFix/>
          </a:blip>
          <a:srcRect/>
          <a:stretch/>
        </p:blipFill>
        <p:spPr>
          <a:xfrm>
            <a:off x="3505200" y="67414"/>
            <a:ext cx="661697" cy="618386"/>
          </a:xfrm>
          <a:prstGeom prst="rect">
            <a:avLst/>
          </a:prstGeom>
          <a:noFill/>
          <a:ln>
            <a:noFill/>
          </a:ln>
        </p:spPr>
      </p:pic>
      <p:pic>
        <p:nvPicPr>
          <p:cNvPr id="10" name="Google Shape;112;p2">
            <a:extLst>
              <a:ext uri="{FF2B5EF4-FFF2-40B4-BE49-F238E27FC236}">
                <a16:creationId xmlns:a16="http://schemas.microsoft.com/office/drawing/2014/main" id="{3D7AF2B3-BF18-4B70-AE52-C827B6E68980}"/>
              </a:ext>
            </a:extLst>
          </p:cNvPr>
          <p:cNvPicPr preferRelativeResize="0"/>
          <p:nvPr/>
        </p:nvPicPr>
        <p:blipFill rotWithShape="1">
          <a:blip r:embed="rId6">
            <a:alphaModFix/>
          </a:blip>
          <a:srcRect/>
          <a:stretch/>
        </p:blipFill>
        <p:spPr>
          <a:xfrm>
            <a:off x="8236661" y="6327433"/>
            <a:ext cx="373704" cy="349243"/>
          </a:xfrm>
          <a:prstGeom prst="rect">
            <a:avLst/>
          </a:prstGeom>
          <a:noFill/>
          <a:ln>
            <a:noFill/>
          </a:ln>
        </p:spPr>
      </p:pic>
      <p:pic>
        <p:nvPicPr>
          <p:cNvPr id="11" name="Google Shape;113;p2">
            <a:extLst>
              <a:ext uri="{FF2B5EF4-FFF2-40B4-BE49-F238E27FC236}">
                <a16:creationId xmlns:a16="http://schemas.microsoft.com/office/drawing/2014/main" id="{C03D3C28-26CD-5646-64A9-A832FBB3C61B}"/>
              </a:ext>
            </a:extLst>
          </p:cNvPr>
          <p:cNvPicPr preferRelativeResize="0"/>
          <p:nvPr/>
        </p:nvPicPr>
        <p:blipFill rotWithShape="1">
          <a:blip r:embed="rId7">
            <a:alphaModFix/>
          </a:blip>
          <a:srcRect/>
          <a:stretch/>
        </p:blipFill>
        <p:spPr>
          <a:xfrm>
            <a:off x="4690202" y="6495352"/>
            <a:ext cx="388048" cy="362649"/>
          </a:xfrm>
          <a:prstGeom prst="rect">
            <a:avLst/>
          </a:prstGeom>
          <a:noFill/>
          <a:ln>
            <a:noFill/>
          </a:ln>
        </p:spPr>
      </p:pic>
      <p:pic>
        <p:nvPicPr>
          <p:cNvPr id="12" name="Google Shape;114;p2">
            <a:extLst>
              <a:ext uri="{FF2B5EF4-FFF2-40B4-BE49-F238E27FC236}">
                <a16:creationId xmlns:a16="http://schemas.microsoft.com/office/drawing/2014/main" id="{63FD3DAC-F3C5-4AB7-4E45-864DAB5D4674}"/>
              </a:ext>
            </a:extLst>
          </p:cNvPr>
          <p:cNvPicPr preferRelativeResize="0"/>
          <p:nvPr/>
        </p:nvPicPr>
        <p:blipFill rotWithShape="1">
          <a:blip r:embed="rId8">
            <a:alphaModFix/>
          </a:blip>
          <a:srcRect/>
          <a:stretch/>
        </p:blipFill>
        <p:spPr>
          <a:xfrm>
            <a:off x="685800" y="4307828"/>
            <a:ext cx="585877" cy="547529"/>
          </a:xfrm>
          <a:prstGeom prst="rect">
            <a:avLst/>
          </a:prstGeom>
          <a:noFill/>
          <a:ln>
            <a:noFill/>
          </a:ln>
        </p:spPr>
      </p:pic>
      <p:pic>
        <p:nvPicPr>
          <p:cNvPr id="13" name="Google Shape;115;p2">
            <a:extLst>
              <a:ext uri="{FF2B5EF4-FFF2-40B4-BE49-F238E27FC236}">
                <a16:creationId xmlns:a16="http://schemas.microsoft.com/office/drawing/2014/main" id="{D9CA55D1-A964-F39A-6F82-EE3C86CFBA11}"/>
              </a:ext>
            </a:extLst>
          </p:cNvPr>
          <p:cNvPicPr preferRelativeResize="0"/>
          <p:nvPr/>
        </p:nvPicPr>
        <p:blipFill rotWithShape="1">
          <a:blip r:embed="rId9">
            <a:alphaModFix/>
          </a:blip>
          <a:srcRect/>
          <a:stretch/>
        </p:blipFill>
        <p:spPr>
          <a:xfrm>
            <a:off x="449151" y="2713313"/>
            <a:ext cx="236649" cy="219008"/>
          </a:xfrm>
          <a:prstGeom prst="rect">
            <a:avLst/>
          </a:prstGeom>
          <a:noFill/>
          <a:ln>
            <a:noFill/>
          </a:ln>
        </p:spPr>
      </p:pic>
      <p:pic>
        <p:nvPicPr>
          <p:cNvPr id="14" name="Google Shape;116;p2">
            <a:extLst>
              <a:ext uri="{FF2B5EF4-FFF2-40B4-BE49-F238E27FC236}">
                <a16:creationId xmlns:a16="http://schemas.microsoft.com/office/drawing/2014/main" id="{F5197D3B-5831-5A94-673A-828C8CC0A0C0}"/>
              </a:ext>
            </a:extLst>
          </p:cNvPr>
          <p:cNvPicPr preferRelativeResize="0"/>
          <p:nvPr/>
        </p:nvPicPr>
        <p:blipFill rotWithShape="1">
          <a:blip r:embed="rId10">
            <a:alphaModFix/>
          </a:blip>
          <a:srcRect/>
          <a:stretch/>
        </p:blipFill>
        <p:spPr>
          <a:xfrm>
            <a:off x="11642782" y="2301469"/>
            <a:ext cx="236649" cy="219008"/>
          </a:xfrm>
          <a:prstGeom prst="rect">
            <a:avLst/>
          </a:prstGeom>
          <a:noFill/>
          <a:ln>
            <a:noFill/>
          </a:ln>
        </p:spPr>
      </p:pic>
      <p:pic>
        <p:nvPicPr>
          <p:cNvPr id="15" name="Google Shape;117;p2">
            <a:extLst>
              <a:ext uri="{FF2B5EF4-FFF2-40B4-BE49-F238E27FC236}">
                <a16:creationId xmlns:a16="http://schemas.microsoft.com/office/drawing/2014/main" id="{CFF257EF-E43F-0846-E257-B043FB737FA1}"/>
              </a:ext>
            </a:extLst>
          </p:cNvPr>
          <p:cNvPicPr preferRelativeResize="0"/>
          <p:nvPr/>
        </p:nvPicPr>
        <p:blipFill rotWithShape="1">
          <a:blip r:embed="rId11">
            <a:alphaModFix/>
          </a:blip>
          <a:srcRect/>
          <a:stretch/>
        </p:blipFill>
        <p:spPr>
          <a:xfrm>
            <a:off x="6383768" y="6385847"/>
            <a:ext cx="236649" cy="219008"/>
          </a:xfrm>
          <a:prstGeom prst="rect">
            <a:avLst/>
          </a:prstGeom>
          <a:noFill/>
          <a:ln>
            <a:noFill/>
          </a:ln>
        </p:spPr>
      </p:pic>
      <p:pic>
        <p:nvPicPr>
          <p:cNvPr id="16" name="Google Shape;118;p2">
            <a:extLst>
              <a:ext uri="{FF2B5EF4-FFF2-40B4-BE49-F238E27FC236}">
                <a16:creationId xmlns:a16="http://schemas.microsoft.com/office/drawing/2014/main" id="{1B2E2E7B-B08E-9ACC-AF8E-A5A52271CB71}"/>
              </a:ext>
            </a:extLst>
          </p:cNvPr>
          <p:cNvPicPr preferRelativeResize="0"/>
          <p:nvPr/>
        </p:nvPicPr>
        <p:blipFill rotWithShape="1">
          <a:blip r:embed="rId11">
            <a:alphaModFix/>
          </a:blip>
          <a:srcRect/>
          <a:stretch/>
        </p:blipFill>
        <p:spPr>
          <a:xfrm>
            <a:off x="5760993" y="576296"/>
            <a:ext cx="236649" cy="219008"/>
          </a:xfrm>
          <a:prstGeom prst="rect">
            <a:avLst/>
          </a:prstGeom>
          <a:noFill/>
          <a:ln>
            <a:noFill/>
          </a:ln>
        </p:spPr>
      </p:pic>
      <p:pic>
        <p:nvPicPr>
          <p:cNvPr id="17" name="Google Shape;119;p2">
            <a:extLst>
              <a:ext uri="{FF2B5EF4-FFF2-40B4-BE49-F238E27FC236}">
                <a16:creationId xmlns:a16="http://schemas.microsoft.com/office/drawing/2014/main" id="{E0F4DF7C-0776-6BA0-6B99-0C1C2940D2F8}"/>
              </a:ext>
            </a:extLst>
          </p:cNvPr>
          <p:cNvPicPr preferRelativeResize="0"/>
          <p:nvPr/>
        </p:nvPicPr>
        <p:blipFill rotWithShape="1">
          <a:blip r:embed="rId12">
            <a:alphaModFix/>
          </a:blip>
          <a:srcRect/>
          <a:stretch/>
        </p:blipFill>
        <p:spPr>
          <a:xfrm>
            <a:off x="-8365" y="4540478"/>
            <a:ext cx="3513565" cy="2317522"/>
          </a:xfrm>
          <a:prstGeom prst="rect">
            <a:avLst/>
          </a:prstGeom>
          <a:noFill/>
          <a:ln>
            <a:noFill/>
          </a:ln>
        </p:spPr>
      </p:pic>
      <p:grpSp>
        <p:nvGrpSpPr>
          <p:cNvPr id="20" name="Group 19">
            <a:extLst>
              <a:ext uri="{FF2B5EF4-FFF2-40B4-BE49-F238E27FC236}">
                <a16:creationId xmlns:a16="http://schemas.microsoft.com/office/drawing/2014/main" id="{3938D320-27CA-CB2A-B268-799419647CCD}"/>
              </a:ext>
            </a:extLst>
          </p:cNvPr>
          <p:cNvGrpSpPr/>
          <p:nvPr/>
        </p:nvGrpSpPr>
        <p:grpSpPr>
          <a:xfrm>
            <a:off x="1759084" y="2516092"/>
            <a:ext cx="8477116" cy="2683631"/>
            <a:chOff x="1759084" y="2516092"/>
            <a:chExt cx="8477116" cy="2683631"/>
          </a:xfrm>
        </p:grpSpPr>
        <p:sp>
          <p:nvSpPr>
            <p:cNvPr id="18" name="Google Shape;105;p2">
              <a:extLst>
                <a:ext uri="{FF2B5EF4-FFF2-40B4-BE49-F238E27FC236}">
                  <a16:creationId xmlns:a16="http://schemas.microsoft.com/office/drawing/2014/main" id="{43001398-4FBA-0CC2-9D28-28DDC04AB7C5}"/>
                </a:ext>
              </a:extLst>
            </p:cNvPr>
            <p:cNvSpPr txBox="1"/>
            <p:nvPr/>
          </p:nvSpPr>
          <p:spPr>
            <a:xfrm>
              <a:off x="1759084" y="2516092"/>
              <a:ext cx="8477116" cy="1329595"/>
            </a:xfrm>
            <a:prstGeom prst="rect">
              <a:avLst/>
            </a:prstGeom>
            <a:noFill/>
            <a:ln>
              <a:noFill/>
            </a:ln>
          </p:spPr>
          <p:txBody>
            <a:bodyPr spcFirstLastPara="1" wrap="square" lIns="0" tIns="0" rIns="0" bIns="0" anchor="t" anchorCtr="0">
              <a:spAutoFit/>
            </a:bodyPr>
            <a:lstStyle/>
            <a:p>
              <a:pPr algn="ctr">
                <a:lnSpc>
                  <a:spcPct val="120002"/>
                </a:lnSpc>
              </a:pPr>
              <a:r>
                <a:rPr lang="vi-VN" sz="7200" b="1">
                  <a:ln w="228600">
                    <a:solidFill>
                      <a:srgbClr val="FFFFFF"/>
                    </a:solidFill>
                  </a:ln>
                  <a:solidFill>
                    <a:srgbClr val="0070C0"/>
                  </a:solidFill>
                  <a:latin typeface="Calibri" panose="020F0502020204030204" pitchFamily="34" charset="0"/>
                  <a:ea typeface="Lobster"/>
                  <a:cs typeface="Calibri" panose="020F0502020204030204" pitchFamily="34" charset="0"/>
                  <a:sym typeface="Lobster"/>
                </a:rPr>
                <a:t>TRÌNH BÀY Ý TƯỞNG</a:t>
              </a:r>
              <a:endParaRPr lang="vi-VN" sz="1600" b="1">
                <a:ln w="228600">
                  <a:solidFill>
                    <a:srgbClr val="FFFFFF"/>
                  </a:solidFill>
                </a:ln>
                <a:solidFill>
                  <a:srgbClr val="0070C0"/>
                </a:solidFill>
                <a:latin typeface="Calibri" panose="020F0502020204030204" pitchFamily="34" charset="0"/>
                <a:cs typeface="Calibri" panose="020F0502020204030204" pitchFamily="34" charset="0"/>
              </a:endParaRPr>
            </a:p>
          </p:txBody>
        </p:sp>
        <p:sp>
          <p:nvSpPr>
            <p:cNvPr id="19" name="Google Shape;105;p2">
              <a:extLst>
                <a:ext uri="{FF2B5EF4-FFF2-40B4-BE49-F238E27FC236}">
                  <a16:creationId xmlns:a16="http://schemas.microsoft.com/office/drawing/2014/main" id="{CCA864F6-E7F3-7A56-2593-1407848FAD9C}"/>
                </a:ext>
              </a:extLst>
            </p:cNvPr>
            <p:cNvSpPr txBox="1"/>
            <p:nvPr/>
          </p:nvSpPr>
          <p:spPr>
            <a:xfrm>
              <a:off x="1759084" y="2540533"/>
              <a:ext cx="8477116" cy="2659190"/>
            </a:xfrm>
            <a:prstGeom prst="rect">
              <a:avLst/>
            </a:prstGeom>
            <a:noFill/>
            <a:ln>
              <a:noFill/>
            </a:ln>
          </p:spPr>
          <p:txBody>
            <a:bodyPr spcFirstLastPara="1" wrap="square" lIns="0" tIns="0" rIns="0" bIns="0" anchor="t" anchorCtr="0">
              <a:spAutoFit/>
            </a:bodyPr>
            <a:lstStyle/>
            <a:p>
              <a:pPr algn="ctr">
                <a:lnSpc>
                  <a:spcPct val="120002"/>
                </a:lnSpc>
              </a:pPr>
              <a:r>
                <a:rPr lang="en-US" sz="7200" b="1">
                  <a:solidFill>
                    <a:srgbClr val="ED7B2F"/>
                  </a:solidFill>
                  <a:latin typeface="Open Sans" panose="020B0606030504020204" pitchFamily="34" charset="0"/>
                  <a:ea typeface="Open Sans" panose="020B0606030504020204" pitchFamily="34" charset="0"/>
                  <a:cs typeface="Open Sans" panose="020B0606030504020204" pitchFamily="34" charset="0"/>
                  <a:sym typeface="Lobster"/>
                </a:rPr>
                <a:t>TRÌNH BÀY</a:t>
              </a:r>
            </a:p>
            <a:p>
              <a:pPr algn="ctr">
                <a:lnSpc>
                  <a:spcPct val="120002"/>
                </a:lnSpc>
              </a:pPr>
              <a:r>
                <a:rPr lang="en-US" sz="7200" b="1">
                  <a:solidFill>
                    <a:srgbClr val="ED7B2F"/>
                  </a:solidFill>
                  <a:latin typeface="Open Sans" panose="020B0606030504020204" pitchFamily="34" charset="0"/>
                  <a:ea typeface="Open Sans" panose="020B0606030504020204" pitchFamily="34" charset="0"/>
                  <a:cs typeface="Open Sans" panose="020B0606030504020204" pitchFamily="34" charset="0"/>
                  <a:sym typeface="Lobster"/>
                </a:rPr>
                <a:t> Ý TƯỞNG</a:t>
              </a:r>
              <a:endParaRPr sz="1600" b="1">
                <a:solidFill>
                  <a:srgbClr val="ED7B2F"/>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3" name="Picture 2">
            <a:extLst>
              <a:ext uri="{FF2B5EF4-FFF2-40B4-BE49-F238E27FC236}">
                <a16:creationId xmlns:a16="http://schemas.microsoft.com/office/drawing/2014/main" id="{AD2D7DB4-C5D8-7FB5-020E-0BC51641AD5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264350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par>
                                <p:cTn id="55" presetID="53" presetClass="entr" presetSubtype="16"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par>
                                <p:cTn id="65" presetID="53" presetClass="entr" presetSubtype="16"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par>
                                <p:cTn id="70" presetID="53" presetClass="entr" presetSubtype="16"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994938" y="313877"/>
            <a:ext cx="10349867"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429430" y="398735"/>
            <a:ext cx="9969286" cy="612051"/>
            <a:chOff x="3495548" y="1181491"/>
            <a:chExt cx="2241627" cy="2554543"/>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2"/>
              <a:ext cx="2240471" cy="2440701"/>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LỰA CHỌN VẬT LIỆU, DỤNG CỤ, THIẾT KẾ CHI TIẾT</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5548" y="1181491"/>
              <a:ext cx="2229505" cy="2554543"/>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LỰA CHỌN VẬT LIỆU, DỤNG CỤ, THIẾT KẾ CHI TIẾT</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10" name="TextBox 9">
            <a:extLst>
              <a:ext uri="{FF2B5EF4-FFF2-40B4-BE49-F238E27FC236}">
                <a16:creationId xmlns:a16="http://schemas.microsoft.com/office/drawing/2014/main" id="{2FD84DCC-0F9B-ACFE-0FA5-A50FBCFBE839}"/>
              </a:ext>
            </a:extLst>
          </p:cNvPr>
          <p:cNvSpPr txBox="1"/>
          <p:nvPr/>
        </p:nvSpPr>
        <p:spPr>
          <a:xfrm>
            <a:off x="632640" y="1865956"/>
            <a:ext cx="10895330" cy="523220"/>
          </a:xfrm>
          <a:prstGeom prst="rect">
            <a:avLst/>
          </a:prstGeom>
          <a:noFill/>
        </p:spPr>
        <p:txBody>
          <a:bodyPr wrap="square" rtlCol="0">
            <a:spAutoFit/>
          </a:bodyPr>
          <a:lstStyle/>
          <a:p>
            <a:pPr algn="just">
              <a:spcBef>
                <a:spcPts val="600"/>
              </a:spcBef>
              <a:spcAft>
                <a:spcPts val="600"/>
              </a:spcAft>
              <a:buClr>
                <a:srgbClr val="FF0000"/>
              </a:buClr>
            </a:pPr>
            <a:r>
              <a:rPr lang="vi-VN" sz="2800">
                <a:latin typeface="Open Sans" panose="020B0606030504020204" pitchFamily="34" charset="0"/>
                <a:ea typeface="Open Sans" panose="020B0606030504020204" pitchFamily="34" charset="0"/>
                <a:cs typeface="Open Sans" panose="020B0606030504020204" pitchFamily="34" charset="0"/>
              </a:rPr>
              <a:t>Dựa vào ý tưởng của nhóm, hoàn thành bảng từ </a:t>
            </a:r>
            <a:r>
              <a:rPr lang="vi-VN" sz="2800" b="1">
                <a:solidFill>
                  <a:srgbClr val="00A47C"/>
                </a:solidFill>
                <a:latin typeface="Open Sans" panose="020B0606030504020204" pitchFamily="34" charset="0"/>
                <a:ea typeface="Open Sans" panose="020B0606030504020204" pitchFamily="34" charset="0"/>
                <a:cs typeface="Open Sans" panose="020B0606030504020204" pitchFamily="34" charset="0"/>
              </a:rPr>
              <a:t>cột (1) đến (5)</a:t>
            </a:r>
            <a:r>
              <a:rPr lang="vi-VN" sz="2800">
                <a:solidFill>
                  <a:srgbClr val="00A47C"/>
                </a:solidFill>
                <a:latin typeface="Open Sans" panose="020B0606030504020204" pitchFamily="34" charset="0"/>
                <a:ea typeface="Open Sans" panose="020B0606030504020204" pitchFamily="34" charset="0"/>
                <a:cs typeface="Open Sans" panose="020B0606030504020204" pitchFamily="34" charset="0"/>
              </a:rPr>
              <a:t>.</a:t>
            </a:r>
          </a:p>
        </p:txBody>
      </p:sp>
      <p:pic>
        <p:nvPicPr>
          <p:cNvPr id="14" name="Picture 13">
            <a:extLst>
              <a:ext uri="{FF2B5EF4-FFF2-40B4-BE49-F238E27FC236}">
                <a16:creationId xmlns:a16="http://schemas.microsoft.com/office/drawing/2014/main" id="{ABC6DE39-B03B-9ADE-C7DD-3B7D826C005F}"/>
              </a:ext>
            </a:extLst>
          </p:cNvPr>
          <p:cNvPicPr>
            <a:picLocks noChangeAspect="1"/>
          </p:cNvPicPr>
          <p:nvPr/>
        </p:nvPicPr>
        <p:blipFill>
          <a:blip r:embed="rId4"/>
          <a:stretch>
            <a:fillRect/>
          </a:stretch>
        </p:blipFill>
        <p:spPr>
          <a:xfrm>
            <a:off x="745850" y="2897536"/>
            <a:ext cx="10700300" cy="2355971"/>
          </a:xfrm>
          <a:prstGeom prst="rect">
            <a:avLst/>
          </a:prstGeom>
        </p:spPr>
      </p:pic>
      <p:sp>
        <p:nvSpPr>
          <p:cNvPr id="31" name="Rectangle 30">
            <a:extLst>
              <a:ext uri="{FF2B5EF4-FFF2-40B4-BE49-F238E27FC236}">
                <a16:creationId xmlns:a16="http://schemas.microsoft.com/office/drawing/2014/main" id="{C35FFC0E-5196-6490-4A68-D2287D3CDC25}"/>
              </a:ext>
            </a:extLst>
          </p:cNvPr>
          <p:cNvSpPr/>
          <p:nvPr/>
        </p:nvSpPr>
        <p:spPr>
          <a:xfrm>
            <a:off x="717550" y="2897536"/>
            <a:ext cx="7505700" cy="2355971"/>
          </a:xfrm>
          <a:prstGeom prst="rect">
            <a:avLst/>
          </a:prstGeom>
          <a:noFill/>
          <a:ln w="38100">
            <a:solidFill>
              <a:srgbClr val="00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13317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repeatCount="500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grpId="1" nodeType="clickEffect">
                                  <p:stCondLst>
                                    <p:cond delay="0"/>
                                  </p:stCondLst>
                                  <p:childTnLst>
                                    <p:animEffect transition="out" filter="wipe(left)">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10" grpId="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994938" y="313877"/>
            <a:ext cx="4977599"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429430" y="399799"/>
            <a:ext cx="4296828" cy="596411"/>
            <a:chOff x="3495548" y="1185932"/>
            <a:chExt cx="966156" cy="2489266"/>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2"/>
              <a:ext cx="965000" cy="2440700"/>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CHẾ TẠO SẢN PHẨM</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5548" y="1234498"/>
              <a:ext cx="951262" cy="2440700"/>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CHẾ TẠO SẢN PHẨM</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10" name="TextBox 9">
            <a:extLst>
              <a:ext uri="{FF2B5EF4-FFF2-40B4-BE49-F238E27FC236}">
                <a16:creationId xmlns:a16="http://schemas.microsoft.com/office/drawing/2014/main" id="{2FD84DCC-0F9B-ACFE-0FA5-A50FBCFBE839}"/>
              </a:ext>
            </a:extLst>
          </p:cNvPr>
          <p:cNvSpPr txBox="1"/>
          <p:nvPr/>
        </p:nvSpPr>
        <p:spPr>
          <a:xfrm>
            <a:off x="632640" y="1865956"/>
            <a:ext cx="10895330" cy="523220"/>
          </a:xfrm>
          <a:prstGeom prst="rect">
            <a:avLst/>
          </a:prstGeom>
          <a:noFill/>
        </p:spPr>
        <p:txBody>
          <a:bodyPr wrap="square" rtlCol="0">
            <a:spAutoFit/>
          </a:bodyPr>
          <a:lstStyle/>
          <a:p>
            <a:pPr algn="just">
              <a:spcBef>
                <a:spcPts val="600"/>
              </a:spcBef>
              <a:spcAft>
                <a:spcPts val="600"/>
              </a:spcAft>
              <a:buClr>
                <a:srgbClr val="FF0000"/>
              </a:buClr>
            </a:pPr>
            <a:r>
              <a:rPr lang="vi-VN" sz="2800">
                <a:latin typeface="Open Sans" panose="020B0606030504020204" pitchFamily="34" charset="0"/>
                <a:ea typeface="Open Sans" panose="020B0606030504020204" pitchFamily="34" charset="0"/>
                <a:cs typeface="Open Sans" panose="020B0606030504020204" pitchFamily="34" charset="0"/>
              </a:rPr>
              <a:t>Thảo luận về cách dùng và hoàn thành </a:t>
            </a:r>
            <a:r>
              <a:rPr lang="vi-VN" sz="2800" b="1">
                <a:solidFill>
                  <a:srgbClr val="00B050"/>
                </a:solidFill>
                <a:latin typeface="Open Sans" panose="020B0606030504020204" pitchFamily="34" charset="0"/>
                <a:ea typeface="Open Sans" panose="020B0606030504020204" pitchFamily="34" charset="0"/>
                <a:cs typeface="Open Sans" panose="020B0606030504020204" pitchFamily="34" charset="0"/>
              </a:rPr>
              <a:t>cột 6</a:t>
            </a:r>
            <a:r>
              <a:rPr lang="vi-VN" sz="2800">
                <a:latin typeface="Open Sans" panose="020B0606030504020204" pitchFamily="34" charset="0"/>
                <a:ea typeface="Open Sans" panose="020B0606030504020204" pitchFamily="34" charset="0"/>
                <a:cs typeface="Open Sans" panose="020B0606030504020204" pitchFamily="34" charset="0"/>
              </a:rPr>
              <a:t>.</a:t>
            </a:r>
          </a:p>
        </p:txBody>
      </p:sp>
      <p:pic>
        <p:nvPicPr>
          <p:cNvPr id="14" name="Picture 13">
            <a:extLst>
              <a:ext uri="{FF2B5EF4-FFF2-40B4-BE49-F238E27FC236}">
                <a16:creationId xmlns:a16="http://schemas.microsoft.com/office/drawing/2014/main" id="{ABC6DE39-B03B-9ADE-C7DD-3B7D826C005F}"/>
              </a:ext>
            </a:extLst>
          </p:cNvPr>
          <p:cNvPicPr>
            <a:picLocks noChangeAspect="1"/>
          </p:cNvPicPr>
          <p:nvPr/>
        </p:nvPicPr>
        <p:blipFill>
          <a:blip r:embed="rId4"/>
          <a:stretch>
            <a:fillRect/>
          </a:stretch>
        </p:blipFill>
        <p:spPr>
          <a:xfrm>
            <a:off x="745850" y="2897536"/>
            <a:ext cx="10700300" cy="2355971"/>
          </a:xfrm>
          <a:prstGeom prst="rect">
            <a:avLst/>
          </a:prstGeom>
        </p:spPr>
      </p:pic>
      <p:sp>
        <p:nvSpPr>
          <p:cNvPr id="31" name="Rectangle 30">
            <a:extLst>
              <a:ext uri="{FF2B5EF4-FFF2-40B4-BE49-F238E27FC236}">
                <a16:creationId xmlns:a16="http://schemas.microsoft.com/office/drawing/2014/main" id="{C35FFC0E-5196-6490-4A68-D2287D3CDC25}"/>
              </a:ext>
            </a:extLst>
          </p:cNvPr>
          <p:cNvSpPr/>
          <p:nvPr/>
        </p:nvSpPr>
        <p:spPr>
          <a:xfrm>
            <a:off x="8131315" y="2897536"/>
            <a:ext cx="3344422" cy="2355971"/>
          </a:xfrm>
          <a:prstGeom prst="rect">
            <a:avLst/>
          </a:prstGeom>
          <a:noFill/>
          <a:ln w="38100">
            <a:solidFill>
              <a:srgbClr val="00A4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411810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500"/>
                            </p:stCondLst>
                            <p:childTnLst>
                              <p:par>
                                <p:cTn id="17" presetID="10" presetClass="entr" presetSubtype="0" repeatCount="500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31"/>
                                        </p:tgtEl>
                                        <p:attrNameLst>
                                          <p:attrName>ppt_w</p:attrName>
                                        </p:attrNameLst>
                                      </p:cBhvr>
                                      <p:tavLst>
                                        <p:tav tm="0">
                                          <p:val>
                                            <p:strVal val="ppt_w"/>
                                          </p:val>
                                        </p:tav>
                                        <p:tav tm="100000">
                                          <p:val>
                                            <p:fltVal val="0"/>
                                          </p:val>
                                        </p:tav>
                                      </p:tavLst>
                                    </p:anim>
                                    <p:anim calcmode="lin" valueType="num">
                                      <p:cBhvr>
                                        <p:cTn id="29" dur="500"/>
                                        <p:tgtEl>
                                          <p:spTgt spid="31"/>
                                        </p:tgtEl>
                                        <p:attrNameLst>
                                          <p:attrName>ppt_h</p:attrName>
                                        </p:attrNameLst>
                                      </p:cBhvr>
                                      <p:tavLst>
                                        <p:tav tm="0">
                                          <p:val>
                                            <p:strVal val="ppt_h"/>
                                          </p:val>
                                        </p:tav>
                                        <p:tav tm="100000">
                                          <p:val>
                                            <p:fltVal val="0"/>
                                          </p:val>
                                        </p:tav>
                                      </p:tavLst>
                                    </p:anim>
                                    <p:animEffect transition="out" filter="fade">
                                      <p:cBhvr>
                                        <p:cTn id="30" dur="500"/>
                                        <p:tgtEl>
                                          <p:spTgt spid="31"/>
                                        </p:tgtEl>
                                      </p:cBhvr>
                                    </p:animEffect>
                                    <p:set>
                                      <p:cBhvr>
                                        <p:cTn id="31" dur="1" fill="hold">
                                          <p:stCondLst>
                                            <p:cond delay="499"/>
                                          </p:stCondLst>
                                        </p:cTn>
                                        <p:tgtEl>
                                          <p:spTgt spid="31"/>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14"/>
                                        </p:tgtEl>
                                        <p:attrNameLst>
                                          <p:attrName>ppt_w</p:attrName>
                                        </p:attrNameLst>
                                      </p:cBhvr>
                                      <p:tavLst>
                                        <p:tav tm="0">
                                          <p:val>
                                            <p:strVal val="ppt_w"/>
                                          </p:val>
                                        </p:tav>
                                        <p:tav tm="100000">
                                          <p:val>
                                            <p:fltVal val="0"/>
                                          </p:val>
                                        </p:tav>
                                      </p:tavLst>
                                    </p:anim>
                                    <p:anim calcmode="lin" valueType="num">
                                      <p:cBhvr>
                                        <p:cTn id="34" dur="500"/>
                                        <p:tgtEl>
                                          <p:spTgt spid="14"/>
                                        </p:tgtEl>
                                        <p:attrNameLst>
                                          <p:attrName>ppt_h</p:attrName>
                                        </p:attrNameLst>
                                      </p:cBhvr>
                                      <p:tavLst>
                                        <p:tav tm="0">
                                          <p:val>
                                            <p:strVal val="ppt_h"/>
                                          </p:val>
                                        </p:tav>
                                        <p:tav tm="100000">
                                          <p:val>
                                            <p:fltVal val="0"/>
                                          </p:val>
                                        </p:tav>
                                      </p:tavLst>
                                    </p:anim>
                                    <p:animEffect transition="out" filter="fade">
                                      <p:cBhvr>
                                        <p:cTn id="35" dur="500"/>
                                        <p:tgtEl>
                                          <p:spTgt spid="14"/>
                                        </p:tgtEl>
                                      </p:cBhvr>
                                    </p:animEffect>
                                    <p:set>
                                      <p:cBhvr>
                                        <p:cTn id="36"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0" grpId="0"/>
      <p:bldP spid="10" grpId="1"/>
      <p:bldP spid="31" grpId="0" animBg="1"/>
      <p:bldP spid="3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994938" y="313877"/>
            <a:ext cx="4977599"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429430" y="399799"/>
            <a:ext cx="4296828" cy="596411"/>
            <a:chOff x="3495548" y="1185932"/>
            <a:chExt cx="966156" cy="2489266"/>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2"/>
              <a:ext cx="965000" cy="2440700"/>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CHẾ TẠO SẢN PHẨM</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5548" y="1234498"/>
              <a:ext cx="951262" cy="2440700"/>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CHẾ TẠO SẢN PHẨM</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10" name="TextBox 9">
            <a:extLst>
              <a:ext uri="{FF2B5EF4-FFF2-40B4-BE49-F238E27FC236}">
                <a16:creationId xmlns:a16="http://schemas.microsoft.com/office/drawing/2014/main" id="{2FD84DCC-0F9B-ACFE-0FA5-A50FBCFBE839}"/>
              </a:ext>
            </a:extLst>
          </p:cNvPr>
          <p:cNvSpPr txBox="1"/>
          <p:nvPr/>
        </p:nvSpPr>
        <p:spPr>
          <a:xfrm>
            <a:off x="646297" y="1503169"/>
            <a:ext cx="10895330" cy="523220"/>
          </a:xfrm>
          <a:prstGeom prst="rect">
            <a:avLst/>
          </a:prstGeom>
          <a:noFill/>
        </p:spPr>
        <p:txBody>
          <a:bodyPr wrap="square" rtlCol="0">
            <a:spAutoFit/>
          </a:bodyPr>
          <a:lstStyle/>
          <a:p>
            <a:pPr algn="just">
              <a:spcBef>
                <a:spcPts val="600"/>
              </a:spcBef>
              <a:spcAft>
                <a:spcPts val="600"/>
              </a:spcAft>
              <a:buClr>
                <a:srgbClr val="FF0000"/>
              </a:buClr>
            </a:pPr>
            <a:r>
              <a:rPr lang="vi-VN" sz="2800">
                <a:latin typeface="Open Sans" panose="020B0606030504020204" pitchFamily="34" charset="0"/>
                <a:ea typeface="Open Sans" panose="020B0606030504020204" pitchFamily="34" charset="0"/>
                <a:cs typeface="Open Sans" panose="020B0606030504020204" pitchFamily="34" charset="0"/>
              </a:rPr>
              <a:t>Phân công nhiệm vụ trong nhóm theo bảng gợi ý.</a:t>
            </a:r>
          </a:p>
        </p:txBody>
      </p:sp>
      <p:pic>
        <p:nvPicPr>
          <p:cNvPr id="5" name="Picture 4">
            <a:extLst>
              <a:ext uri="{FF2B5EF4-FFF2-40B4-BE49-F238E27FC236}">
                <a16:creationId xmlns:a16="http://schemas.microsoft.com/office/drawing/2014/main" id="{85A0D8CC-4F02-4D56-0B44-348651C045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93896" y="2729929"/>
            <a:ext cx="10611187" cy="3055009"/>
          </a:xfrm>
          <a:prstGeom prst="rect">
            <a:avLst/>
          </a:prstGeom>
        </p:spPr>
      </p:pic>
    </p:spTree>
    <p:extLst>
      <p:ext uri="{BB962C8B-B14F-4D97-AF65-F5344CB8AC3E}">
        <p14:creationId xmlns:p14="http://schemas.microsoft.com/office/powerpoint/2010/main" val="3810104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18" name="Freeform: Shape 17">
            <a:extLst>
              <a:ext uri="{FF2B5EF4-FFF2-40B4-BE49-F238E27FC236}">
                <a16:creationId xmlns:a16="http://schemas.microsoft.com/office/drawing/2014/main" id="{F735767F-DB7E-BFEF-0321-EED473A1ADCD}"/>
              </a:ext>
            </a:extLst>
          </p:cNvPr>
          <p:cNvSpPr/>
          <p:nvPr/>
        </p:nvSpPr>
        <p:spPr>
          <a:xfrm>
            <a:off x="994938" y="313877"/>
            <a:ext cx="9179209"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FD19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3E8C0"/>
              </a:solidFill>
              <a:effectLst>
                <a:outerShdw blurRad="50800" dist="38100" dir="2700000" algn="tl" rotWithShape="0">
                  <a:prstClr val="black">
                    <a:alpha val="40000"/>
                  </a:prstClr>
                </a:outerShdw>
              </a:effectLst>
            </a:endParaRPr>
          </a:p>
        </p:txBody>
      </p:sp>
      <p:grpSp>
        <p:nvGrpSpPr>
          <p:cNvPr id="19" name="Group 18">
            <a:extLst>
              <a:ext uri="{FF2B5EF4-FFF2-40B4-BE49-F238E27FC236}">
                <a16:creationId xmlns:a16="http://schemas.microsoft.com/office/drawing/2014/main" id="{6860E275-CD66-53E9-6530-AA7CE0183841}"/>
              </a:ext>
            </a:extLst>
          </p:cNvPr>
          <p:cNvGrpSpPr/>
          <p:nvPr/>
        </p:nvGrpSpPr>
        <p:grpSpPr>
          <a:xfrm>
            <a:off x="1429429" y="399799"/>
            <a:ext cx="8609146" cy="596411"/>
            <a:chOff x="3495548" y="1185932"/>
            <a:chExt cx="1935795" cy="2489267"/>
          </a:xfrm>
        </p:grpSpPr>
        <p:sp>
          <p:nvSpPr>
            <p:cNvPr id="20" name="TextBox 19">
              <a:extLst>
                <a:ext uri="{FF2B5EF4-FFF2-40B4-BE49-F238E27FC236}">
                  <a16:creationId xmlns:a16="http://schemas.microsoft.com/office/drawing/2014/main" id="{F3944EE2-B7A5-3219-A35C-2105B9F3B274}"/>
                </a:ext>
              </a:extLst>
            </p:cNvPr>
            <p:cNvSpPr txBox="1"/>
            <p:nvPr/>
          </p:nvSpPr>
          <p:spPr>
            <a:xfrm>
              <a:off x="3496704" y="1185932"/>
              <a:ext cx="1923481" cy="2440701"/>
            </a:xfrm>
            <a:prstGeom prst="rect">
              <a:avLst/>
            </a:prstGeom>
            <a:noFill/>
            <a:effectLst/>
          </p:spPr>
          <p:txBody>
            <a:bodyPr wrap="square" rtlCol="0">
              <a:spAutoFit/>
            </a:bodyPr>
            <a:lstStyle/>
            <a:p>
              <a:r>
                <a:rPr lang="en-US" sz="32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Thử nghiệm, điều chỉnh và hoàn thiện</a:t>
              </a:r>
            </a:p>
          </p:txBody>
        </p:sp>
        <p:sp>
          <p:nvSpPr>
            <p:cNvPr id="21" name="TextBox 20">
              <a:extLst>
                <a:ext uri="{FF2B5EF4-FFF2-40B4-BE49-F238E27FC236}">
                  <a16:creationId xmlns:a16="http://schemas.microsoft.com/office/drawing/2014/main" id="{14586958-03C3-38A1-6783-98CEF3FA1B77}"/>
                </a:ext>
              </a:extLst>
            </p:cNvPr>
            <p:cNvSpPr txBox="1"/>
            <p:nvPr/>
          </p:nvSpPr>
          <p:spPr>
            <a:xfrm>
              <a:off x="3495548" y="1234498"/>
              <a:ext cx="1935795" cy="2440701"/>
            </a:xfrm>
            <a:prstGeom prst="rect">
              <a:avLst/>
            </a:prstGeom>
            <a:noFill/>
            <a:effectLst/>
          </p:spPr>
          <p:txBody>
            <a:bodyPr wrap="square" rtlCol="0">
              <a:spAutoFit/>
            </a:bodyPr>
            <a:lstStyle/>
            <a:p>
              <a:r>
                <a:rPr lang="en-US" sz="3200" b="1" spc="50">
                  <a:ln w="9525" cmpd="sng">
                    <a:noFill/>
                    <a:prstDash val="solid"/>
                  </a:ln>
                  <a:solidFill>
                    <a:srgbClr val="F5811E"/>
                  </a:solidFill>
                  <a:effectLst/>
                  <a:latin typeface="SVN-SAF" panose="02040603050506020204" pitchFamily="18" charset="0"/>
                  <a:ea typeface="Roboto" panose="02000000000000000000" pitchFamily="2" charset="0"/>
                </a:rPr>
                <a:t>Thử nghiệm, điều chỉnh và hoàn thiện</a:t>
              </a:r>
            </a:p>
          </p:txBody>
        </p:sp>
      </p:grpSp>
      <p:pic>
        <p:nvPicPr>
          <p:cNvPr id="30" name="Picture 29">
            <a:extLst>
              <a:ext uri="{FF2B5EF4-FFF2-40B4-BE49-F238E27FC236}">
                <a16:creationId xmlns:a16="http://schemas.microsoft.com/office/drawing/2014/main" id="{ED8F1F1B-738E-6CCD-E69E-81347A71E171}"/>
              </a:ext>
            </a:extLst>
          </p:cNvPr>
          <p:cNvPicPr>
            <a:picLocks noChangeAspect="1"/>
          </p:cNvPicPr>
          <p:nvPr/>
        </p:nvPicPr>
        <p:blipFill rotWithShape="1">
          <a:blip r:embed="rId2">
            <a:extLst>
              <a:ext uri="{28A0092B-C50C-407E-A947-70E740481C1C}">
                <a14:useLocalDpi xmlns:a14="http://schemas.microsoft.com/office/drawing/2010/main" val="0"/>
              </a:ext>
            </a:extLst>
          </a:blip>
          <a:srcRect l="-1" r="2408"/>
          <a:stretch/>
        </p:blipFill>
        <p:spPr>
          <a:xfrm>
            <a:off x="140477" y="97336"/>
            <a:ext cx="1261872" cy="126413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
        <p:nvSpPr>
          <p:cNvPr id="2" name="TextBox 1">
            <a:extLst>
              <a:ext uri="{FF2B5EF4-FFF2-40B4-BE49-F238E27FC236}">
                <a16:creationId xmlns:a16="http://schemas.microsoft.com/office/drawing/2014/main" id="{6F04E8BA-BCDA-2A32-667E-1BCDF189F9D0}"/>
              </a:ext>
            </a:extLst>
          </p:cNvPr>
          <p:cNvSpPr txBox="1"/>
          <p:nvPr/>
        </p:nvSpPr>
        <p:spPr>
          <a:xfrm>
            <a:off x="405396" y="1927244"/>
            <a:ext cx="11304004" cy="2062103"/>
          </a:xfrm>
          <a:prstGeom prst="rect">
            <a:avLst/>
          </a:prstGeom>
          <a:noFill/>
        </p:spPr>
        <p:txBody>
          <a:bodyPr wrap="square" rtlCol="0">
            <a:spAutoFit/>
          </a:bodyPr>
          <a:lstStyle/>
          <a:p>
            <a:pPr marL="285750" indent="-285750" algn="just">
              <a:spcBef>
                <a:spcPts val="600"/>
              </a:spcBef>
              <a:spcAft>
                <a:spcPts val="600"/>
              </a:spcAft>
              <a:buClr>
                <a:srgbClr val="FF0000"/>
              </a:buClr>
              <a:buFont typeface="Arial" panose="020B0604020202020204" pitchFamily="34" charset="0"/>
              <a:buChar char="•"/>
            </a:pPr>
            <a:r>
              <a:rPr lang="vi-VN" sz="3600" b="1">
                <a:solidFill>
                  <a:srgbClr val="F5811E"/>
                </a:solidFill>
                <a:latin typeface="#9Slide03 Open Sans" panose="020B0606030504020204" pitchFamily="34" charset="0"/>
                <a:ea typeface="#9Slide03 Open Sans" panose="020B0606030504020204" pitchFamily="34" charset="0"/>
                <a:cs typeface="#9Slide03 Open Sans" panose="020B0606030504020204" pitchFamily="34" charset="0"/>
              </a:rPr>
              <a:t>Thử nghiệm </a:t>
            </a:r>
            <a:r>
              <a:rPr lang="vi-VN" sz="3600">
                <a:latin typeface="#9Slide03 Open Sans" panose="020B0606030504020204" pitchFamily="34" charset="0"/>
                <a:ea typeface="#9Slide03 Open Sans" panose="020B0606030504020204" pitchFamily="34" charset="0"/>
                <a:cs typeface="#9Slide03 Open Sans" panose="020B0606030504020204" pitchFamily="34" charset="0"/>
              </a:rPr>
              <a:t>bằng cách bật đèn pin, xoay “Trái Đất”</a:t>
            </a:r>
          </a:p>
          <a:p>
            <a:pPr marL="285750" indent="-285750" algn="just">
              <a:spcBef>
                <a:spcPts val="600"/>
              </a:spcBef>
              <a:spcAft>
                <a:spcPts val="600"/>
              </a:spcAft>
              <a:buClr>
                <a:srgbClr val="FF0000"/>
              </a:buClr>
              <a:buFont typeface="Arial" panose="020B0604020202020204" pitchFamily="34" charset="0"/>
              <a:buChar char="•"/>
            </a:pPr>
            <a:r>
              <a:rPr lang="vi-VN" sz="3600" b="1">
                <a:solidFill>
                  <a:srgbClr val="F5811E"/>
                </a:solidFill>
                <a:latin typeface="#9Slide03 Open Sans" panose="020B0606030504020204" pitchFamily="34" charset="0"/>
                <a:ea typeface="#9Slide03 Open Sans" panose="020B0606030504020204" pitchFamily="34" charset="0"/>
                <a:cs typeface="#9Slide03 Open Sans" panose="020B0606030504020204" pitchFamily="34" charset="0"/>
              </a:rPr>
              <a:t>Đánh giá </a:t>
            </a:r>
            <a:r>
              <a:rPr lang="vi-VN" sz="3600">
                <a:latin typeface="#9Slide03 Open Sans" panose="020B0606030504020204" pitchFamily="34" charset="0"/>
                <a:ea typeface="#9Slide03 Open Sans" panose="020B0606030504020204" pitchFamily="34" charset="0"/>
                <a:cs typeface="#9Slide03 Open Sans" panose="020B0606030504020204" pitchFamily="34" charset="0"/>
              </a:rPr>
              <a:t>sản phẩm theo yêu cầu</a:t>
            </a:r>
          </a:p>
          <a:p>
            <a:pPr marL="285750" indent="-285750" algn="just">
              <a:spcBef>
                <a:spcPts val="600"/>
              </a:spcBef>
              <a:spcAft>
                <a:spcPts val="600"/>
              </a:spcAft>
              <a:buClr>
                <a:srgbClr val="FF0000"/>
              </a:buClr>
              <a:buFont typeface="Arial" panose="020B0604020202020204" pitchFamily="34" charset="0"/>
              <a:buChar char="•"/>
            </a:pPr>
            <a:r>
              <a:rPr lang="vi-VN" sz="3600" b="1">
                <a:solidFill>
                  <a:srgbClr val="F5811E"/>
                </a:solidFill>
                <a:latin typeface="#9Slide03 Open Sans" panose="020B0606030504020204" pitchFamily="34" charset="0"/>
                <a:ea typeface="#9Slide03 Open Sans" panose="020B0606030504020204" pitchFamily="34" charset="0"/>
                <a:cs typeface="#9Slide03 Open Sans" panose="020B0606030504020204" pitchFamily="34" charset="0"/>
              </a:rPr>
              <a:t>Điều chỉnh, sửa chữa </a:t>
            </a:r>
            <a:r>
              <a:rPr lang="vi-VN" sz="3600">
                <a:latin typeface="#9Slide03 Open Sans" panose="020B0606030504020204" pitchFamily="34" charset="0"/>
                <a:ea typeface="#9Slide03 Open Sans" panose="020B0606030504020204" pitchFamily="34" charset="0"/>
                <a:cs typeface="#9Slide03 Open Sans" panose="020B0606030504020204" pitchFamily="34" charset="0"/>
              </a:rPr>
              <a:t>sản phẩm</a:t>
            </a:r>
          </a:p>
        </p:txBody>
      </p:sp>
      <p:pic>
        <p:nvPicPr>
          <p:cNvPr id="3" name="Picture 2" descr="A cartoon of a robot&#10;&#10;Description automatically generated">
            <a:extLst>
              <a:ext uri="{FF2B5EF4-FFF2-40B4-BE49-F238E27FC236}">
                <a16:creationId xmlns:a16="http://schemas.microsoft.com/office/drawing/2014/main" id="{94A9B5AB-B6F3-E5C2-7AB8-027B59A9D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4001" y="3232946"/>
            <a:ext cx="4783572" cy="3303506"/>
          </a:xfrm>
          <a:prstGeom prst="rect">
            <a:avLst/>
          </a:prstGeom>
        </p:spPr>
      </p:pic>
    </p:spTree>
    <p:extLst>
      <p:ext uri="{BB962C8B-B14F-4D97-AF65-F5344CB8AC3E}">
        <p14:creationId xmlns:p14="http://schemas.microsoft.com/office/powerpoint/2010/main" val="273229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
                                        <p:tgtEl>
                                          <p:spTgt spid="18"/>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wipe(left)">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471A234-D01E-DD69-4DAE-92B79EA0B2B0}"/>
              </a:ext>
            </a:extLst>
          </p:cNvPr>
          <p:cNvPicPr>
            <a:picLocks noChangeAspect="1"/>
          </p:cNvPicPr>
          <p:nvPr/>
        </p:nvPicPr>
        <p:blipFill>
          <a:blip r:embed="rId2">
            <a:extLst>
              <a:ext uri="{BEBA8EAE-BF5A-486C-A8C5-ECC9F3942E4B}">
                <a14:imgProps xmlns:a14="http://schemas.microsoft.com/office/drawing/2010/main">
                  <a14:imgLayer r:embed="rId3">
                    <a14:imgEffect>
                      <a14:artisticBlur/>
                    </a14:imgEffect>
                  </a14:imgLayer>
                </a14:imgProps>
              </a:ext>
            </a:extLst>
          </a:blip>
          <a:stretch>
            <a:fillRect/>
          </a:stretch>
        </p:blipFill>
        <p:spPr>
          <a:xfrm>
            <a:off x="0" y="0"/>
            <a:ext cx="12192000" cy="6940572"/>
          </a:xfrm>
          <a:prstGeom prst="rect">
            <a:avLst/>
          </a:prstGeom>
        </p:spPr>
      </p:pic>
      <p:sp>
        <p:nvSpPr>
          <p:cNvPr id="4" name="Google Shape;105;p2">
            <a:extLst>
              <a:ext uri="{FF2B5EF4-FFF2-40B4-BE49-F238E27FC236}">
                <a16:creationId xmlns:a16="http://schemas.microsoft.com/office/drawing/2014/main" id="{CF58C2F4-EF0C-8C7B-13E0-800E473CA784}"/>
              </a:ext>
            </a:extLst>
          </p:cNvPr>
          <p:cNvSpPr txBox="1"/>
          <p:nvPr/>
        </p:nvSpPr>
        <p:spPr>
          <a:xfrm>
            <a:off x="1957743" y="2751891"/>
            <a:ext cx="8276515" cy="1354217"/>
          </a:xfrm>
          <a:prstGeom prst="rect">
            <a:avLst/>
          </a:prstGeom>
          <a:noFill/>
          <a:ln>
            <a:noFill/>
          </a:ln>
        </p:spPr>
        <p:txBody>
          <a:bodyPr spcFirstLastPara="1" wrap="square" lIns="0" tIns="0" rIns="0" bIns="0" anchor="t" anchorCtr="0">
            <a:spAutoFit/>
          </a:bodyPr>
          <a:lstStyle/>
          <a:p>
            <a:pPr algn="ctr"/>
            <a:r>
              <a:rPr lang="en-US" sz="8800" b="1">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rPr>
              <a:t>BÌNH CHỌN</a:t>
            </a:r>
            <a:endParaRPr lang="en-US" sz="8800" b="1" dirty="0">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sp>
        <p:nvSpPr>
          <p:cNvPr id="5" name="Google Shape;105;p2">
            <a:extLst>
              <a:ext uri="{FF2B5EF4-FFF2-40B4-BE49-F238E27FC236}">
                <a16:creationId xmlns:a16="http://schemas.microsoft.com/office/drawing/2014/main" id="{40093586-0F8C-266D-ADB6-3096FA815CD2}"/>
              </a:ext>
            </a:extLst>
          </p:cNvPr>
          <p:cNvSpPr txBox="1"/>
          <p:nvPr/>
        </p:nvSpPr>
        <p:spPr>
          <a:xfrm>
            <a:off x="1957742" y="2751891"/>
            <a:ext cx="8276515" cy="1354217"/>
          </a:xfrm>
          <a:prstGeom prst="rect">
            <a:avLst/>
          </a:prstGeom>
          <a:noFill/>
          <a:ln>
            <a:noFill/>
          </a:ln>
        </p:spPr>
        <p:txBody>
          <a:bodyPr spcFirstLastPara="1" wrap="square" lIns="0" tIns="0" rIns="0" bIns="0" anchor="t" anchorCtr="0">
            <a:spAutoFit/>
          </a:bodyPr>
          <a:lstStyle/>
          <a:p>
            <a:pPr algn="ctr"/>
            <a:r>
              <a:rPr lang="en-US" sz="8800" b="1">
                <a:solidFill>
                  <a:srgbClr val="3F632A"/>
                </a:solidFill>
                <a:latin typeface="Open Sans" panose="020B0606030504020204" pitchFamily="34" charset="0"/>
                <a:ea typeface="Open Sans" panose="020B0606030504020204" pitchFamily="34" charset="0"/>
                <a:cs typeface="Open Sans" panose="020B0606030504020204" pitchFamily="34" charset="0"/>
                <a:sym typeface="Lobster"/>
              </a:rPr>
              <a:t>BÌNH CHỌN</a:t>
            </a:r>
            <a:endParaRPr lang="en-US" sz="8800" b="1" dirty="0">
              <a:solidFill>
                <a:srgbClr val="3F632A"/>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pic>
        <p:nvPicPr>
          <p:cNvPr id="3" name="Picture 2">
            <a:extLst>
              <a:ext uri="{FF2B5EF4-FFF2-40B4-BE49-F238E27FC236}">
                <a16:creationId xmlns:a16="http://schemas.microsoft.com/office/drawing/2014/main" id="{7540B255-65E4-4DA9-FB88-3D329D793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232079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C0CA8F37-3BD6-986B-4C17-BFB9D0EB648F}"/>
              </a:ext>
            </a:extLst>
          </p:cNvPr>
          <p:cNvPicPr>
            <a:picLocks noChangeAspect="1"/>
          </p:cNvPicPr>
          <p:nvPr/>
        </p:nvPicPr>
        <p:blipFill rotWithShape="1">
          <a:blip r:embed="rId2"/>
          <a:srcRect b="8176"/>
          <a:stretch/>
        </p:blipFill>
        <p:spPr>
          <a:xfrm>
            <a:off x="2986842" y="120735"/>
            <a:ext cx="6357191" cy="6745435"/>
          </a:xfrm>
          <a:prstGeom prst="rect">
            <a:avLst/>
          </a:prstGeom>
        </p:spPr>
      </p:pic>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FEDD9"/>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FDEB9"/>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FD3A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96493"/>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EDD9"/>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8155"/>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EDD9"/>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46010"/>
            <a:ext cx="3344420" cy="7192286"/>
            <a:chOff x="6055" y="4723"/>
            <a:chExt cx="4847" cy="10641"/>
          </a:xfrm>
          <a:solidFill>
            <a:srgbClr val="FFDEB9"/>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8057"/>
            <a:ext cx="1489706" cy="3545765"/>
            <a:chOff x="8754" y="0"/>
            <a:chExt cx="2159" cy="5251"/>
          </a:xfrm>
          <a:solidFill>
            <a:srgbClr val="FFDEB9"/>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82630"/>
            <a:ext cx="3349561" cy="7449566"/>
            <a:chOff x="9303872" y="-24574"/>
            <a:chExt cx="3349561" cy="7449566"/>
          </a:xfrm>
          <a:solidFill>
            <a:srgbClr val="FFD3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pic>
        <p:nvPicPr>
          <p:cNvPr id="6" name="Picture 5">
            <a:extLst>
              <a:ext uri="{FF2B5EF4-FFF2-40B4-BE49-F238E27FC236}">
                <a16:creationId xmlns:a16="http://schemas.microsoft.com/office/drawing/2014/main" id="{AD0E04B5-6E74-C26C-8718-2C9A5D4FB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502" y="154549"/>
            <a:ext cx="1023257" cy="1025717"/>
          </a:xfrm>
          <a:prstGeom prst="rect">
            <a:avLst/>
          </a:prstGeom>
        </p:spPr>
      </p:pic>
    </p:spTree>
    <p:extLst>
      <p:ext uri="{BB962C8B-B14F-4D97-AF65-F5344CB8AC3E}">
        <p14:creationId xmlns:p14="http://schemas.microsoft.com/office/powerpoint/2010/main" val="29637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notepad with blue and white stripes&#10;&#10;Description automatically generated">
            <a:extLst>
              <a:ext uri="{FF2B5EF4-FFF2-40B4-BE49-F238E27FC236}">
                <a16:creationId xmlns:a16="http://schemas.microsoft.com/office/drawing/2014/main" id="{C89787F1-CB98-3ED7-753C-CB3D01936824}"/>
              </a:ext>
            </a:extLst>
          </p:cNvPr>
          <p:cNvPicPr>
            <a:picLocks noChangeAspect="1"/>
          </p:cNvPicPr>
          <p:nvPr/>
        </p:nvPicPr>
        <p:blipFill rotWithShape="1">
          <a:blip r:embed="rId2">
            <a:extLst>
              <a:ext uri="{28A0092B-C50C-407E-A947-70E740481C1C}">
                <a14:useLocalDpi xmlns:a14="http://schemas.microsoft.com/office/drawing/2010/main" val="0"/>
              </a:ext>
            </a:extLst>
          </a:blip>
          <a:srcRect l="55298" t="2767" r="8024" b="2251"/>
          <a:stretch/>
        </p:blipFill>
        <p:spPr>
          <a:xfrm>
            <a:off x="221342" y="480195"/>
            <a:ext cx="4172858" cy="5897610"/>
          </a:xfrm>
          <a:prstGeom prst="rect">
            <a:avLst/>
          </a:prstGeom>
        </p:spPr>
      </p:pic>
      <p:sp>
        <p:nvSpPr>
          <p:cNvPr id="20" name="Google Shape;105;p2">
            <a:extLst>
              <a:ext uri="{FF2B5EF4-FFF2-40B4-BE49-F238E27FC236}">
                <a16:creationId xmlns:a16="http://schemas.microsoft.com/office/drawing/2014/main" id="{DAFE28C9-68C4-F430-7F23-31BA4C38B0FD}"/>
              </a:ext>
            </a:extLst>
          </p:cNvPr>
          <p:cNvSpPr txBox="1"/>
          <p:nvPr/>
        </p:nvSpPr>
        <p:spPr>
          <a:xfrm>
            <a:off x="3763085" y="2955091"/>
            <a:ext cx="8276515" cy="1477328"/>
          </a:xfrm>
          <a:prstGeom prst="rect">
            <a:avLst/>
          </a:prstGeom>
          <a:noFill/>
          <a:ln>
            <a:noFill/>
          </a:ln>
        </p:spPr>
        <p:txBody>
          <a:bodyPr spcFirstLastPara="1" wrap="square" lIns="0" tIns="0" rIns="0" bIns="0" anchor="t" anchorCtr="0">
            <a:spAutoFit/>
          </a:bodyPr>
          <a:lstStyle/>
          <a:p>
            <a:pPr algn="ctr"/>
            <a:r>
              <a:rPr lang="en-US" sz="9600" b="1">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rPr>
              <a:t>NHẬN XÉT</a:t>
            </a:r>
            <a:endParaRPr lang="en-US" sz="9600" b="1" dirty="0">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sp>
        <p:nvSpPr>
          <p:cNvPr id="21" name="Google Shape;105;p2">
            <a:extLst>
              <a:ext uri="{FF2B5EF4-FFF2-40B4-BE49-F238E27FC236}">
                <a16:creationId xmlns:a16="http://schemas.microsoft.com/office/drawing/2014/main" id="{C01694C9-6844-F58B-D3D6-A314887ADB5E}"/>
              </a:ext>
            </a:extLst>
          </p:cNvPr>
          <p:cNvSpPr txBox="1"/>
          <p:nvPr/>
        </p:nvSpPr>
        <p:spPr>
          <a:xfrm>
            <a:off x="3763084" y="2955091"/>
            <a:ext cx="8276515" cy="1477328"/>
          </a:xfrm>
          <a:prstGeom prst="rect">
            <a:avLst/>
          </a:prstGeom>
          <a:noFill/>
          <a:ln>
            <a:noFill/>
          </a:ln>
        </p:spPr>
        <p:txBody>
          <a:bodyPr spcFirstLastPara="1" wrap="square" lIns="0" tIns="0" rIns="0" bIns="0" anchor="t" anchorCtr="0">
            <a:spAutoFit/>
          </a:bodyPr>
          <a:lstStyle/>
          <a:p>
            <a:pPr algn="ctr"/>
            <a:r>
              <a:rPr lang="en-US" sz="9600" b="1">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rPr>
              <a:t>NHẬN XÉT</a:t>
            </a:r>
            <a:endParaRPr lang="en-US" sz="9600" b="1" dirty="0">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pic>
        <p:nvPicPr>
          <p:cNvPr id="19" name="Picture 18">
            <a:extLst>
              <a:ext uri="{FF2B5EF4-FFF2-40B4-BE49-F238E27FC236}">
                <a16:creationId xmlns:a16="http://schemas.microsoft.com/office/drawing/2014/main" id="{F63CF2D2-AF43-B3C4-65B0-A2A064C75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1740868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8F6ACF7-3DD5-1925-12CD-7F483A9CFABA}"/>
              </a:ext>
            </a:extLst>
          </p:cNvPr>
          <p:cNvGrpSpPr/>
          <p:nvPr/>
        </p:nvGrpSpPr>
        <p:grpSpPr>
          <a:xfrm>
            <a:off x="-1" y="-389106"/>
            <a:ext cx="12192000" cy="7247106"/>
            <a:chOff x="-1" y="-389106"/>
            <a:chExt cx="12192000" cy="7247106"/>
          </a:xfrm>
        </p:grpSpPr>
        <p:pic>
          <p:nvPicPr>
            <p:cNvPr id="3" name="Picture 2" descr="A light bulb and blue gears&#10;&#10;Description automatically generated">
              <a:extLst>
                <a:ext uri="{FF2B5EF4-FFF2-40B4-BE49-F238E27FC236}">
                  <a16:creationId xmlns:a16="http://schemas.microsoft.com/office/drawing/2014/main" id="{C95B5B87-E495-349C-A388-12F6CFE6F752}"/>
                </a:ext>
              </a:extLst>
            </p:cNvPr>
            <p:cNvPicPr>
              <a:picLocks noChangeAspect="1"/>
            </p:cNvPicPr>
            <p:nvPr/>
          </p:nvPicPr>
          <p:blipFill rotWithShape="1">
            <a:blip r:embed="rId2">
              <a:extLst>
                <a:ext uri="{28A0092B-C50C-407E-A947-70E740481C1C}">
                  <a14:useLocalDpi xmlns:a14="http://schemas.microsoft.com/office/drawing/2010/main" val="0"/>
                </a:ext>
              </a:extLst>
            </a:blip>
            <a:srcRect r="12130"/>
            <a:stretch/>
          </p:blipFill>
          <p:spPr>
            <a:xfrm flipH="1">
              <a:off x="-1" y="-389106"/>
              <a:ext cx="9453763" cy="7247106"/>
            </a:xfrm>
            <a:prstGeom prst="rect">
              <a:avLst/>
            </a:prstGeom>
          </p:spPr>
        </p:pic>
        <p:pic>
          <p:nvPicPr>
            <p:cNvPr id="5" name="Picture 4" descr="A light bulb and blue gears&#10;&#10;Description automatically generated">
              <a:extLst>
                <a:ext uri="{FF2B5EF4-FFF2-40B4-BE49-F238E27FC236}">
                  <a16:creationId xmlns:a16="http://schemas.microsoft.com/office/drawing/2014/main" id="{FBFA5E5A-2919-2225-3326-680584599126}"/>
                </a:ext>
              </a:extLst>
            </p:cNvPr>
            <p:cNvPicPr>
              <a:picLocks noChangeAspect="1"/>
            </p:cNvPicPr>
            <p:nvPr/>
          </p:nvPicPr>
          <p:blipFill rotWithShape="1">
            <a:blip r:embed="rId3">
              <a:extLst>
                <a:ext uri="{28A0092B-C50C-407E-A947-70E740481C1C}">
                  <a14:useLocalDpi xmlns:a14="http://schemas.microsoft.com/office/drawing/2010/main" val="0"/>
                </a:ext>
              </a:extLst>
            </a:blip>
            <a:srcRect r="56795"/>
            <a:stretch/>
          </p:blipFill>
          <p:spPr>
            <a:xfrm flipH="1">
              <a:off x="4805462" y="-389106"/>
              <a:ext cx="7386537" cy="7247106"/>
            </a:xfrm>
            <a:prstGeom prst="rect">
              <a:avLst/>
            </a:prstGeom>
          </p:spPr>
        </p:pic>
      </p:grpSp>
      <p:sp>
        <p:nvSpPr>
          <p:cNvPr id="20" name="Google Shape;105;p2">
            <a:extLst>
              <a:ext uri="{FF2B5EF4-FFF2-40B4-BE49-F238E27FC236}">
                <a16:creationId xmlns:a16="http://schemas.microsoft.com/office/drawing/2014/main" id="{DAFE28C9-68C4-F430-7F23-31BA4C38B0FD}"/>
              </a:ext>
            </a:extLst>
          </p:cNvPr>
          <p:cNvSpPr txBox="1"/>
          <p:nvPr/>
        </p:nvSpPr>
        <p:spPr>
          <a:xfrm>
            <a:off x="4307834" y="1312058"/>
            <a:ext cx="8276515" cy="2708434"/>
          </a:xfrm>
          <a:prstGeom prst="rect">
            <a:avLst/>
          </a:prstGeom>
          <a:noFill/>
          <a:ln>
            <a:noFill/>
          </a:ln>
        </p:spPr>
        <p:txBody>
          <a:bodyPr spcFirstLastPara="1" wrap="square" lIns="0" tIns="0" rIns="0" bIns="0" anchor="t" anchorCtr="0">
            <a:spAutoFit/>
          </a:bodyPr>
          <a:lstStyle/>
          <a:p>
            <a:pPr algn="ctr"/>
            <a:r>
              <a:rPr lang="en-US" sz="8800" b="1">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rPr>
              <a:t>CẢI TIẾN</a:t>
            </a:r>
          </a:p>
          <a:p>
            <a:pPr algn="ctr"/>
            <a:r>
              <a:rPr lang="en-US" sz="8800" b="1">
                <a:ln w="228600">
                  <a:solidFill>
                    <a:srgbClr val="FFFFFF"/>
                  </a:solidFill>
                </a:ln>
                <a:solidFill>
                  <a:srgbClr val="0070C0"/>
                </a:solidFill>
                <a:latin typeface="Open Sans" panose="020B0606030504020204" pitchFamily="34" charset="0"/>
                <a:ea typeface="Open Sans" panose="020B0606030504020204" pitchFamily="34" charset="0"/>
                <a:cs typeface="Open Sans" panose="020B0606030504020204" pitchFamily="34" charset="0"/>
                <a:sym typeface="Lobster"/>
              </a:rPr>
              <a:t>SÁNG TẠO</a:t>
            </a:r>
          </a:p>
        </p:txBody>
      </p:sp>
      <p:sp>
        <p:nvSpPr>
          <p:cNvPr id="21" name="Google Shape;105;p2">
            <a:extLst>
              <a:ext uri="{FF2B5EF4-FFF2-40B4-BE49-F238E27FC236}">
                <a16:creationId xmlns:a16="http://schemas.microsoft.com/office/drawing/2014/main" id="{C01694C9-6844-F58B-D3D6-A314887ADB5E}"/>
              </a:ext>
            </a:extLst>
          </p:cNvPr>
          <p:cNvSpPr txBox="1"/>
          <p:nvPr/>
        </p:nvSpPr>
        <p:spPr>
          <a:xfrm>
            <a:off x="4307833" y="1312058"/>
            <a:ext cx="8276515" cy="2708434"/>
          </a:xfrm>
          <a:prstGeom prst="rect">
            <a:avLst/>
          </a:prstGeom>
          <a:noFill/>
          <a:ln>
            <a:noFill/>
          </a:ln>
        </p:spPr>
        <p:txBody>
          <a:bodyPr spcFirstLastPara="1" wrap="square" lIns="0" tIns="0" rIns="0" bIns="0" anchor="t" anchorCtr="0">
            <a:spAutoFit/>
          </a:bodyPr>
          <a:lstStyle/>
          <a:p>
            <a:pPr algn="ctr"/>
            <a:r>
              <a:rPr lang="en-US" sz="8800" b="1">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rPr>
              <a:t>CẢI TIẾN</a:t>
            </a:r>
          </a:p>
          <a:p>
            <a:pPr algn="ctr"/>
            <a:r>
              <a:rPr lang="en-US" sz="8800" b="1">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rPr>
              <a:t>SÁNG TẠO</a:t>
            </a:r>
            <a:endParaRPr lang="en-US" sz="8800" b="1" dirty="0">
              <a:solidFill>
                <a:srgbClr val="CE3740"/>
              </a:solidFill>
              <a:latin typeface="Open Sans" panose="020B0606030504020204" pitchFamily="34" charset="0"/>
              <a:ea typeface="Open Sans" panose="020B0606030504020204" pitchFamily="34" charset="0"/>
              <a:cs typeface="Open Sans" panose="020B0606030504020204" pitchFamily="34" charset="0"/>
              <a:sym typeface="Lobster"/>
            </a:endParaRPr>
          </a:p>
        </p:txBody>
      </p:sp>
      <p:pic>
        <p:nvPicPr>
          <p:cNvPr id="19" name="Picture 18">
            <a:extLst>
              <a:ext uri="{FF2B5EF4-FFF2-40B4-BE49-F238E27FC236}">
                <a16:creationId xmlns:a16="http://schemas.microsoft.com/office/drawing/2014/main" id="{F63CF2D2-AF43-B3C4-65B0-A2A064C75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324865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BD29F6D-6531-26C0-A118-D7286C9484D8}"/>
              </a:ext>
            </a:extLst>
          </p:cNvPr>
          <p:cNvGrpSpPr/>
          <p:nvPr/>
        </p:nvGrpSpPr>
        <p:grpSpPr>
          <a:xfrm>
            <a:off x="9067237" y="-24574"/>
            <a:ext cx="3593475" cy="7449566"/>
            <a:chOff x="9067237" y="-24574"/>
            <a:chExt cx="3593475" cy="7449566"/>
          </a:xfrm>
        </p:grpSpPr>
        <p:sp>
          <p:nvSpPr>
            <p:cNvPr id="6" name="Freeform 5579">
              <a:extLst>
                <a:ext uri="{FF2B5EF4-FFF2-40B4-BE49-F238E27FC236}">
                  <a16:creationId xmlns:a16="http://schemas.microsoft.com/office/drawing/2014/main" id="{940B1BB6-4340-5282-A21B-19983990D8BF}"/>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DDDD"/>
            </a:solidFill>
            <a:ln>
              <a:noFill/>
            </a:ln>
          </p:spPr>
          <p:txBody>
            <a:bodyPr rot="0" vert="horz" wrap="square" lIns="91440" tIns="45720" rIns="91440" bIns="45720" anchor="t" anchorCtr="0" upright="1">
              <a:noAutofit/>
            </a:bodyPr>
            <a:lstStyle/>
            <a:p>
              <a:endParaRPr lang="en-US" b="1"/>
            </a:p>
          </p:txBody>
        </p:sp>
        <p:sp>
          <p:nvSpPr>
            <p:cNvPr id="7" name="Freeform 5577">
              <a:extLst>
                <a:ext uri="{FF2B5EF4-FFF2-40B4-BE49-F238E27FC236}">
                  <a16:creationId xmlns:a16="http://schemas.microsoft.com/office/drawing/2014/main" id="{F975D421-73E8-9AF9-A345-44E442F6ABAF}"/>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DDDD"/>
            </a:solidFill>
            <a:ln>
              <a:noFill/>
            </a:ln>
          </p:spPr>
          <p:txBody>
            <a:bodyPr rot="0" vert="horz" wrap="square" lIns="91440" tIns="45720" rIns="91440" bIns="45720" anchor="t" anchorCtr="0" upright="1">
              <a:noAutofit/>
            </a:bodyPr>
            <a:lstStyle/>
            <a:p>
              <a:endParaRPr lang="en-US" b="1"/>
            </a:p>
          </p:txBody>
        </p:sp>
        <p:grpSp>
          <p:nvGrpSpPr>
            <p:cNvPr id="8" name="Group 7">
              <a:extLst>
                <a:ext uri="{FF2B5EF4-FFF2-40B4-BE49-F238E27FC236}">
                  <a16:creationId xmlns:a16="http://schemas.microsoft.com/office/drawing/2014/main" id="{583AB92A-096A-8EC1-6987-96BF93C4EF5B}"/>
                </a:ext>
              </a:extLst>
            </p:cNvPr>
            <p:cNvGrpSpPr>
              <a:grpSpLocks/>
            </p:cNvGrpSpPr>
            <p:nvPr/>
          </p:nvGrpSpPr>
          <p:grpSpPr bwMode="auto">
            <a:xfrm>
              <a:off x="9199717" y="104066"/>
              <a:ext cx="3344420" cy="7192286"/>
              <a:chOff x="6055" y="4723"/>
              <a:chExt cx="4847" cy="10641"/>
            </a:xfrm>
            <a:solidFill>
              <a:srgbClr val="FFC5C5"/>
            </a:solidFill>
          </p:grpSpPr>
          <p:sp>
            <p:nvSpPr>
              <p:cNvPr id="21" name="Freeform 5579">
                <a:extLst>
                  <a:ext uri="{FF2B5EF4-FFF2-40B4-BE49-F238E27FC236}">
                    <a16:creationId xmlns:a16="http://schemas.microsoft.com/office/drawing/2014/main" id="{604DAE78-5E95-A39D-2238-13BEC742AEA0}"/>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9" name="Group 8">
              <a:extLst>
                <a:ext uri="{FF2B5EF4-FFF2-40B4-BE49-F238E27FC236}">
                  <a16:creationId xmlns:a16="http://schemas.microsoft.com/office/drawing/2014/main" id="{D2D1D090-A9A7-5AE9-89E9-792E496EF53D}"/>
                </a:ext>
              </a:extLst>
            </p:cNvPr>
            <p:cNvGrpSpPr>
              <a:grpSpLocks/>
            </p:cNvGrpSpPr>
            <p:nvPr/>
          </p:nvGrpSpPr>
          <p:grpSpPr bwMode="auto">
            <a:xfrm>
              <a:off x="11054742" y="-1"/>
              <a:ext cx="1489706" cy="3545765"/>
              <a:chOff x="8754" y="0"/>
              <a:chExt cx="2159" cy="5251"/>
            </a:xfrm>
            <a:solidFill>
              <a:srgbClr val="FFC5C5"/>
            </a:solidFill>
          </p:grpSpPr>
          <p:sp>
            <p:nvSpPr>
              <p:cNvPr id="20" name="Freeform 5577">
                <a:extLst>
                  <a:ext uri="{FF2B5EF4-FFF2-40B4-BE49-F238E27FC236}">
                    <a16:creationId xmlns:a16="http://schemas.microsoft.com/office/drawing/2014/main" id="{9EC300B1-C3C5-F9D4-0C58-2CECC522CDD9}"/>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10" name="Group 9">
              <a:extLst>
                <a:ext uri="{FF2B5EF4-FFF2-40B4-BE49-F238E27FC236}">
                  <a16:creationId xmlns:a16="http://schemas.microsoft.com/office/drawing/2014/main" id="{E0559378-2F33-B71D-844F-3B3D07C3872F}"/>
                </a:ext>
              </a:extLst>
            </p:cNvPr>
            <p:cNvGrpSpPr/>
            <p:nvPr/>
          </p:nvGrpSpPr>
          <p:grpSpPr>
            <a:xfrm>
              <a:off x="9316292" y="-24574"/>
              <a:ext cx="3344420" cy="7449566"/>
              <a:chOff x="9316292" y="-24574"/>
              <a:chExt cx="3344420" cy="7449566"/>
            </a:xfrm>
            <a:solidFill>
              <a:srgbClr val="FFB3B3"/>
            </a:solidFill>
          </p:grpSpPr>
          <p:grpSp>
            <p:nvGrpSpPr>
              <p:cNvPr id="11" name="Group 10">
                <a:extLst>
                  <a:ext uri="{FF2B5EF4-FFF2-40B4-BE49-F238E27FC236}">
                    <a16:creationId xmlns:a16="http://schemas.microsoft.com/office/drawing/2014/main" id="{AE73A8EA-5351-6A00-D0B6-94FC0A27AD60}"/>
                  </a:ext>
                </a:extLst>
              </p:cNvPr>
              <p:cNvGrpSpPr>
                <a:grpSpLocks/>
              </p:cNvGrpSpPr>
              <p:nvPr/>
            </p:nvGrpSpPr>
            <p:grpSpPr bwMode="auto">
              <a:xfrm>
                <a:off x="9316292" y="78170"/>
                <a:ext cx="3344420" cy="7346822"/>
                <a:chOff x="5910" y="4723"/>
                <a:chExt cx="4847" cy="10641"/>
              </a:xfrm>
              <a:grpFill/>
            </p:grpSpPr>
            <p:sp>
              <p:nvSpPr>
                <p:cNvPr id="19" name="Freeform 5579">
                  <a:extLst>
                    <a:ext uri="{FF2B5EF4-FFF2-40B4-BE49-F238E27FC236}">
                      <a16:creationId xmlns:a16="http://schemas.microsoft.com/office/drawing/2014/main" id="{4EDA50F6-23C5-82CB-A4DA-ED11517F18D4}"/>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12" name="Group 11">
                <a:extLst>
                  <a:ext uri="{FF2B5EF4-FFF2-40B4-BE49-F238E27FC236}">
                    <a16:creationId xmlns:a16="http://schemas.microsoft.com/office/drawing/2014/main" id="{29CEE2E4-7895-FDD9-E512-924F186CE7F5}"/>
                  </a:ext>
                </a:extLst>
              </p:cNvPr>
              <p:cNvGrpSpPr>
                <a:grpSpLocks/>
              </p:cNvGrpSpPr>
              <p:nvPr/>
            </p:nvGrpSpPr>
            <p:grpSpPr bwMode="auto">
              <a:xfrm>
                <a:off x="11163727" y="-24574"/>
                <a:ext cx="1489706" cy="3618393"/>
                <a:chOff x="8598" y="0"/>
                <a:chExt cx="2159" cy="5251"/>
              </a:xfrm>
              <a:grpFill/>
            </p:grpSpPr>
            <p:sp>
              <p:nvSpPr>
                <p:cNvPr id="18" name="Freeform 5577">
                  <a:extLst>
                    <a:ext uri="{FF2B5EF4-FFF2-40B4-BE49-F238E27FC236}">
                      <a16:creationId xmlns:a16="http://schemas.microsoft.com/office/drawing/2014/main" id="{C519C7D6-B330-159F-5E1C-3EFAE5A401D5}"/>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22" name="Picture 21">
            <a:extLst>
              <a:ext uri="{FF2B5EF4-FFF2-40B4-BE49-F238E27FC236}">
                <a16:creationId xmlns:a16="http://schemas.microsoft.com/office/drawing/2014/main" id="{29D0FFDF-F847-F107-62B3-CAD2A5A38A7B}"/>
              </a:ext>
            </a:extLst>
          </p:cNvPr>
          <p:cNvPicPr>
            <a:picLocks noChangeAspect="1"/>
          </p:cNvPicPr>
          <p:nvPr/>
        </p:nvPicPr>
        <p:blipFill>
          <a:blip r:embed="rId2"/>
          <a:stretch>
            <a:fillRect/>
          </a:stretch>
        </p:blipFill>
        <p:spPr>
          <a:xfrm>
            <a:off x="1215429" y="989290"/>
            <a:ext cx="9522530" cy="2837165"/>
          </a:xfrm>
          <a:prstGeom prst="rect">
            <a:avLst/>
          </a:prstGeom>
        </p:spPr>
      </p:pic>
      <p:pic>
        <p:nvPicPr>
          <p:cNvPr id="23" name="Picture 22">
            <a:extLst>
              <a:ext uri="{FF2B5EF4-FFF2-40B4-BE49-F238E27FC236}">
                <a16:creationId xmlns:a16="http://schemas.microsoft.com/office/drawing/2014/main" id="{61E6BF1A-84A1-5AB8-673B-6897917DC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grpSp>
        <p:nvGrpSpPr>
          <p:cNvPr id="24" name="Group 23">
            <a:extLst>
              <a:ext uri="{FF2B5EF4-FFF2-40B4-BE49-F238E27FC236}">
                <a16:creationId xmlns:a16="http://schemas.microsoft.com/office/drawing/2014/main" id="{3470B78D-B7D7-23F3-53D2-42C5E5F5001E}"/>
              </a:ext>
            </a:extLst>
          </p:cNvPr>
          <p:cNvGrpSpPr/>
          <p:nvPr/>
        </p:nvGrpSpPr>
        <p:grpSpPr>
          <a:xfrm>
            <a:off x="-212990" y="-360681"/>
            <a:ext cx="3344731" cy="7237400"/>
            <a:chOff x="-212990" y="-360681"/>
            <a:chExt cx="3344731" cy="7237400"/>
          </a:xfrm>
          <a:solidFill>
            <a:srgbClr val="FFDDDD"/>
          </a:solidFill>
        </p:grpSpPr>
        <p:sp>
          <p:nvSpPr>
            <p:cNvPr id="25" name="Freeform 5579">
              <a:extLst>
                <a:ext uri="{FF2B5EF4-FFF2-40B4-BE49-F238E27FC236}">
                  <a16:creationId xmlns:a16="http://schemas.microsoft.com/office/drawing/2014/main" id="{2F8871B3-7544-DF71-5759-FBF9496970F3}"/>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F454579F-E831-E366-BB2B-91B22CBE0F42}"/>
                </a:ext>
              </a:extLst>
            </p:cNvPr>
            <p:cNvGrpSpPr>
              <a:grpSpLocks/>
            </p:cNvGrpSpPr>
            <p:nvPr/>
          </p:nvGrpSpPr>
          <p:grpSpPr bwMode="auto">
            <a:xfrm rot="10800000">
              <a:off x="-212990" y="3356161"/>
              <a:ext cx="1489706" cy="3520558"/>
              <a:chOff x="8782" y="-151"/>
              <a:chExt cx="2159" cy="5327"/>
            </a:xfrm>
            <a:grpFill/>
          </p:grpSpPr>
          <p:sp>
            <p:nvSpPr>
              <p:cNvPr id="27" name="Freeform 5577">
                <a:extLst>
                  <a:ext uri="{FF2B5EF4-FFF2-40B4-BE49-F238E27FC236}">
                    <a16:creationId xmlns:a16="http://schemas.microsoft.com/office/drawing/2014/main" id="{8929F633-28ED-246A-B030-8A53047A2CCC}"/>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8" name="Group 27">
            <a:extLst>
              <a:ext uri="{FF2B5EF4-FFF2-40B4-BE49-F238E27FC236}">
                <a16:creationId xmlns:a16="http://schemas.microsoft.com/office/drawing/2014/main" id="{35E54110-EE08-7C16-33FF-3E26C928E86E}"/>
              </a:ext>
            </a:extLst>
          </p:cNvPr>
          <p:cNvGrpSpPr/>
          <p:nvPr/>
        </p:nvGrpSpPr>
        <p:grpSpPr>
          <a:xfrm>
            <a:off x="-345470" y="-469960"/>
            <a:ext cx="3344731" cy="7346679"/>
            <a:chOff x="-345470" y="-469960"/>
            <a:chExt cx="3344731" cy="7376013"/>
          </a:xfrm>
          <a:solidFill>
            <a:srgbClr val="FFC5C5"/>
          </a:solidFill>
        </p:grpSpPr>
        <p:sp>
          <p:nvSpPr>
            <p:cNvPr id="29" name="Freeform 5579">
              <a:extLst>
                <a:ext uri="{FF2B5EF4-FFF2-40B4-BE49-F238E27FC236}">
                  <a16:creationId xmlns:a16="http://schemas.microsoft.com/office/drawing/2014/main" id="{FF8CA9D3-608E-59AD-64EF-13A1C7E5000D}"/>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35" name="Group 34">
              <a:extLst>
                <a:ext uri="{FF2B5EF4-FFF2-40B4-BE49-F238E27FC236}">
                  <a16:creationId xmlns:a16="http://schemas.microsoft.com/office/drawing/2014/main" id="{C1B2476F-3538-2028-F54C-3ECBBB70DF43}"/>
                </a:ext>
              </a:extLst>
            </p:cNvPr>
            <p:cNvGrpSpPr>
              <a:grpSpLocks/>
            </p:cNvGrpSpPr>
            <p:nvPr/>
          </p:nvGrpSpPr>
          <p:grpSpPr bwMode="auto">
            <a:xfrm rot="10800000">
              <a:off x="-345470" y="3280626"/>
              <a:ext cx="1489706" cy="3625427"/>
              <a:chOff x="8754" y="0"/>
              <a:chExt cx="2159" cy="5251"/>
            </a:xfrm>
            <a:grpFill/>
          </p:grpSpPr>
          <p:sp>
            <p:nvSpPr>
              <p:cNvPr id="36" name="Freeform 5577">
                <a:extLst>
                  <a:ext uri="{FF2B5EF4-FFF2-40B4-BE49-F238E27FC236}">
                    <a16:creationId xmlns:a16="http://schemas.microsoft.com/office/drawing/2014/main" id="{D769FEB6-A25B-BD1C-5994-4CE170FC0179}"/>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37" name="Group 36">
            <a:extLst>
              <a:ext uri="{FF2B5EF4-FFF2-40B4-BE49-F238E27FC236}">
                <a16:creationId xmlns:a16="http://schemas.microsoft.com/office/drawing/2014/main" id="{DAD3DE74-2892-9004-969B-1728F1DF5363}"/>
              </a:ext>
            </a:extLst>
          </p:cNvPr>
          <p:cNvGrpSpPr/>
          <p:nvPr/>
        </p:nvGrpSpPr>
        <p:grpSpPr>
          <a:xfrm>
            <a:off x="-461734" y="-598600"/>
            <a:ext cx="3344420" cy="7475319"/>
            <a:chOff x="-461734" y="-598600"/>
            <a:chExt cx="3344420" cy="7580186"/>
          </a:xfrm>
          <a:solidFill>
            <a:srgbClr val="FFB3B3"/>
          </a:solidFill>
        </p:grpSpPr>
        <p:sp>
          <p:nvSpPr>
            <p:cNvPr id="38" name="Freeform 5579">
              <a:extLst>
                <a:ext uri="{FF2B5EF4-FFF2-40B4-BE49-F238E27FC236}">
                  <a16:creationId xmlns:a16="http://schemas.microsoft.com/office/drawing/2014/main" id="{31F5FFF7-6201-EDA6-5AE9-6B89C91D0499}"/>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39" name="Group 38">
              <a:extLst>
                <a:ext uri="{FF2B5EF4-FFF2-40B4-BE49-F238E27FC236}">
                  <a16:creationId xmlns:a16="http://schemas.microsoft.com/office/drawing/2014/main" id="{6C122216-9443-C434-1D6F-BCE3133E316E}"/>
                </a:ext>
              </a:extLst>
            </p:cNvPr>
            <p:cNvGrpSpPr>
              <a:grpSpLocks/>
            </p:cNvGrpSpPr>
            <p:nvPr/>
          </p:nvGrpSpPr>
          <p:grpSpPr bwMode="auto">
            <a:xfrm rot="10800000">
              <a:off x="-454455" y="3232573"/>
              <a:ext cx="1489706" cy="3749013"/>
              <a:chOff x="8598" y="-179"/>
              <a:chExt cx="2159" cy="5430"/>
            </a:xfrm>
            <a:grpFill/>
          </p:grpSpPr>
          <p:sp>
            <p:nvSpPr>
              <p:cNvPr id="40" name="Freeform 5577">
                <a:extLst>
                  <a:ext uri="{FF2B5EF4-FFF2-40B4-BE49-F238E27FC236}">
                    <a16:creationId xmlns:a16="http://schemas.microsoft.com/office/drawing/2014/main" id="{8B9225DE-1F8C-7B13-9A58-A5516A361CF2}"/>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pic>
        <p:nvPicPr>
          <p:cNvPr id="15" name="Picture 14">
            <a:extLst>
              <a:ext uri="{FF2B5EF4-FFF2-40B4-BE49-F238E27FC236}">
                <a16:creationId xmlns:a16="http://schemas.microsoft.com/office/drawing/2014/main" id="{79345DD3-65E9-AB5B-306C-130BD4DA93F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976694" y="4204029"/>
            <a:ext cx="4226829" cy="269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9112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1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21000">
                                          <p:cBhvr additive="base">
                                            <p:cTn id="7" dur="1000" fill="hold"/>
                                            <p:tgtEl>
                                              <p:spTgt spid="24"/>
                                            </p:tgtEl>
                                            <p:attrNameLst>
                                              <p:attrName>ppt_x</p:attrName>
                                            </p:attrNameLst>
                                          </p:cBhvr>
                                          <p:tavLst>
                                            <p:tav tm="0">
                                              <p:val>
                                                <p:strVal val="0-#ppt_w/2"/>
                                              </p:val>
                                            </p:tav>
                                            <p:tav tm="100000">
                                              <p:val>
                                                <p:strVal val="#ppt_x"/>
                                              </p:val>
                                            </p:tav>
                                          </p:tavLst>
                                        </p:anim>
                                        <p:anim calcmode="lin" valueType="num" p14:bounceEnd="21000">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21000">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14:bounceEnd="21000">
                                          <p:cBhvr additive="base">
                                            <p:cTn id="11" dur="1000" fill="hold"/>
                                            <p:tgtEl>
                                              <p:spTgt spid="28"/>
                                            </p:tgtEl>
                                            <p:attrNameLst>
                                              <p:attrName>ppt_x</p:attrName>
                                            </p:attrNameLst>
                                          </p:cBhvr>
                                          <p:tavLst>
                                            <p:tav tm="0">
                                              <p:val>
                                                <p:strVal val="0-#ppt_w/2"/>
                                              </p:val>
                                            </p:tav>
                                            <p:tav tm="100000">
                                              <p:val>
                                                <p:strVal val="#ppt_x"/>
                                              </p:val>
                                            </p:tav>
                                          </p:tavLst>
                                        </p:anim>
                                        <p:anim calcmode="lin" valueType="num" p14:bounceEnd="21000">
                                          <p:cBhvr additive="base">
                                            <p:cTn id="12" dur="1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21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21000">
                                          <p:cBhvr additive="base">
                                            <p:cTn id="15" dur="1000" fill="hold"/>
                                            <p:tgtEl>
                                              <p:spTgt spid="37"/>
                                            </p:tgtEl>
                                            <p:attrNameLst>
                                              <p:attrName>ppt_x</p:attrName>
                                            </p:attrNameLst>
                                          </p:cBhvr>
                                          <p:tavLst>
                                            <p:tav tm="0">
                                              <p:val>
                                                <p:strVal val="0-#ppt_w/2"/>
                                              </p:val>
                                            </p:tav>
                                            <p:tav tm="100000">
                                              <p:val>
                                                <p:strVal val="#ppt_x"/>
                                              </p:val>
                                            </p:tav>
                                          </p:tavLst>
                                        </p:anim>
                                        <p:anim calcmode="lin" valueType="num" p14:bounceEnd="21000">
                                          <p:cBhvr additive="base">
                                            <p:cTn id="16" dur="1000" fill="hold"/>
                                            <p:tgtEl>
                                              <p:spTgt spid="3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1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21000">
                                          <p:cBhvr additive="base">
                                            <p:cTn id="19" dur="1000" fill="hold"/>
                                            <p:tgtEl>
                                              <p:spTgt spid="5"/>
                                            </p:tgtEl>
                                            <p:attrNameLst>
                                              <p:attrName>ppt_x</p:attrName>
                                            </p:attrNameLst>
                                          </p:cBhvr>
                                          <p:tavLst>
                                            <p:tav tm="0">
                                              <p:val>
                                                <p:strVal val="1+#ppt_w/2"/>
                                              </p:val>
                                            </p:tav>
                                            <p:tav tm="100000">
                                              <p:val>
                                                <p:strVal val="#ppt_x"/>
                                              </p:val>
                                            </p:tav>
                                          </p:tavLst>
                                        </p:anim>
                                        <p:anim calcmode="lin" valueType="num" p14:bounceEnd="21000">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22"/>
                                            </p:tgtEl>
                                            <p:attrNameLst>
                                              <p:attrName>ppt_w</p:attrName>
                                            </p:attrNameLst>
                                          </p:cBhvr>
                                          <p:tavLst>
                                            <p:tav tm="0">
                                              <p:val>
                                                <p:strVal val="ppt_w"/>
                                              </p:val>
                                            </p:tav>
                                            <p:tav tm="100000">
                                              <p:val>
                                                <p:fltVal val="0"/>
                                              </p:val>
                                            </p:tav>
                                          </p:tavLst>
                                        </p:anim>
                                        <p:anim calcmode="lin" valueType="num">
                                          <p:cBhvr>
                                            <p:cTn id="35" dur="500"/>
                                            <p:tgtEl>
                                              <p:spTgt spid="22"/>
                                            </p:tgtEl>
                                            <p:attrNameLst>
                                              <p:attrName>ppt_h</p:attrName>
                                            </p:attrNameLst>
                                          </p:cBhvr>
                                          <p:tavLst>
                                            <p:tav tm="0">
                                              <p:val>
                                                <p:strVal val="ppt_h"/>
                                              </p:val>
                                            </p:tav>
                                            <p:tav tm="100000">
                                              <p:val>
                                                <p:fltVal val="0"/>
                                              </p:val>
                                            </p:tav>
                                          </p:tavLst>
                                        </p:anim>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53" presetClass="exit" presetSubtype="32" fill="hold" nodeType="with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0-#ppt_w/2"/>
                                              </p:val>
                                            </p:tav>
                                            <p:tav tm="100000">
                                              <p:val>
                                                <p:strVal val="#ppt_x"/>
                                              </p:val>
                                            </p:tav>
                                          </p:tavLst>
                                        </p:anim>
                                        <p:anim calcmode="lin" valueType="num">
                                          <p:cBhvr additive="base">
                                            <p:cTn id="8" dur="10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000" fill="hold"/>
                                            <p:tgtEl>
                                              <p:spTgt spid="28"/>
                                            </p:tgtEl>
                                            <p:attrNameLst>
                                              <p:attrName>ppt_x</p:attrName>
                                            </p:attrNameLst>
                                          </p:cBhvr>
                                          <p:tavLst>
                                            <p:tav tm="0">
                                              <p:val>
                                                <p:strVal val="0-#ppt_w/2"/>
                                              </p:val>
                                            </p:tav>
                                            <p:tav tm="100000">
                                              <p:val>
                                                <p:strVal val="#ppt_x"/>
                                              </p:val>
                                            </p:tav>
                                          </p:tavLst>
                                        </p:anim>
                                        <p:anim calcmode="lin" valueType="num">
                                          <p:cBhvr additive="base">
                                            <p:cTn id="12" dur="1000" fill="hold"/>
                                            <p:tgtEl>
                                              <p:spTgt spid="2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000" fill="hold"/>
                                            <p:tgtEl>
                                              <p:spTgt spid="37"/>
                                            </p:tgtEl>
                                            <p:attrNameLst>
                                              <p:attrName>ppt_x</p:attrName>
                                            </p:attrNameLst>
                                          </p:cBhvr>
                                          <p:tavLst>
                                            <p:tav tm="0">
                                              <p:val>
                                                <p:strVal val="0-#ppt_w/2"/>
                                              </p:val>
                                            </p:tav>
                                            <p:tav tm="100000">
                                              <p:val>
                                                <p:strVal val="#ppt_x"/>
                                              </p:val>
                                            </p:tav>
                                          </p:tavLst>
                                        </p:anim>
                                        <p:anim calcmode="lin" valueType="num">
                                          <p:cBhvr additive="base">
                                            <p:cTn id="16" dur="1000" fill="hold"/>
                                            <p:tgtEl>
                                              <p:spTgt spid="3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1+#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randombar(horizontal)">
                                          <p:cBhvr>
                                            <p:cTn id="24" dur="500"/>
                                            <p:tgtEl>
                                              <p:spTgt spid="22"/>
                                            </p:tgtEl>
                                          </p:cBhvr>
                                        </p:animEffect>
                                      </p:childTnLst>
                                    </p:cTn>
                                  </p:par>
                                </p:childTnLst>
                              </p:cTn>
                            </p:par>
                            <p:par>
                              <p:cTn id="25" fill="hold">
                                <p:stCondLst>
                                  <p:cond delay="1500"/>
                                </p:stCondLst>
                                <p:childTnLst>
                                  <p:par>
                                    <p:cTn id="26" presetID="53" presetClass="entr" presetSubtype="16"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par>
                                    <p:cTn id="43" presetID="53" presetClass="exit" presetSubtype="32" fill="hold" nodeType="withEffect">
                                      <p:stCondLst>
                                        <p:cond delay="0"/>
                                      </p:stCondLst>
                                      <p:childTnLst>
                                        <p:anim calcmode="lin" valueType="num">
                                          <p:cBhvr>
                                            <p:cTn id="44" dur="500"/>
                                            <p:tgtEl>
                                              <p:spTgt spid="15"/>
                                            </p:tgtEl>
                                            <p:attrNameLst>
                                              <p:attrName>ppt_w</p:attrName>
                                            </p:attrNameLst>
                                          </p:cBhvr>
                                          <p:tavLst>
                                            <p:tav tm="0">
                                              <p:val>
                                                <p:strVal val="ppt_w"/>
                                              </p:val>
                                            </p:tav>
                                            <p:tav tm="100000">
                                              <p:val>
                                                <p:fltVal val="0"/>
                                              </p:val>
                                            </p:tav>
                                          </p:tavLst>
                                        </p:anim>
                                        <p:anim calcmode="lin" valueType="num">
                                          <p:cBhvr>
                                            <p:cTn id="45" dur="500"/>
                                            <p:tgtEl>
                                              <p:spTgt spid="15"/>
                                            </p:tgtEl>
                                            <p:attrNameLst>
                                              <p:attrName>ppt_h</p:attrName>
                                            </p:attrNameLst>
                                          </p:cBhvr>
                                          <p:tavLst>
                                            <p:tav tm="0">
                                              <p:val>
                                                <p:strVal val="ppt_h"/>
                                              </p:val>
                                            </p:tav>
                                            <p:tav tm="100000">
                                              <p:val>
                                                <p:fltVal val="0"/>
                                              </p:val>
                                            </p:tav>
                                          </p:tavLst>
                                        </p:anim>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53" presetClass="exit" presetSubtype="32" fill="hold" grpId="1" nodeType="withEffect">
                                      <p:stCondLst>
                                        <p:cond delay="0"/>
                                      </p:stCondLst>
                                      <p:childTnLst>
                                        <p:anim calcmode="lin" valueType="num">
                                          <p:cBhvr>
                                            <p:cTn id="49" dur="500"/>
                                            <p:tgtEl>
                                              <p:spTgt spid="14"/>
                                            </p:tgtEl>
                                            <p:attrNameLst>
                                              <p:attrName>ppt_w</p:attrName>
                                            </p:attrNameLst>
                                          </p:cBhvr>
                                          <p:tavLst>
                                            <p:tav tm="0">
                                              <p:val>
                                                <p:strVal val="ppt_w"/>
                                              </p:val>
                                            </p:tav>
                                            <p:tav tm="100000">
                                              <p:val>
                                                <p:fltVal val="0"/>
                                              </p:val>
                                            </p:tav>
                                          </p:tavLst>
                                        </p:anim>
                                        <p:anim calcmode="lin" valueType="num">
                                          <p:cBhvr>
                                            <p:cTn id="50" dur="500"/>
                                            <p:tgtEl>
                                              <p:spTgt spid="14"/>
                                            </p:tgtEl>
                                            <p:attrNameLst>
                                              <p:attrName>ppt_h</p:attrName>
                                            </p:attrNameLst>
                                          </p:cBhvr>
                                          <p:tavLst>
                                            <p:tav tm="0">
                                              <p:val>
                                                <p:strVal val="ppt_h"/>
                                              </p:val>
                                            </p:tav>
                                            <p:tav tm="100000">
                                              <p:val>
                                                <p:fltVal val="0"/>
                                              </p:val>
                                            </p:tav>
                                          </p:tavLst>
                                        </p:anim>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FA647C1-92C3-A94F-2EBB-1CB1070622FB}"/>
              </a:ext>
            </a:extLst>
          </p:cNvPr>
          <p:cNvGrpSpPr/>
          <p:nvPr/>
        </p:nvGrpSpPr>
        <p:grpSpPr>
          <a:xfrm>
            <a:off x="-461734" y="-526030"/>
            <a:ext cx="3593475" cy="7475319"/>
            <a:chOff x="-461734" y="-526030"/>
            <a:chExt cx="3593475" cy="7475319"/>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288111"/>
              <a:ext cx="3344731" cy="7237400"/>
              <a:chOff x="-212990" y="-360681"/>
              <a:chExt cx="3344731" cy="7237400"/>
            </a:xfrm>
            <a:solidFill>
              <a:srgbClr val="EDE9F3"/>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397390"/>
              <a:ext cx="3344731" cy="7346679"/>
              <a:chOff x="-345470" y="-469960"/>
              <a:chExt cx="3344731" cy="7376013"/>
            </a:xfrm>
            <a:solidFill>
              <a:srgbClr val="DED6EA"/>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26030"/>
              <a:ext cx="3344420" cy="7475319"/>
              <a:chOff x="-461734" y="-598600"/>
              <a:chExt cx="3344420" cy="7580186"/>
            </a:xfrm>
            <a:solidFill>
              <a:srgbClr val="D5CAE4"/>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14" name="Group 13">
            <a:extLst>
              <a:ext uri="{FF2B5EF4-FFF2-40B4-BE49-F238E27FC236}">
                <a16:creationId xmlns:a16="http://schemas.microsoft.com/office/drawing/2014/main" id="{4994B0C7-8477-3C20-F614-2CCD7849C1EE}"/>
              </a:ext>
            </a:extLst>
          </p:cNvPr>
          <p:cNvGrpSpPr/>
          <p:nvPr/>
        </p:nvGrpSpPr>
        <p:grpSpPr>
          <a:xfrm>
            <a:off x="9067237" y="-24574"/>
            <a:ext cx="3586196" cy="7449566"/>
            <a:chOff x="9067237" y="-24574"/>
            <a:chExt cx="3586196" cy="7449566"/>
          </a:xfrm>
        </p:grpSpPr>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DED6EA"/>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DED6EA"/>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24574"/>
              <a:ext cx="3349561" cy="7449566"/>
              <a:chOff x="9303872" y="-24574"/>
              <a:chExt cx="3349561" cy="7449566"/>
            </a:xfrm>
            <a:solidFill>
              <a:srgbClr val="D5CAE4"/>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2" name="Picture 1">
            <a:extLst>
              <a:ext uri="{FF2B5EF4-FFF2-40B4-BE49-F238E27FC236}">
                <a16:creationId xmlns:a16="http://schemas.microsoft.com/office/drawing/2014/main" id="{1AE6990B-530E-A984-6A23-484915BD8B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745" y="1697479"/>
            <a:ext cx="2557038" cy="2590383"/>
          </a:xfrm>
          <a:prstGeom prst="rect">
            <a:avLst/>
          </a:prstGeom>
        </p:spPr>
      </p:pic>
      <p:pic>
        <p:nvPicPr>
          <p:cNvPr id="3" name="Picture 2">
            <a:extLst>
              <a:ext uri="{FF2B5EF4-FFF2-40B4-BE49-F238E27FC236}">
                <a16:creationId xmlns:a16="http://schemas.microsoft.com/office/drawing/2014/main" id="{05A68CBB-7BAB-4596-A5DE-E666A67D4E51}"/>
              </a:ext>
            </a:extLst>
          </p:cNvPr>
          <p:cNvPicPr>
            <a:picLocks noChangeAspect="1"/>
          </p:cNvPicPr>
          <p:nvPr/>
        </p:nvPicPr>
        <p:blipFill rotWithShape="1">
          <a:blip r:embed="rId3"/>
          <a:srcRect b="61722"/>
          <a:stretch/>
        </p:blipFill>
        <p:spPr>
          <a:xfrm>
            <a:off x="2540000" y="2209805"/>
            <a:ext cx="10658099" cy="1752589"/>
          </a:xfrm>
          <a:prstGeom prst="rect">
            <a:avLst/>
          </a:prstGeom>
        </p:spPr>
      </p:pic>
      <p:pic>
        <p:nvPicPr>
          <p:cNvPr id="5" name="Picture 4">
            <a:extLst>
              <a:ext uri="{FF2B5EF4-FFF2-40B4-BE49-F238E27FC236}">
                <a16:creationId xmlns:a16="http://schemas.microsoft.com/office/drawing/2014/main" id="{4B0FE7DB-27A5-8A4E-F0A0-AF5D84C77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6" name="Picture 5">
            <a:extLst>
              <a:ext uri="{FF2B5EF4-FFF2-40B4-BE49-F238E27FC236}">
                <a16:creationId xmlns:a16="http://schemas.microsoft.com/office/drawing/2014/main" id="{0B085A0B-1054-0064-E518-624314BCC8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948148" y="4720649"/>
            <a:ext cx="2764737" cy="2111951"/>
          </a:xfrm>
          <a:prstGeom prst="rect">
            <a:avLst/>
          </a:prstGeom>
        </p:spPr>
      </p:pic>
    </p:spTree>
    <p:extLst>
      <p:ext uri="{BB962C8B-B14F-4D97-AF65-F5344CB8AC3E}">
        <p14:creationId xmlns:p14="http://schemas.microsoft.com/office/powerpoint/2010/main" val="10950433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2" fill="hold" nodeType="afterEffect" p14:presetBounceEnd="36000">
                                      <p:stCondLst>
                                        <p:cond delay="400"/>
                                      </p:stCondLst>
                                      <p:childTnLst>
                                        <p:set>
                                          <p:cBhvr>
                                            <p:cTn id="19" dur="1" fill="hold">
                                              <p:stCondLst>
                                                <p:cond delay="0"/>
                                              </p:stCondLst>
                                            </p:cTn>
                                            <p:tgtEl>
                                              <p:spTgt spid="3"/>
                                            </p:tgtEl>
                                            <p:attrNameLst>
                                              <p:attrName>style.visibility</p:attrName>
                                            </p:attrNameLst>
                                          </p:cBhvr>
                                          <p:to>
                                            <p:strVal val="visible"/>
                                          </p:to>
                                        </p:set>
                                        <p:anim calcmode="lin" valueType="num" p14:bounceEnd="36000">
                                          <p:cBhvr additive="base">
                                            <p:cTn id="20" dur="1000" fill="hold"/>
                                            <p:tgtEl>
                                              <p:spTgt spid="3"/>
                                            </p:tgtEl>
                                            <p:attrNameLst>
                                              <p:attrName>ppt_x</p:attrName>
                                            </p:attrNameLst>
                                          </p:cBhvr>
                                          <p:tavLst>
                                            <p:tav tm="0">
                                              <p:val>
                                                <p:strVal val="1+#ppt_w/2"/>
                                              </p:val>
                                            </p:tav>
                                            <p:tav tm="100000">
                                              <p:val>
                                                <p:strVal val="#ppt_x"/>
                                              </p:val>
                                            </p:tav>
                                          </p:tavLst>
                                        </p:anim>
                                        <p:anim calcmode="lin" valueType="num" p14:bounceEnd="36000">
                                          <p:cBhvr additive="base">
                                            <p:cTn id="21" dur="1000" fill="hold"/>
                                            <p:tgtEl>
                                              <p:spTgt spid="3"/>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4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fltVal val="0"/>
                                              </p:val>
                                            </p:tav>
                                          </p:tavLst>
                                        </p:anim>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2" fill="hold" nodeType="afterEffect">
                                      <p:stCondLst>
                                        <p:cond delay="4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000" fill="hold"/>
                                            <p:tgtEl>
                                              <p:spTgt spid="3"/>
                                            </p:tgtEl>
                                            <p:attrNameLst>
                                              <p:attrName>ppt_x</p:attrName>
                                            </p:attrNameLst>
                                          </p:cBhvr>
                                          <p:tavLst>
                                            <p:tav tm="0">
                                              <p:val>
                                                <p:strVal val="1+#ppt_w/2"/>
                                              </p:val>
                                            </p:tav>
                                            <p:tav tm="100000">
                                              <p:val>
                                                <p:strVal val="#ppt_x"/>
                                              </p:val>
                                            </p:tav>
                                          </p:tavLst>
                                        </p:anim>
                                        <p:anim calcmode="lin" valueType="num">
                                          <p:cBhvr additive="base">
                                            <p:cTn id="21" dur="1000" fill="hold"/>
                                            <p:tgtEl>
                                              <p:spTgt spid="3"/>
                                            </p:tgtEl>
                                            <p:attrNameLst>
                                              <p:attrName>ppt_y</p:attrName>
                                            </p:attrNameLst>
                                          </p:cBhvr>
                                          <p:tavLst>
                                            <p:tav tm="0">
                                              <p:val>
                                                <p:strVal val="#ppt_y"/>
                                              </p:val>
                                            </p:tav>
                                            <p:tav tm="100000">
                                              <p:val>
                                                <p:strVal val="#ppt_y"/>
                                              </p:val>
                                            </p:tav>
                                          </p:tavLst>
                                        </p:anim>
                                      </p:childTnLst>
                                    </p:cTn>
                                  </p:par>
                                  <p:par>
                                    <p:cTn id="22" presetID="53" presetClass="entr" presetSubtype="16" fill="hold" nodeType="withEffect">
                                      <p:stCondLst>
                                        <p:cond delay="40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3"/>
                                            </p:tgtEl>
                                            <p:attrNameLst>
                                              <p:attrName>ppt_w</p:attrName>
                                            </p:attrNameLst>
                                          </p:cBhvr>
                                          <p:tavLst>
                                            <p:tav tm="0">
                                              <p:val>
                                                <p:strVal val="ppt_w"/>
                                              </p:val>
                                            </p:tav>
                                            <p:tav tm="100000">
                                              <p:val>
                                                <p:fltVal val="0"/>
                                              </p:val>
                                            </p:tav>
                                          </p:tavLst>
                                        </p:anim>
                                        <p:anim calcmode="lin" valueType="num">
                                          <p:cBhvr>
                                            <p:cTn id="36" dur="500"/>
                                            <p:tgtEl>
                                              <p:spTgt spid="3"/>
                                            </p:tgtEl>
                                            <p:attrNameLst>
                                              <p:attrName>ppt_h</p:attrName>
                                            </p:attrNameLst>
                                          </p:cBhvr>
                                          <p:tavLst>
                                            <p:tav tm="0">
                                              <p:val>
                                                <p:strVal val="ppt_h"/>
                                              </p:val>
                                            </p:tav>
                                            <p:tav tm="100000">
                                              <p:val>
                                                <p:fltVal val="0"/>
                                              </p:val>
                                            </p:tav>
                                          </p:tavLst>
                                        </p:anim>
                                        <p:animEffect transition="out" filter="fade">
                                          <p:cBhvr>
                                            <p:cTn id="37" dur="500"/>
                                            <p:tgtEl>
                                              <p:spTgt spid="3"/>
                                            </p:tgtEl>
                                          </p:cBhvr>
                                        </p:animEffect>
                                        <p:set>
                                          <p:cBhvr>
                                            <p:cTn id="38" dur="1" fill="hold">
                                              <p:stCondLst>
                                                <p:cond delay="499"/>
                                              </p:stCondLst>
                                            </p:cTn>
                                            <p:tgtEl>
                                              <p:spTgt spid="3"/>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2"/>
                                            </p:tgtEl>
                                            <p:attrNameLst>
                                              <p:attrName>ppt_w</p:attrName>
                                            </p:attrNameLst>
                                          </p:cBhvr>
                                          <p:tavLst>
                                            <p:tav tm="0">
                                              <p:val>
                                                <p:strVal val="ppt_w"/>
                                              </p:val>
                                            </p:tav>
                                            <p:tav tm="100000">
                                              <p:val>
                                                <p:fltVal val="0"/>
                                              </p:val>
                                            </p:tav>
                                          </p:tavLst>
                                        </p:anim>
                                        <p:anim calcmode="lin" valueType="num">
                                          <p:cBhvr>
                                            <p:cTn id="41" dur="500"/>
                                            <p:tgtEl>
                                              <p:spTgt spid="2"/>
                                            </p:tgtEl>
                                            <p:attrNameLst>
                                              <p:attrName>ppt_h</p:attrName>
                                            </p:attrNameLst>
                                          </p:cBhvr>
                                          <p:tavLst>
                                            <p:tav tm="0">
                                              <p:val>
                                                <p:strVal val="ppt_h"/>
                                              </p:val>
                                            </p:tav>
                                            <p:tav tm="100000">
                                              <p:val>
                                                <p:fltVal val="0"/>
                                              </p:val>
                                            </p:tav>
                                          </p:tavLst>
                                        </p:anim>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288111"/>
            <a:ext cx="3344731" cy="7237400"/>
            <a:chOff x="-212990" y="-360681"/>
            <a:chExt cx="3344731" cy="7237400"/>
          </a:xfrm>
          <a:solidFill>
            <a:srgbClr val="EDE9F3"/>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397390"/>
            <a:ext cx="3344731" cy="7346679"/>
            <a:chOff x="-345470" y="-469960"/>
            <a:chExt cx="3344731" cy="7376013"/>
          </a:xfrm>
          <a:solidFill>
            <a:srgbClr val="DED6EA"/>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26030"/>
            <a:ext cx="3344420" cy="7475319"/>
            <a:chOff x="-461734" y="-598600"/>
            <a:chExt cx="3344420" cy="7580186"/>
          </a:xfrm>
          <a:solidFill>
            <a:srgbClr val="D5CAE4"/>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DE9F3"/>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EDE9F3"/>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DED6EA"/>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DED6EA"/>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03872" y="-24574"/>
            <a:ext cx="3349561" cy="7449566"/>
            <a:chOff x="9303872" y="-24574"/>
            <a:chExt cx="3349561" cy="7449566"/>
          </a:xfrm>
          <a:solidFill>
            <a:srgbClr val="D5CAE4"/>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03872" y="78170"/>
              <a:ext cx="3344420" cy="7346822"/>
              <a:chOff x="5892"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892"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5" name="Freeform: Shape 4">
            <a:extLst>
              <a:ext uri="{FF2B5EF4-FFF2-40B4-BE49-F238E27FC236}">
                <a16:creationId xmlns:a16="http://schemas.microsoft.com/office/drawing/2014/main" id="{F8B1601D-B0CC-003F-D794-5BA006EE3845}"/>
              </a:ext>
            </a:extLst>
          </p:cNvPr>
          <p:cNvSpPr/>
          <p:nvPr/>
        </p:nvSpPr>
        <p:spPr>
          <a:xfrm>
            <a:off x="1301910" y="313877"/>
            <a:ext cx="4318000"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BDACD4"/>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6" name="Group 5">
            <a:extLst>
              <a:ext uri="{FF2B5EF4-FFF2-40B4-BE49-F238E27FC236}">
                <a16:creationId xmlns:a16="http://schemas.microsoft.com/office/drawing/2014/main" id="{36456C68-85C8-CC78-914A-1E55749D83AD}"/>
              </a:ext>
            </a:extLst>
          </p:cNvPr>
          <p:cNvGrpSpPr/>
          <p:nvPr/>
        </p:nvGrpSpPr>
        <p:grpSpPr>
          <a:xfrm>
            <a:off x="1469421" y="447795"/>
            <a:ext cx="5009628" cy="557769"/>
            <a:chOff x="3442453" y="958549"/>
            <a:chExt cx="5009628" cy="557769"/>
          </a:xfrm>
        </p:grpSpPr>
        <p:sp>
          <p:nvSpPr>
            <p:cNvPr id="10" name="TextBox 9">
              <a:extLst>
                <a:ext uri="{FF2B5EF4-FFF2-40B4-BE49-F238E27FC236}">
                  <a16:creationId xmlns:a16="http://schemas.microsoft.com/office/drawing/2014/main" id="{2D06D1EE-B7CC-0B9A-909B-DC5293BE82CB}"/>
                </a:ext>
              </a:extLst>
            </p:cNvPr>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STEM và cuộc sống</a:t>
              </a:r>
            </a:p>
          </p:txBody>
        </p:sp>
        <p:sp>
          <p:nvSpPr>
            <p:cNvPr id="14" name="TextBox 13">
              <a:extLst>
                <a:ext uri="{FF2B5EF4-FFF2-40B4-BE49-F238E27FC236}">
                  <a16:creationId xmlns:a16="http://schemas.microsoft.com/office/drawing/2014/main" id="{6A028F8A-2D41-D62B-2EB1-DF03B8DE2171}"/>
                </a:ext>
              </a:extLst>
            </p:cNvPr>
            <p:cNvSpPr txBox="1"/>
            <p:nvPr/>
          </p:nvSpPr>
          <p:spPr>
            <a:xfrm>
              <a:off x="3442453" y="958549"/>
              <a:ext cx="4565619" cy="553998"/>
            </a:xfrm>
            <a:prstGeom prst="rect">
              <a:avLst/>
            </a:prstGeom>
            <a:noFill/>
            <a:effectLst/>
          </p:spPr>
          <p:txBody>
            <a:bodyPr wrap="square" rtlCol="0">
              <a:spAutoFit/>
            </a:bodyPr>
            <a:lstStyle/>
            <a:p>
              <a:r>
                <a:rPr lang="en-US" sz="3000" b="1" spc="50">
                  <a:ln w="9525" cmpd="sng">
                    <a:noFill/>
                    <a:prstDash val="solid"/>
                  </a:ln>
                  <a:solidFill>
                    <a:srgbClr val="7E3E98"/>
                  </a:solidFill>
                  <a:effectLst/>
                  <a:latin typeface="SVN-SAF" panose="02040603050506020204" pitchFamily="18" charset="0"/>
                  <a:ea typeface="Roboto" panose="02000000000000000000" pitchFamily="2" charset="0"/>
                </a:rPr>
                <a:t>STEm và cuộc sống</a:t>
              </a:r>
            </a:p>
          </p:txBody>
        </p:sp>
      </p:grpSp>
      <p:pic>
        <p:nvPicPr>
          <p:cNvPr id="18" name="Picture 17" descr="A cartoon of a purple gear&#10;&#10;Description automatically generated">
            <a:extLst>
              <a:ext uri="{FF2B5EF4-FFF2-40B4-BE49-F238E27FC236}">
                <a16:creationId xmlns:a16="http://schemas.microsoft.com/office/drawing/2014/main" id="{1E39B909-FFF7-822E-1B5D-7F1D014754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040" b="92090" l="9040" r="89831">
                        <a14:foregroundMark x1="27684" y1="48023" x2="27684" y2="48023"/>
                        <a14:foregroundMark x1="35028" y1="39548" x2="34463" y2="53672"/>
                        <a14:foregroundMark x1="38418" y1="36158" x2="27684" y2="61582"/>
                        <a14:foregroundMark x1="27684" y1="61582" x2="27684" y2="62147"/>
                        <a14:foregroundMark x1="48588" y1="9040" x2="49718" y2="12429"/>
                        <a14:foregroundMark x1="80226" y1="18079" x2="80226" y2="18079"/>
                        <a14:foregroundMark x1="84181" y1="14124" x2="84181" y2="14124"/>
                        <a14:foregroundMark x1="12429" y1="74576" x2="12429" y2="74576"/>
                        <a14:foregroundMark x1="9040" y1="73446" x2="9040" y2="73446"/>
                        <a14:foregroundMark x1="53107" y1="92090" x2="53107" y2="92090"/>
                        <a14:backgroundMark x1="85876" y1="10734" x2="85876" y2="12994"/>
                        <a14:backgroundMark x1="84746" y1="12994" x2="84746" y2="12994"/>
                        <a14:backgroundMark x1="80791" y1="17514" x2="80791" y2="17514"/>
                      </a14:backgroundRemoval>
                    </a14:imgEffect>
                  </a14:imgLayer>
                </a14:imgProps>
              </a:ext>
              <a:ext uri="{28A0092B-C50C-407E-A947-70E740481C1C}">
                <a14:useLocalDpi xmlns:a14="http://schemas.microsoft.com/office/drawing/2010/main" val="0"/>
              </a:ext>
            </a:extLst>
          </a:blip>
          <a:stretch>
            <a:fillRect/>
          </a:stretch>
        </p:blipFill>
        <p:spPr>
          <a:xfrm>
            <a:off x="265653" y="97336"/>
            <a:ext cx="1261872" cy="1261872"/>
          </a:xfrm>
          <a:prstGeom prst="rect">
            <a:avLst/>
          </a:prstGeom>
          <a:effectLst>
            <a:outerShdw blurRad="50800" dist="76200" dir="2700000" algn="tl" rotWithShape="0">
              <a:prstClr val="black">
                <a:alpha val="40000"/>
              </a:prstClr>
            </a:outerShdw>
          </a:effectLst>
        </p:spPr>
      </p:pic>
      <p:pic>
        <p:nvPicPr>
          <p:cNvPr id="19" name="Picture 18">
            <a:extLst>
              <a:ext uri="{FF2B5EF4-FFF2-40B4-BE49-F238E27FC236}">
                <a16:creationId xmlns:a16="http://schemas.microsoft.com/office/drawing/2014/main" id="{6A4E1484-5177-165C-223F-5FE448AB21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31" name="Picture 30">
            <a:extLst>
              <a:ext uri="{FF2B5EF4-FFF2-40B4-BE49-F238E27FC236}">
                <a16:creationId xmlns:a16="http://schemas.microsoft.com/office/drawing/2014/main" id="{5B8823E0-B75A-A657-5B63-7E7E3DCFCC14}"/>
              </a:ext>
            </a:extLst>
          </p:cNvPr>
          <p:cNvPicPr>
            <a:picLocks noChangeAspect="1"/>
          </p:cNvPicPr>
          <p:nvPr/>
        </p:nvPicPr>
        <p:blipFill>
          <a:blip r:embed="rId6"/>
          <a:stretch>
            <a:fillRect/>
          </a:stretch>
        </p:blipFill>
        <p:spPr>
          <a:xfrm>
            <a:off x="624038" y="1456324"/>
            <a:ext cx="10978201" cy="4940515"/>
          </a:xfrm>
          <a:prstGeom prst="rect">
            <a:avLst/>
          </a:prstGeom>
        </p:spPr>
      </p:pic>
    </p:spTree>
    <p:extLst>
      <p:ext uri="{BB962C8B-B14F-4D97-AF65-F5344CB8AC3E}">
        <p14:creationId xmlns:p14="http://schemas.microsoft.com/office/powerpoint/2010/main" val="212161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74;p5">
            <a:extLst>
              <a:ext uri="{FF2B5EF4-FFF2-40B4-BE49-F238E27FC236}">
                <a16:creationId xmlns:a16="http://schemas.microsoft.com/office/drawing/2014/main" id="{67C2CF5B-B29A-68AD-342B-26C063837B1A}"/>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26166" y="3741514"/>
            <a:ext cx="236649" cy="219008"/>
          </a:xfrm>
          <a:prstGeom prst="rect">
            <a:avLst/>
          </a:prstGeom>
          <a:noFill/>
          <a:ln>
            <a:noFill/>
          </a:ln>
        </p:spPr>
      </p:pic>
      <p:pic>
        <p:nvPicPr>
          <p:cNvPr id="10" name="Google Shape;175;p5">
            <a:extLst>
              <a:ext uri="{FF2B5EF4-FFF2-40B4-BE49-F238E27FC236}">
                <a16:creationId xmlns:a16="http://schemas.microsoft.com/office/drawing/2014/main" id="{6A83B1A0-5EB3-BC23-2B1D-FCB2AD1E8F58}"/>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03091" y="5037769"/>
            <a:ext cx="236649" cy="219008"/>
          </a:xfrm>
          <a:prstGeom prst="rect">
            <a:avLst/>
          </a:prstGeom>
          <a:noFill/>
          <a:ln>
            <a:noFill/>
          </a:ln>
        </p:spPr>
      </p:pic>
      <p:pic>
        <p:nvPicPr>
          <p:cNvPr id="11" name="Google Shape;176;p5">
            <a:extLst>
              <a:ext uri="{FF2B5EF4-FFF2-40B4-BE49-F238E27FC236}">
                <a16:creationId xmlns:a16="http://schemas.microsoft.com/office/drawing/2014/main" id="{936B9550-3403-404F-E218-C3CBF315A6E2}"/>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43666" y="1432756"/>
            <a:ext cx="5779054" cy="4612444"/>
          </a:xfrm>
          <a:prstGeom prst="rect">
            <a:avLst/>
          </a:prstGeom>
          <a:noFill/>
          <a:ln>
            <a:noFill/>
          </a:ln>
        </p:spPr>
      </p:pic>
      <p:sp>
        <p:nvSpPr>
          <p:cNvPr id="15" name="Google Shape;181;p5">
            <a:extLst>
              <a:ext uri="{FF2B5EF4-FFF2-40B4-BE49-F238E27FC236}">
                <a16:creationId xmlns:a16="http://schemas.microsoft.com/office/drawing/2014/main" id="{1C604D10-016F-4A9D-DF28-2B5E449FB88E}"/>
              </a:ext>
            </a:extLst>
          </p:cNvPr>
          <p:cNvSpPr txBox="1"/>
          <p:nvPr/>
        </p:nvSpPr>
        <p:spPr>
          <a:xfrm>
            <a:off x="6040450" y="1596728"/>
            <a:ext cx="5940513" cy="4154984"/>
          </a:xfrm>
          <a:prstGeom prst="rect">
            <a:avLst/>
          </a:prstGeom>
          <a:noFill/>
          <a:ln>
            <a:noFill/>
          </a:ln>
        </p:spPr>
        <p:txBody>
          <a:bodyPr spcFirstLastPara="1" wrap="square" lIns="0" tIns="0" rIns="0" bIns="0" anchor="t" anchorCtr="0">
            <a:spAutoFit/>
          </a:bodyPr>
          <a:lstStyle/>
          <a:p>
            <a:pPr algn="ctr">
              <a:lnSpc>
                <a:spcPct val="150000"/>
              </a:lnSpc>
            </a:pPr>
            <a:r>
              <a:rPr lang="en-US" sz="6000" b="1">
                <a:solidFill>
                  <a:schemeClr val="accent1"/>
                </a:solidFill>
                <a:latin typeface="Open Sans" panose="020B0606030504020204" pitchFamily="34" charset="0"/>
                <a:ea typeface="Open Sans" panose="020B0606030504020204" pitchFamily="34" charset="0"/>
                <a:cs typeface="Open Sans" panose="020B0606030504020204" pitchFamily="34" charset="0"/>
              </a:rPr>
              <a:t>Cảm ơn các em đã tham gia học tích cực!</a:t>
            </a:r>
            <a:endParaRPr sz="6000" b="1">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61C6BCA9-7831-4E69-D4E0-B64E67378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Tree>
    <p:extLst>
      <p:ext uri="{BB962C8B-B14F-4D97-AF65-F5344CB8AC3E}">
        <p14:creationId xmlns:p14="http://schemas.microsoft.com/office/powerpoint/2010/main" val="147113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60681"/>
            <a:ext cx="3344731" cy="7237400"/>
            <a:chOff x="-212990" y="-360681"/>
            <a:chExt cx="3344731" cy="7237400"/>
          </a:xfrm>
          <a:solidFill>
            <a:srgbClr val="FFDDDD"/>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69960"/>
            <a:ext cx="3344731" cy="7346679"/>
            <a:chOff x="-345470" y="-469960"/>
            <a:chExt cx="3344731" cy="7376013"/>
          </a:xfrm>
          <a:solidFill>
            <a:srgbClr val="FFC5C5"/>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98600"/>
            <a:ext cx="3344420" cy="7475319"/>
            <a:chOff x="-461734" y="-598600"/>
            <a:chExt cx="3344420" cy="7580186"/>
          </a:xfrm>
          <a:solidFill>
            <a:srgbClr val="FFB3B3"/>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5" name="Rectangle: Single Corner Rounded 4">
            <a:extLst>
              <a:ext uri="{FF2B5EF4-FFF2-40B4-BE49-F238E27FC236}">
                <a16:creationId xmlns:a16="http://schemas.microsoft.com/office/drawing/2014/main" id="{ADAB989A-95A5-BFAA-56BF-BF6E6F925976}"/>
              </a:ext>
            </a:extLst>
          </p:cNvPr>
          <p:cNvSpPr/>
          <p:nvPr/>
        </p:nvSpPr>
        <p:spPr>
          <a:xfrm rot="10800000">
            <a:off x="566500" y="1723962"/>
            <a:ext cx="10819254" cy="4740429"/>
          </a:xfrm>
          <a:prstGeom prst="round1Rect">
            <a:avLst>
              <a:gd name="adj" fmla="val 15472"/>
            </a:avLst>
          </a:prstGeom>
          <a:solidFill>
            <a:srgbClr val="FDE2D1"/>
          </a:solidFill>
          <a:ln w="47625">
            <a:solidFill>
              <a:srgbClr val="F256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latin typeface="#9Slide03 Open Sans" panose="020B0606030504020204" pitchFamily="34" charset="0"/>
            </a:endParaRPr>
          </a:p>
        </p:txBody>
      </p:sp>
      <p:grpSp>
        <p:nvGrpSpPr>
          <p:cNvPr id="36" name="Group 35">
            <a:extLst>
              <a:ext uri="{FF2B5EF4-FFF2-40B4-BE49-F238E27FC236}">
                <a16:creationId xmlns:a16="http://schemas.microsoft.com/office/drawing/2014/main" id="{CE1BCCD6-1C4D-D0E6-58C3-FD05617C8065}"/>
              </a:ext>
            </a:extLst>
          </p:cNvPr>
          <p:cNvGrpSpPr/>
          <p:nvPr/>
        </p:nvGrpSpPr>
        <p:grpSpPr>
          <a:xfrm>
            <a:off x="9067237" y="-24574"/>
            <a:ext cx="3593475" cy="7449566"/>
            <a:chOff x="9067237" y="-24574"/>
            <a:chExt cx="3593475" cy="7449566"/>
          </a:xfrm>
        </p:grpSpPr>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FDDDD"/>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FDDDD"/>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FFC5C5"/>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FFC5C5"/>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16292" y="-24574"/>
              <a:ext cx="3344420" cy="7449566"/>
              <a:chOff x="9316292" y="-24574"/>
              <a:chExt cx="3344420" cy="7449566"/>
            </a:xfrm>
            <a:solidFill>
              <a:srgbClr val="FFB3B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78170"/>
                <a:ext cx="3344420" cy="7346822"/>
                <a:chOff x="5910"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14" name="Picture 13">
            <a:extLst>
              <a:ext uri="{FF2B5EF4-FFF2-40B4-BE49-F238E27FC236}">
                <a16:creationId xmlns:a16="http://schemas.microsoft.com/office/drawing/2014/main" id="{F83EDDFC-8AA7-4EA2-4ED6-3BF138BEF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2" name="TextBox 1">
            <a:extLst>
              <a:ext uri="{FF2B5EF4-FFF2-40B4-BE49-F238E27FC236}">
                <a16:creationId xmlns:a16="http://schemas.microsoft.com/office/drawing/2014/main" id="{DF81DDED-A461-6F99-CEAC-FCE60095B95B}"/>
              </a:ext>
            </a:extLst>
          </p:cNvPr>
          <p:cNvSpPr txBox="1"/>
          <p:nvPr/>
        </p:nvSpPr>
        <p:spPr>
          <a:xfrm>
            <a:off x="806246" y="1775923"/>
            <a:ext cx="9983536" cy="4247317"/>
          </a:xfrm>
          <a:prstGeom prst="rect">
            <a:avLst/>
          </a:prstGeom>
          <a:noFill/>
        </p:spPr>
        <p:txBody>
          <a:bodyPr wrap="square">
            <a:spAutoFit/>
          </a:bodyPr>
          <a:lstStyle/>
          <a:p>
            <a:pPr marL="571500" indent="-571500" algn="just">
              <a:buClr>
                <a:srgbClr val="FB2D2D"/>
              </a:buClr>
              <a:buSzPct val="150000"/>
              <a:buFont typeface="Arial" panose="020B0604020202020204" pitchFamily="34" charset="0"/>
              <a:buChar char="•"/>
            </a:pPr>
            <a:r>
              <a:rPr lang="vi-VN" sz="3000">
                <a:latin typeface="Open Sans" panose="020B0606030504020204" pitchFamily="34" charset="0"/>
                <a:ea typeface="Open Sans" panose="020B0606030504020204" pitchFamily="34" charset="0"/>
                <a:cs typeface="Open Sans" panose="020B0606030504020204" pitchFamily="34" charset="0"/>
              </a:rPr>
              <a:t>Chỉ và nói được vị trí của Trái Đất trong hệ Mặt Trời (trên sơ đồ, tranh ảnh).</a:t>
            </a:r>
          </a:p>
          <a:p>
            <a:pPr marL="571500" indent="-571500" algn="just">
              <a:buClr>
                <a:srgbClr val="FB2D2D"/>
              </a:buClr>
              <a:buSzPct val="150000"/>
              <a:buFont typeface="Arial" panose="020B0604020202020204" pitchFamily="34" charset="0"/>
              <a:buChar char="•"/>
            </a:pPr>
            <a:r>
              <a:rPr lang="vi-VN" sz="3000">
                <a:latin typeface="Open Sans" panose="020B0606030504020204" pitchFamily="34" charset="0"/>
                <a:ea typeface="Open Sans" panose="020B0606030504020204" pitchFamily="34" charset="0"/>
                <a:cs typeface="Open Sans" panose="020B0606030504020204" pitchFamily="34" charset="0"/>
              </a:rPr>
              <a:t>Chỉ được chiều chuyển động của Trái Đất quanh mình nó và quanh Mặt Trời (trên sơ đồ, mô hình).</a:t>
            </a:r>
          </a:p>
          <a:p>
            <a:pPr marL="571500" indent="-571500" algn="just">
              <a:buClr>
                <a:srgbClr val="FB2D2D"/>
              </a:buClr>
              <a:buSzPct val="150000"/>
              <a:buFont typeface="Arial" panose="020B0604020202020204" pitchFamily="34" charset="0"/>
              <a:buChar char="•"/>
            </a:pPr>
            <a:r>
              <a:rPr lang="vi-VN" sz="3000">
                <a:latin typeface="Open Sans" panose="020B0606030504020204" pitchFamily="34" charset="0"/>
                <a:ea typeface="Open Sans" panose="020B0606030504020204" pitchFamily="34" charset="0"/>
                <a:cs typeface="Open Sans" panose="020B0606030504020204" pitchFamily="34" charset="0"/>
              </a:rPr>
              <a:t>Làm được mô hình để giải thích được hiện tượng ngày và đêm trên Trái Đất.</a:t>
            </a:r>
          </a:p>
          <a:p>
            <a:pPr marL="571500" indent="-571500" algn="just">
              <a:buClr>
                <a:srgbClr val="FB2D2D"/>
              </a:buClr>
              <a:buSzPct val="150000"/>
              <a:buFont typeface="Arial" panose="020B0604020202020204" pitchFamily="34" charset="0"/>
              <a:buChar char="•"/>
            </a:pPr>
            <a:r>
              <a:rPr lang="vi-VN" sz="3000">
                <a:latin typeface="Open Sans" panose="020B0606030504020204" pitchFamily="34" charset="0"/>
                <a:ea typeface="Open Sans" panose="020B0606030504020204" pitchFamily="34" charset="0"/>
                <a:cs typeface="Open Sans" panose="020B0606030504020204" pitchFamily="34" charset="0"/>
              </a:rPr>
              <a:t>Thể hiện được sự tương phản của hình, khối trong mô hình.</a:t>
            </a:r>
          </a:p>
          <a:p>
            <a:pPr marL="571500" indent="-571500" algn="just">
              <a:buClr>
                <a:srgbClr val="FB2D2D"/>
              </a:buClr>
              <a:buSzPct val="150000"/>
              <a:buFont typeface="Arial" panose="020B0604020202020204" pitchFamily="34" charset="0"/>
              <a:buChar char="•"/>
            </a:pPr>
            <a:r>
              <a:rPr lang="vi-VN" sz="3000">
                <a:latin typeface="Open Sans" panose="020B0606030504020204" pitchFamily="34" charset="0"/>
                <a:ea typeface="Open Sans" panose="020B0606030504020204" pitchFamily="34" charset="0"/>
                <a:cs typeface="Open Sans" panose="020B0606030504020204" pitchFamily="34" charset="0"/>
              </a:rPr>
              <a:t>Trưng bày, giới thiệu được sản phẩm.</a:t>
            </a:r>
          </a:p>
        </p:txBody>
      </p:sp>
      <p:sp>
        <p:nvSpPr>
          <p:cNvPr id="6" name="Freeform: Shape 5">
            <a:extLst>
              <a:ext uri="{FF2B5EF4-FFF2-40B4-BE49-F238E27FC236}">
                <a16:creationId xmlns:a16="http://schemas.microsoft.com/office/drawing/2014/main" id="{4EC55E62-D2ED-367A-C430-B80AA0C8418F}"/>
              </a:ext>
            </a:extLst>
          </p:cNvPr>
          <p:cNvSpPr/>
          <p:nvPr/>
        </p:nvSpPr>
        <p:spPr>
          <a:xfrm>
            <a:off x="1202383" y="263077"/>
            <a:ext cx="2838215"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38215" h="837128">
                <a:moveTo>
                  <a:pt x="178352" y="13097"/>
                </a:moveTo>
                <a:cubicBezTo>
                  <a:pt x="400602" y="-25003"/>
                  <a:pt x="968927" y="32147"/>
                  <a:pt x="1321352" y="32147"/>
                </a:cubicBezTo>
                <a:cubicBezTo>
                  <a:pt x="1673777" y="32147"/>
                  <a:pt x="2050015" y="-17065"/>
                  <a:pt x="2292902" y="13097"/>
                </a:cubicBezTo>
                <a:cubicBezTo>
                  <a:pt x="2535789" y="43259"/>
                  <a:pt x="2694540" y="116285"/>
                  <a:pt x="2778677" y="213122"/>
                </a:cubicBezTo>
                <a:cubicBezTo>
                  <a:pt x="2862815" y="309960"/>
                  <a:pt x="2846939" y="503635"/>
                  <a:pt x="2797727" y="594122"/>
                </a:cubicBezTo>
                <a:cubicBezTo>
                  <a:pt x="2748515" y="6846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ABDA6"/>
          </a:solidFill>
          <a:ln>
            <a:solidFill>
              <a:srgbClr val="FABEA8"/>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10" name="Group 9">
            <a:extLst>
              <a:ext uri="{FF2B5EF4-FFF2-40B4-BE49-F238E27FC236}">
                <a16:creationId xmlns:a16="http://schemas.microsoft.com/office/drawing/2014/main" id="{13FF0CCF-4D66-B2AA-FE77-5F84C6422CA9}"/>
              </a:ext>
            </a:extLst>
          </p:cNvPr>
          <p:cNvGrpSpPr/>
          <p:nvPr/>
        </p:nvGrpSpPr>
        <p:grpSpPr>
          <a:xfrm>
            <a:off x="1665153" y="393608"/>
            <a:ext cx="2236331" cy="553998"/>
            <a:chOff x="3452414" y="809920"/>
            <a:chExt cx="4999667" cy="553998"/>
          </a:xfrm>
        </p:grpSpPr>
        <p:sp>
          <p:nvSpPr>
            <p:cNvPr id="31" name="TextBox 30">
              <a:extLst>
                <a:ext uri="{FF2B5EF4-FFF2-40B4-BE49-F238E27FC236}">
                  <a16:creationId xmlns:a16="http://schemas.microsoft.com/office/drawing/2014/main" id="{CF54E0EB-A093-2DFC-D6CA-6BFBAD53B2C1}"/>
                </a:ext>
              </a:extLst>
            </p:cNvPr>
            <p:cNvSpPr txBox="1"/>
            <p:nvPr/>
          </p:nvSpPr>
          <p:spPr>
            <a:xfrm>
              <a:off x="3455153" y="8099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MỤC TIÊU</a:t>
              </a:r>
            </a:p>
          </p:txBody>
        </p:sp>
        <p:sp>
          <p:nvSpPr>
            <p:cNvPr id="34" name="TextBox 33">
              <a:extLst>
                <a:ext uri="{FF2B5EF4-FFF2-40B4-BE49-F238E27FC236}">
                  <a16:creationId xmlns:a16="http://schemas.microsoft.com/office/drawing/2014/main" id="{29F261FF-48FC-596B-0BBD-4EA92FF2A26C}"/>
                </a:ext>
              </a:extLst>
            </p:cNvPr>
            <p:cNvSpPr txBox="1"/>
            <p:nvPr/>
          </p:nvSpPr>
          <p:spPr>
            <a:xfrm>
              <a:off x="3452414" y="809920"/>
              <a:ext cx="4996928" cy="553998"/>
            </a:xfrm>
            <a:prstGeom prst="rect">
              <a:avLst/>
            </a:prstGeom>
            <a:noFill/>
            <a:effectLst/>
          </p:spPr>
          <p:txBody>
            <a:bodyPr wrap="square" rtlCol="0">
              <a:spAutoFit/>
            </a:bodyPr>
            <a:lstStyle/>
            <a:p>
              <a:r>
                <a:rPr lang="en-US" sz="3000" b="1" spc="50">
                  <a:ln w="9525" cmpd="sng">
                    <a:noFill/>
                    <a:prstDash val="solid"/>
                  </a:ln>
                  <a:solidFill>
                    <a:srgbClr val="FB0401"/>
                  </a:solidFill>
                  <a:effectLst/>
                  <a:latin typeface="SVN-SAF" panose="02040603050506020204" pitchFamily="18" charset="0"/>
                  <a:ea typeface="Roboto" panose="02000000000000000000" pitchFamily="2" charset="0"/>
                </a:rPr>
                <a:t>MỤC TIÊU</a:t>
              </a:r>
            </a:p>
          </p:txBody>
        </p:sp>
      </p:grpSp>
      <p:pic>
        <p:nvPicPr>
          <p:cNvPr id="35" name="Picture 2">
            <a:extLst>
              <a:ext uri="{FF2B5EF4-FFF2-40B4-BE49-F238E27FC236}">
                <a16:creationId xmlns:a16="http://schemas.microsoft.com/office/drawing/2014/main" id="{A6265908-2BCF-8643-3EFE-4D566D4DC6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25" b="93220" l="6780" r="93785">
                        <a14:foregroundMark x1="24294" y1="8475" x2="24294" y2="8475"/>
                        <a14:foregroundMark x1="7910" y1="22599" x2="7910" y2="22599"/>
                        <a14:foregroundMark x1="42373" y1="11299" x2="42373" y2="11299"/>
                        <a14:foregroundMark x1="45198" y1="5085" x2="45198" y2="5085"/>
                        <a14:foregroundMark x1="46328" y1="3955" x2="46328" y2="3955"/>
                        <a14:foregroundMark x1="36723" y1="5650" x2="36723" y2="5650"/>
                        <a14:foregroundMark x1="40678" y1="9605" x2="40678" y2="9605"/>
                        <a14:foregroundMark x1="77401" y1="9040" x2="77401" y2="9040"/>
                        <a14:foregroundMark x1="87571" y1="9605" x2="87571" y2="9605"/>
                        <a14:foregroundMark x1="88701" y1="18079" x2="88701" y2="18079"/>
                        <a14:foregroundMark x1="91525" y1="49153" x2="91525" y2="49153"/>
                        <a14:foregroundMark x1="85311" y1="42938" x2="85311" y2="42938"/>
                        <a14:foregroundMark x1="85311" y1="42938" x2="85311" y2="42938"/>
                        <a14:foregroundMark x1="81356" y1="21469" x2="68927" y2="66667"/>
                        <a14:foregroundMark x1="48588" y1="7345" x2="78531" y2="16384"/>
                        <a14:foregroundMark x1="78531" y1="16384" x2="90960" y2="42373"/>
                        <a14:foregroundMark x1="90960" y1="42373" x2="89831" y2="65537"/>
                        <a14:foregroundMark x1="67232" y1="33898" x2="67232" y2="33898"/>
                        <a14:foregroundMark x1="67232" y1="33898" x2="67232" y2="33898"/>
                        <a14:foregroundMark x1="64972" y1="31638" x2="64972" y2="31638"/>
                        <a14:foregroundMark x1="64972" y1="31638" x2="64972" y2="31638"/>
                        <a14:foregroundMark x1="59322" y1="25424" x2="59322" y2="25424"/>
                        <a14:foregroundMark x1="59322" y1="25424" x2="59322" y2="25424"/>
                        <a14:foregroundMark x1="57627" y1="25424" x2="57627" y2="25424"/>
                        <a14:foregroundMark x1="57627" y1="25424" x2="57627" y2="25424"/>
                        <a14:foregroundMark x1="57627" y1="25424" x2="57627" y2="25424"/>
                        <a14:foregroundMark x1="57627" y1="25424" x2="57627" y2="25424"/>
                        <a14:foregroundMark x1="57627" y1="25424" x2="57627" y2="25424"/>
                        <a14:foregroundMark x1="58757" y1="24294" x2="58757" y2="24294"/>
                        <a14:foregroundMark x1="58757" y1="24294" x2="58757" y2="24294"/>
                        <a14:foregroundMark x1="58757" y1="24294" x2="58757" y2="24294"/>
                        <a14:foregroundMark x1="53107" y1="26554" x2="53107" y2="26554"/>
                        <a14:foregroundMark x1="53107" y1="27119" x2="53107" y2="27119"/>
                        <a14:foregroundMark x1="53107" y1="27119" x2="53107" y2="27119"/>
                        <a14:foregroundMark x1="52542" y1="27119" x2="52542" y2="27119"/>
                        <a14:foregroundMark x1="49718" y1="27119" x2="49718" y2="27119"/>
                        <a14:foregroundMark x1="48023" y1="27119" x2="48023" y2="27119"/>
                        <a14:foregroundMark x1="47458" y1="27119" x2="47458" y2="27119"/>
                        <a14:foregroundMark x1="46893" y1="27119" x2="46893" y2="27119"/>
                        <a14:foregroundMark x1="42373" y1="28249" x2="42373" y2="28249"/>
                        <a14:foregroundMark x1="41808" y1="23164" x2="41808" y2="23164"/>
                        <a14:foregroundMark x1="41243" y1="21469" x2="41243" y2="21469"/>
                        <a14:foregroundMark x1="32768" y1="33333" x2="32203" y2="36723"/>
                        <a14:foregroundMark x1="20904" y1="47458" x2="20904" y2="47458"/>
                        <a14:foregroundMark x1="20904" y1="47458" x2="20904" y2="47458"/>
                        <a14:foregroundMark x1="23164" y1="53107" x2="25424" y2="56497"/>
                        <a14:foregroundMark x1="25424" y1="59322" x2="26554" y2="61582"/>
                        <a14:foregroundMark x1="26554" y1="61582" x2="26554" y2="57062"/>
                        <a14:foregroundMark x1="26554" y1="42938" x2="26554" y2="42938"/>
                        <a14:foregroundMark x1="27119" y1="40113" x2="27119" y2="40113"/>
                        <a14:foregroundMark x1="28249" y1="38983" x2="28249" y2="39548"/>
                        <a14:foregroundMark x1="26554" y1="63842" x2="28814" y2="67797"/>
                        <a14:foregroundMark x1="28814" y1="67797" x2="29944" y2="68362"/>
                        <a14:foregroundMark x1="34463" y1="71751" x2="36723" y2="73446"/>
                        <a14:foregroundMark x1="41808" y1="77966" x2="48023" y2="80226"/>
                        <a14:foregroundMark x1="49153" y1="80791" x2="49153" y2="80791"/>
                        <a14:foregroundMark x1="50282" y1="80791" x2="50282" y2="80791"/>
                        <a14:foregroundMark x1="59887" y1="78531" x2="59887" y2="78531"/>
                        <a14:foregroundMark x1="63277" y1="74011" x2="63277" y2="74011"/>
                        <a14:foregroundMark x1="66102" y1="65537" x2="60452" y2="68927"/>
                        <a14:foregroundMark x1="45198" y1="74576" x2="45198" y2="74576"/>
                        <a14:foregroundMark x1="48588" y1="59322" x2="51977" y2="55367"/>
                        <a14:foregroundMark x1="55932" y1="49153" x2="55932" y2="49153"/>
                        <a14:foregroundMark x1="58192" y1="46893" x2="58192" y2="46893"/>
                        <a14:foregroundMark x1="58192" y1="46893" x2="58192" y2="46893"/>
                        <a14:foregroundMark x1="60452" y1="56497" x2="61017" y2="57627"/>
                        <a14:foregroundMark x1="61582" y1="57627" x2="61582" y2="57627"/>
                        <a14:foregroundMark x1="61582" y1="57627" x2="61582" y2="57627"/>
                        <a14:foregroundMark x1="61582" y1="57627" x2="61582" y2="57627"/>
                        <a14:foregroundMark x1="61582" y1="57627" x2="61582" y2="55932"/>
                        <a14:foregroundMark x1="61582" y1="48588" x2="61582" y2="48588"/>
                        <a14:foregroundMark x1="61017" y1="46893" x2="61017" y2="46893"/>
                        <a14:foregroundMark x1="65537" y1="38983" x2="66102" y2="37853"/>
                        <a14:foregroundMark x1="70056" y1="28814" x2="70056" y2="28814"/>
                        <a14:foregroundMark x1="75141" y1="20904" x2="75141" y2="20904"/>
                        <a14:foregroundMark x1="78531" y1="16384" x2="78531" y2="16384"/>
                        <a14:foregroundMark x1="70056" y1="49153" x2="70056" y2="53107"/>
                        <a14:foregroundMark x1="64972" y1="64407" x2="63842" y2="66667"/>
                        <a14:foregroundMark x1="61582" y1="73446" x2="62147" y2="78531"/>
                        <a14:foregroundMark x1="61017" y1="82486" x2="61017" y2="84181"/>
                        <a14:foregroundMark x1="60452" y1="85876" x2="59887" y2="87006"/>
                        <a14:foregroundMark x1="59887" y1="87571" x2="59887" y2="88701"/>
                        <a14:foregroundMark x1="58192" y1="89266" x2="58192" y2="89266"/>
                        <a14:foregroundMark x1="56497" y1="90395" x2="56497" y2="90395"/>
                        <a14:foregroundMark x1="54802" y1="90960" x2="54802" y2="90960"/>
                        <a14:foregroundMark x1="50847" y1="93220" x2="50847" y2="93220"/>
                        <a14:foregroundMark x1="50282" y1="93785" x2="50282" y2="93785"/>
                        <a14:foregroundMark x1="49153" y1="94350" x2="49153" y2="94350"/>
                        <a14:foregroundMark x1="49153" y1="94350" x2="49153" y2="94350"/>
                        <a14:foregroundMark x1="47458" y1="94350" x2="47458" y2="94350"/>
                        <a14:foregroundMark x1="44068" y1="93785" x2="44068" y2="93785"/>
                        <a14:foregroundMark x1="43503" y1="93785" x2="43503" y2="93785"/>
                        <a14:foregroundMark x1="38983" y1="93785" x2="38983" y2="93785"/>
                        <a14:foregroundMark x1="38983" y1="93220" x2="37853" y2="93220"/>
                        <a14:foregroundMark x1="18644" y1="16384" x2="18644" y2="16384"/>
                        <a14:foregroundMark x1="21469" y1="9605" x2="21469" y2="9605"/>
                        <a14:foregroundMark x1="27684" y1="10734" x2="27684" y2="10734"/>
                        <a14:foregroundMark x1="32203" y1="12994" x2="32768" y2="14124"/>
                        <a14:foregroundMark x1="31638" y1="19774" x2="31638" y2="19774"/>
                        <a14:foregroundMark x1="51412" y1="9040" x2="51412" y2="9040"/>
                        <a14:foregroundMark x1="20904" y1="27119" x2="20904" y2="27119"/>
                        <a14:foregroundMark x1="14689" y1="33333" x2="14689" y2="33333"/>
                        <a14:foregroundMark x1="10734" y1="27119" x2="10734" y2="27119"/>
                        <a14:foregroundMark x1="6780" y1="24294" x2="6780" y2="24294"/>
                        <a14:foregroundMark x1="10734" y1="33898" x2="7345" y2="53672"/>
                        <a14:foregroundMark x1="7910" y1="52542" x2="12429" y2="59322"/>
                        <a14:foregroundMark x1="9605" y1="54802" x2="20339" y2="81921"/>
                        <a14:foregroundMark x1="20339" y1="81921" x2="48023" y2="93220"/>
                        <a14:foregroundMark x1="48023" y1="93220" x2="51412" y2="93220"/>
                        <a14:foregroundMark x1="42938" y1="92655" x2="57627" y2="94350"/>
                        <a14:foregroundMark x1="42938" y1="9605" x2="50282" y2="17514"/>
                        <a14:foregroundMark x1="42938" y1="2825" x2="53672" y2="15254"/>
                        <a14:foregroundMark x1="80226" y1="10169" x2="87571" y2="24859"/>
                        <a14:foregroundMark x1="91525" y1="39548" x2="93785" y2="42373"/>
                      </a14:backgroundRemoval>
                    </a14:imgEffect>
                  </a14:imgLayer>
                </a14:imgProps>
              </a:ext>
              <a:ext uri="{28A0092B-C50C-407E-A947-70E740481C1C}">
                <a14:useLocalDpi xmlns:a14="http://schemas.microsoft.com/office/drawing/2010/main" val="0"/>
              </a:ext>
            </a:extLst>
          </a:blip>
          <a:srcRect/>
          <a:stretch>
            <a:fillRect/>
          </a:stretch>
        </p:blipFill>
        <p:spPr bwMode="auto">
          <a:xfrm>
            <a:off x="183586" y="77230"/>
            <a:ext cx="1262953" cy="1262953"/>
          </a:xfrm>
          <a:prstGeom prst="rect">
            <a:avLst/>
          </a:prstGeom>
          <a:noFill/>
          <a:effectLst>
            <a:outerShdw blurRad="76200" dist="635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D1AFC426-A1AF-40E8-326F-D27E71955BA2}"/>
              </a:ext>
            </a:extLst>
          </p:cNvPr>
          <p:cNvSpPr txBox="1"/>
          <p:nvPr/>
        </p:nvSpPr>
        <p:spPr>
          <a:xfrm>
            <a:off x="3964960" y="982333"/>
            <a:ext cx="5016436" cy="523220"/>
          </a:xfrm>
          <a:prstGeom prst="rect">
            <a:avLst/>
          </a:prstGeom>
          <a:noFill/>
        </p:spPr>
        <p:txBody>
          <a:bodyPr wrap="square" rtlCol="0">
            <a:spAutoFit/>
          </a:bodyPr>
          <a:lstStyle/>
          <a:p>
            <a:r>
              <a:rPr lang="en-US" sz="2800" b="1">
                <a:latin typeface="Open Sans" panose="020B0606030504020204" pitchFamily="34" charset="0"/>
                <a:ea typeface="Open Sans" panose="020B0606030504020204" pitchFamily="34" charset="0"/>
                <a:cs typeface="Open Sans" panose="020B0606030504020204" pitchFamily="34" charset="0"/>
              </a:rPr>
              <a:t>Sau bài học này, em sẽ:</a:t>
            </a:r>
          </a:p>
        </p:txBody>
      </p:sp>
    </p:spTree>
    <p:extLst>
      <p:ext uri="{BB962C8B-B14F-4D97-AF65-F5344CB8AC3E}">
        <p14:creationId xmlns:p14="http://schemas.microsoft.com/office/powerpoint/2010/main" val="231732529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
                                            <p:tgtEl>
                                              <p:spTgt spid="35"/>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14:presetBounceEnd="50000">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14:bounceEnd="50000">
                                          <p:cBhvr additive="base">
                                            <p:cTn id="18" dur="1000" fill="hold"/>
                                            <p:tgtEl>
                                              <p:spTgt spid="37"/>
                                            </p:tgtEl>
                                            <p:attrNameLst>
                                              <p:attrName>ppt_x</p:attrName>
                                            </p:attrNameLst>
                                          </p:cBhvr>
                                          <p:tavLst>
                                            <p:tav tm="0">
                                              <p:val>
                                                <p:strVal val="1+#ppt_w/2"/>
                                              </p:val>
                                            </p:tav>
                                            <p:tav tm="100000">
                                              <p:val>
                                                <p:strVal val="#ppt_x"/>
                                              </p:val>
                                            </p:tav>
                                          </p:tavLst>
                                        </p:anim>
                                        <p:anim calcmode="lin" valueType="num" p14:bounceEnd="50000">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14:presetBounceEnd="50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0000">
                                          <p:cBhvr additive="base">
                                            <p:cTn id="23"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left)">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left)">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wipe(left)">
                                          <p:cBhvr>
                                            <p:cTn id="44" dur="500"/>
                                            <p:tgtEl>
                                              <p:spTgt spid="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Effect transition="in" filter="wipe(left)">
                                          <p:cBhvr>
                                            <p:cTn id="4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P spid="6" grpId="0" animBg="1"/>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
                                            <p:tgtEl>
                                              <p:spTgt spid="35"/>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000" fill="hold"/>
                                            <p:tgtEl>
                                              <p:spTgt spid="37"/>
                                            </p:tgtEl>
                                            <p:attrNameLst>
                                              <p:attrName>ppt_x</p:attrName>
                                            </p:attrNameLst>
                                          </p:cBhvr>
                                          <p:tavLst>
                                            <p:tav tm="0">
                                              <p:val>
                                                <p:strVal val="1+#ppt_w/2"/>
                                              </p:val>
                                            </p:tav>
                                            <p:tav tm="100000">
                                              <p:val>
                                                <p:strVal val="#ppt_x"/>
                                              </p:val>
                                            </p:tav>
                                          </p:tavLst>
                                        </p:anim>
                                        <p:anim calcmode="lin" valueType="num">
                                          <p:cBhvr additive="base">
                                            <p:cTn id="19" dur="1000" fill="hold"/>
                                            <p:tgtEl>
                                              <p:spTgt spid="37"/>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1+#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Effect transition="in" filter="wipe(left)">
                                          <p:cBhvr>
                                            <p:cTn id="29" dur="500"/>
                                            <p:tgtEl>
                                              <p:spTgt spid="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xEl>
                                                  <p:pRg st="1" end="1"/>
                                                </p:txEl>
                                              </p:spTgt>
                                            </p:tgtEl>
                                            <p:attrNameLst>
                                              <p:attrName>style.visibility</p:attrName>
                                            </p:attrNameLst>
                                          </p:cBhvr>
                                          <p:to>
                                            <p:strVal val="visible"/>
                                          </p:to>
                                        </p:set>
                                        <p:animEffect transition="in" filter="wipe(left)">
                                          <p:cBhvr>
                                            <p:cTn id="34" dur="500"/>
                                            <p:tgtEl>
                                              <p:spTgt spid="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xEl>
                                                  <p:pRg st="2" end="2"/>
                                                </p:txEl>
                                              </p:spTgt>
                                            </p:tgtEl>
                                            <p:attrNameLst>
                                              <p:attrName>style.visibility</p:attrName>
                                            </p:attrNameLst>
                                          </p:cBhvr>
                                          <p:to>
                                            <p:strVal val="visible"/>
                                          </p:to>
                                        </p:set>
                                        <p:animEffect transition="in" filter="wipe(left)">
                                          <p:cBhvr>
                                            <p:cTn id="39" dur="500"/>
                                            <p:tgtEl>
                                              <p:spTgt spid="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wipe(left)">
                                          <p:cBhvr>
                                            <p:cTn id="44" dur="500"/>
                                            <p:tgtEl>
                                              <p:spTgt spid="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Effect transition="in" filter="wipe(left)">
                                          <p:cBhvr>
                                            <p:cTn id="4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uiExpand="1" build="p"/>
          <p:bldP spid="6" grpId="0" animBg="1"/>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830C390-BDA0-EB51-D582-5EF3A1D042EA}"/>
              </a:ext>
            </a:extLst>
          </p:cNvPr>
          <p:cNvGrpSpPr/>
          <p:nvPr/>
        </p:nvGrpSpPr>
        <p:grpSpPr>
          <a:xfrm>
            <a:off x="-461734" y="-598600"/>
            <a:ext cx="3593475" cy="7475319"/>
            <a:chOff x="-461734" y="-598600"/>
            <a:chExt cx="3593475" cy="7475319"/>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60681"/>
              <a:ext cx="3344731" cy="7237400"/>
              <a:chOff x="-212990" y="-360681"/>
              <a:chExt cx="3344731" cy="7237400"/>
            </a:xfrm>
            <a:solidFill>
              <a:srgbClr val="DCF0EE"/>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69960"/>
              <a:ext cx="3344731" cy="7346679"/>
              <a:chOff x="-345470" y="-469960"/>
              <a:chExt cx="3344731" cy="7376013"/>
            </a:xfrm>
            <a:solidFill>
              <a:srgbClr val="C7E7E2"/>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98600"/>
              <a:ext cx="3344420" cy="7475319"/>
              <a:chOff x="-461734" y="-598600"/>
              <a:chExt cx="3344420" cy="7580186"/>
            </a:xfrm>
            <a:solidFill>
              <a:srgbClr val="ACDCD4"/>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CF0EE"/>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CF0EE"/>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C7E7E2"/>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C7E7E2"/>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16292" y="-24574"/>
            <a:ext cx="3344420" cy="7449566"/>
            <a:chOff x="9316292" y="-24574"/>
            <a:chExt cx="3344420" cy="7449566"/>
          </a:xfrm>
          <a:solidFill>
            <a:srgbClr val="ACDCD4"/>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78170"/>
              <a:ext cx="3344420" cy="7346822"/>
              <a:chOff x="5910"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pic>
        <p:nvPicPr>
          <p:cNvPr id="2" name="Picture 1">
            <a:extLst>
              <a:ext uri="{FF2B5EF4-FFF2-40B4-BE49-F238E27FC236}">
                <a16:creationId xmlns:a16="http://schemas.microsoft.com/office/drawing/2014/main" id="{4F675E8E-4A80-7B34-A941-7924B4CBA5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1" y="1351068"/>
            <a:ext cx="2496238" cy="2655086"/>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30A14DF-1277-7827-7E16-D0323EECE5DC}"/>
              </a:ext>
            </a:extLst>
          </p:cNvPr>
          <p:cNvPicPr>
            <a:picLocks noChangeAspect="1"/>
          </p:cNvPicPr>
          <p:nvPr/>
        </p:nvPicPr>
        <p:blipFill>
          <a:blip r:embed="rId3"/>
          <a:stretch>
            <a:fillRect/>
          </a:stretch>
        </p:blipFill>
        <p:spPr>
          <a:xfrm>
            <a:off x="3034622" y="1845710"/>
            <a:ext cx="9157378" cy="1998180"/>
          </a:xfrm>
          <a:prstGeom prst="rect">
            <a:avLst/>
          </a:prstGeom>
        </p:spPr>
      </p:pic>
      <p:pic>
        <p:nvPicPr>
          <p:cNvPr id="5" name="Picture 4">
            <a:extLst>
              <a:ext uri="{FF2B5EF4-FFF2-40B4-BE49-F238E27FC236}">
                <a16:creationId xmlns:a16="http://schemas.microsoft.com/office/drawing/2014/main" id="{BE0C240B-A7DA-8EBF-EA4F-846C53943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10" name="Picture 9">
            <a:extLst>
              <a:ext uri="{FF2B5EF4-FFF2-40B4-BE49-F238E27FC236}">
                <a16:creationId xmlns:a16="http://schemas.microsoft.com/office/drawing/2014/main" id="{4B499332-AA65-1F15-1E72-6F0358A0A89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189285" y="4530834"/>
            <a:ext cx="3396029" cy="2162889"/>
          </a:xfrm>
          <a:prstGeom prst="rect">
            <a:avLst/>
          </a:prstGeom>
        </p:spPr>
      </p:pic>
    </p:spTree>
    <p:extLst>
      <p:ext uri="{BB962C8B-B14F-4D97-AF65-F5344CB8AC3E}">
        <p14:creationId xmlns:p14="http://schemas.microsoft.com/office/powerpoint/2010/main" val="25155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1+#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1+#ppt_w/2"/>
                                          </p:val>
                                        </p:tav>
                                        <p:tav tm="100000">
                                          <p:val>
                                            <p:strVal val="#ppt_x"/>
                                          </p:val>
                                        </p:tav>
                                      </p:tavLst>
                                    </p:anim>
                                    <p:anim calcmode="lin" valueType="num">
                                      <p:cBhvr additive="base">
                                        <p:cTn id="16" dur="500" fill="hold"/>
                                        <p:tgtEl>
                                          <p:spTgt spid="3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1+#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14" presetClass="entr" presetSubtype="1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3"/>
                                        </p:tgtEl>
                                        <p:attrNameLst>
                                          <p:attrName>ppt_w</p:attrName>
                                        </p:attrNameLst>
                                      </p:cBhvr>
                                      <p:tavLst>
                                        <p:tav tm="0">
                                          <p:val>
                                            <p:strVal val="ppt_w"/>
                                          </p:val>
                                        </p:tav>
                                        <p:tav tm="100000">
                                          <p:val>
                                            <p:fltVal val="0"/>
                                          </p:val>
                                        </p:tav>
                                      </p:tavLst>
                                    </p:anim>
                                    <p:anim calcmode="lin" valueType="num">
                                      <p:cBhvr>
                                        <p:cTn id="45" dur="500"/>
                                        <p:tgtEl>
                                          <p:spTgt spid="3"/>
                                        </p:tgtEl>
                                        <p:attrNameLst>
                                          <p:attrName>ppt_h</p:attrName>
                                        </p:attrNameLst>
                                      </p:cBhvr>
                                      <p:tavLst>
                                        <p:tav tm="0">
                                          <p:val>
                                            <p:strVal val="ppt_h"/>
                                          </p:val>
                                        </p:tav>
                                        <p:tav tm="100000">
                                          <p:val>
                                            <p:fltVal val="0"/>
                                          </p:val>
                                        </p:tav>
                                      </p:tavLst>
                                    </p:anim>
                                    <p:animEffect transition="out" filter="fade">
                                      <p:cBhvr>
                                        <p:cTn id="46" dur="500"/>
                                        <p:tgtEl>
                                          <p:spTgt spid="3"/>
                                        </p:tgtEl>
                                      </p:cBhvr>
                                    </p:animEffect>
                                    <p:set>
                                      <p:cBhvr>
                                        <p:cTn id="47" dur="1" fill="hold">
                                          <p:stCondLst>
                                            <p:cond delay="499"/>
                                          </p:stCondLst>
                                        </p:cTn>
                                        <p:tgtEl>
                                          <p:spTgt spid="3"/>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2"/>
                                        </p:tgtEl>
                                        <p:attrNameLst>
                                          <p:attrName>ppt_w</p:attrName>
                                        </p:attrNameLst>
                                      </p:cBhvr>
                                      <p:tavLst>
                                        <p:tav tm="0">
                                          <p:val>
                                            <p:strVal val="ppt_w"/>
                                          </p:val>
                                        </p:tav>
                                        <p:tav tm="100000">
                                          <p:val>
                                            <p:fltVal val="0"/>
                                          </p:val>
                                        </p:tav>
                                      </p:tavLst>
                                    </p:anim>
                                    <p:anim calcmode="lin" valueType="num">
                                      <p:cBhvr>
                                        <p:cTn id="50" dur="500"/>
                                        <p:tgtEl>
                                          <p:spTgt spid="2"/>
                                        </p:tgtEl>
                                        <p:attrNameLst>
                                          <p:attrName>ppt_h</p:attrName>
                                        </p:attrNameLst>
                                      </p:cBhvr>
                                      <p:tavLst>
                                        <p:tav tm="0">
                                          <p:val>
                                            <p:strVal val="ppt_h"/>
                                          </p:val>
                                        </p:tav>
                                        <p:tav tm="100000">
                                          <p:val>
                                            <p:fltVal val="0"/>
                                          </p:val>
                                        </p:tav>
                                      </p:tavLst>
                                    </p:anim>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2" presetClass="exit" presetSubtype="4" fill="hold" nodeType="withEffect">
                                  <p:stCondLst>
                                    <p:cond delay="0"/>
                                  </p:stCondLst>
                                  <p:childTnLst>
                                    <p:anim calcmode="lin" valueType="num">
                                      <p:cBhvr additive="base">
                                        <p:cTn id="54" dur="500"/>
                                        <p:tgtEl>
                                          <p:spTgt spid="10"/>
                                        </p:tgtEl>
                                        <p:attrNameLst>
                                          <p:attrName>ppt_x</p:attrName>
                                        </p:attrNameLst>
                                      </p:cBhvr>
                                      <p:tavLst>
                                        <p:tav tm="0">
                                          <p:val>
                                            <p:strVal val="ppt_x"/>
                                          </p:val>
                                        </p:tav>
                                        <p:tav tm="100000">
                                          <p:val>
                                            <p:strVal val="ppt_x"/>
                                          </p:val>
                                        </p:tav>
                                      </p:tavLst>
                                    </p:anim>
                                    <p:anim calcmode="lin" valueType="num">
                                      <p:cBhvr additive="base">
                                        <p:cTn id="55" dur="500"/>
                                        <p:tgtEl>
                                          <p:spTgt spid="10"/>
                                        </p:tgtEl>
                                        <p:attrNameLst>
                                          <p:attrName>ppt_y</p:attrName>
                                        </p:attrNameLst>
                                      </p:cBhvr>
                                      <p:tavLst>
                                        <p:tav tm="0">
                                          <p:val>
                                            <p:strVal val="ppt_y"/>
                                          </p:val>
                                        </p:tav>
                                        <p:tav tm="100000">
                                          <p:val>
                                            <p:strVal val="1+ppt_h/2"/>
                                          </p:val>
                                        </p:tav>
                                      </p:tavLst>
                                    </p:anim>
                                    <p:set>
                                      <p:cBhvr>
                                        <p:cTn id="5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60681"/>
            <a:ext cx="3344731" cy="7237400"/>
            <a:chOff x="-212990" y="-360681"/>
            <a:chExt cx="3344731" cy="7237400"/>
          </a:xfrm>
          <a:solidFill>
            <a:srgbClr val="DCF0EE"/>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69960"/>
            <a:ext cx="3344731" cy="7346679"/>
            <a:chOff x="-345470" y="-469960"/>
            <a:chExt cx="3344731" cy="7376013"/>
          </a:xfrm>
          <a:solidFill>
            <a:srgbClr val="C7E7E2"/>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98600"/>
            <a:ext cx="3344420" cy="7475319"/>
            <a:chOff x="-461734" y="-598600"/>
            <a:chExt cx="3344420" cy="7580186"/>
          </a:xfrm>
          <a:solidFill>
            <a:srgbClr val="ACDCD4"/>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54549"/>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DCF0EE"/>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99"/>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DCF0EE"/>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104066"/>
            <a:ext cx="3344420" cy="7192286"/>
            <a:chOff x="6055" y="4723"/>
            <a:chExt cx="4847" cy="10641"/>
          </a:xfrm>
          <a:solidFill>
            <a:srgbClr val="C7E7E2"/>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1"/>
            <a:ext cx="1489706" cy="3545765"/>
            <a:chOff x="8754" y="0"/>
            <a:chExt cx="2159" cy="5251"/>
          </a:xfrm>
          <a:solidFill>
            <a:srgbClr val="C7E7E2"/>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4" name="Group 3">
            <a:extLst>
              <a:ext uri="{FF2B5EF4-FFF2-40B4-BE49-F238E27FC236}">
                <a16:creationId xmlns:a16="http://schemas.microsoft.com/office/drawing/2014/main" id="{A853830F-4028-F99C-AAE7-6145F2BC1E23}"/>
              </a:ext>
            </a:extLst>
          </p:cNvPr>
          <p:cNvGrpSpPr/>
          <p:nvPr/>
        </p:nvGrpSpPr>
        <p:grpSpPr>
          <a:xfrm>
            <a:off x="9316292" y="-24574"/>
            <a:ext cx="3344420" cy="7449566"/>
            <a:chOff x="9316292" y="-24574"/>
            <a:chExt cx="3344420" cy="7449566"/>
          </a:xfrm>
          <a:solidFill>
            <a:srgbClr val="ACDCD4"/>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78170"/>
              <a:ext cx="3344420" cy="7346822"/>
              <a:chOff x="5910"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24574"/>
              <a:ext cx="1489706" cy="3618393"/>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5" name="Freeform: Shape 4">
            <a:extLst>
              <a:ext uri="{FF2B5EF4-FFF2-40B4-BE49-F238E27FC236}">
                <a16:creationId xmlns:a16="http://schemas.microsoft.com/office/drawing/2014/main" id="{D18471E7-F2AD-C25A-AC5B-05C6EEE4BD3F}"/>
              </a:ext>
            </a:extLst>
          </p:cNvPr>
          <p:cNvSpPr/>
          <p:nvPr/>
        </p:nvSpPr>
        <p:spPr>
          <a:xfrm>
            <a:off x="1202383" y="275777"/>
            <a:ext cx="4171539"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AFDEDB"/>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6" name="Group 5">
            <a:extLst>
              <a:ext uri="{FF2B5EF4-FFF2-40B4-BE49-F238E27FC236}">
                <a16:creationId xmlns:a16="http://schemas.microsoft.com/office/drawing/2014/main" id="{842FDC2E-668B-7578-7BFD-454E77A33BF7}"/>
              </a:ext>
            </a:extLst>
          </p:cNvPr>
          <p:cNvGrpSpPr/>
          <p:nvPr/>
        </p:nvGrpSpPr>
        <p:grpSpPr>
          <a:xfrm>
            <a:off x="1532921" y="413466"/>
            <a:ext cx="4996928" cy="561750"/>
            <a:chOff x="3455153" y="962320"/>
            <a:chExt cx="4996928" cy="561750"/>
          </a:xfrm>
        </p:grpSpPr>
        <p:sp>
          <p:nvSpPr>
            <p:cNvPr id="10" name="TextBox 9">
              <a:extLst>
                <a:ext uri="{FF2B5EF4-FFF2-40B4-BE49-F238E27FC236}">
                  <a16:creationId xmlns:a16="http://schemas.microsoft.com/office/drawing/2014/main" id="{CEC86646-E98D-1906-34EE-6A8982E087FB}"/>
                </a:ext>
              </a:extLst>
            </p:cNvPr>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Câu chuyện STEM</a:t>
              </a:r>
            </a:p>
          </p:txBody>
        </p:sp>
        <p:sp>
          <p:nvSpPr>
            <p:cNvPr id="14" name="TextBox 13">
              <a:extLst>
                <a:ext uri="{FF2B5EF4-FFF2-40B4-BE49-F238E27FC236}">
                  <a16:creationId xmlns:a16="http://schemas.microsoft.com/office/drawing/2014/main" id="{12B31130-E3E3-292A-47A4-8B852EC70798}"/>
                </a:ext>
              </a:extLst>
            </p:cNvPr>
            <p:cNvSpPr txBox="1"/>
            <p:nvPr/>
          </p:nvSpPr>
          <p:spPr>
            <a:xfrm>
              <a:off x="3455153" y="970072"/>
              <a:ext cx="4996928" cy="553998"/>
            </a:xfrm>
            <a:prstGeom prst="rect">
              <a:avLst/>
            </a:prstGeom>
            <a:noFill/>
            <a:effectLst/>
          </p:spPr>
          <p:txBody>
            <a:bodyPr wrap="square" rtlCol="0">
              <a:spAutoFit/>
            </a:bodyPr>
            <a:lstStyle/>
            <a:p>
              <a:r>
                <a:rPr lang="en-US" sz="3000" b="1" spc="50">
                  <a:ln w="9525" cmpd="sng">
                    <a:noFill/>
                    <a:prstDash val="solid"/>
                  </a:ln>
                  <a:solidFill>
                    <a:srgbClr val="00A68B"/>
                  </a:solidFill>
                  <a:effectLst/>
                  <a:latin typeface="SVN-SAF" panose="02040603050506020204" pitchFamily="18" charset="0"/>
                  <a:ea typeface="Roboto" panose="02000000000000000000" pitchFamily="2" charset="0"/>
                </a:rPr>
                <a:t>Câu chuyện STEM</a:t>
              </a:r>
            </a:p>
          </p:txBody>
        </p:sp>
      </p:grpSp>
      <p:pic>
        <p:nvPicPr>
          <p:cNvPr id="18" name="Picture 17">
            <a:extLst>
              <a:ext uri="{FF2B5EF4-FFF2-40B4-BE49-F238E27FC236}">
                <a16:creationId xmlns:a16="http://schemas.microsoft.com/office/drawing/2014/main" id="{AE10D2BB-3A01-3975-F9E7-DA5EAEAE11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91" y="46990"/>
            <a:ext cx="1261872" cy="1342172"/>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D91C3AD6-0E76-40C7-C398-CF0DD3B7E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31" name="Speech Bubble: Oval 30">
            <a:extLst>
              <a:ext uri="{FF2B5EF4-FFF2-40B4-BE49-F238E27FC236}">
                <a16:creationId xmlns:a16="http://schemas.microsoft.com/office/drawing/2014/main" id="{6FBC6761-9935-A24C-2BFD-717DB1420CE0}"/>
              </a:ext>
            </a:extLst>
          </p:cNvPr>
          <p:cNvSpPr/>
          <p:nvPr/>
        </p:nvSpPr>
        <p:spPr>
          <a:xfrm>
            <a:off x="4760456" y="1105027"/>
            <a:ext cx="5437644" cy="2779106"/>
          </a:xfrm>
          <a:custGeom>
            <a:avLst/>
            <a:gdLst>
              <a:gd name="connsiteX0" fmla="*/ 7232 w 5437644"/>
              <a:gd name="connsiteY0" fmla="*/ 3307803 h 2779106"/>
              <a:gd name="connsiteX1" fmla="*/ 735374 w 5437644"/>
              <a:gd name="connsiteY1" fmla="*/ 2339944 h 2779106"/>
              <a:gd name="connsiteX2" fmla="*/ 1916144 w 5437644"/>
              <a:gd name="connsiteY2" fmla="*/ 61937 h 2779106"/>
              <a:gd name="connsiteX3" fmla="*/ 4255858 w 5437644"/>
              <a:gd name="connsiteY3" fmla="*/ 243361 h 2779106"/>
              <a:gd name="connsiteX4" fmla="*/ 3864237 w 5437644"/>
              <a:gd name="connsiteY4" fmla="*/ 2649774 h 2779106"/>
              <a:gd name="connsiteX5" fmla="*/ 1576401 w 5437644"/>
              <a:gd name="connsiteY5" fmla="*/ 2650484 h 2779106"/>
              <a:gd name="connsiteX6" fmla="*/ 7232 w 5437644"/>
              <a:gd name="connsiteY6" fmla="*/ 3307803 h 27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7644" h="2779106" fill="none" extrusionOk="0">
                <a:moveTo>
                  <a:pt x="7232" y="3307803"/>
                </a:moveTo>
                <a:cubicBezTo>
                  <a:pt x="370728" y="2984181"/>
                  <a:pt x="321248" y="2765067"/>
                  <a:pt x="735374" y="2339944"/>
                </a:cubicBezTo>
                <a:cubicBezTo>
                  <a:pt x="-723705" y="1468975"/>
                  <a:pt x="-182577" y="383478"/>
                  <a:pt x="1916144" y="61937"/>
                </a:cubicBezTo>
                <a:cubicBezTo>
                  <a:pt x="2634835" y="-171840"/>
                  <a:pt x="3701065" y="44757"/>
                  <a:pt x="4255858" y="243361"/>
                </a:cubicBezTo>
                <a:cubicBezTo>
                  <a:pt x="5957848" y="792055"/>
                  <a:pt x="5806370" y="2188033"/>
                  <a:pt x="3864237" y="2649774"/>
                </a:cubicBezTo>
                <a:cubicBezTo>
                  <a:pt x="3254332" y="2840952"/>
                  <a:pt x="2294911" y="2873517"/>
                  <a:pt x="1576401" y="2650484"/>
                </a:cubicBezTo>
                <a:cubicBezTo>
                  <a:pt x="1120111" y="2866083"/>
                  <a:pt x="509115" y="3083615"/>
                  <a:pt x="7232" y="3307803"/>
                </a:cubicBezTo>
                <a:close/>
              </a:path>
              <a:path w="5437644" h="2779106" stroke="0" extrusionOk="0">
                <a:moveTo>
                  <a:pt x="7232" y="3307803"/>
                </a:moveTo>
                <a:cubicBezTo>
                  <a:pt x="93454" y="3192794"/>
                  <a:pt x="498372" y="2695074"/>
                  <a:pt x="735374" y="2339944"/>
                </a:cubicBezTo>
                <a:cubicBezTo>
                  <a:pt x="-488292" y="1738390"/>
                  <a:pt x="92151" y="312110"/>
                  <a:pt x="1916144" y="61937"/>
                </a:cubicBezTo>
                <a:cubicBezTo>
                  <a:pt x="2636026" y="-66666"/>
                  <a:pt x="3599545" y="-6058"/>
                  <a:pt x="4255858" y="243361"/>
                </a:cubicBezTo>
                <a:cubicBezTo>
                  <a:pt x="5931400" y="647345"/>
                  <a:pt x="5873403" y="2287710"/>
                  <a:pt x="3864237" y="2649774"/>
                </a:cubicBezTo>
                <a:cubicBezTo>
                  <a:pt x="3017905" y="2757807"/>
                  <a:pt x="2294613" y="2712294"/>
                  <a:pt x="1576401" y="2650484"/>
                </a:cubicBezTo>
                <a:cubicBezTo>
                  <a:pt x="1265548" y="2819107"/>
                  <a:pt x="224912" y="3308746"/>
                  <a:pt x="7232" y="3307803"/>
                </a:cubicBezTo>
                <a:close/>
              </a:path>
            </a:pathLst>
          </a:custGeom>
          <a:solidFill>
            <a:schemeClr val="accent3">
              <a:lumMod val="20000"/>
              <a:lumOff val="80000"/>
            </a:schemeClr>
          </a:solidFill>
          <a:ln w="38100">
            <a:solidFill>
              <a:schemeClr val="bg2">
                <a:lumMod val="25000"/>
              </a:schemeClr>
            </a:solidFill>
            <a:extLst>
              <a:ext uri="{C807C97D-BFC1-408E-A445-0C87EB9F89A2}">
                <ask:lineSketchStyleProps xmlns:ask="http://schemas.microsoft.com/office/drawing/2018/sketchyshapes" sd="3705000160">
                  <a:prstGeom prst="wedgeEllipseCallout">
                    <a:avLst>
                      <a:gd name="adj1" fmla="val -49867"/>
                      <a:gd name="adj2" fmla="val 69024"/>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300">
                <a:solidFill>
                  <a:schemeClr val="tx1"/>
                </a:solidFill>
                <a:latin typeface="Open Sans" panose="020B0606030504020204" pitchFamily="34" charset="0"/>
                <a:ea typeface="Open Sans" panose="020B0606030504020204" pitchFamily="34" charset="0"/>
                <a:cs typeface="Open Sans" panose="020B0606030504020204" pitchFamily="34" charset="0"/>
              </a:rPr>
              <a:t>Các em hãy đọc</a:t>
            </a:r>
          </a:p>
          <a:p>
            <a:pPr algn="ctr"/>
            <a:r>
              <a:rPr lang="en-US" sz="3300" b="1">
                <a:solidFill>
                  <a:srgbClr val="00A47C"/>
                </a:solidFill>
                <a:latin typeface="Open Sans" panose="020B0606030504020204" pitchFamily="34" charset="0"/>
                <a:ea typeface="Open Sans" panose="020B0606030504020204" pitchFamily="34" charset="0"/>
                <a:cs typeface="Open Sans" panose="020B0606030504020204" pitchFamily="34" charset="0"/>
              </a:rPr>
              <a:t>CÂU CHUYỆN STEM</a:t>
            </a:r>
          </a:p>
          <a:p>
            <a:pPr algn="ctr"/>
            <a:r>
              <a:rPr lang="vi-VN" sz="3300">
                <a:solidFill>
                  <a:schemeClr val="tx1"/>
                </a:solidFill>
                <a:latin typeface="Open Sans" panose="020B0606030504020204" pitchFamily="34" charset="0"/>
                <a:ea typeface="Open Sans" panose="020B0606030504020204" pitchFamily="34" charset="0"/>
                <a:cs typeface="Open Sans" panose="020B0606030504020204" pitchFamily="34" charset="0"/>
              </a:rPr>
              <a:t>ở trang </a:t>
            </a:r>
            <a:r>
              <a:rPr lang="en-GB" sz="3300">
                <a:solidFill>
                  <a:schemeClr val="tx1"/>
                </a:solidFill>
                <a:latin typeface="Open Sans" panose="020B0606030504020204" pitchFamily="34" charset="0"/>
                <a:ea typeface="Open Sans" panose="020B0606030504020204" pitchFamily="34" charset="0"/>
                <a:cs typeface="Open Sans" panose="020B0606030504020204" pitchFamily="34" charset="0"/>
              </a:rPr>
              <a:t>69</a:t>
            </a:r>
            <a:r>
              <a:rPr lang="vi-VN" sz="330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33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05B9E787-7333-D536-8CF3-73A851E94116}"/>
              </a:ext>
            </a:extLst>
          </p:cNvPr>
          <p:cNvGrpSpPr/>
          <p:nvPr/>
        </p:nvGrpSpPr>
        <p:grpSpPr>
          <a:xfrm>
            <a:off x="2390223" y="3864459"/>
            <a:ext cx="2545908" cy="2406857"/>
            <a:chOff x="-38038" y="3872700"/>
            <a:chExt cx="2545908" cy="2406857"/>
          </a:xfrm>
        </p:grpSpPr>
        <p:sp>
          <p:nvSpPr>
            <p:cNvPr id="38" name="Oval 37">
              <a:extLst>
                <a:ext uri="{FF2B5EF4-FFF2-40B4-BE49-F238E27FC236}">
                  <a16:creationId xmlns:a16="http://schemas.microsoft.com/office/drawing/2014/main" id="{7B0B38F2-CCA0-EC3C-69E2-BEC68D79E7CB}"/>
                </a:ext>
              </a:extLst>
            </p:cNvPr>
            <p:cNvSpPr/>
            <p:nvPr/>
          </p:nvSpPr>
          <p:spPr>
            <a:xfrm>
              <a:off x="-38038" y="5702147"/>
              <a:ext cx="2161987" cy="577410"/>
            </a:xfrm>
            <a:prstGeom prst="ellipse">
              <a:avLst/>
            </a:prstGeom>
            <a:solidFill>
              <a:schemeClr val="bg1">
                <a:lumMod val="7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A2F3B193-4E06-722D-36F1-FD28564C2DBE}"/>
                </a:ext>
              </a:extLst>
            </p:cNvPr>
            <p:cNvPicPr>
              <a:picLocks noChangeAspect="1"/>
            </p:cNvPicPr>
            <p:nvPr/>
          </p:nvPicPr>
          <p:blipFill rotWithShape="1">
            <a:blip r:embed="rId4">
              <a:clrChange>
                <a:clrFrom>
                  <a:srgbClr val="FFFFFF"/>
                </a:clrFrom>
                <a:clrTo>
                  <a:srgbClr val="FFFFFF">
                    <a:alpha val="0"/>
                  </a:srgbClr>
                </a:clrTo>
              </a:clrChange>
            </a:blip>
            <a:srcRect l="1379" t="8116" r="5383" b="10003"/>
            <a:stretch/>
          </p:blipFill>
          <p:spPr>
            <a:xfrm>
              <a:off x="376651" y="3872700"/>
              <a:ext cx="2131219" cy="2365659"/>
            </a:xfrm>
            <a:prstGeom prst="rect">
              <a:avLst/>
            </a:prstGeom>
          </p:spPr>
        </p:pic>
      </p:grpSp>
    </p:spTree>
    <p:extLst>
      <p:ext uri="{BB962C8B-B14F-4D97-AF65-F5344CB8AC3E}">
        <p14:creationId xmlns:p14="http://schemas.microsoft.com/office/powerpoint/2010/main" val="35232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par>
                                <p:cTn id="8" presetID="10" presetClass="entr" presetSubtype="0" repeatCount="500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
                                        <p:tgtEl>
                                          <p:spTgt spid="6"/>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8" fill="hold" grpId="1"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0-ppt_w/2"/>
                                          </p:val>
                                        </p:tav>
                                      </p:tavLst>
                                    </p:anim>
                                    <p:anim calcmode="lin" valueType="num">
                                      <p:cBhvr additive="base">
                                        <p:cTn id="28" dur="500"/>
                                        <p:tgtEl>
                                          <p:spTgt spid="5"/>
                                        </p:tgtEl>
                                        <p:attrNameLst>
                                          <p:attrName>ppt_y</p:attrName>
                                        </p:attrNameLst>
                                      </p:cBhvr>
                                      <p:tavLst>
                                        <p:tav tm="0">
                                          <p:val>
                                            <p:strVal val="ppt_y"/>
                                          </p:val>
                                        </p:tav>
                                        <p:tav tm="100000">
                                          <p:val>
                                            <p:strVal val="ppt_y"/>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8"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0-ppt_w/2"/>
                                          </p:val>
                                        </p:tav>
                                      </p:tavLst>
                                    </p:anim>
                                    <p:anim calcmode="lin" valueType="num">
                                      <p:cBhvr additive="base">
                                        <p:cTn id="32" dur="500"/>
                                        <p:tgtEl>
                                          <p:spTgt spid="6"/>
                                        </p:tgtEl>
                                        <p:attrNameLst>
                                          <p:attrName>ppt_y</p:attrName>
                                        </p:attrNameLst>
                                      </p:cBhvr>
                                      <p:tavLst>
                                        <p:tav tm="0">
                                          <p:val>
                                            <p:strVal val="ppt_y"/>
                                          </p:val>
                                        </p:tav>
                                        <p:tav tm="100000">
                                          <p:val>
                                            <p:strVal val="ppt_y"/>
                                          </p:val>
                                        </p:tav>
                                      </p:tavLst>
                                    </p:anim>
                                    <p:set>
                                      <p:cBhvr>
                                        <p:cTn id="33" dur="1" fill="hold">
                                          <p:stCondLst>
                                            <p:cond delay="499"/>
                                          </p:stCondLst>
                                        </p:cTn>
                                        <p:tgtEl>
                                          <p:spTgt spid="6"/>
                                        </p:tgtEl>
                                        <p:attrNameLst>
                                          <p:attrName>style.visibility</p:attrName>
                                        </p:attrNameLst>
                                      </p:cBhvr>
                                      <p:to>
                                        <p:strVal val="hidden"/>
                                      </p:to>
                                    </p:set>
                                  </p:childTnLst>
                                </p:cTn>
                              </p:par>
                              <p:par>
                                <p:cTn id="34" presetID="2" presetClass="exit" presetSubtype="8" fill="hold" nodeType="withEffect">
                                  <p:stCondLst>
                                    <p:cond delay="0"/>
                                  </p:stCondLst>
                                  <p:childTnLst>
                                    <p:anim calcmode="lin" valueType="num">
                                      <p:cBhvr additive="base">
                                        <p:cTn id="35" dur="500"/>
                                        <p:tgtEl>
                                          <p:spTgt spid="18"/>
                                        </p:tgtEl>
                                        <p:attrNameLst>
                                          <p:attrName>ppt_x</p:attrName>
                                        </p:attrNameLst>
                                      </p:cBhvr>
                                      <p:tavLst>
                                        <p:tav tm="0">
                                          <p:val>
                                            <p:strVal val="ppt_x"/>
                                          </p:val>
                                        </p:tav>
                                        <p:tav tm="100000">
                                          <p:val>
                                            <p:strVal val="0-ppt_w/2"/>
                                          </p:val>
                                        </p:tav>
                                      </p:tavLst>
                                    </p:anim>
                                    <p:anim calcmode="lin" valueType="num">
                                      <p:cBhvr additive="base">
                                        <p:cTn id="36" dur="500"/>
                                        <p:tgtEl>
                                          <p:spTgt spid="18"/>
                                        </p:tgtEl>
                                        <p:attrNameLst>
                                          <p:attrName>ppt_y</p:attrName>
                                        </p:attrNameLst>
                                      </p:cBhvr>
                                      <p:tavLst>
                                        <p:tav tm="0">
                                          <p:val>
                                            <p:strVal val="ppt_y"/>
                                          </p:val>
                                        </p:tav>
                                        <p:tav tm="100000">
                                          <p:val>
                                            <p:strVal val="ppt_y"/>
                                          </p:val>
                                        </p:tav>
                                      </p:tavLst>
                                    </p:anim>
                                    <p:set>
                                      <p:cBhvr>
                                        <p:cTn id="37" dur="1" fill="hold">
                                          <p:stCondLst>
                                            <p:cond delay="499"/>
                                          </p:stCondLst>
                                        </p:cTn>
                                        <p:tgtEl>
                                          <p:spTgt spid="18"/>
                                        </p:tgtEl>
                                        <p:attrNameLst>
                                          <p:attrName>style.visibility</p:attrName>
                                        </p:attrNameLst>
                                      </p:cBhvr>
                                      <p:to>
                                        <p:strVal val="hidden"/>
                                      </p:to>
                                    </p:set>
                                  </p:childTnLst>
                                </p:cTn>
                              </p:par>
                              <p:par>
                                <p:cTn id="38" presetID="2" presetClass="exit" presetSubtype="8" fill="hold" nodeType="withEffect">
                                  <p:stCondLst>
                                    <p:cond delay="0"/>
                                  </p:stCondLst>
                                  <p:childTnLst>
                                    <p:anim calcmode="lin" valueType="num">
                                      <p:cBhvr additive="base">
                                        <p:cTn id="39" dur="500"/>
                                        <p:tgtEl>
                                          <p:spTgt spid="2"/>
                                        </p:tgtEl>
                                        <p:attrNameLst>
                                          <p:attrName>ppt_x</p:attrName>
                                        </p:attrNameLst>
                                      </p:cBhvr>
                                      <p:tavLst>
                                        <p:tav tm="0">
                                          <p:val>
                                            <p:strVal val="ppt_x"/>
                                          </p:val>
                                        </p:tav>
                                        <p:tav tm="100000">
                                          <p:val>
                                            <p:strVal val="0-ppt_w/2"/>
                                          </p:val>
                                        </p:tav>
                                      </p:tavLst>
                                    </p:anim>
                                    <p:anim calcmode="lin" valueType="num">
                                      <p:cBhvr additive="base">
                                        <p:cTn id="40" dur="500"/>
                                        <p:tgtEl>
                                          <p:spTgt spid="2"/>
                                        </p:tgtEl>
                                        <p:attrNameLst>
                                          <p:attrName>ppt_y</p:attrName>
                                        </p:attrNameLst>
                                      </p:cBhvr>
                                      <p:tavLst>
                                        <p:tav tm="0">
                                          <p:val>
                                            <p:strVal val="ppt_y"/>
                                          </p:val>
                                        </p:tav>
                                        <p:tav tm="100000">
                                          <p:val>
                                            <p:strVal val="ppt_y"/>
                                          </p:val>
                                        </p:tav>
                                      </p:tavLst>
                                    </p:anim>
                                    <p:set>
                                      <p:cBhvr>
                                        <p:cTn id="41" dur="1" fill="hold">
                                          <p:stCondLst>
                                            <p:cond delay="499"/>
                                          </p:stCondLst>
                                        </p:cTn>
                                        <p:tgtEl>
                                          <p:spTgt spid="2"/>
                                        </p:tgtEl>
                                        <p:attrNameLst>
                                          <p:attrName>style.visibility</p:attrName>
                                        </p:attrNameLst>
                                      </p:cBhvr>
                                      <p:to>
                                        <p:strVal val="hidden"/>
                                      </p:to>
                                    </p:set>
                                  </p:childTnLst>
                                </p:cTn>
                              </p:par>
                              <p:par>
                                <p:cTn id="42" presetID="2" presetClass="exit" presetSubtype="8" fill="hold" grpId="1" nodeType="withEffect">
                                  <p:stCondLst>
                                    <p:cond delay="0"/>
                                  </p:stCondLst>
                                  <p:childTnLst>
                                    <p:anim calcmode="lin" valueType="num">
                                      <p:cBhvr additive="base">
                                        <p:cTn id="43" dur="500"/>
                                        <p:tgtEl>
                                          <p:spTgt spid="31"/>
                                        </p:tgtEl>
                                        <p:attrNameLst>
                                          <p:attrName>ppt_x</p:attrName>
                                        </p:attrNameLst>
                                      </p:cBhvr>
                                      <p:tavLst>
                                        <p:tav tm="0">
                                          <p:val>
                                            <p:strVal val="ppt_x"/>
                                          </p:val>
                                        </p:tav>
                                        <p:tav tm="100000">
                                          <p:val>
                                            <p:strVal val="0-ppt_w/2"/>
                                          </p:val>
                                        </p:tav>
                                      </p:tavLst>
                                    </p:anim>
                                    <p:anim calcmode="lin" valueType="num">
                                      <p:cBhvr additive="base">
                                        <p:cTn id="44" dur="500"/>
                                        <p:tgtEl>
                                          <p:spTgt spid="31"/>
                                        </p:tgtEl>
                                        <p:attrNameLst>
                                          <p:attrName>ppt_y</p:attrName>
                                        </p:attrNameLst>
                                      </p:cBhvr>
                                      <p:tavLst>
                                        <p:tav tm="0">
                                          <p:val>
                                            <p:strVal val="ppt_y"/>
                                          </p:val>
                                        </p:tav>
                                        <p:tav tm="100000">
                                          <p:val>
                                            <p:strVal val="ppt_y"/>
                                          </p:val>
                                        </p:tav>
                                      </p:tavLst>
                                    </p:anim>
                                    <p:set>
                                      <p:cBhvr>
                                        <p:cTn id="45" dur="1" fill="hold">
                                          <p:stCondLst>
                                            <p:cond delay="499"/>
                                          </p:stCondLst>
                                        </p:cTn>
                                        <p:tgtEl>
                                          <p:spTgt spid="31"/>
                                        </p:tgtEl>
                                        <p:attrNameLst>
                                          <p:attrName>style.visibility</p:attrName>
                                        </p:attrNameLst>
                                      </p:cBhvr>
                                      <p:to>
                                        <p:strVal val="hidden"/>
                                      </p:to>
                                    </p:set>
                                  </p:childTnLst>
                                </p:cTn>
                              </p:par>
                              <p:par>
                                <p:cTn id="46" presetID="2" presetClass="exit" presetSubtype="8" fill="hold" nodeType="withEffect">
                                  <p:stCondLst>
                                    <p:cond delay="0"/>
                                  </p:stCondLst>
                                  <p:childTnLst>
                                    <p:anim calcmode="lin" valueType="num">
                                      <p:cBhvr additive="base">
                                        <p:cTn id="47" dur="500"/>
                                        <p:tgtEl>
                                          <p:spTgt spid="68"/>
                                        </p:tgtEl>
                                        <p:attrNameLst>
                                          <p:attrName>ppt_x</p:attrName>
                                        </p:attrNameLst>
                                      </p:cBhvr>
                                      <p:tavLst>
                                        <p:tav tm="0">
                                          <p:val>
                                            <p:strVal val="ppt_x"/>
                                          </p:val>
                                        </p:tav>
                                        <p:tav tm="100000">
                                          <p:val>
                                            <p:strVal val="0-ppt_w/2"/>
                                          </p:val>
                                        </p:tav>
                                      </p:tavLst>
                                    </p:anim>
                                    <p:anim calcmode="lin" valueType="num">
                                      <p:cBhvr additive="base">
                                        <p:cTn id="48" dur="500"/>
                                        <p:tgtEl>
                                          <p:spTgt spid="68"/>
                                        </p:tgtEl>
                                        <p:attrNameLst>
                                          <p:attrName>ppt_y</p:attrName>
                                        </p:attrNameLst>
                                      </p:cBhvr>
                                      <p:tavLst>
                                        <p:tav tm="0">
                                          <p:val>
                                            <p:strVal val="ppt_y"/>
                                          </p:val>
                                        </p:tav>
                                        <p:tav tm="100000">
                                          <p:val>
                                            <p:strVal val="ppt_y"/>
                                          </p:val>
                                        </p:tav>
                                      </p:tavLst>
                                    </p:anim>
                                    <p:set>
                                      <p:cBhvr>
                                        <p:cTn id="49" dur="1" fill="hold">
                                          <p:stCondLst>
                                            <p:cond delay="499"/>
                                          </p:stCondLst>
                                        </p:cTn>
                                        <p:tgtEl>
                                          <p:spTgt spid="68"/>
                                        </p:tgtEl>
                                        <p:attrNameLst>
                                          <p:attrName>style.visibility</p:attrName>
                                        </p:attrNameLst>
                                      </p:cBhvr>
                                      <p:to>
                                        <p:strVal val="hidden"/>
                                      </p:to>
                                    </p:set>
                                  </p:childTnLst>
                                </p:cTn>
                              </p:par>
                              <p:par>
                                <p:cTn id="50" presetID="2" presetClass="exit" presetSubtype="8" fill="hold" nodeType="withEffect">
                                  <p:stCondLst>
                                    <p:cond delay="0"/>
                                  </p:stCondLst>
                                  <p:childTnLst>
                                    <p:anim calcmode="lin" valueType="num">
                                      <p:cBhvr additive="base">
                                        <p:cTn id="51" dur="500"/>
                                        <p:tgtEl>
                                          <p:spTgt spid="69"/>
                                        </p:tgtEl>
                                        <p:attrNameLst>
                                          <p:attrName>ppt_x</p:attrName>
                                        </p:attrNameLst>
                                      </p:cBhvr>
                                      <p:tavLst>
                                        <p:tav tm="0">
                                          <p:val>
                                            <p:strVal val="ppt_x"/>
                                          </p:val>
                                        </p:tav>
                                        <p:tav tm="100000">
                                          <p:val>
                                            <p:strVal val="0-ppt_w/2"/>
                                          </p:val>
                                        </p:tav>
                                      </p:tavLst>
                                    </p:anim>
                                    <p:anim calcmode="lin" valueType="num">
                                      <p:cBhvr additive="base">
                                        <p:cTn id="52" dur="500"/>
                                        <p:tgtEl>
                                          <p:spTgt spid="69"/>
                                        </p:tgtEl>
                                        <p:attrNameLst>
                                          <p:attrName>ppt_y</p:attrName>
                                        </p:attrNameLst>
                                      </p:cBhvr>
                                      <p:tavLst>
                                        <p:tav tm="0">
                                          <p:val>
                                            <p:strVal val="ppt_y"/>
                                          </p:val>
                                        </p:tav>
                                        <p:tav tm="100000">
                                          <p:val>
                                            <p:strVal val="ppt_y"/>
                                          </p:val>
                                        </p:tav>
                                      </p:tavLst>
                                    </p:anim>
                                    <p:set>
                                      <p:cBhvr>
                                        <p:cTn id="53" dur="1" fill="hold">
                                          <p:stCondLst>
                                            <p:cond delay="499"/>
                                          </p:stCondLst>
                                        </p:cTn>
                                        <p:tgtEl>
                                          <p:spTgt spid="69"/>
                                        </p:tgtEl>
                                        <p:attrNameLst>
                                          <p:attrName>style.visibility</p:attrName>
                                        </p:attrNameLst>
                                      </p:cBhvr>
                                      <p:to>
                                        <p:strVal val="hidden"/>
                                      </p:to>
                                    </p:set>
                                  </p:childTnLst>
                                </p:cTn>
                              </p:par>
                              <p:par>
                                <p:cTn id="54" presetID="2" presetClass="exit" presetSubtype="8" fill="hold" nodeType="withEffect">
                                  <p:stCondLst>
                                    <p:cond delay="0"/>
                                  </p:stCondLst>
                                  <p:childTnLst>
                                    <p:anim calcmode="lin" valueType="num">
                                      <p:cBhvr additive="base">
                                        <p:cTn id="55" dur="500"/>
                                        <p:tgtEl>
                                          <p:spTgt spid="70"/>
                                        </p:tgtEl>
                                        <p:attrNameLst>
                                          <p:attrName>ppt_x</p:attrName>
                                        </p:attrNameLst>
                                      </p:cBhvr>
                                      <p:tavLst>
                                        <p:tav tm="0">
                                          <p:val>
                                            <p:strVal val="ppt_x"/>
                                          </p:val>
                                        </p:tav>
                                        <p:tav tm="100000">
                                          <p:val>
                                            <p:strVal val="0-ppt_w/2"/>
                                          </p:val>
                                        </p:tav>
                                      </p:tavLst>
                                    </p:anim>
                                    <p:anim calcmode="lin" valueType="num">
                                      <p:cBhvr additive="base">
                                        <p:cTn id="56" dur="500"/>
                                        <p:tgtEl>
                                          <p:spTgt spid="70"/>
                                        </p:tgtEl>
                                        <p:attrNameLst>
                                          <p:attrName>ppt_y</p:attrName>
                                        </p:attrNameLst>
                                      </p:cBhvr>
                                      <p:tavLst>
                                        <p:tav tm="0">
                                          <p:val>
                                            <p:strVal val="ppt_y"/>
                                          </p:val>
                                        </p:tav>
                                        <p:tav tm="100000">
                                          <p:val>
                                            <p:strVal val="ppt_y"/>
                                          </p:val>
                                        </p:tav>
                                      </p:tavLst>
                                    </p:anim>
                                    <p:set>
                                      <p:cBhvr>
                                        <p:cTn id="57" dur="1" fill="hold">
                                          <p:stCondLst>
                                            <p:cond delay="499"/>
                                          </p:stCondLst>
                                        </p:cTn>
                                        <p:tgtEl>
                                          <p:spTgt spid="70"/>
                                        </p:tgtEl>
                                        <p:attrNameLst>
                                          <p:attrName>style.visibility</p:attrName>
                                        </p:attrNameLst>
                                      </p:cBhvr>
                                      <p:to>
                                        <p:strVal val="hidden"/>
                                      </p:to>
                                    </p:set>
                                  </p:childTnLst>
                                </p:cTn>
                              </p:par>
                              <p:par>
                                <p:cTn id="58" presetID="2" presetClass="exit" presetSubtype="2" fill="hold" grpId="0" nodeType="withEffect">
                                  <p:stCondLst>
                                    <p:cond delay="0"/>
                                  </p:stCondLst>
                                  <p:childTnLst>
                                    <p:anim calcmode="lin" valueType="num">
                                      <p:cBhvr additive="base">
                                        <p:cTn id="59" dur="500"/>
                                        <p:tgtEl>
                                          <p:spTgt spid="33"/>
                                        </p:tgtEl>
                                        <p:attrNameLst>
                                          <p:attrName>ppt_x</p:attrName>
                                        </p:attrNameLst>
                                      </p:cBhvr>
                                      <p:tavLst>
                                        <p:tav tm="0">
                                          <p:val>
                                            <p:strVal val="ppt_x"/>
                                          </p:val>
                                        </p:tav>
                                        <p:tav tm="100000">
                                          <p:val>
                                            <p:strVal val="1+ppt_w/2"/>
                                          </p:val>
                                        </p:tav>
                                      </p:tavLst>
                                    </p:anim>
                                    <p:anim calcmode="lin" valueType="num">
                                      <p:cBhvr additive="base">
                                        <p:cTn id="60" dur="500"/>
                                        <p:tgtEl>
                                          <p:spTgt spid="33"/>
                                        </p:tgtEl>
                                        <p:attrNameLst>
                                          <p:attrName>ppt_y</p:attrName>
                                        </p:attrNameLst>
                                      </p:cBhvr>
                                      <p:tavLst>
                                        <p:tav tm="0">
                                          <p:val>
                                            <p:strVal val="ppt_y"/>
                                          </p:val>
                                        </p:tav>
                                        <p:tav tm="100000">
                                          <p:val>
                                            <p:strVal val="ppt_y"/>
                                          </p:val>
                                        </p:tav>
                                      </p:tavLst>
                                    </p:anim>
                                    <p:set>
                                      <p:cBhvr>
                                        <p:cTn id="61" dur="1" fill="hold">
                                          <p:stCondLst>
                                            <p:cond delay="499"/>
                                          </p:stCondLst>
                                        </p:cTn>
                                        <p:tgtEl>
                                          <p:spTgt spid="33"/>
                                        </p:tgtEl>
                                        <p:attrNameLst>
                                          <p:attrName>style.visibility</p:attrName>
                                        </p:attrNameLst>
                                      </p:cBhvr>
                                      <p:to>
                                        <p:strVal val="hidden"/>
                                      </p:to>
                                    </p:set>
                                  </p:childTnLst>
                                </p:cTn>
                              </p:par>
                              <p:par>
                                <p:cTn id="62" presetID="2" presetClass="exit" presetSubtype="2" fill="hold" grpId="0" nodeType="withEffect">
                                  <p:stCondLst>
                                    <p:cond delay="0"/>
                                  </p:stCondLst>
                                  <p:childTnLst>
                                    <p:anim calcmode="lin" valueType="num">
                                      <p:cBhvr additive="base">
                                        <p:cTn id="63" dur="500"/>
                                        <p:tgtEl>
                                          <p:spTgt spid="32"/>
                                        </p:tgtEl>
                                        <p:attrNameLst>
                                          <p:attrName>ppt_x</p:attrName>
                                        </p:attrNameLst>
                                      </p:cBhvr>
                                      <p:tavLst>
                                        <p:tav tm="0">
                                          <p:val>
                                            <p:strVal val="ppt_x"/>
                                          </p:val>
                                        </p:tav>
                                        <p:tav tm="100000">
                                          <p:val>
                                            <p:strVal val="1+ppt_w/2"/>
                                          </p:val>
                                        </p:tav>
                                      </p:tavLst>
                                    </p:anim>
                                    <p:anim calcmode="lin" valueType="num">
                                      <p:cBhvr additive="base">
                                        <p:cTn id="64" dur="500"/>
                                        <p:tgtEl>
                                          <p:spTgt spid="32"/>
                                        </p:tgtEl>
                                        <p:attrNameLst>
                                          <p:attrName>ppt_y</p:attrName>
                                        </p:attrNameLst>
                                      </p:cBhvr>
                                      <p:tavLst>
                                        <p:tav tm="0">
                                          <p:val>
                                            <p:strVal val="ppt_y"/>
                                          </p:val>
                                        </p:tav>
                                        <p:tav tm="100000">
                                          <p:val>
                                            <p:strVal val="ppt_y"/>
                                          </p:val>
                                        </p:tav>
                                      </p:tavLst>
                                    </p:anim>
                                    <p:set>
                                      <p:cBhvr>
                                        <p:cTn id="65" dur="1" fill="hold">
                                          <p:stCondLst>
                                            <p:cond delay="499"/>
                                          </p:stCondLst>
                                        </p:cTn>
                                        <p:tgtEl>
                                          <p:spTgt spid="32"/>
                                        </p:tgtEl>
                                        <p:attrNameLst>
                                          <p:attrName>style.visibility</p:attrName>
                                        </p:attrNameLst>
                                      </p:cBhvr>
                                      <p:to>
                                        <p:strVal val="hidden"/>
                                      </p:to>
                                    </p:set>
                                  </p:childTnLst>
                                </p:cTn>
                              </p:par>
                              <p:par>
                                <p:cTn id="66" presetID="2" presetClass="exit" presetSubtype="2" fill="hold" nodeType="withEffect">
                                  <p:stCondLst>
                                    <p:cond delay="0"/>
                                  </p:stCondLst>
                                  <p:childTnLst>
                                    <p:anim calcmode="lin" valueType="num">
                                      <p:cBhvr additive="base">
                                        <p:cTn id="67" dur="500"/>
                                        <p:tgtEl>
                                          <p:spTgt spid="26"/>
                                        </p:tgtEl>
                                        <p:attrNameLst>
                                          <p:attrName>ppt_x</p:attrName>
                                        </p:attrNameLst>
                                      </p:cBhvr>
                                      <p:tavLst>
                                        <p:tav tm="0">
                                          <p:val>
                                            <p:strVal val="ppt_x"/>
                                          </p:val>
                                        </p:tav>
                                        <p:tav tm="100000">
                                          <p:val>
                                            <p:strVal val="1+ppt_w/2"/>
                                          </p:val>
                                        </p:tav>
                                      </p:tavLst>
                                    </p:anim>
                                    <p:anim calcmode="lin" valueType="num">
                                      <p:cBhvr additive="base">
                                        <p:cTn id="68" dur="500"/>
                                        <p:tgtEl>
                                          <p:spTgt spid="26"/>
                                        </p:tgtEl>
                                        <p:attrNameLst>
                                          <p:attrName>ppt_y</p:attrName>
                                        </p:attrNameLst>
                                      </p:cBhvr>
                                      <p:tavLst>
                                        <p:tav tm="0">
                                          <p:val>
                                            <p:strVal val="ppt_y"/>
                                          </p:val>
                                        </p:tav>
                                        <p:tav tm="100000">
                                          <p:val>
                                            <p:strVal val="ppt_y"/>
                                          </p:val>
                                        </p:tav>
                                      </p:tavLst>
                                    </p:anim>
                                    <p:set>
                                      <p:cBhvr>
                                        <p:cTn id="69" dur="1" fill="hold">
                                          <p:stCondLst>
                                            <p:cond delay="499"/>
                                          </p:stCondLst>
                                        </p:cTn>
                                        <p:tgtEl>
                                          <p:spTgt spid="26"/>
                                        </p:tgtEl>
                                        <p:attrNameLst>
                                          <p:attrName>style.visibility</p:attrName>
                                        </p:attrNameLst>
                                      </p:cBhvr>
                                      <p:to>
                                        <p:strVal val="hidden"/>
                                      </p:to>
                                    </p:set>
                                  </p:childTnLst>
                                </p:cTn>
                              </p:par>
                              <p:par>
                                <p:cTn id="70" presetID="2" presetClass="exit" presetSubtype="2" fill="hold" nodeType="withEffect">
                                  <p:stCondLst>
                                    <p:cond delay="0"/>
                                  </p:stCondLst>
                                  <p:childTnLst>
                                    <p:anim calcmode="lin" valueType="num">
                                      <p:cBhvr additive="base">
                                        <p:cTn id="71" dur="500"/>
                                        <p:tgtEl>
                                          <p:spTgt spid="27"/>
                                        </p:tgtEl>
                                        <p:attrNameLst>
                                          <p:attrName>ppt_x</p:attrName>
                                        </p:attrNameLst>
                                      </p:cBhvr>
                                      <p:tavLst>
                                        <p:tav tm="0">
                                          <p:val>
                                            <p:strVal val="ppt_x"/>
                                          </p:val>
                                        </p:tav>
                                        <p:tav tm="100000">
                                          <p:val>
                                            <p:strVal val="1+ppt_w/2"/>
                                          </p:val>
                                        </p:tav>
                                      </p:tavLst>
                                    </p:anim>
                                    <p:anim calcmode="lin" valueType="num">
                                      <p:cBhvr additive="base">
                                        <p:cTn id="72" dur="500"/>
                                        <p:tgtEl>
                                          <p:spTgt spid="27"/>
                                        </p:tgtEl>
                                        <p:attrNameLst>
                                          <p:attrName>ppt_y</p:attrName>
                                        </p:attrNameLst>
                                      </p:cBhvr>
                                      <p:tavLst>
                                        <p:tav tm="0">
                                          <p:val>
                                            <p:strVal val="ppt_y"/>
                                          </p:val>
                                        </p:tav>
                                        <p:tav tm="100000">
                                          <p:val>
                                            <p:strVal val="ppt_y"/>
                                          </p:val>
                                        </p:tav>
                                      </p:tavLst>
                                    </p:anim>
                                    <p:set>
                                      <p:cBhvr>
                                        <p:cTn id="73" dur="1" fill="hold">
                                          <p:stCondLst>
                                            <p:cond delay="499"/>
                                          </p:stCondLst>
                                        </p:cTn>
                                        <p:tgtEl>
                                          <p:spTgt spid="27"/>
                                        </p:tgtEl>
                                        <p:attrNameLst>
                                          <p:attrName>style.visibility</p:attrName>
                                        </p:attrNameLst>
                                      </p:cBhvr>
                                      <p:to>
                                        <p:strVal val="hidden"/>
                                      </p:to>
                                    </p:set>
                                  </p:childTnLst>
                                </p:cTn>
                              </p:par>
                              <p:par>
                                <p:cTn id="74" presetID="2" presetClass="exit" presetSubtype="2" fill="hold" nodeType="withEffect">
                                  <p:stCondLst>
                                    <p:cond delay="0"/>
                                  </p:stCondLst>
                                  <p:childTnLst>
                                    <p:anim calcmode="lin" valueType="num">
                                      <p:cBhvr additive="base">
                                        <p:cTn id="75" dur="500"/>
                                        <p:tgtEl>
                                          <p:spTgt spid="4"/>
                                        </p:tgtEl>
                                        <p:attrNameLst>
                                          <p:attrName>ppt_x</p:attrName>
                                        </p:attrNameLst>
                                      </p:cBhvr>
                                      <p:tavLst>
                                        <p:tav tm="0">
                                          <p:val>
                                            <p:strVal val="ppt_x"/>
                                          </p:val>
                                        </p:tav>
                                        <p:tav tm="100000">
                                          <p:val>
                                            <p:strVal val="1+ppt_w/2"/>
                                          </p:val>
                                        </p:tav>
                                      </p:tavLst>
                                    </p:anim>
                                    <p:anim calcmode="lin" valueType="num">
                                      <p:cBhvr additive="base">
                                        <p:cTn id="76" dur="500"/>
                                        <p:tgtEl>
                                          <p:spTgt spid="4"/>
                                        </p:tgtEl>
                                        <p:attrNameLst>
                                          <p:attrName>ppt_y</p:attrName>
                                        </p:attrNameLst>
                                      </p:cBhvr>
                                      <p:tavLst>
                                        <p:tav tm="0">
                                          <p:val>
                                            <p:strVal val="ppt_y"/>
                                          </p:val>
                                        </p:tav>
                                        <p:tav tm="100000">
                                          <p:val>
                                            <p:strVal val="ppt_y"/>
                                          </p:val>
                                        </p:tav>
                                      </p:tavLst>
                                    </p:anim>
                                    <p:set>
                                      <p:cBhvr>
                                        <p:cTn id="7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2" grpId="0" animBg="1"/>
      <p:bldP spid="5" grpId="0" animBg="1"/>
      <p:bldP spid="5" grpId="1" animBg="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124CF10-DD7E-7258-3F0D-07241CF7F030}"/>
              </a:ext>
            </a:extLst>
          </p:cNvPr>
          <p:cNvGrpSpPr/>
          <p:nvPr/>
        </p:nvGrpSpPr>
        <p:grpSpPr>
          <a:xfrm>
            <a:off x="-461734" y="-569572"/>
            <a:ext cx="3593475" cy="7475319"/>
            <a:chOff x="-461734" y="-569572"/>
            <a:chExt cx="3593475" cy="7475319"/>
          </a:xfrm>
        </p:grpSpPr>
        <p:grpSp>
          <p:nvGrpSpPr>
            <p:cNvPr id="68" name="Group 67">
              <a:extLst>
                <a:ext uri="{FF2B5EF4-FFF2-40B4-BE49-F238E27FC236}">
                  <a16:creationId xmlns:a16="http://schemas.microsoft.com/office/drawing/2014/main" id="{BA4DF050-9E2B-0AA2-C6C3-49EE50BACCF9}"/>
                </a:ext>
              </a:extLst>
            </p:cNvPr>
            <p:cNvGrpSpPr/>
            <p:nvPr/>
          </p:nvGrpSpPr>
          <p:grpSpPr>
            <a:xfrm>
              <a:off x="-212990" y="-331653"/>
              <a:ext cx="3344731" cy="7237400"/>
              <a:chOff x="-212990" y="-360681"/>
              <a:chExt cx="3344731" cy="7237400"/>
            </a:xfrm>
            <a:solidFill>
              <a:srgbClr val="FEE7E2"/>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40932"/>
              <a:ext cx="3344731" cy="7346679"/>
              <a:chOff x="-345470" y="-469960"/>
              <a:chExt cx="3344731" cy="7376013"/>
            </a:xfrm>
            <a:solidFill>
              <a:srgbClr val="FDD3CB"/>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69572"/>
              <a:ext cx="3344420" cy="7475319"/>
              <a:chOff x="-461734" y="-598600"/>
              <a:chExt cx="3344420" cy="7580186"/>
            </a:xfrm>
            <a:solidFill>
              <a:srgbClr val="FCC5BA"/>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6" name="Group 5">
            <a:extLst>
              <a:ext uri="{FF2B5EF4-FFF2-40B4-BE49-F238E27FC236}">
                <a16:creationId xmlns:a16="http://schemas.microsoft.com/office/drawing/2014/main" id="{EDC184AE-D742-D2C5-D192-4758271F88D6}"/>
              </a:ext>
            </a:extLst>
          </p:cNvPr>
          <p:cNvGrpSpPr/>
          <p:nvPr/>
        </p:nvGrpSpPr>
        <p:grpSpPr>
          <a:xfrm>
            <a:off x="9067237" y="-18877"/>
            <a:ext cx="3593475" cy="7414841"/>
            <a:chOff x="9067237" y="-18877"/>
            <a:chExt cx="3593475" cy="7414841"/>
          </a:xfrm>
        </p:grpSpPr>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2552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EE7E2"/>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5598"/>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EE7E2"/>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75038"/>
              <a:ext cx="3344420" cy="7192286"/>
              <a:chOff x="6055" y="4723"/>
              <a:chExt cx="4847" cy="10641"/>
            </a:xfrm>
            <a:solidFill>
              <a:srgbClr val="FDD3CB"/>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5696"/>
              <a:ext cx="1489706" cy="3545765"/>
              <a:chOff x="8754" y="0"/>
              <a:chExt cx="2159" cy="5251"/>
            </a:xfrm>
            <a:solidFill>
              <a:srgbClr val="FDD3CB"/>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49142"/>
              <a:ext cx="3344420" cy="7346822"/>
              <a:chOff x="5910" y="4723"/>
              <a:chExt cx="4847" cy="10641"/>
            </a:xfrm>
            <a:solidFill>
              <a:srgbClr val="BFDDA3"/>
            </a:solid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CC5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18877"/>
              <a:ext cx="1489706" cy="3618393"/>
              <a:chOff x="8598" y="0"/>
              <a:chExt cx="2159" cy="5251"/>
            </a:xfrm>
            <a:solidFill>
              <a:srgbClr val="FCC5BA"/>
            </a:solid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pic>
        <p:nvPicPr>
          <p:cNvPr id="4" name="Picture 3">
            <a:extLst>
              <a:ext uri="{FF2B5EF4-FFF2-40B4-BE49-F238E27FC236}">
                <a16:creationId xmlns:a16="http://schemas.microsoft.com/office/drawing/2014/main" id="{AAE6CB30-0BEC-FD35-1EAE-ED8FBEF33699}"/>
              </a:ext>
            </a:extLst>
          </p:cNvPr>
          <p:cNvPicPr>
            <a:picLocks noChangeAspect="1"/>
          </p:cNvPicPr>
          <p:nvPr/>
        </p:nvPicPr>
        <p:blipFill>
          <a:blip r:embed="rId2"/>
          <a:stretch>
            <a:fillRect/>
          </a:stretch>
        </p:blipFill>
        <p:spPr>
          <a:xfrm>
            <a:off x="885598" y="1542060"/>
            <a:ext cx="10705504" cy="2359356"/>
          </a:xfrm>
          <a:prstGeom prst="rect">
            <a:avLst/>
          </a:prstGeom>
        </p:spPr>
      </p:pic>
      <p:pic>
        <p:nvPicPr>
          <p:cNvPr id="5" name="Picture 4">
            <a:extLst>
              <a:ext uri="{FF2B5EF4-FFF2-40B4-BE49-F238E27FC236}">
                <a16:creationId xmlns:a16="http://schemas.microsoft.com/office/drawing/2014/main" id="{C3FB14C8-6135-B3C5-7A39-304751C0D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2" name="Picture 1">
            <a:extLst>
              <a:ext uri="{FF2B5EF4-FFF2-40B4-BE49-F238E27FC236}">
                <a16:creationId xmlns:a16="http://schemas.microsoft.com/office/drawing/2014/main" id="{0EE9382F-DBE6-F02C-5743-2D233200FF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31940" y="4406900"/>
            <a:ext cx="3997701" cy="2547907"/>
          </a:xfrm>
          <a:prstGeom prst="rect">
            <a:avLst/>
          </a:prstGeom>
        </p:spPr>
      </p:pic>
    </p:spTree>
    <p:extLst>
      <p:ext uri="{BB962C8B-B14F-4D97-AF65-F5344CB8AC3E}">
        <p14:creationId xmlns:p14="http://schemas.microsoft.com/office/powerpoint/2010/main" val="57813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53" presetClass="exit" presetSubtype="32" fill="hold" nodeType="withEffect">
                                  <p:stCondLst>
                                    <p:cond delay="0"/>
                                  </p:stCondLst>
                                  <p:childTnLst>
                                    <p:anim calcmode="lin" valueType="num">
                                      <p:cBhvr>
                                        <p:cTn id="32" dur="500"/>
                                        <p:tgtEl>
                                          <p:spTgt spid="4"/>
                                        </p:tgtEl>
                                        <p:attrNameLst>
                                          <p:attrName>ppt_w</p:attrName>
                                        </p:attrNameLst>
                                      </p:cBhvr>
                                      <p:tavLst>
                                        <p:tav tm="0">
                                          <p:val>
                                            <p:strVal val="ppt_w"/>
                                          </p:val>
                                        </p:tav>
                                        <p:tav tm="100000">
                                          <p:val>
                                            <p:fltVal val="0"/>
                                          </p:val>
                                        </p:tav>
                                      </p:tavLst>
                                    </p:anim>
                                    <p:anim calcmode="lin" valueType="num">
                                      <p:cBhvr>
                                        <p:cTn id="33" dur="500"/>
                                        <p:tgtEl>
                                          <p:spTgt spid="4"/>
                                        </p:tgtEl>
                                        <p:attrNameLst>
                                          <p:attrName>ppt_h</p:attrName>
                                        </p:attrNameLst>
                                      </p:cBhvr>
                                      <p:tavLst>
                                        <p:tav tm="0">
                                          <p:val>
                                            <p:strVal val="ppt_h"/>
                                          </p:val>
                                        </p:tav>
                                        <p:tav tm="100000">
                                          <p:val>
                                            <p:fltVal val="0"/>
                                          </p:val>
                                        </p:tav>
                                      </p:tavLst>
                                    </p:anim>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0A106EBC-88EF-411D-789E-9E134FE1254D}"/>
              </a:ext>
            </a:extLst>
          </p:cNvPr>
          <p:cNvSpPr/>
          <p:nvPr/>
        </p:nvSpPr>
        <p:spPr>
          <a:xfrm>
            <a:off x="1946697" y="5493882"/>
            <a:ext cx="2161987" cy="706893"/>
          </a:xfrm>
          <a:prstGeom prst="ellipse">
            <a:avLst/>
          </a:prstGeom>
          <a:solidFill>
            <a:schemeClr val="bg1">
              <a:lumMod val="75000"/>
            </a:schemeClr>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BA4DF050-9E2B-0AA2-C6C3-49EE50BACCF9}"/>
              </a:ext>
            </a:extLst>
          </p:cNvPr>
          <p:cNvGrpSpPr/>
          <p:nvPr/>
        </p:nvGrpSpPr>
        <p:grpSpPr>
          <a:xfrm>
            <a:off x="-212990" y="-317139"/>
            <a:ext cx="3344731" cy="7237400"/>
            <a:chOff x="-212990" y="-360681"/>
            <a:chExt cx="3344731" cy="7237400"/>
          </a:xfrm>
          <a:solidFill>
            <a:srgbClr val="FEE7E2"/>
          </a:solidFill>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rot="10800000">
              <a:off x="-212679" y="-36068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rot="10800000">
              <a:off x="-212990" y="3356161"/>
              <a:ext cx="1489706" cy="3520558"/>
              <a:chOff x="8782" y="-151"/>
              <a:chExt cx="2159" cy="5327"/>
            </a:xfrm>
            <a:grp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151"/>
                <a:ext cx="2159" cy="5327"/>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69" name="Group 68">
            <a:extLst>
              <a:ext uri="{FF2B5EF4-FFF2-40B4-BE49-F238E27FC236}">
                <a16:creationId xmlns:a16="http://schemas.microsoft.com/office/drawing/2014/main" id="{450A32F3-4D91-FFF3-C3E7-13F42CA29088}"/>
              </a:ext>
            </a:extLst>
          </p:cNvPr>
          <p:cNvGrpSpPr/>
          <p:nvPr/>
        </p:nvGrpSpPr>
        <p:grpSpPr>
          <a:xfrm>
            <a:off x="-345470" y="-426418"/>
            <a:ext cx="3344731" cy="7346679"/>
            <a:chOff x="-345470" y="-469960"/>
            <a:chExt cx="3344731" cy="7376013"/>
          </a:xfrm>
          <a:solidFill>
            <a:srgbClr val="FDD3CB"/>
          </a:solid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rot="10800000">
              <a:off x="-345159" y="-469960"/>
              <a:ext cx="3344420" cy="7192286"/>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rot="10800000">
              <a:off x="-345470" y="3280626"/>
              <a:ext cx="1489706" cy="3625427"/>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70" name="Group 69">
            <a:extLst>
              <a:ext uri="{FF2B5EF4-FFF2-40B4-BE49-F238E27FC236}">
                <a16:creationId xmlns:a16="http://schemas.microsoft.com/office/drawing/2014/main" id="{ED15CBB8-5F12-7402-6ACB-B7B0442B5A1D}"/>
              </a:ext>
            </a:extLst>
          </p:cNvPr>
          <p:cNvGrpSpPr/>
          <p:nvPr/>
        </p:nvGrpSpPr>
        <p:grpSpPr>
          <a:xfrm>
            <a:off x="-461734" y="-555058"/>
            <a:ext cx="3344420" cy="7475319"/>
            <a:chOff x="-461734" y="-598600"/>
            <a:chExt cx="3344420" cy="7580186"/>
          </a:xfrm>
          <a:solidFill>
            <a:srgbClr val="FCC5BA"/>
          </a:solid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rot="10800000">
              <a:off x="-461734" y="-598600"/>
              <a:ext cx="3344420" cy="7346822"/>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rot="10800000">
              <a:off x="-454455" y="3232573"/>
              <a:ext cx="1489706" cy="3749013"/>
              <a:chOff x="8598" y="-179"/>
              <a:chExt cx="2159" cy="5430"/>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179"/>
                <a:ext cx="2159" cy="54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9067237" y="125521"/>
            <a:ext cx="3344420" cy="7032524"/>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EE7E2"/>
          </a:solidFill>
          <a:ln>
            <a:noFill/>
          </a:ln>
        </p:spPr>
        <p:txBody>
          <a:bodyPr rot="0" vert="horz" wrap="square" lIns="91440" tIns="45720" rIns="91440" bIns="45720" anchor="t" anchorCtr="0" upright="1">
            <a:noAutofit/>
          </a:bodyPr>
          <a:lstStyle/>
          <a:p>
            <a:endParaRPr lang="en-US" b="1"/>
          </a:p>
        </p:txBody>
      </p:sp>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10922262" y="-29127"/>
            <a:ext cx="1489706" cy="3470330"/>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solidFill>
            <a:srgbClr val="FEE7E2"/>
          </a:solidFill>
          <a:ln>
            <a:noFill/>
          </a:ln>
        </p:spPr>
        <p:txBody>
          <a:bodyPr rot="0" vert="horz" wrap="square" lIns="91440" tIns="45720" rIns="91440" bIns="45720" anchor="t" anchorCtr="0" upright="1">
            <a:noAutofit/>
          </a:bodyPr>
          <a:lstStyle/>
          <a:p>
            <a:endParaRPr lang="en-US" b="1"/>
          </a:p>
        </p:txBody>
      </p:sp>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199717" y="75038"/>
            <a:ext cx="3344420" cy="7192286"/>
            <a:chOff x="6055" y="4723"/>
            <a:chExt cx="4847" cy="10641"/>
          </a:xfrm>
          <a:solidFill>
            <a:srgbClr val="FDD3CB"/>
          </a:solid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1054742" y="-29029"/>
            <a:ext cx="1489706" cy="3545765"/>
            <a:chOff x="8754" y="0"/>
            <a:chExt cx="2159" cy="5251"/>
          </a:xfrm>
          <a:solidFill>
            <a:srgbClr val="FDD3CB"/>
          </a:solid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9316292" y="49142"/>
            <a:ext cx="3344420" cy="7346822"/>
            <a:chOff x="5910" y="4723"/>
            <a:chExt cx="4847" cy="10641"/>
          </a:xfrm>
          <a:solidFill>
            <a:srgbClr val="BFDDA3"/>
          </a:solid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FCC5BA"/>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1163727" y="-53602"/>
            <a:ext cx="1489706" cy="3618393"/>
            <a:chOff x="8598" y="0"/>
            <a:chExt cx="2159" cy="5251"/>
          </a:xfrm>
          <a:solidFill>
            <a:srgbClr val="FCC5BA"/>
          </a:solid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sp>
        <p:nvSpPr>
          <p:cNvPr id="71" name="Freeform: Shape 70">
            <a:extLst>
              <a:ext uri="{FF2B5EF4-FFF2-40B4-BE49-F238E27FC236}">
                <a16:creationId xmlns:a16="http://schemas.microsoft.com/office/drawing/2014/main" id="{B5BB6953-ED24-E3D8-BE63-056B64E9AA5C}"/>
              </a:ext>
            </a:extLst>
          </p:cNvPr>
          <p:cNvSpPr/>
          <p:nvPr/>
        </p:nvSpPr>
        <p:spPr>
          <a:xfrm>
            <a:off x="800101" y="301177"/>
            <a:ext cx="4318000" cy="837128"/>
          </a:xfrm>
          <a:custGeom>
            <a:avLst/>
            <a:gdLst>
              <a:gd name="connsiteX0" fmla="*/ 183552 w 2843415"/>
              <a:gd name="connsiteY0" fmla="*/ 50494 h 868982"/>
              <a:gd name="connsiteX1" fmla="*/ 1326552 w 2843415"/>
              <a:gd name="connsiteY1" fmla="*/ 69544 h 868982"/>
              <a:gd name="connsiteX2" fmla="*/ 2298102 w 2843415"/>
              <a:gd name="connsiteY2" fmla="*/ 50494 h 868982"/>
              <a:gd name="connsiteX3" fmla="*/ 2783877 w 2843415"/>
              <a:gd name="connsiteY3" fmla="*/ 250519 h 868982"/>
              <a:gd name="connsiteX4" fmla="*/ 2802927 w 2843415"/>
              <a:gd name="connsiteY4" fmla="*/ 631519 h 868982"/>
              <a:gd name="connsiteX5" fmla="*/ 2488602 w 2843415"/>
              <a:gd name="connsiteY5" fmla="*/ 793444 h 868982"/>
              <a:gd name="connsiteX6" fmla="*/ 1640877 w 2843415"/>
              <a:gd name="connsiteY6" fmla="*/ 841069 h 868982"/>
              <a:gd name="connsiteX7" fmla="*/ 1240827 w 2843415"/>
              <a:gd name="connsiteY7" fmla="*/ 822019 h 868982"/>
              <a:gd name="connsiteX8" fmla="*/ 107352 w 2843415"/>
              <a:gd name="connsiteY8" fmla="*/ 812494 h 868982"/>
              <a:gd name="connsiteX9" fmla="*/ 183552 w 2843415"/>
              <a:gd name="connsiteY9" fmla="*/ 50494 h 868982"/>
              <a:gd name="connsiteX0" fmla="*/ 189518 w 2849381"/>
              <a:gd name="connsiteY0" fmla="*/ 13097 h 831585"/>
              <a:gd name="connsiteX1" fmla="*/ 1332518 w 2849381"/>
              <a:gd name="connsiteY1" fmla="*/ 32147 h 831585"/>
              <a:gd name="connsiteX2" fmla="*/ 2304068 w 2849381"/>
              <a:gd name="connsiteY2" fmla="*/ 13097 h 831585"/>
              <a:gd name="connsiteX3" fmla="*/ 2789843 w 2849381"/>
              <a:gd name="connsiteY3" fmla="*/ 213122 h 831585"/>
              <a:gd name="connsiteX4" fmla="*/ 2808893 w 2849381"/>
              <a:gd name="connsiteY4" fmla="*/ 594122 h 831585"/>
              <a:gd name="connsiteX5" fmla="*/ 2494568 w 2849381"/>
              <a:gd name="connsiteY5" fmla="*/ 756047 h 831585"/>
              <a:gd name="connsiteX6" fmla="*/ 1646843 w 2849381"/>
              <a:gd name="connsiteY6" fmla="*/ 803672 h 831585"/>
              <a:gd name="connsiteX7" fmla="*/ 1246793 w 2849381"/>
              <a:gd name="connsiteY7" fmla="*/ 784622 h 831585"/>
              <a:gd name="connsiteX8" fmla="*/ 113318 w 2849381"/>
              <a:gd name="connsiteY8" fmla="*/ 775097 h 831585"/>
              <a:gd name="connsiteX9" fmla="*/ 189518 w 2849381"/>
              <a:gd name="connsiteY9" fmla="*/ 13097 h 831585"/>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35677 w 2838215"/>
              <a:gd name="connsiteY6" fmla="*/ 803672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38215"/>
              <a:gd name="connsiteY0" fmla="*/ 13097 h 837128"/>
              <a:gd name="connsiteX1" fmla="*/ 1321352 w 2838215"/>
              <a:gd name="connsiteY1" fmla="*/ 32147 h 837128"/>
              <a:gd name="connsiteX2" fmla="*/ 2292902 w 2838215"/>
              <a:gd name="connsiteY2" fmla="*/ 13097 h 837128"/>
              <a:gd name="connsiteX3" fmla="*/ 2778677 w 2838215"/>
              <a:gd name="connsiteY3" fmla="*/ 213122 h 837128"/>
              <a:gd name="connsiteX4" fmla="*/ 2797727 w 2838215"/>
              <a:gd name="connsiteY4" fmla="*/ 594122 h 837128"/>
              <a:gd name="connsiteX5" fmla="*/ 2483402 w 2838215"/>
              <a:gd name="connsiteY5" fmla="*/ 756047 h 837128"/>
              <a:gd name="connsiteX6" fmla="*/ 1649965 w 2838215"/>
              <a:gd name="connsiteY6" fmla="*/ 789384 h 837128"/>
              <a:gd name="connsiteX7" fmla="*/ 1064177 w 2838215"/>
              <a:gd name="connsiteY7" fmla="*/ 794147 h 837128"/>
              <a:gd name="connsiteX8" fmla="*/ 102152 w 2838215"/>
              <a:gd name="connsiteY8" fmla="*/ 775097 h 837128"/>
              <a:gd name="connsiteX9" fmla="*/ 178352 w 2838215"/>
              <a:gd name="connsiteY9" fmla="*/ 13097 h 837128"/>
              <a:gd name="connsiteX0" fmla="*/ 178352 w 2827318"/>
              <a:gd name="connsiteY0" fmla="*/ 13097 h 837128"/>
              <a:gd name="connsiteX1" fmla="*/ 1321352 w 2827318"/>
              <a:gd name="connsiteY1" fmla="*/ 32147 h 837128"/>
              <a:gd name="connsiteX2" fmla="*/ 2292902 w 2827318"/>
              <a:gd name="connsiteY2" fmla="*/ 13097 h 837128"/>
              <a:gd name="connsiteX3" fmla="*/ 2778677 w 2827318"/>
              <a:gd name="connsiteY3" fmla="*/ 213122 h 837128"/>
              <a:gd name="connsiteX4" fmla="*/ 2797727 w 2827318"/>
              <a:gd name="connsiteY4" fmla="*/ 594122 h 837128"/>
              <a:gd name="connsiteX5" fmla="*/ 2483402 w 2827318"/>
              <a:gd name="connsiteY5" fmla="*/ 756047 h 837128"/>
              <a:gd name="connsiteX6" fmla="*/ 1649965 w 2827318"/>
              <a:gd name="connsiteY6" fmla="*/ 789384 h 837128"/>
              <a:gd name="connsiteX7" fmla="*/ 1064177 w 2827318"/>
              <a:gd name="connsiteY7" fmla="*/ 794147 h 837128"/>
              <a:gd name="connsiteX8" fmla="*/ 102152 w 2827318"/>
              <a:gd name="connsiteY8" fmla="*/ 775097 h 837128"/>
              <a:gd name="connsiteX9" fmla="*/ 178352 w 2827318"/>
              <a:gd name="connsiteY9" fmla="*/ 13097 h 837128"/>
              <a:gd name="connsiteX0" fmla="*/ 178352 w 2807390"/>
              <a:gd name="connsiteY0" fmla="*/ 13097 h 837128"/>
              <a:gd name="connsiteX1" fmla="*/ 1321352 w 2807390"/>
              <a:gd name="connsiteY1" fmla="*/ 32147 h 837128"/>
              <a:gd name="connsiteX2" fmla="*/ 2292902 w 2807390"/>
              <a:gd name="connsiteY2" fmla="*/ 13097 h 837128"/>
              <a:gd name="connsiteX3" fmla="*/ 2778677 w 2807390"/>
              <a:gd name="connsiteY3" fmla="*/ 213122 h 837128"/>
              <a:gd name="connsiteX4" fmla="*/ 2797727 w 2807390"/>
              <a:gd name="connsiteY4" fmla="*/ 594122 h 837128"/>
              <a:gd name="connsiteX5" fmla="*/ 2483402 w 2807390"/>
              <a:gd name="connsiteY5" fmla="*/ 756047 h 837128"/>
              <a:gd name="connsiteX6" fmla="*/ 1649965 w 2807390"/>
              <a:gd name="connsiteY6" fmla="*/ 789384 h 837128"/>
              <a:gd name="connsiteX7" fmla="*/ 1064177 w 2807390"/>
              <a:gd name="connsiteY7" fmla="*/ 794147 h 837128"/>
              <a:gd name="connsiteX8" fmla="*/ 102152 w 2807390"/>
              <a:gd name="connsiteY8" fmla="*/ 775097 h 837128"/>
              <a:gd name="connsiteX9" fmla="*/ 178352 w 2807390"/>
              <a:gd name="connsiteY9" fmla="*/ 13097 h 83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7390" h="837128">
                <a:moveTo>
                  <a:pt x="178352" y="13097"/>
                </a:moveTo>
                <a:cubicBezTo>
                  <a:pt x="400602" y="-25003"/>
                  <a:pt x="968927" y="32147"/>
                  <a:pt x="1321352" y="32147"/>
                </a:cubicBezTo>
                <a:cubicBezTo>
                  <a:pt x="1673777" y="32147"/>
                  <a:pt x="2050015" y="-17065"/>
                  <a:pt x="2292902" y="13097"/>
                </a:cubicBezTo>
                <a:cubicBezTo>
                  <a:pt x="2535789" y="43259"/>
                  <a:pt x="2726591" y="87710"/>
                  <a:pt x="2778677" y="213122"/>
                </a:cubicBezTo>
                <a:cubicBezTo>
                  <a:pt x="2830763" y="338534"/>
                  <a:pt x="2795657" y="465535"/>
                  <a:pt x="2797727" y="594122"/>
                </a:cubicBezTo>
                <a:cubicBezTo>
                  <a:pt x="2799797" y="722709"/>
                  <a:pt x="2674696" y="723503"/>
                  <a:pt x="2483402" y="756047"/>
                </a:cubicBezTo>
                <a:cubicBezTo>
                  <a:pt x="2292108" y="788591"/>
                  <a:pt x="1886502" y="783034"/>
                  <a:pt x="1649965" y="789384"/>
                </a:cubicBezTo>
                <a:cubicBezTo>
                  <a:pt x="1413428" y="795734"/>
                  <a:pt x="1319764" y="798909"/>
                  <a:pt x="1064177" y="794147"/>
                </a:cubicBezTo>
                <a:cubicBezTo>
                  <a:pt x="808590" y="789385"/>
                  <a:pt x="249789" y="905272"/>
                  <a:pt x="102152" y="775097"/>
                </a:cubicBezTo>
                <a:cubicBezTo>
                  <a:pt x="-45485" y="644922"/>
                  <a:pt x="-43898" y="51197"/>
                  <a:pt x="178352" y="13097"/>
                </a:cubicBezTo>
                <a:close/>
              </a:path>
            </a:pathLst>
          </a:custGeom>
          <a:solidFill>
            <a:srgbClr val="FACBC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2700000" algn="tl" rotWithShape="0">
                  <a:prstClr val="black">
                    <a:alpha val="40000"/>
                  </a:prstClr>
                </a:outerShdw>
              </a:effectLst>
            </a:endParaRPr>
          </a:p>
        </p:txBody>
      </p:sp>
      <p:grpSp>
        <p:nvGrpSpPr>
          <p:cNvPr id="72" name="Group 71">
            <a:extLst>
              <a:ext uri="{FF2B5EF4-FFF2-40B4-BE49-F238E27FC236}">
                <a16:creationId xmlns:a16="http://schemas.microsoft.com/office/drawing/2014/main" id="{15B13214-D2D7-F031-0F54-9B5F442B1193}"/>
              </a:ext>
            </a:extLst>
          </p:cNvPr>
          <p:cNvGrpSpPr/>
          <p:nvPr/>
        </p:nvGrpSpPr>
        <p:grpSpPr>
          <a:xfrm>
            <a:off x="1480757" y="433484"/>
            <a:ext cx="4998292" cy="559380"/>
            <a:chOff x="3453789" y="956938"/>
            <a:chExt cx="4998292" cy="559380"/>
          </a:xfrm>
        </p:grpSpPr>
        <p:sp>
          <p:nvSpPr>
            <p:cNvPr id="73" name="TextBox 72">
              <a:extLst>
                <a:ext uri="{FF2B5EF4-FFF2-40B4-BE49-F238E27FC236}">
                  <a16:creationId xmlns:a16="http://schemas.microsoft.com/office/drawing/2014/main" id="{F30BCD7B-FB71-DC1C-5F80-A8A7559BC5D1}"/>
                </a:ext>
              </a:extLst>
            </p:cNvPr>
            <p:cNvSpPr txBox="1"/>
            <p:nvPr/>
          </p:nvSpPr>
          <p:spPr>
            <a:xfrm>
              <a:off x="3455153" y="962320"/>
              <a:ext cx="4996928" cy="553998"/>
            </a:xfrm>
            <a:prstGeom prst="rect">
              <a:avLst/>
            </a:prstGeom>
            <a:noFill/>
            <a:effectLst/>
          </p:spPr>
          <p:txBody>
            <a:bodyPr wrap="square" rtlCol="0">
              <a:spAutoFit/>
            </a:bodyPr>
            <a:lstStyle/>
            <a:p>
              <a:r>
                <a:rPr lang="en-US" sz="3000" b="1" spc="50">
                  <a:ln w="107950" cmpd="sng">
                    <a:solidFill>
                      <a:schemeClr val="bg1"/>
                    </a:solidFill>
                    <a:prstDash val="solid"/>
                  </a:ln>
                  <a:solidFill>
                    <a:srgbClr val="FB0401"/>
                  </a:solidFill>
                  <a:effectLst>
                    <a:outerShdw blurRad="50800" dist="38100" dir="2700000" algn="tl" rotWithShape="0">
                      <a:prstClr val="black">
                        <a:alpha val="40000"/>
                      </a:prstClr>
                    </a:outerShdw>
                  </a:effectLst>
                  <a:latin typeface="SVN-SAF" panose="02040603050506020204" pitchFamily="18" charset="0"/>
                  <a:ea typeface="Roboto" panose="02000000000000000000" pitchFamily="2" charset="0"/>
                </a:rPr>
                <a:t>Thử thách STEM</a:t>
              </a:r>
            </a:p>
          </p:txBody>
        </p:sp>
        <p:sp>
          <p:nvSpPr>
            <p:cNvPr id="74" name="TextBox 73">
              <a:extLst>
                <a:ext uri="{FF2B5EF4-FFF2-40B4-BE49-F238E27FC236}">
                  <a16:creationId xmlns:a16="http://schemas.microsoft.com/office/drawing/2014/main" id="{22727C4B-83B0-A0F1-021D-02B06134FD3D}"/>
                </a:ext>
              </a:extLst>
            </p:cNvPr>
            <p:cNvSpPr txBox="1"/>
            <p:nvPr/>
          </p:nvSpPr>
          <p:spPr>
            <a:xfrm>
              <a:off x="3453789" y="956938"/>
              <a:ext cx="4996928" cy="553998"/>
            </a:xfrm>
            <a:prstGeom prst="rect">
              <a:avLst/>
            </a:prstGeom>
            <a:noFill/>
            <a:effectLst/>
          </p:spPr>
          <p:txBody>
            <a:bodyPr wrap="square" rtlCol="0">
              <a:spAutoFit/>
            </a:bodyPr>
            <a:lstStyle/>
            <a:p>
              <a:r>
                <a:rPr lang="en-US" sz="3000" b="1" spc="50">
                  <a:ln w="9525" cmpd="sng">
                    <a:noFill/>
                    <a:prstDash val="solid"/>
                  </a:ln>
                  <a:solidFill>
                    <a:srgbClr val="F05A67"/>
                  </a:solidFill>
                  <a:effectLst/>
                  <a:latin typeface="SVN-SAF" panose="02040603050506020204" pitchFamily="18" charset="0"/>
                  <a:ea typeface="Roboto" panose="02000000000000000000" pitchFamily="2" charset="0"/>
                </a:rPr>
                <a:t>Thử thách STEm</a:t>
              </a:r>
            </a:p>
          </p:txBody>
        </p:sp>
      </p:grpSp>
      <p:pic>
        <p:nvPicPr>
          <p:cNvPr id="75" name="Picture 74">
            <a:extLst>
              <a:ext uri="{FF2B5EF4-FFF2-40B4-BE49-F238E27FC236}">
                <a16:creationId xmlns:a16="http://schemas.microsoft.com/office/drawing/2014/main" id="{36FC9935-CDEF-90C0-FF20-4F2B7B92D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92" y="113665"/>
            <a:ext cx="1261872" cy="1285906"/>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8A81FB5-38A3-AFD1-5DEC-CDBC2CCAC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sp>
        <p:nvSpPr>
          <p:cNvPr id="5" name="Speech Bubble: Oval 4">
            <a:extLst>
              <a:ext uri="{FF2B5EF4-FFF2-40B4-BE49-F238E27FC236}">
                <a16:creationId xmlns:a16="http://schemas.microsoft.com/office/drawing/2014/main" id="{94501F37-9E86-BFF3-957E-88C2046685A3}"/>
              </a:ext>
            </a:extLst>
          </p:cNvPr>
          <p:cNvSpPr/>
          <p:nvPr/>
        </p:nvSpPr>
        <p:spPr>
          <a:xfrm>
            <a:off x="5093373" y="1285728"/>
            <a:ext cx="6423660" cy="2571949"/>
          </a:xfrm>
          <a:custGeom>
            <a:avLst/>
            <a:gdLst>
              <a:gd name="connsiteX0" fmla="*/ -524813 w 6423660"/>
              <a:gd name="connsiteY0" fmla="*/ 2239885 h 2571949"/>
              <a:gd name="connsiteX1" fmla="*/ 223928 w 6423660"/>
              <a:gd name="connsiteY1" fmla="*/ 1757734 h 2571949"/>
              <a:gd name="connsiteX2" fmla="*/ 2941005 w 6423660"/>
              <a:gd name="connsiteY2" fmla="*/ 4580 h 2571949"/>
              <a:gd name="connsiteX3" fmla="*/ 5887096 w 6423660"/>
              <a:gd name="connsiteY3" fmla="*/ 574366 h 2571949"/>
              <a:gd name="connsiteX4" fmla="*/ 3622722 w 6423660"/>
              <a:gd name="connsiteY4" fmla="*/ 2561383 h 2571949"/>
              <a:gd name="connsiteX5" fmla="*/ 882878 w 6423660"/>
              <a:gd name="connsiteY5" fmla="*/ 2171530 h 2571949"/>
              <a:gd name="connsiteX6" fmla="*/ -524813 w 6423660"/>
              <a:gd name="connsiteY6" fmla="*/ 2239885 h 2571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3660" h="2571949" fill="none" extrusionOk="0">
                <a:moveTo>
                  <a:pt x="-524813" y="2239885"/>
                </a:moveTo>
                <a:cubicBezTo>
                  <a:pt x="-181061" y="2051299"/>
                  <a:pt x="3735" y="1885076"/>
                  <a:pt x="223928" y="1757734"/>
                </a:cubicBezTo>
                <a:cubicBezTo>
                  <a:pt x="-721136" y="732839"/>
                  <a:pt x="708042" y="86390"/>
                  <a:pt x="2941005" y="4580"/>
                </a:cubicBezTo>
                <a:cubicBezTo>
                  <a:pt x="4072032" y="-89068"/>
                  <a:pt x="5267025" y="192490"/>
                  <a:pt x="5887096" y="574366"/>
                </a:cubicBezTo>
                <a:cubicBezTo>
                  <a:pt x="7144894" y="1269104"/>
                  <a:pt x="6089807" y="2411911"/>
                  <a:pt x="3622722" y="2561383"/>
                </a:cubicBezTo>
                <a:cubicBezTo>
                  <a:pt x="2703406" y="2629831"/>
                  <a:pt x="1585063" y="2493825"/>
                  <a:pt x="882878" y="2171530"/>
                </a:cubicBezTo>
                <a:cubicBezTo>
                  <a:pt x="576143" y="2181835"/>
                  <a:pt x="-212877" y="2188489"/>
                  <a:pt x="-524813" y="2239885"/>
                </a:cubicBezTo>
                <a:close/>
              </a:path>
              <a:path w="6423660" h="2571949" stroke="0" extrusionOk="0">
                <a:moveTo>
                  <a:pt x="-524813" y="2239885"/>
                </a:moveTo>
                <a:cubicBezTo>
                  <a:pt x="-253932" y="1975447"/>
                  <a:pt x="-74549" y="1985154"/>
                  <a:pt x="223928" y="1757734"/>
                </a:cubicBezTo>
                <a:cubicBezTo>
                  <a:pt x="-543810" y="977487"/>
                  <a:pt x="934827" y="1058"/>
                  <a:pt x="2941005" y="4580"/>
                </a:cubicBezTo>
                <a:cubicBezTo>
                  <a:pt x="4088898" y="-35921"/>
                  <a:pt x="5305080" y="161047"/>
                  <a:pt x="5887096" y="574366"/>
                </a:cubicBezTo>
                <a:cubicBezTo>
                  <a:pt x="7186696" y="1311150"/>
                  <a:pt x="6165703" y="2609500"/>
                  <a:pt x="3622722" y="2561383"/>
                </a:cubicBezTo>
                <a:cubicBezTo>
                  <a:pt x="2476765" y="2545152"/>
                  <a:pt x="1582183" y="2375742"/>
                  <a:pt x="882878" y="2171530"/>
                </a:cubicBezTo>
                <a:cubicBezTo>
                  <a:pt x="532915" y="2130228"/>
                  <a:pt x="-123344" y="2156319"/>
                  <a:pt x="-524813" y="2239885"/>
                </a:cubicBezTo>
                <a:close/>
              </a:path>
            </a:pathLst>
          </a:custGeom>
          <a:solidFill>
            <a:schemeClr val="accent3">
              <a:lumMod val="20000"/>
              <a:lumOff val="80000"/>
            </a:schemeClr>
          </a:solidFill>
          <a:ln w="38100">
            <a:solidFill>
              <a:schemeClr val="bg2">
                <a:lumMod val="25000"/>
              </a:schemeClr>
            </a:solidFill>
            <a:extLst>
              <a:ext uri="{C807C97D-BFC1-408E-A445-0C87EB9F89A2}">
                <ask:lineSketchStyleProps xmlns:ask="http://schemas.microsoft.com/office/drawing/2018/sketchyshapes" sd="3705000160">
                  <a:prstGeom prst="wedgeEllipseCallout">
                    <a:avLst>
                      <a:gd name="adj1" fmla="val -58170"/>
                      <a:gd name="adj2" fmla="val 37089"/>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rPr>
              <a:t>Các em hãy đọc</a:t>
            </a:r>
          </a:p>
          <a:p>
            <a:pPr algn="ctr"/>
            <a:r>
              <a:rPr lang="en-US" sz="3600" b="1">
                <a:solidFill>
                  <a:srgbClr val="EF5263"/>
                </a:solidFill>
                <a:latin typeface="Open Sans" panose="020B0606030504020204" pitchFamily="34" charset="0"/>
                <a:ea typeface="Open Sans" panose="020B0606030504020204" pitchFamily="34" charset="0"/>
                <a:cs typeface="Open Sans" panose="020B0606030504020204" pitchFamily="34" charset="0"/>
              </a:rPr>
              <a:t>THỬ THÁCH STEM</a:t>
            </a:r>
          </a:p>
          <a:p>
            <a:pPr algn="ctr"/>
            <a:r>
              <a:rPr lang="vi-VN" sz="3600">
                <a:solidFill>
                  <a:schemeClr val="tx1"/>
                </a:solidFill>
                <a:latin typeface="Open Sans" panose="020B0606030504020204" pitchFamily="34" charset="0"/>
                <a:ea typeface="Open Sans" panose="020B0606030504020204" pitchFamily="34" charset="0"/>
                <a:cs typeface="Open Sans" panose="020B0606030504020204" pitchFamily="34" charset="0"/>
              </a:rPr>
              <a:t>ở trang </a:t>
            </a:r>
            <a:r>
              <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rPr>
              <a:t>70</a:t>
            </a:r>
            <a:r>
              <a:rPr lang="vi-VN" sz="3600">
                <a:solidFill>
                  <a:schemeClr val="tx1"/>
                </a:solidFill>
                <a:latin typeface="Open Sans" panose="020B0606030504020204" pitchFamily="34" charset="0"/>
                <a:ea typeface="Open Sans" panose="020B0606030504020204" pitchFamily="34" charset="0"/>
                <a:cs typeface="Open Sans" panose="020B0606030504020204" pitchFamily="34" charset="0"/>
              </a:rPr>
              <a:t>.</a:t>
            </a:r>
            <a:endParaRPr lang="en-US" sz="36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a:extLst>
              <a:ext uri="{FF2B5EF4-FFF2-40B4-BE49-F238E27FC236}">
                <a16:creationId xmlns:a16="http://schemas.microsoft.com/office/drawing/2014/main" id="{E8721C78-F2B8-B1C7-8F1C-417D3D100C87}"/>
              </a:ext>
            </a:extLst>
          </p:cNvPr>
          <p:cNvPicPr>
            <a:picLocks noChangeAspect="1"/>
          </p:cNvPicPr>
          <p:nvPr/>
        </p:nvPicPr>
        <p:blipFill rotWithShape="1">
          <a:blip r:embed="rId4">
            <a:clrChange>
              <a:clrFrom>
                <a:srgbClr val="FFFFFF"/>
              </a:clrFrom>
              <a:clrTo>
                <a:srgbClr val="FFFFFF">
                  <a:alpha val="0"/>
                </a:srgbClr>
              </a:clrTo>
            </a:clrChange>
          </a:blip>
          <a:srcRect l="1379" t="8116" r="5383" b="10003"/>
          <a:stretch/>
        </p:blipFill>
        <p:spPr>
          <a:xfrm>
            <a:off x="1817195" y="2842341"/>
            <a:ext cx="3025609" cy="3358434"/>
          </a:xfrm>
          <a:prstGeom prst="rect">
            <a:avLst/>
          </a:prstGeom>
        </p:spPr>
      </p:pic>
    </p:spTree>
    <p:extLst>
      <p:ext uri="{BB962C8B-B14F-4D97-AF65-F5344CB8AC3E}">
        <p14:creationId xmlns:p14="http://schemas.microsoft.com/office/powerpoint/2010/main" val="278024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500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100"/>
                                        <p:tgtEl>
                                          <p:spTgt spid="75"/>
                                        </p:tgtEl>
                                      </p:cBhvr>
                                    </p:animEffect>
                                  </p:childTnLst>
                                </p:cTn>
                              </p:par>
                              <p:par>
                                <p:cTn id="8" presetID="10" presetClass="entr" presetSubtype="0" repeatCount="5000" fill="hold" grpId="0"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100"/>
                                        <p:tgtEl>
                                          <p:spTgt spid="71"/>
                                        </p:tgtEl>
                                      </p:cBhvr>
                                    </p:animEffect>
                                  </p:childTnLst>
                                </p:cTn>
                              </p:par>
                              <p:par>
                                <p:cTn id="11" presetID="10" presetClass="entr" presetSubtype="0" repeatCount="500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fade">
                                      <p:cBhvr>
                                        <p:cTn id="13" dur="1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71"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6F8DED2-6A48-9A28-3892-B4BF614FFA6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688458" y="4436828"/>
            <a:ext cx="3974586" cy="2532586"/>
          </a:xfrm>
          <a:prstGeom prst="rect">
            <a:avLst/>
          </a:prstGeom>
          <a:effectLst/>
        </p:spPr>
      </p:pic>
      <p:grpSp>
        <p:nvGrpSpPr>
          <p:cNvPr id="2" name="Group 1">
            <a:extLst>
              <a:ext uri="{FF2B5EF4-FFF2-40B4-BE49-F238E27FC236}">
                <a16:creationId xmlns:a16="http://schemas.microsoft.com/office/drawing/2014/main" id="{A20F1DE6-9717-228A-729C-F678ECDB2B12}"/>
              </a:ext>
            </a:extLst>
          </p:cNvPr>
          <p:cNvGrpSpPr/>
          <p:nvPr/>
        </p:nvGrpSpPr>
        <p:grpSpPr>
          <a:xfrm rot="10800000">
            <a:off x="-461734" y="-540544"/>
            <a:ext cx="3593475" cy="7456600"/>
            <a:chOff x="9107170" y="-77900"/>
            <a:chExt cx="3307048" cy="7164499"/>
          </a:xfrm>
        </p:grpSpPr>
        <p:grpSp>
          <p:nvGrpSpPr>
            <p:cNvPr id="3" name="Group 2">
              <a:extLst>
                <a:ext uri="{FF2B5EF4-FFF2-40B4-BE49-F238E27FC236}">
                  <a16:creationId xmlns:a16="http://schemas.microsoft.com/office/drawing/2014/main" id="{9125CF90-F59A-8F1A-B2DA-AFFD1EB04AD5}"/>
                </a:ext>
              </a:extLst>
            </p:cNvPr>
            <p:cNvGrpSpPr/>
            <p:nvPr/>
          </p:nvGrpSpPr>
          <p:grpSpPr>
            <a:xfrm>
              <a:off x="9107170" y="-47625"/>
              <a:ext cx="3078131" cy="6905625"/>
              <a:chOff x="9107170" y="-47625"/>
              <a:chExt cx="3078131" cy="6905625"/>
            </a:xfrm>
          </p:grpSpPr>
          <p:grpSp>
            <p:nvGrpSpPr>
              <p:cNvPr id="14" name="Group 13">
                <a:extLst>
                  <a:ext uri="{FF2B5EF4-FFF2-40B4-BE49-F238E27FC236}">
                    <a16:creationId xmlns:a16="http://schemas.microsoft.com/office/drawing/2014/main" id="{F754EC7E-0C43-A1EB-7A9D-CE30C5C131F4}"/>
                  </a:ext>
                </a:extLst>
              </p:cNvPr>
              <p:cNvGrpSpPr>
                <a:grpSpLocks/>
              </p:cNvGrpSpPr>
              <p:nvPr/>
            </p:nvGrpSpPr>
            <p:grpSpPr bwMode="auto">
              <a:xfrm>
                <a:off x="9107170" y="100965"/>
                <a:ext cx="3077845" cy="6757035"/>
                <a:chOff x="6083" y="4723"/>
                <a:chExt cx="4847" cy="10641"/>
              </a:xfrm>
            </p:grpSpPr>
            <p:sp>
              <p:nvSpPr>
                <p:cNvPr id="17" name="Freeform 5579">
                  <a:extLst>
                    <a:ext uri="{FF2B5EF4-FFF2-40B4-BE49-F238E27FC236}">
                      <a16:creationId xmlns:a16="http://schemas.microsoft.com/office/drawing/2014/main" id="{3EDC3AA4-85BF-01D6-794B-B2EDE744F99C}"/>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15" name="Group 14">
                <a:extLst>
                  <a:ext uri="{FF2B5EF4-FFF2-40B4-BE49-F238E27FC236}">
                    <a16:creationId xmlns:a16="http://schemas.microsoft.com/office/drawing/2014/main" id="{AA055421-C5B4-0E0D-4A38-E5B48E5ECE86}"/>
                  </a:ext>
                </a:extLst>
              </p:cNvPr>
              <p:cNvGrpSpPr>
                <a:grpSpLocks/>
              </p:cNvGrpSpPr>
              <p:nvPr/>
            </p:nvGrpSpPr>
            <p:grpSpPr bwMode="auto">
              <a:xfrm>
                <a:off x="10814336" y="-47625"/>
                <a:ext cx="1370965" cy="3334385"/>
                <a:chOff x="8782" y="-75"/>
                <a:chExt cx="2159" cy="5251"/>
              </a:xfrm>
              <a:solidFill>
                <a:srgbClr val="E4F0D8"/>
              </a:solidFill>
            </p:grpSpPr>
            <p:sp>
              <p:nvSpPr>
                <p:cNvPr id="16" name="Freeform 5577">
                  <a:extLst>
                    <a:ext uri="{FF2B5EF4-FFF2-40B4-BE49-F238E27FC236}">
                      <a16:creationId xmlns:a16="http://schemas.microsoft.com/office/drawing/2014/main" id="{0E34640B-6B31-1B61-008B-F5D356A719C7}"/>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4" name="Group 3">
              <a:extLst>
                <a:ext uri="{FF2B5EF4-FFF2-40B4-BE49-F238E27FC236}">
                  <a16:creationId xmlns:a16="http://schemas.microsoft.com/office/drawing/2014/main" id="{53ABA125-A778-84EB-95AF-9617E77F5C23}"/>
                </a:ext>
              </a:extLst>
            </p:cNvPr>
            <p:cNvGrpSpPr/>
            <p:nvPr/>
          </p:nvGrpSpPr>
          <p:grpSpPr>
            <a:xfrm>
              <a:off x="9229090" y="-50800"/>
              <a:ext cx="3078131" cy="7013798"/>
              <a:chOff x="9089390" y="0"/>
              <a:chExt cx="3078131" cy="6858000"/>
            </a:xfrm>
            <a:solidFill>
              <a:srgbClr val="D3E8C0"/>
            </a:solidFill>
          </p:grpSpPr>
          <p:grpSp>
            <p:nvGrpSpPr>
              <p:cNvPr id="10" name="Group 9">
                <a:extLst>
                  <a:ext uri="{FF2B5EF4-FFF2-40B4-BE49-F238E27FC236}">
                    <a16:creationId xmlns:a16="http://schemas.microsoft.com/office/drawing/2014/main" id="{D1400914-E4F4-C9FA-14AC-B25B0737D8AC}"/>
                  </a:ext>
                </a:extLst>
              </p:cNvPr>
              <p:cNvGrpSpPr>
                <a:grpSpLocks/>
              </p:cNvGrpSpPr>
              <p:nvPr/>
            </p:nvGrpSpPr>
            <p:grpSpPr bwMode="auto">
              <a:xfrm>
                <a:off x="9089390" y="100965"/>
                <a:ext cx="3077845" cy="6757035"/>
                <a:chOff x="6055" y="4723"/>
                <a:chExt cx="4847" cy="10641"/>
              </a:xfrm>
              <a:grpFill/>
            </p:grpSpPr>
            <p:sp>
              <p:nvSpPr>
                <p:cNvPr id="13" name="Freeform 5579">
                  <a:extLst>
                    <a:ext uri="{FF2B5EF4-FFF2-40B4-BE49-F238E27FC236}">
                      <a16:creationId xmlns:a16="http://schemas.microsoft.com/office/drawing/2014/main" id="{E13AAD8D-E04F-0645-F81B-75C566CFD19F}"/>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11" name="Group 10">
                <a:extLst>
                  <a:ext uri="{FF2B5EF4-FFF2-40B4-BE49-F238E27FC236}">
                    <a16:creationId xmlns:a16="http://schemas.microsoft.com/office/drawing/2014/main" id="{697FB54B-923C-BCFE-43A8-F5E77189D223}"/>
                  </a:ext>
                </a:extLst>
              </p:cNvPr>
              <p:cNvGrpSpPr>
                <a:grpSpLocks/>
              </p:cNvGrpSpPr>
              <p:nvPr/>
            </p:nvGrpSpPr>
            <p:grpSpPr bwMode="auto">
              <a:xfrm>
                <a:off x="10796556" y="0"/>
                <a:ext cx="1370965" cy="3334385"/>
                <a:chOff x="8754" y="0"/>
                <a:chExt cx="2159" cy="5251"/>
              </a:xfrm>
              <a:grpFill/>
            </p:grpSpPr>
            <p:sp>
              <p:nvSpPr>
                <p:cNvPr id="12" name="Freeform 5577">
                  <a:extLst>
                    <a:ext uri="{FF2B5EF4-FFF2-40B4-BE49-F238E27FC236}">
                      <a16:creationId xmlns:a16="http://schemas.microsoft.com/office/drawing/2014/main" id="{2165135D-D3D7-B8DD-5045-C02CD602B00A}"/>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5" name="Group 4">
              <a:extLst>
                <a:ext uri="{FF2B5EF4-FFF2-40B4-BE49-F238E27FC236}">
                  <a16:creationId xmlns:a16="http://schemas.microsoft.com/office/drawing/2014/main" id="{CC1F0BE4-2844-6AAC-3DA9-5C46BEFAD8EA}"/>
                </a:ext>
              </a:extLst>
            </p:cNvPr>
            <p:cNvGrpSpPr/>
            <p:nvPr/>
          </p:nvGrpSpPr>
          <p:grpSpPr>
            <a:xfrm>
              <a:off x="9336373" y="-77900"/>
              <a:ext cx="3077845" cy="7164499"/>
              <a:chOff x="8997315" y="0"/>
              <a:chExt cx="3077845" cy="6858000"/>
            </a:xfrm>
            <a:solidFill>
              <a:srgbClr val="BFDDA3"/>
            </a:solidFill>
          </p:grpSpPr>
          <p:grpSp>
            <p:nvGrpSpPr>
              <p:cNvPr id="6" name="Group 5">
                <a:extLst>
                  <a:ext uri="{FF2B5EF4-FFF2-40B4-BE49-F238E27FC236}">
                    <a16:creationId xmlns:a16="http://schemas.microsoft.com/office/drawing/2014/main" id="{6B9658B4-BD6C-0CE7-0E88-3527D0BC27E6}"/>
                  </a:ext>
                </a:extLst>
              </p:cNvPr>
              <p:cNvGrpSpPr>
                <a:grpSpLocks/>
              </p:cNvGrpSpPr>
              <p:nvPr/>
            </p:nvGrpSpPr>
            <p:grpSpPr bwMode="auto">
              <a:xfrm>
                <a:off x="8997315" y="100965"/>
                <a:ext cx="3077845" cy="6757035"/>
                <a:chOff x="5910" y="4723"/>
                <a:chExt cx="4847" cy="10641"/>
              </a:xfrm>
              <a:grpFill/>
            </p:grpSpPr>
            <p:sp>
              <p:nvSpPr>
                <p:cNvPr id="9" name="Freeform 5579">
                  <a:extLst>
                    <a:ext uri="{FF2B5EF4-FFF2-40B4-BE49-F238E27FC236}">
                      <a16:creationId xmlns:a16="http://schemas.microsoft.com/office/drawing/2014/main" id="{6A787B58-D0A9-0B13-BD21-C229C16A1F0A}"/>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7" name="Group 6">
                <a:extLst>
                  <a:ext uri="{FF2B5EF4-FFF2-40B4-BE49-F238E27FC236}">
                    <a16:creationId xmlns:a16="http://schemas.microsoft.com/office/drawing/2014/main" id="{908E905E-7D85-E902-F6A0-B53FE3741F18}"/>
                  </a:ext>
                </a:extLst>
              </p:cNvPr>
              <p:cNvGrpSpPr>
                <a:grpSpLocks/>
              </p:cNvGrpSpPr>
              <p:nvPr/>
            </p:nvGrpSpPr>
            <p:grpSpPr bwMode="auto">
              <a:xfrm>
                <a:off x="10697496" y="0"/>
                <a:ext cx="1370965" cy="3334385"/>
                <a:chOff x="8598" y="0"/>
                <a:chExt cx="2159" cy="5251"/>
              </a:xfrm>
              <a:grpFill/>
            </p:grpSpPr>
            <p:sp>
              <p:nvSpPr>
                <p:cNvPr id="8" name="Freeform 5577">
                  <a:extLst>
                    <a:ext uri="{FF2B5EF4-FFF2-40B4-BE49-F238E27FC236}">
                      <a16:creationId xmlns:a16="http://schemas.microsoft.com/office/drawing/2014/main" id="{787FD50B-CEF7-91DD-7FBE-A6F088043D48}"/>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grpSp>
        <p:nvGrpSpPr>
          <p:cNvPr id="18" name="Group 17">
            <a:extLst>
              <a:ext uri="{FF2B5EF4-FFF2-40B4-BE49-F238E27FC236}">
                <a16:creationId xmlns:a16="http://schemas.microsoft.com/office/drawing/2014/main" id="{435A2DB4-FA0B-29AC-63BB-DBE65EA0B11C}"/>
              </a:ext>
            </a:extLst>
          </p:cNvPr>
          <p:cNvGrpSpPr/>
          <p:nvPr/>
        </p:nvGrpSpPr>
        <p:grpSpPr>
          <a:xfrm>
            <a:off x="9067237" y="-89664"/>
            <a:ext cx="3593475" cy="7456600"/>
            <a:chOff x="9107170" y="-77900"/>
            <a:chExt cx="3307048" cy="7164499"/>
          </a:xfrm>
        </p:grpSpPr>
        <p:grpSp>
          <p:nvGrpSpPr>
            <p:cNvPr id="19" name="Group 18">
              <a:extLst>
                <a:ext uri="{FF2B5EF4-FFF2-40B4-BE49-F238E27FC236}">
                  <a16:creationId xmlns:a16="http://schemas.microsoft.com/office/drawing/2014/main" id="{7ECCDAF3-98A2-FC8D-D084-B96E127CC366}"/>
                </a:ext>
              </a:extLst>
            </p:cNvPr>
            <p:cNvGrpSpPr/>
            <p:nvPr/>
          </p:nvGrpSpPr>
          <p:grpSpPr>
            <a:xfrm>
              <a:off x="9107170" y="-47625"/>
              <a:ext cx="3078131" cy="6905625"/>
              <a:chOff x="9107170" y="-47625"/>
              <a:chExt cx="3078131" cy="6905625"/>
            </a:xfrm>
          </p:grpSpPr>
          <p:grpSp>
            <p:nvGrpSpPr>
              <p:cNvPr id="30" name="Group 29">
                <a:extLst>
                  <a:ext uri="{FF2B5EF4-FFF2-40B4-BE49-F238E27FC236}">
                    <a16:creationId xmlns:a16="http://schemas.microsoft.com/office/drawing/2014/main" id="{9CE02F40-74E1-FCBE-FDF3-4926E852899C}"/>
                  </a:ext>
                </a:extLst>
              </p:cNvPr>
              <p:cNvGrpSpPr>
                <a:grpSpLocks/>
              </p:cNvGrpSpPr>
              <p:nvPr/>
            </p:nvGrpSpPr>
            <p:grpSpPr bwMode="auto">
              <a:xfrm>
                <a:off x="9107170" y="100965"/>
                <a:ext cx="3077845" cy="6757035"/>
                <a:chOff x="6083" y="4723"/>
                <a:chExt cx="4847" cy="10641"/>
              </a:xfrm>
            </p:grpSpPr>
            <p:sp>
              <p:nvSpPr>
                <p:cNvPr id="33" name="Freeform 5579">
                  <a:extLst>
                    <a:ext uri="{FF2B5EF4-FFF2-40B4-BE49-F238E27FC236}">
                      <a16:creationId xmlns:a16="http://schemas.microsoft.com/office/drawing/2014/main" id="{929B5448-0187-AE44-0213-8234860A93F2}"/>
                    </a:ext>
                  </a:extLst>
                </p:cNvPr>
                <p:cNvSpPr>
                  <a:spLocks/>
                </p:cNvSpPr>
                <p:nvPr/>
              </p:nvSpPr>
              <p:spPr bwMode="auto">
                <a:xfrm>
                  <a:off x="6083"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solidFill>
                  <a:srgbClr val="E4F0D8"/>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31" name="Group 30">
                <a:extLst>
                  <a:ext uri="{FF2B5EF4-FFF2-40B4-BE49-F238E27FC236}">
                    <a16:creationId xmlns:a16="http://schemas.microsoft.com/office/drawing/2014/main" id="{953E50EE-F5F6-4551-83CE-6D73DC92EC1F}"/>
                  </a:ext>
                </a:extLst>
              </p:cNvPr>
              <p:cNvGrpSpPr>
                <a:grpSpLocks/>
              </p:cNvGrpSpPr>
              <p:nvPr/>
            </p:nvGrpSpPr>
            <p:grpSpPr bwMode="auto">
              <a:xfrm>
                <a:off x="10814336" y="-47625"/>
                <a:ext cx="1370965" cy="3334385"/>
                <a:chOff x="8782" y="-75"/>
                <a:chExt cx="2159" cy="5251"/>
              </a:xfrm>
              <a:solidFill>
                <a:srgbClr val="E4F0D8"/>
              </a:solidFill>
            </p:grpSpPr>
            <p:sp>
              <p:nvSpPr>
                <p:cNvPr id="32" name="Freeform 5577">
                  <a:extLst>
                    <a:ext uri="{FF2B5EF4-FFF2-40B4-BE49-F238E27FC236}">
                      <a16:creationId xmlns:a16="http://schemas.microsoft.com/office/drawing/2014/main" id="{BF37EB04-2267-1505-ACFB-DF820563CF64}"/>
                    </a:ext>
                  </a:extLst>
                </p:cNvPr>
                <p:cNvSpPr>
                  <a:spLocks/>
                </p:cNvSpPr>
                <p:nvPr/>
              </p:nvSpPr>
              <p:spPr bwMode="auto">
                <a:xfrm>
                  <a:off x="8782" y="-75"/>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0" name="Group 19">
              <a:extLst>
                <a:ext uri="{FF2B5EF4-FFF2-40B4-BE49-F238E27FC236}">
                  <a16:creationId xmlns:a16="http://schemas.microsoft.com/office/drawing/2014/main" id="{E768F37A-715D-3045-B772-46EEF87971B7}"/>
                </a:ext>
              </a:extLst>
            </p:cNvPr>
            <p:cNvGrpSpPr/>
            <p:nvPr/>
          </p:nvGrpSpPr>
          <p:grpSpPr>
            <a:xfrm>
              <a:off x="9229090" y="-50800"/>
              <a:ext cx="3078131" cy="7013798"/>
              <a:chOff x="9089390" y="0"/>
              <a:chExt cx="3078131" cy="6858000"/>
            </a:xfrm>
            <a:solidFill>
              <a:srgbClr val="D3E8C0"/>
            </a:solidFill>
          </p:grpSpPr>
          <p:grpSp>
            <p:nvGrpSpPr>
              <p:cNvPr id="26" name="Group 25">
                <a:extLst>
                  <a:ext uri="{FF2B5EF4-FFF2-40B4-BE49-F238E27FC236}">
                    <a16:creationId xmlns:a16="http://schemas.microsoft.com/office/drawing/2014/main" id="{49D2FA75-47D9-F196-30A5-E5954F00C039}"/>
                  </a:ext>
                </a:extLst>
              </p:cNvPr>
              <p:cNvGrpSpPr>
                <a:grpSpLocks/>
              </p:cNvGrpSpPr>
              <p:nvPr/>
            </p:nvGrpSpPr>
            <p:grpSpPr bwMode="auto">
              <a:xfrm>
                <a:off x="9089390" y="100965"/>
                <a:ext cx="3077845" cy="6757035"/>
                <a:chOff x="6055" y="4723"/>
                <a:chExt cx="4847" cy="10641"/>
              </a:xfrm>
              <a:grpFill/>
            </p:grpSpPr>
            <p:sp>
              <p:nvSpPr>
                <p:cNvPr id="29" name="Freeform 5579">
                  <a:extLst>
                    <a:ext uri="{FF2B5EF4-FFF2-40B4-BE49-F238E27FC236}">
                      <a16:creationId xmlns:a16="http://schemas.microsoft.com/office/drawing/2014/main" id="{1CCB5EFB-E1AE-5CE0-CBD2-144E6511E832}"/>
                    </a:ext>
                  </a:extLst>
                </p:cNvPr>
                <p:cNvSpPr>
                  <a:spLocks/>
                </p:cNvSpPr>
                <p:nvPr/>
              </p:nvSpPr>
              <p:spPr bwMode="auto">
                <a:xfrm>
                  <a:off x="6055"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7" name="Group 26">
                <a:extLst>
                  <a:ext uri="{FF2B5EF4-FFF2-40B4-BE49-F238E27FC236}">
                    <a16:creationId xmlns:a16="http://schemas.microsoft.com/office/drawing/2014/main" id="{0A7F53A3-7DB8-8109-4A9A-FA9DCB739F42}"/>
                  </a:ext>
                </a:extLst>
              </p:cNvPr>
              <p:cNvGrpSpPr>
                <a:grpSpLocks/>
              </p:cNvGrpSpPr>
              <p:nvPr/>
            </p:nvGrpSpPr>
            <p:grpSpPr bwMode="auto">
              <a:xfrm>
                <a:off x="10796556" y="0"/>
                <a:ext cx="1370965" cy="3334385"/>
                <a:chOff x="8754" y="0"/>
                <a:chExt cx="2159" cy="5251"/>
              </a:xfrm>
              <a:grpFill/>
            </p:grpSpPr>
            <p:sp>
              <p:nvSpPr>
                <p:cNvPr id="28" name="Freeform 5577">
                  <a:extLst>
                    <a:ext uri="{FF2B5EF4-FFF2-40B4-BE49-F238E27FC236}">
                      <a16:creationId xmlns:a16="http://schemas.microsoft.com/office/drawing/2014/main" id="{0E7ABCB8-D9CD-EA76-E094-AE383CFE4AD4}"/>
                    </a:ext>
                  </a:extLst>
                </p:cNvPr>
                <p:cNvSpPr>
                  <a:spLocks/>
                </p:cNvSpPr>
                <p:nvPr/>
              </p:nvSpPr>
              <p:spPr bwMode="auto">
                <a:xfrm>
                  <a:off x="8754"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nvGrpSpPr>
            <p:cNvPr id="21" name="Group 20">
              <a:extLst>
                <a:ext uri="{FF2B5EF4-FFF2-40B4-BE49-F238E27FC236}">
                  <a16:creationId xmlns:a16="http://schemas.microsoft.com/office/drawing/2014/main" id="{1DAF7747-1187-EAD3-C18C-19BBDE9414B7}"/>
                </a:ext>
              </a:extLst>
            </p:cNvPr>
            <p:cNvGrpSpPr/>
            <p:nvPr/>
          </p:nvGrpSpPr>
          <p:grpSpPr>
            <a:xfrm>
              <a:off x="9336373" y="-77900"/>
              <a:ext cx="3077845" cy="7164499"/>
              <a:chOff x="8997315" y="0"/>
              <a:chExt cx="3077845" cy="6858000"/>
            </a:xfrm>
            <a:solidFill>
              <a:srgbClr val="BFDDA3"/>
            </a:solidFill>
          </p:grpSpPr>
          <p:grpSp>
            <p:nvGrpSpPr>
              <p:cNvPr id="22" name="Group 21">
                <a:extLst>
                  <a:ext uri="{FF2B5EF4-FFF2-40B4-BE49-F238E27FC236}">
                    <a16:creationId xmlns:a16="http://schemas.microsoft.com/office/drawing/2014/main" id="{2D595A14-F486-C90E-C8E6-2A23BF1AB30E}"/>
                  </a:ext>
                </a:extLst>
              </p:cNvPr>
              <p:cNvGrpSpPr>
                <a:grpSpLocks/>
              </p:cNvGrpSpPr>
              <p:nvPr/>
            </p:nvGrpSpPr>
            <p:grpSpPr bwMode="auto">
              <a:xfrm>
                <a:off x="8997315" y="100965"/>
                <a:ext cx="3077845" cy="6757035"/>
                <a:chOff x="5910" y="4723"/>
                <a:chExt cx="4847" cy="10641"/>
              </a:xfrm>
              <a:grpFill/>
            </p:grpSpPr>
            <p:sp>
              <p:nvSpPr>
                <p:cNvPr id="25" name="Freeform 5579">
                  <a:extLst>
                    <a:ext uri="{FF2B5EF4-FFF2-40B4-BE49-F238E27FC236}">
                      <a16:creationId xmlns:a16="http://schemas.microsoft.com/office/drawing/2014/main" id="{443A1421-89A0-E7CB-A0D1-9A18E8DEE6E3}"/>
                    </a:ext>
                  </a:extLst>
                </p:cNvPr>
                <p:cNvSpPr>
                  <a:spLocks/>
                </p:cNvSpPr>
                <p:nvPr/>
              </p:nvSpPr>
              <p:spPr bwMode="auto">
                <a:xfrm>
                  <a:off x="5910" y="4723"/>
                  <a:ext cx="4847" cy="10641"/>
                </a:xfrm>
                <a:custGeom>
                  <a:avLst/>
                  <a:gdLst>
                    <a:gd name="T0" fmla="+- 0 10882 6094"/>
                    <a:gd name="T1" fmla="*/ T0 w 4847"/>
                    <a:gd name="T2" fmla="+- 0 4733 4723"/>
                    <a:gd name="T3" fmla="*/ 4733 h 10641"/>
                    <a:gd name="T4" fmla="+- 0 10764 6094"/>
                    <a:gd name="T5" fmla="*/ T4 w 4847"/>
                    <a:gd name="T6" fmla="+- 0 4762 4723"/>
                    <a:gd name="T7" fmla="*/ 4762 h 10641"/>
                    <a:gd name="T8" fmla="+- 0 10651 6094"/>
                    <a:gd name="T9" fmla="*/ T8 w 4847"/>
                    <a:gd name="T10" fmla="+- 0 4804 4723"/>
                    <a:gd name="T11" fmla="*/ 4804 h 10641"/>
                    <a:gd name="T12" fmla="+- 0 10542 6094"/>
                    <a:gd name="T13" fmla="*/ T12 w 4847"/>
                    <a:gd name="T14" fmla="+- 0 4859 4723"/>
                    <a:gd name="T15" fmla="*/ 4859 h 10641"/>
                    <a:gd name="T16" fmla="+- 0 10437 6094"/>
                    <a:gd name="T17" fmla="*/ T16 w 4847"/>
                    <a:gd name="T18" fmla="+- 0 4929 4723"/>
                    <a:gd name="T19" fmla="*/ 4929 h 10641"/>
                    <a:gd name="T20" fmla="+- 0 10331 6094"/>
                    <a:gd name="T21" fmla="*/ T20 w 4847"/>
                    <a:gd name="T22" fmla="+- 0 5022 4723"/>
                    <a:gd name="T23" fmla="*/ 5022 h 10641"/>
                    <a:gd name="T24" fmla="+- 0 10231 6094"/>
                    <a:gd name="T25" fmla="*/ T24 w 4847"/>
                    <a:gd name="T26" fmla="+- 0 5140 4723"/>
                    <a:gd name="T27" fmla="*/ 5140 h 10641"/>
                    <a:gd name="T28" fmla="+- 0 10150 6094"/>
                    <a:gd name="T29" fmla="*/ T28 w 4847"/>
                    <a:gd name="T30" fmla="+- 0 5280 4723"/>
                    <a:gd name="T31" fmla="*/ 5280 h 10641"/>
                    <a:gd name="T32" fmla="+- 0 10093 6094"/>
                    <a:gd name="T33" fmla="*/ T32 w 4847"/>
                    <a:gd name="T34" fmla="+- 0 5447 4723"/>
                    <a:gd name="T35" fmla="*/ 5447 h 10641"/>
                    <a:gd name="T36" fmla="+- 0 10062 6094"/>
                    <a:gd name="T37" fmla="*/ T36 w 4847"/>
                    <a:gd name="T38" fmla="+- 0 5643 4723"/>
                    <a:gd name="T39" fmla="*/ 5643 h 10641"/>
                    <a:gd name="T40" fmla="+- 0 10058 6094"/>
                    <a:gd name="T41" fmla="*/ T40 w 4847"/>
                    <a:gd name="T42" fmla="+- 0 13340 4723"/>
                    <a:gd name="T43" fmla="*/ 13340 h 10641"/>
                    <a:gd name="T44" fmla="+- 0 10058 6094"/>
                    <a:gd name="T45" fmla="*/ T44 w 4847"/>
                    <a:gd name="T46" fmla="+- 0 13436 4723"/>
                    <a:gd name="T47" fmla="*/ 13436 h 10641"/>
                    <a:gd name="T48" fmla="+- 0 10059 6094"/>
                    <a:gd name="T49" fmla="*/ T48 w 4847"/>
                    <a:gd name="T50" fmla="+- 0 13580 4723"/>
                    <a:gd name="T51" fmla="*/ 13580 h 10641"/>
                    <a:gd name="T52" fmla="+- 0 10059 6094"/>
                    <a:gd name="T53" fmla="*/ T52 w 4847"/>
                    <a:gd name="T54" fmla="+- 0 13722 4723"/>
                    <a:gd name="T55" fmla="*/ 13722 h 10641"/>
                    <a:gd name="T56" fmla="+- 0 10051 6094"/>
                    <a:gd name="T57" fmla="*/ T56 w 4847"/>
                    <a:gd name="T58" fmla="+- 0 13899 4723"/>
                    <a:gd name="T59" fmla="*/ 13899 h 10641"/>
                    <a:gd name="T60" fmla="+- 0 10025 6094"/>
                    <a:gd name="T61" fmla="*/ T60 w 4847"/>
                    <a:gd name="T62" fmla="+- 0 14054 4723"/>
                    <a:gd name="T63" fmla="*/ 14054 h 10641"/>
                    <a:gd name="T64" fmla="+- 0 9971 6094"/>
                    <a:gd name="T65" fmla="*/ T64 w 4847"/>
                    <a:gd name="T66" fmla="+- 0 14178 4723"/>
                    <a:gd name="T67" fmla="*/ 14178 h 10641"/>
                    <a:gd name="T68" fmla="+- 0 9882 6094"/>
                    <a:gd name="T69" fmla="*/ T68 w 4847"/>
                    <a:gd name="T70" fmla="+- 0 14278 4723"/>
                    <a:gd name="T71" fmla="*/ 14278 h 10641"/>
                    <a:gd name="T72" fmla="+- 0 9771 6094"/>
                    <a:gd name="T73" fmla="*/ T72 w 4847"/>
                    <a:gd name="T74" fmla="+- 0 14352 4723"/>
                    <a:gd name="T75" fmla="*/ 14352 h 10641"/>
                    <a:gd name="T76" fmla="+- 0 9641 6094"/>
                    <a:gd name="T77" fmla="*/ T76 w 4847"/>
                    <a:gd name="T78" fmla="+- 0 14402 4723"/>
                    <a:gd name="T79" fmla="*/ 14402 h 10641"/>
                    <a:gd name="T80" fmla="+- 0 9493 6094"/>
                    <a:gd name="T81" fmla="*/ T80 w 4847"/>
                    <a:gd name="T82" fmla="+- 0 14430 4723"/>
                    <a:gd name="T83" fmla="*/ 14430 h 10641"/>
                    <a:gd name="T84" fmla="+- 0 9330 6094"/>
                    <a:gd name="T85" fmla="*/ T84 w 4847"/>
                    <a:gd name="T86" fmla="+- 0 14438 4723"/>
                    <a:gd name="T87" fmla="*/ 14438 h 10641"/>
                    <a:gd name="T88" fmla="+- 0 7147 6094"/>
                    <a:gd name="T89" fmla="*/ T88 w 4847"/>
                    <a:gd name="T90" fmla="+- 0 14439 4723"/>
                    <a:gd name="T91" fmla="*/ 14439 h 10641"/>
                    <a:gd name="T92" fmla="+- 0 6984 6094"/>
                    <a:gd name="T93" fmla="*/ T92 w 4847"/>
                    <a:gd name="T94" fmla="+- 0 14448 4723"/>
                    <a:gd name="T95" fmla="*/ 14448 h 10641"/>
                    <a:gd name="T96" fmla="+- 0 6800 6094"/>
                    <a:gd name="T97" fmla="*/ T96 w 4847"/>
                    <a:gd name="T98" fmla="+- 0 14477 4723"/>
                    <a:gd name="T99" fmla="*/ 14477 h 10641"/>
                    <a:gd name="T100" fmla="+- 0 6608 6094"/>
                    <a:gd name="T101" fmla="*/ T100 w 4847"/>
                    <a:gd name="T102" fmla="+- 0 14536 4723"/>
                    <a:gd name="T103" fmla="*/ 14536 h 10641"/>
                    <a:gd name="T104" fmla="+- 0 6422 6094"/>
                    <a:gd name="T105" fmla="*/ T104 w 4847"/>
                    <a:gd name="T106" fmla="+- 0 14638 4723"/>
                    <a:gd name="T107" fmla="*/ 14638 h 10641"/>
                    <a:gd name="T108" fmla="+- 0 6267 6094"/>
                    <a:gd name="T109" fmla="*/ T108 w 4847"/>
                    <a:gd name="T110" fmla="+- 0 14788 4723"/>
                    <a:gd name="T111" fmla="*/ 14788 h 10641"/>
                    <a:gd name="T112" fmla="+- 0 6170 6094"/>
                    <a:gd name="T113" fmla="*/ T112 w 4847"/>
                    <a:gd name="T114" fmla="+- 0 14969 4723"/>
                    <a:gd name="T115" fmla="*/ 14969 h 10641"/>
                    <a:gd name="T116" fmla="+- 0 6118 6094"/>
                    <a:gd name="T117" fmla="*/ T116 w 4847"/>
                    <a:gd name="T118" fmla="+- 0 15147 4723"/>
                    <a:gd name="T119" fmla="*/ 15147 h 10641"/>
                    <a:gd name="T120" fmla="+- 0 6098 6094"/>
                    <a:gd name="T121" fmla="*/ T120 w 4847"/>
                    <a:gd name="T122" fmla="+- 0 15288 4723"/>
                    <a:gd name="T123" fmla="*/ 15288 h 10641"/>
                    <a:gd name="T124" fmla="+- 0 6094 6094"/>
                    <a:gd name="T125" fmla="*/ T124 w 4847"/>
                    <a:gd name="T126" fmla="+- 0 15364 4723"/>
                    <a:gd name="T127" fmla="*/ 15364 h 10641"/>
                    <a:gd name="T128" fmla="+- 0 10942 6094"/>
                    <a:gd name="T129" fmla="*/ T128 w 4847"/>
                    <a:gd name="T130" fmla="+- 0 4723 4723"/>
                    <a:gd name="T131" fmla="*/ 4723 h 106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4847" h="10641">
                      <a:moveTo>
                        <a:pt x="4848" y="0"/>
                      </a:moveTo>
                      <a:lnTo>
                        <a:pt x="4788" y="10"/>
                      </a:lnTo>
                      <a:lnTo>
                        <a:pt x="4729" y="23"/>
                      </a:lnTo>
                      <a:lnTo>
                        <a:pt x="4670" y="39"/>
                      </a:lnTo>
                      <a:lnTo>
                        <a:pt x="4613" y="58"/>
                      </a:lnTo>
                      <a:lnTo>
                        <a:pt x="4557" y="81"/>
                      </a:lnTo>
                      <a:lnTo>
                        <a:pt x="4502" y="107"/>
                      </a:lnTo>
                      <a:lnTo>
                        <a:pt x="4448" y="136"/>
                      </a:lnTo>
                      <a:lnTo>
                        <a:pt x="4395" y="169"/>
                      </a:lnTo>
                      <a:lnTo>
                        <a:pt x="4343" y="206"/>
                      </a:lnTo>
                      <a:lnTo>
                        <a:pt x="4293" y="247"/>
                      </a:lnTo>
                      <a:lnTo>
                        <a:pt x="4237" y="299"/>
                      </a:lnTo>
                      <a:lnTo>
                        <a:pt x="4185" y="355"/>
                      </a:lnTo>
                      <a:lnTo>
                        <a:pt x="4137" y="417"/>
                      </a:lnTo>
                      <a:lnTo>
                        <a:pt x="4094" y="484"/>
                      </a:lnTo>
                      <a:lnTo>
                        <a:pt x="4056" y="557"/>
                      </a:lnTo>
                      <a:lnTo>
                        <a:pt x="4024" y="637"/>
                      </a:lnTo>
                      <a:lnTo>
                        <a:pt x="3999" y="724"/>
                      </a:lnTo>
                      <a:lnTo>
                        <a:pt x="3980" y="818"/>
                      </a:lnTo>
                      <a:lnTo>
                        <a:pt x="3968" y="920"/>
                      </a:lnTo>
                      <a:lnTo>
                        <a:pt x="3964" y="1029"/>
                      </a:lnTo>
                      <a:lnTo>
                        <a:pt x="3964" y="8617"/>
                      </a:lnTo>
                      <a:lnTo>
                        <a:pt x="3964" y="8665"/>
                      </a:lnTo>
                      <a:lnTo>
                        <a:pt x="3964" y="8713"/>
                      </a:lnTo>
                      <a:lnTo>
                        <a:pt x="3964" y="8761"/>
                      </a:lnTo>
                      <a:lnTo>
                        <a:pt x="3965" y="8857"/>
                      </a:lnTo>
                      <a:lnTo>
                        <a:pt x="3966" y="8905"/>
                      </a:lnTo>
                      <a:lnTo>
                        <a:pt x="3965" y="8999"/>
                      </a:lnTo>
                      <a:lnTo>
                        <a:pt x="3963" y="9090"/>
                      </a:lnTo>
                      <a:lnTo>
                        <a:pt x="3957" y="9176"/>
                      </a:lnTo>
                      <a:lnTo>
                        <a:pt x="3947" y="9257"/>
                      </a:lnTo>
                      <a:lnTo>
                        <a:pt x="3931" y="9331"/>
                      </a:lnTo>
                      <a:lnTo>
                        <a:pt x="3908" y="9398"/>
                      </a:lnTo>
                      <a:lnTo>
                        <a:pt x="3877" y="9455"/>
                      </a:lnTo>
                      <a:lnTo>
                        <a:pt x="3835" y="9509"/>
                      </a:lnTo>
                      <a:lnTo>
                        <a:pt x="3788" y="9555"/>
                      </a:lnTo>
                      <a:lnTo>
                        <a:pt x="3735" y="9595"/>
                      </a:lnTo>
                      <a:lnTo>
                        <a:pt x="3677" y="9629"/>
                      </a:lnTo>
                      <a:lnTo>
                        <a:pt x="3614" y="9657"/>
                      </a:lnTo>
                      <a:lnTo>
                        <a:pt x="3547" y="9679"/>
                      </a:lnTo>
                      <a:lnTo>
                        <a:pt x="3475" y="9695"/>
                      </a:lnTo>
                      <a:lnTo>
                        <a:pt x="3399" y="9707"/>
                      </a:lnTo>
                      <a:lnTo>
                        <a:pt x="3319" y="9713"/>
                      </a:lnTo>
                      <a:lnTo>
                        <a:pt x="3236" y="9715"/>
                      </a:lnTo>
                      <a:lnTo>
                        <a:pt x="1123" y="9715"/>
                      </a:lnTo>
                      <a:lnTo>
                        <a:pt x="1053" y="9716"/>
                      </a:lnTo>
                      <a:lnTo>
                        <a:pt x="975" y="9719"/>
                      </a:lnTo>
                      <a:lnTo>
                        <a:pt x="890" y="9725"/>
                      </a:lnTo>
                      <a:lnTo>
                        <a:pt x="800" y="9737"/>
                      </a:lnTo>
                      <a:lnTo>
                        <a:pt x="706" y="9754"/>
                      </a:lnTo>
                      <a:lnTo>
                        <a:pt x="610" y="9779"/>
                      </a:lnTo>
                      <a:lnTo>
                        <a:pt x="514" y="9813"/>
                      </a:lnTo>
                      <a:lnTo>
                        <a:pt x="419" y="9858"/>
                      </a:lnTo>
                      <a:lnTo>
                        <a:pt x="328" y="9915"/>
                      </a:lnTo>
                      <a:lnTo>
                        <a:pt x="243" y="9984"/>
                      </a:lnTo>
                      <a:lnTo>
                        <a:pt x="173" y="10065"/>
                      </a:lnTo>
                      <a:lnTo>
                        <a:pt x="118" y="10154"/>
                      </a:lnTo>
                      <a:lnTo>
                        <a:pt x="76" y="10246"/>
                      </a:lnTo>
                      <a:lnTo>
                        <a:pt x="45" y="10337"/>
                      </a:lnTo>
                      <a:lnTo>
                        <a:pt x="24" y="10424"/>
                      </a:lnTo>
                      <a:lnTo>
                        <a:pt x="11" y="10501"/>
                      </a:lnTo>
                      <a:lnTo>
                        <a:pt x="4" y="10565"/>
                      </a:lnTo>
                      <a:lnTo>
                        <a:pt x="0" y="10628"/>
                      </a:lnTo>
                      <a:lnTo>
                        <a:pt x="0" y="10641"/>
                      </a:lnTo>
                      <a:lnTo>
                        <a:pt x="4848" y="10641"/>
                      </a:lnTo>
                      <a:lnTo>
                        <a:pt x="48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nvGrpSpPr>
              <p:cNvPr id="23" name="Group 22">
                <a:extLst>
                  <a:ext uri="{FF2B5EF4-FFF2-40B4-BE49-F238E27FC236}">
                    <a16:creationId xmlns:a16="http://schemas.microsoft.com/office/drawing/2014/main" id="{C697753D-C700-04C6-24C6-1ABBD89F1BE1}"/>
                  </a:ext>
                </a:extLst>
              </p:cNvPr>
              <p:cNvGrpSpPr>
                <a:grpSpLocks/>
              </p:cNvGrpSpPr>
              <p:nvPr/>
            </p:nvGrpSpPr>
            <p:grpSpPr bwMode="auto">
              <a:xfrm>
                <a:off x="10697496" y="0"/>
                <a:ext cx="1370965" cy="3334385"/>
                <a:chOff x="8598" y="0"/>
                <a:chExt cx="2159" cy="5251"/>
              </a:xfrm>
              <a:grpFill/>
            </p:grpSpPr>
            <p:sp>
              <p:nvSpPr>
                <p:cNvPr id="24" name="Freeform 5577">
                  <a:extLst>
                    <a:ext uri="{FF2B5EF4-FFF2-40B4-BE49-F238E27FC236}">
                      <a16:creationId xmlns:a16="http://schemas.microsoft.com/office/drawing/2014/main" id="{1BA487D5-153B-97F5-ECC7-5070516C3922}"/>
                    </a:ext>
                  </a:extLst>
                </p:cNvPr>
                <p:cNvSpPr>
                  <a:spLocks/>
                </p:cNvSpPr>
                <p:nvPr/>
              </p:nvSpPr>
              <p:spPr bwMode="auto">
                <a:xfrm>
                  <a:off x="8598" y="0"/>
                  <a:ext cx="2159" cy="5251"/>
                </a:xfrm>
                <a:custGeom>
                  <a:avLst/>
                  <a:gdLst>
                    <a:gd name="T0" fmla="+- 0 8782 8782"/>
                    <a:gd name="T1" fmla="*/ T0 w 2159"/>
                    <a:gd name="T2" fmla="*/ 0 h 5251"/>
                    <a:gd name="T3" fmla="+- 0 8852 8782"/>
                    <a:gd name="T4" fmla="*/ T3 w 2159"/>
                    <a:gd name="T5" fmla="*/ 13 h 5251"/>
                    <a:gd name="T6" fmla="+- 0 8931 8782"/>
                    <a:gd name="T7" fmla="*/ T6 w 2159"/>
                    <a:gd name="T8" fmla="*/ 29 h 5251"/>
                    <a:gd name="T9" fmla="+- 0 9029 8782"/>
                    <a:gd name="T10" fmla="*/ T9 w 2159"/>
                    <a:gd name="T11" fmla="*/ 51 h 5251"/>
                    <a:gd name="T12" fmla="+- 0 9141 8782"/>
                    <a:gd name="T13" fmla="*/ T12 w 2159"/>
                    <a:gd name="T14" fmla="*/ 79 h 5251"/>
                    <a:gd name="T15" fmla="+- 0 9201 8782"/>
                    <a:gd name="T16" fmla="*/ T15 w 2159"/>
                    <a:gd name="T17" fmla="*/ 96 h 5251"/>
                    <a:gd name="T18" fmla="+- 0 9261 8782"/>
                    <a:gd name="T19" fmla="*/ T18 w 2159"/>
                    <a:gd name="T20" fmla="*/ 114 h 5251"/>
                    <a:gd name="T21" fmla="+- 0 9322 8782"/>
                    <a:gd name="T22" fmla="*/ T21 w 2159"/>
                    <a:gd name="T23" fmla="*/ 133 h 5251"/>
                    <a:gd name="T24" fmla="+- 0 9382 8782"/>
                    <a:gd name="T25" fmla="*/ T24 w 2159"/>
                    <a:gd name="T26" fmla="*/ 154 h 5251"/>
                    <a:gd name="T27" fmla="+- 0 9441 8782"/>
                    <a:gd name="T28" fmla="*/ T27 w 2159"/>
                    <a:gd name="T29" fmla="*/ 177 h 5251"/>
                    <a:gd name="T30" fmla="+- 0 9498 8782"/>
                    <a:gd name="T31" fmla="*/ T30 w 2159"/>
                    <a:gd name="T32" fmla="*/ 201 h 5251"/>
                    <a:gd name="T33" fmla="+- 0 9603 8782"/>
                    <a:gd name="T34" fmla="*/ T33 w 2159"/>
                    <a:gd name="T35" fmla="*/ 253 h 5251"/>
                    <a:gd name="T36" fmla="+- 0 9689 8782"/>
                    <a:gd name="T37" fmla="*/ T36 w 2159"/>
                    <a:gd name="T38" fmla="*/ 312 h 5251"/>
                    <a:gd name="T39" fmla="+- 0 9762 8782"/>
                    <a:gd name="T40" fmla="*/ T39 w 2159"/>
                    <a:gd name="T41" fmla="*/ 376 h 5251"/>
                    <a:gd name="T42" fmla="+- 0 9826 8782"/>
                    <a:gd name="T43" fmla="*/ T42 w 2159"/>
                    <a:gd name="T44" fmla="*/ 444 h 5251"/>
                    <a:gd name="T45" fmla="+- 0 9882 8782"/>
                    <a:gd name="T46" fmla="*/ T45 w 2159"/>
                    <a:gd name="T47" fmla="*/ 518 h 5251"/>
                    <a:gd name="T48" fmla="+- 0 9930 8782"/>
                    <a:gd name="T49" fmla="*/ T48 w 2159"/>
                    <a:gd name="T50" fmla="*/ 598 h 5251"/>
                    <a:gd name="T51" fmla="+- 0 9970 8782"/>
                    <a:gd name="T52" fmla="*/ T51 w 2159"/>
                    <a:gd name="T53" fmla="*/ 687 h 5251"/>
                    <a:gd name="T54" fmla="+- 0 10002 8782"/>
                    <a:gd name="T55" fmla="*/ T54 w 2159"/>
                    <a:gd name="T56" fmla="*/ 786 h 5251"/>
                    <a:gd name="T57" fmla="+- 0 10027 8782"/>
                    <a:gd name="T58" fmla="*/ T57 w 2159"/>
                    <a:gd name="T59" fmla="*/ 895 h 5251"/>
                    <a:gd name="T60" fmla="+- 0 10036 8782"/>
                    <a:gd name="T61" fmla="*/ T60 w 2159"/>
                    <a:gd name="T62" fmla="*/ 955 h 5251"/>
                    <a:gd name="T63" fmla="+- 0 10044 8782"/>
                    <a:gd name="T64" fmla="*/ T63 w 2159"/>
                    <a:gd name="T65" fmla="*/ 1018 h 5251"/>
                    <a:gd name="T66" fmla="+- 0 10050 8782"/>
                    <a:gd name="T67" fmla="*/ T66 w 2159"/>
                    <a:gd name="T68" fmla="*/ 1084 h 5251"/>
                    <a:gd name="T69" fmla="+- 0 10055 8782"/>
                    <a:gd name="T70" fmla="*/ T69 w 2159"/>
                    <a:gd name="T71" fmla="*/ 1154 h 5251"/>
                    <a:gd name="T72" fmla="+- 0 10057 8782"/>
                    <a:gd name="T73" fmla="*/ T72 w 2159"/>
                    <a:gd name="T74" fmla="*/ 1227 h 5251"/>
                    <a:gd name="T75" fmla="+- 0 10058 8782"/>
                    <a:gd name="T76" fmla="*/ T75 w 2159"/>
                    <a:gd name="T77" fmla="*/ 1305 h 5251"/>
                    <a:gd name="T78" fmla="+- 0 10058 8782"/>
                    <a:gd name="T79" fmla="*/ T78 w 2159"/>
                    <a:gd name="T80" fmla="*/ 5251 h 5251"/>
                    <a:gd name="T81" fmla="+- 0 10068 8782"/>
                    <a:gd name="T82" fmla="*/ T81 w 2159"/>
                    <a:gd name="T83" fmla="*/ 5224 h 5251"/>
                    <a:gd name="T84" fmla="+- 0 10105 8782"/>
                    <a:gd name="T85" fmla="*/ T84 w 2159"/>
                    <a:gd name="T86" fmla="*/ 5144 h 5251"/>
                    <a:gd name="T87" fmla="+- 0 10151 8782"/>
                    <a:gd name="T88" fmla="*/ T87 w 2159"/>
                    <a:gd name="T89" fmla="*/ 5068 h 5251"/>
                    <a:gd name="T90" fmla="+- 0 10205 8782"/>
                    <a:gd name="T91" fmla="*/ T90 w 2159"/>
                    <a:gd name="T92" fmla="*/ 4996 h 5251"/>
                    <a:gd name="T93" fmla="+- 0 10245 8782"/>
                    <a:gd name="T94" fmla="*/ T93 w 2159"/>
                    <a:gd name="T95" fmla="*/ 4951 h 5251"/>
                    <a:gd name="T96" fmla="+- 0 10288 8782"/>
                    <a:gd name="T97" fmla="*/ T96 w 2159"/>
                    <a:gd name="T98" fmla="*/ 4908 h 5251"/>
                    <a:gd name="T99" fmla="+- 0 10333 8782"/>
                    <a:gd name="T100" fmla="*/ T99 w 2159"/>
                    <a:gd name="T101" fmla="*/ 4868 h 5251"/>
                    <a:gd name="T102" fmla="+- 0 10380 8782"/>
                    <a:gd name="T103" fmla="*/ T102 w 2159"/>
                    <a:gd name="T104" fmla="*/ 4830 h 5251"/>
                    <a:gd name="T105" fmla="+- 0 10429 8782"/>
                    <a:gd name="T106" fmla="*/ T105 w 2159"/>
                    <a:gd name="T107" fmla="*/ 4795 h 5251"/>
                    <a:gd name="T108" fmla="+- 0 10494 8782"/>
                    <a:gd name="T109" fmla="*/ T108 w 2159"/>
                    <a:gd name="T110" fmla="*/ 4754 h 5251"/>
                    <a:gd name="T111" fmla="+- 0 10564 8782"/>
                    <a:gd name="T112" fmla="*/ T111 w 2159"/>
                    <a:gd name="T113" fmla="*/ 4718 h 5251"/>
                    <a:gd name="T114" fmla="+- 0 10638 8782"/>
                    <a:gd name="T115" fmla="*/ T114 w 2159"/>
                    <a:gd name="T116" fmla="*/ 4686 h 5251"/>
                    <a:gd name="T117" fmla="+- 0 10717 8782"/>
                    <a:gd name="T118" fmla="*/ T117 w 2159"/>
                    <a:gd name="T119" fmla="*/ 4659 h 5251"/>
                    <a:gd name="T120" fmla="+- 0 10799 8782"/>
                    <a:gd name="T121" fmla="*/ T120 w 2159"/>
                    <a:gd name="T122" fmla="*/ 4638 h 5251"/>
                    <a:gd name="T123" fmla="+- 0 10884 8782"/>
                    <a:gd name="T124" fmla="*/ T123 w 2159"/>
                    <a:gd name="T125" fmla="*/ 4622 h 5251"/>
                    <a:gd name="T126" fmla="+- 0 10942 8782"/>
                    <a:gd name="T127" fmla="*/ T126 w 2159"/>
                    <a:gd name="T128" fmla="*/ 4615 h 5251"/>
                    <a:gd name="T129" fmla="+- 0 10942 8782"/>
                    <a:gd name="T130" fmla="*/ T129 w 2159"/>
                    <a:gd name="T131" fmla="*/ 0 h 5251"/>
                    <a:gd name="T132" fmla="+- 0 8782 8782"/>
                    <a:gd name="T133" fmla="*/ T132 w 2159"/>
                    <a:gd name="T134" fmla="*/ 0 h 5251"/>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Lst>
                  <a:rect l="0" t="0" r="r" b="b"/>
                  <a:pathLst>
                    <a:path w="2159" h="5251">
                      <a:moveTo>
                        <a:pt x="0" y="0"/>
                      </a:moveTo>
                      <a:lnTo>
                        <a:pt x="70" y="13"/>
                      </a:lnTo>
                      <a:lnTo>
                        <a:pt x="149" y="29"/>
                      </a:lnTo>
                      <a:lnTo>
                        <a:pt x="247" y="51"/>
                      </a:lnTo>
                      <a:lnTo>
                        <a:pt x="359" y="79"/>
                      </a:lnTo>
                      <a:lnTo>
                        <a:pt x="419" y="96"/>
                      </a:lnTo>
                      <a:lnTo>
                        <a:pt x="479" y="114"/>
                      </a:lnTo>
                      <a:lnTo>
                        <a:pt x="540" y="133"/>
                      </a:lnTo>
                      <a:lnTo>
                        <a:pt x="600" y="154"/>
                      </a:lnTo>
                      <a:lnTo>
                        <a:pt x="659" y="177"/>
                      </a:lnTo>
                      <a:lnTo>
                        <a:pt x="716" y="201"/>
                      </a:lnTo>
                      <a:lnTo>
                        <a:pt x="821" y="253"/>
                      </a:lnTo>
                      <a:lnTo>
                        <a:pt x="907" y="312"/>
                      </a:lnTo>
                      <a:lnTo>
                        <a:pt x="980" y="376"/>
                      </a:lnTo>
                      <a:lnTo>
                        <a:pt x="1044" y="444"/>
                      </a:lnTo>
                      <a:lnTo>
                        <a:pt x="1100" y="518"/>
                      </a:lnTo>
                      <a:lnTo>
                        <a:pt x="1148" y="598"/>
                      </a:lnTo>
                      <a:lnTo>
                        <a:pt x="1188" y="687"/>
                      </a:lnTo>
                      <a:lnTo>
                        <a:pt x="1220" y="786"/>
                      </a:lnTo>
                      <a:lnTo>
                        <a:pt x="1245" y="895"/>
                      </a:lnTo>
                      <a:lnTo>
                        <a:pt x="1254" y="955"/>
                      </a:lnTo>
                      <a:lnTo>
                        <a:pt x="1262" y="1018"/>
                      </a:lnTo>
                      <a:lnTo>
                        <a:pt x="1268" y="1084"/>
                      </a:lnTo>
                      <a:lnTo>
                        <a:pt x="1273" y="1154"/>
                      </a:lnTo>
                      <a:lnTo>
                        <a:pt x="1275" y="1227"/>
                      </a:lnTo>
                      <a:lnTo>
                        <a:pt x="1276" y="1305"/>
                      </a:lnTo>
                      <a:lnTo>
                        <a:pt x="1276" y="5251"/>
                      </a:lnTo>
                      <a:lnTo>
                        <a:pt x="1286" y="5224"/>
                      </a:lnTo>
                      <a:lnTo>
                        <a:pt x="1323" y="5144"/>
                      </a:lnTo>
                      <a:lnTo>
                        <a:pt x="1369" y="5068"/>
                      </a:lnTo>
                      <a:lnTo>
                        <a:pt x="1423" y="4996"/>
                      </a:lnTo>
                      <a:lnTo>
                        <a:pt x="1463" y="4951"/>
                      </a:lnTo>
                      <a:lnTo>
                        <a:pt x="1506" y="4908"/>
                      </a:lnTo>
                      <a:lnTo>
                        <a:pt x="1551" y="4868"/>
                      </a:lnTo>
                      <a:lnTo>
                        <a:pt x="1598" y="4830"/>
                      </a:lnTo>
                      <a:lnTo>
                        <a:pt x="1647" y="4795"/>
                      </a:lnTo>
                      <a:lnTo>
                        <a:pt x="1712" y="4754"/>
                      </a:lnTo>
                      <a:lnTo>
                        <a:pt x="1782" y="4718"/>
                      </a:lnTo>
                      <a:lnTo>
                        <a:pt x="1856" y="4686"/>
                      </a:lnTo>
                      <a:lnTo>
                        <a:pt x="1935" y="4659"/>
                      </a:lnTo>
                      <a:lnTo>
                        <a:pt x="2017" y="4638"/>
                      </a:lnTo>
                      <a:lnTo>
                        <a:pt x="2102" y="4622"/>
                      </a:lnTo>
                      <a:lnTo>
                        <a:pt x="2160" y="4615"/>
                      </a:lnTo>
                      <a:lnTo>
                        <a:pt x="216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b="1"/>
                </a:p>
              </p:txBody>
            </p:sp>
          </p:grpSp>
        </p:grpSp>
      </p:grpSp>
      <p:pic>
        <p:nvPicPr>
          <p:cNvPr id="35" name="Picture 34">
            <a:extLst>
              <a:ext uri="{FF2B5EF4-FFF2-40B4-BE49-F238E27FC236}">
                <a16:creationId xmlns:a16="http://schemas.microsoft.com/office/drawing/2014/main" id="{657FF8E7-63AC-C698-C868-66766C1B4B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6342" y="157267"/>
            <a:ext cx="1023257" cy="1025717"/>
          </a:xfrm>
          <a:prstGeom prst="rect">
            <a:avLst/>
          </a:prstGeom>
        </p:spPr>
      </p:pic>
      <p:pic>
        <p:nvPicPr>
          <p:cNvPr id="45" name="Picture 44">
            <a:extLst>
              <a:ext uri="{FF2B5EF4-FFF2-40B4-BE49-F238E27FC236}">
                <a16:creationId xmlns:a16="http://schemas.microsoft.com/office/drawing/2014/main" id="{AF50C654-9698-6D4C-5EDF-B51A590A4128}"/>
              </a:ext>
            </a:extLst>
          </p:cNvPr>
          <p:cNvPicPr>
            <a:picLocks noChangeAspect="1"/>
          </p:cNvPicPr>
          <p:nvPr/>
        </p:nvPicPr>
        <p:blipFill>
          <a:blip r:embed="rId4"/>
          <a:stretch>
            <a:fillRect/>
          </a:stretch>
        </p:blipFill>
        <p:spPr>
          <a:xfrm>
            <a:off x="653378" y="1456927"/>
            <a:ext cx="13773821" cy="3153911"/>
          </a:xfrm>
          <a:prstGeom prst="rect">
            <a:avLst/>
          </a:prstGeom>
        </p:spPr>
      </p:pic>
    </p:spTree>
    <p:extLst>
      <p:ext uri="{BB962C8B-B14F-4D97-AF65-F5344CB8AC3E}">
        <p14:creationId xmlns:p14="http://schemas.microsoft.com/office/powerpoint/2010/main" val="140036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par>
                                <p:cTn id="14" presetID="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1+#ppt_w/2"/>
                                          </p:val>
                                        </p:tav>
                                        <p:tav tm="100000">
                                          <p:val>
                                            <p:strVal val="#ppt_x"/>
                                          </p:val>
                                        </p:tav>
                                      </p:tavLst>
                                    </p:anim>
                                    <p:anim calcmode="lin" valueType="num">
                                      <p:cBhvr additive="base">
                                        <p:cTn id="17" dur="500" fill="hold"/>
                                        <p:tgtEl>
                                          <p:spTgt spid="18"/>
                                        </p:tgtEl>
                                        <p:attrNameLst>
                                          <p:attrName>ppt_y</p:attrName>
                                        </p:attrNameLst>
                                      </p:cBhvr>
                                      <p:tavLst>
                                        <p:tav tm="0">
                                          <p:val>
                                            <p:strVal val="#ppt_y"/>
                                          </p:val>
                                        </p:tav>
                                        <p:tav tm="100000">
                                          <p:val>
                                            <p:strVal val="#ppt_y"/>
                                          </p:val>
                                        </p:tav>
                                      </p:tavLst>
                                    </p:anim>
                                  </p:childTnLst>
                                </p:cTn>
                              </p:par>
                              <p:par>
                                <p:cTn id="18" presetID="53" presetClass="entr" presetSubtype="16"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nodeType="clickEffect">
                                  <p:stCondLst>
                                    <p:cond delay="0"/>
                                  </p:stCondLst>
                                  <p:childTnLst>
                                    <p:anim calcmode="lin" valueType="num">
                                      <p:cBhvr>
                                        <p:cTn id="26" dur="500"/>
                                        <p:tgtEl>
                                          <p:spTgt spid="46"/>
                                        </p:tgtEl>
                                        <p:attrNameLst>
                                          <p:attrName>ppt_w</p:attrName>
                                        </p:attrNameLst>
                                      </p:cBhvr>
                                      <p:tavLst>
                                        <p:tav tm="0">
                                          <p:val>
                                            <p:strVal val="ppt_w"/>
                                          </p:val>
                                        </p:tav>
                                        <p:tav tm="100000">
                                          <p:val>
                                            <p:fltVal val="0"/>
                                          </p:val>
                                        </p:tav>
                                      </p:tavLst>
                                    </p:anim>
                                    <p:anim calcmode="lin" valueType="num">
                                      <p:cBhvr>
                                        <p:cTn id="27" dur="500"/>
                                        <p:tgtEl>
                                          <p:spTgt spid="46"/>
                                        </p:tgtEl>
                                        <p:attrNameLst>
                                          <p:attrName>ppt_h</p:attrName>
                                        </p:attrNameLst>
                                      </p:cBhvr>
                                      <p:tavLst>
                                        <p:tav tm="0">
                                          <p:val>
                                            <p:strVal val="ppt_h"/>
                                          </p:val>
                                        </p:tav>
                                        <p:tav tm="100000">
                                          <p:val>
                                            <p:fltVal val="0"/>
                                          </p:val>
                                        </p:tav>
                                      </p:tavLst>
                                    </p:anim>
                                    <p:animEffect transition="out" filter="fade">
                                      <p:cBhvr>
                                        <p:cTn id="28" dur="500"/>
                                        <p:tgtEl>
                                          <p:spTgt spid="46"/>
                                        </p:tgtEl>
                                      </p:cBhvr>
                                    </p:animEffect>
                                    <p:set>
                                      <p:cBhvr>
                                        <p:cTn id="29" dur="1" fill="hold">
                                          <p:stCondLst>
                                            <p:cond delay="499"/>
                                          </p:stCondLst>
                                        </p:cTn>
                                        <p:tgtEl>
                                          <p:spTgt spid="46"/>
                                        </p:tgtEl>
                                        <p:attrNameLst>
                                          <p:attrName>style.visibility</p:attrName>
                                        </p:attrNameLst>
                                      </p:cBhvr>
                                      <p:to>
                                        <p:strVal val="hidden"/>
                                      </p:to>
                                    </p:set>
                                  </p:childTnLst>
                                </p:cTn>
                              </p:par>
                              <p:par>
                                <p:cTn id="30" presetID="53" presetClass="exit" presetSubtype="32" fill="hold" nodeType="withEffect">
                                  <p:stCondLst>
                                    <p:cond delay="0"/>
                                  </p:stCondLst>
                                  <p:childTnLst>
                                    <p:anim calcmode="lin" valueType="num">
                                      <p:cBhvr>
                                        <p:cTn id="31" dur="500"/>
                                        <p:tgtEl>
                                          <p:spTgt spid="45"/>
                                        </p:tgtEl>
                                        <p:attrNameLst>
                                          <p:attrName>ppt_w</p:attrName>
                                        </p:attrNameLst>
                                      </p:cBhvr>
                                      <p:tavLst>
                                        <p:tav tm="0">
                                          <p:val>
                                            <p:strVal val="ppt_w"/>
                                          </p:val>
                                        </p:tav>
                                        <p:tav tm="100000">
                                          <p:val>
                                            <p:fltVal val="0"/>
                                          </p:val>
                                        </p:tav>
                                      </p:tavLst>
                                    </p:anim>
                                    <p:anim calcmode="lin" valueType="num">
                                      <p:cBhvr>
                                        <p:cTn id="32" dur="500"/>
                                        <p:tgtEl>
                                          <p:spTgt spid="45"/>
                                        </p:tgtEl>
                                        <p:attrNameLst>
                                          <p:attrName>ppt_h</p:attrName>
                                        </p:attrNameLst>
                                      </p:cBhvr>
                                      <p:tavLst>
                                        <p:tav tm="0">
                                          <p:val>
                                            <p:strVal val="ppt_h"/>
                                          </p:val>
                                        </p:tav>
                                        <p:tav tm="100000">
                                          <p:val>
                                            <p:fltVal val="0"/>
                                          </p:val>
                                        </p:tav>
                                      </p:tavLst>
                                    </p:anim>
                                    <p:animEffect transition="out" filter="fade">
                                      <p:cBhvr>
                                        <p:cTn id="33" dur="500"/>
                                        <p:tgtEl>
                                          <p:spTgt spid="45"/>
                                        </p:tgtEl>
                                      </p:cBhvr>
                                    </p:animEffect>
                                    <p:set>
                                      <p:cBhvr>
                                        <p:cTn id="34"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4319</TotalTime>
  <Words>708</Words>
  <Application>Microsoft Office PowerPoint</Application>
  <PresentationFormat>Widescreen</PresentationFormat>
  <Paragraphs>102</Paragraphs>
  <Slides>32</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Open Sans</vt:lpstr>
      <vt:lpstr>Broadway</vt:lpstr>
      <vt:lpstr>Arial</vt:lpstr>
      <vt:lpstr>Calibri Light</vt:lpstr>
      <vt:lpstr>#9Slide03 Open Sans</vt:lpstr>
      <vt:lpstr>Titillium Web</vt:lpstr>
      <vt:lpstr>SVN-SAF</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Trịnh Văn Xuân</dc:creator>
  <cp:lastModifiedBy>Trịnh Văn Xuân</cp:lastModifiedBy>
  <cp:revision>30</cp:revision>
  <dcterms:created xsi:type="dcterms:W3CDTF">2023-08-24T03:36:01Z</dcterms:created>
  <dcterms:modified xsi:type="dcterms:W3CDTF">2023-09-03T19:02:23Z</dcterms:modified>
</cp:coreProperties>
</file>