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6"/>
  </p:notesMasterIdLst>
  <p:sldIdLst>
    <p:sldId id="257" r:id="rId5"/>
    <p:sldId id="2642" r:id="rId7"/>
    <p:sldId id="372" r:id="rId8"/>
    <p:sldId id="373" r:id="rId9"/>
    <p:sldId id="374" r:id="rId10"/>
    <p:sldId id="3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8E5A8-536B-4DC1-8ECF-5CE9BFAB624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09009-68B9-4546-8336-F1B9F0BD1E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  <a:endParaRPr lang="en-US"/>
          </a:p>
          <a:p>
            <a:r>
              <a:rPr lang="en-US"/>
              <a:t>Học online gv có thể cho hs thi đua chat trên khung chat để dễ quản lí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  <a:endParaRPr lang="en-US"/>
          </a:p>
          <a:p>
            <a:r>
              <a:rPr lang="en-US"/>
              <a:t>Học online gv có thể cho hs thi đua chat trên khung chat để dễ quản lí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  <a:endParaRPr lang="en-US"/>
          </a:p>
          <a:p>
            <a:r>
              <a:rPr lang="en-US"/>
              <a:t>Học online gv có thể cho hs thi đua chat trên khung chat để dễ quản lí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  <a:endParaRPr lang="en-US"/>
          </a:p>
          <a:p>
            <a:r>
              <a:rPr lang="en-US"/>
              <a:t>Học online gv có thể cho hs thi đua chat trên khung chat để dễ quản lí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  <a:prstGeom prst="rect">
            <a:avLst/>
          </a:prstGeo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  <a:endParaRPr lang="vi-V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  <a:endParaRPr lang="vi-VN" dirty="0"/>
          </a:p>
          <a:p>
            <a:pPr lvl="2"/>
            <a:r>
              <a:rPr lang="vi-VN" dirty="0"/>
              <a:t>Mức ba</a:t>
            </a:r>
            <a:endParaRPr lang="vi-VN" dirty="0"/>
          </a:p>
          <a:p>
            <a:pPr lvl="3"/>
            <a:r>
              <a:rPr lang="vi-VN" dirty="0"/>
              <a:t>Mức bốn</a:t>
            </a:r>
            <a:endParaRPr lang="vi-VN" dirty="0"/>
          </a:p>
          <a:p>
            <a:pPr lvl="4"/>
            <a:r>
              <a:rPr lang="vi-VN" dirty="0"/>
              <a:t>Mức năm</a:t>
            </a:r>
            <a:endParaRPr lang="vi-VN" dirty="0"/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E6FFA8D6-61CB-47CF-BA93-9D77189827BB}" type="datetime1">
              <a:rPr lang="en-US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  <a:endParaRPr lang="vi-VN" dirty="0"/>
          </a:p>
          <a:p>
            <a:pPr lvl="2"/>
            <a:r>
              <a:rPr lang="vi-VN" dirty="0"/>
              <a:t>Mức ba</a:t>
            </a:r>
            <a:endParaRPr lang="vi-VN" dirty="0"/>
          </a:p>
          <a:p>
            <a:pPr lvl="3"/>
            <a:r>
              <a:rPr lang="vi-VN" dirty="0"/>
              <a:t>Mức bốn</a:t>
            </a:r>
            <a:endParaRPr lang="vi-VN" dirty="0"/>
          </a:p>
          <a:p>
            <a:pPr lvl="4"/>
            <a:r>
              <a:rPr lang="vi-VN" dirty="0"/>
              <a:t>Mức năm</a:t>
            </a:r>
            <a:endParaRPr lang="vi-VN" dirty="0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  <a:endParaRPr lang="vi-VN" dirty="0"/>
          </a:p>
          <a:p>
            <a:pPr lvl="2"/>
            <a:r>
              <a:rPr lang="vi-VN" dirty="0"/>
              <a:t>Mức ba</a:t>
            </a:r>
            <a:endParaRPr lang="vi-VN" dirty="0"/>
          </a:p>
          <a:p>
            <a:pPr lvl="3"/>
            <a:r>
              <a:rPr lang="vi-VN" dirty="0"/>
              <a:t>Mức bốn</a:t>
            </a:r>
            <a:endParaRPr lang="vi-VN" dirty="0"/>
          </a:p>
          <a:p>
            <a:pPr lvl="4"/>
            <a:r>
              <a:rPr lang="vi-VN" dirty="0"/>
              <a:t>Mức năm</a:t>
            </a:r>
            <a:endParaRPr lang="vi-VN" dirty="0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4C1B7E7D-B1C3-4D38-A3E7-DB661474DFA3}" type="datetime1">
              <a:rPr lang="en-US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  <a:endParaRPr lang="vi-VN" dirty="0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  <a:endParaRPr lang="vi-VN" dirty="0"/>
          </a:p>
          <a:p>
            <a:pPr lvl="2"/>
            <a:r>
              <a:rPr lang="vi-VN" dirty="0"/>
              <a:t>Mức ba</a:t>
            </a:r>
            <a:endParaRPr lang="vi-VN" dirty="0"/>
          </a:p>
          <a:p>
            <a:pPr lvl="3"/>
            <a:r>
              <a:rPr lang="vi-VN" dirty="0"/>
              <a:t>Mức bốn</a:t>
            </a:r>
            <a:endParaRPr lang="vi-VN" dirty="0"/>
          </a:p>
          <a:p>
            <a:pPr lvl="4"/>
            <a:r>
              <a:rPr lang="vi-VN" dirty="0"/>
              <a:t>Mức năm</a:t>
            </a:r>
            <a:endParaRPr lang="vi-VN" dirty="0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  <a:endParaRPr lang="vi-VN" dirty="0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  <a:endParaRPr lang="vi-VN" dirty="0"/>
          </a:p>
          <a:p>
            <a:pPr lvl="2"/>
            <a:r>
              <a:rPr lang="vi-VN" dirty="0"/>
              <a:t>Mức ba</a:t>
            </a:r>
            <a:endParaRPr lang="vi-VN" dirty="0"/>
          </a:p>
          <a:p>
            <a:pPr lvl="3"/>
            <a:r>
              <a:rPr lang="vi-VN" dirty="0"/>
              <a:t>Mức bốn</a:t>
            </a:r>
            <a:endParaRPr lang="vi-VN" dirty="0"/>
          </a:p>
          <a:p>
            <a:pPr lvl="4"/>
            <a:r>
              <a:rPr lang="vi-VN" dirty="0"/>
              <a:t>Mức năm</a:t>
            </a:r>
            <a:endParaRPr lang="vi-VN" dirty="0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01665A98-BAEE-4D67-82E9-CE341A8B1BD7}" type="datetime1">
              <a:rPr lang="en-US"/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C3DF3676-3175-4B01-98B5-6DAE028379AE}" type="datetime1">
              <a:rPr lang="en-US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8C70FE93-8C9D-445F-8DF8-8B1CC97CC7C0}" type="datetime1">
              <a:rPr lang="en-US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  <a:prstGeom prst="rect">
            <a:avLst/>
          </a:prstGeo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  <a:endParaRPr lang="vi-VN" dirty="0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F0800FDC-A43D-4B5A-B091-F5339D0144BE}" type="datetime1">
              <a:rPr lang="en-US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5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9pPr>
          </a:lstStyle>
          <a:p/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9pPr>
          </a:lstStyle>
          <a:p/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9pPr>
          </a:lstStyle>
          <a:p/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9pPr>
          </a:lstStyle>
          <a:p/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9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5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330" lvl="0" indent="-30416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5">
                <a:solidFill>
                  <a:schemeClr val="dk2"/>
                </a:solidFill>
              </a:defRPr>
            </a:lvl1pPr>
            <a:lvl2pPr lvl="1" algn="r" rtl="0">
              <a:buNone/>
              <a:defRPr sz="1295">
                <a:solidFill>
                  <a:schemeClr val="dk2"/>
                </a:solidFill>
              </a:defRPr>
            </a:lvl2pPr>
            <a:lvl3pPr lvl="2" algn="r" rtl="0">
              <a:buNone/>
              <a:defRPr sz="1295">
                <a:solidFill>
                  <a:schemeClr val="dk2"/>
                </a:solidFill>
              </a:defRPr>
            </a:lvl3pPr>
            <a:lvl4pPr lvl="3" algn="r" rtl="0">
              <a:buNone/>
              <a:defRPr sz="1295">
                <a:solidFill>
                  <a:schemeClr val="dk2"/>
                </a:solidFill>
              </a:defRPr>
            </a:lvl4pPr>
            <a:lvl5pPr lvl="4" algn="r" rtl="0">
              <a:buNone/>
              <a:defRPr sz="1295">
                <a:solidFill>
                  <a:schemeClr val="dk2"/>
                </a:solidFill>
              </a:defRPr>
            </a:lvl5pPr>
            <a:lvl6pPr lvl="5" algn="r" rtl="0">
              <a:buNone/>
              <a:defRPr sz="1295">
                <a:solidFill>
                  <a:schemeClr val="dk2"/>
                </a:solidFill>
              </a:defRPr>
            </a:lvl6pPr>
            <a:lvl7pPr lvl="6" algn="r" rtl="0">
              <a:buNone/>
              <a:defRPr sz="1295">
                <a:solidFill>
                  <a:schemeClr val="dk2"/>
                </a:solidFill>
              </a:defRPr>
            </a:lvl7pPr>
            <a:lvl8pPr lvl="7" algn="r" rtl="0">
              <a:buNone/>
              <a:defRPr sz="1295">
                <a:solidFill>
                  <a:schemeClr val="dk2"/>
                </a:solidFill>
              </a:defRPr>
            </a:lvl8pPr>
            <a:lvl9pPr lvl="8" algn="r" rtl="0">
              <a:buNone/>
              <a:defRPr sz="1295">
                <a:solidFill>
                  <a:schemeClr val="dk2"/>
                </a:solidFill>
              </a:defRPr>
            </a:lvl9pPr>
          </a:lstStyle>
          <a:p>
            <a:pPr defTabSz="911860">
              <a:defRPr/>
            </a:pPr>
            <a:fld id="{00000000-1234-1234-1234-123412341234}" type="slidenum">
              <a:rPr lang="en-GB" smtClean="0">
                <a:solidFill>
                  <a:srgbClr val="1E4E79"/>
                </a:solidFill>
              </a:rPr>
            </a:fld>
            <a:endParaRPr lang="en-GB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5930" lvl="0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1860" lvl="1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425" lvl="2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355" lvl="3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215" lvl="5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145" lvl="6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710" lvl="7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640" lvl="8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2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" action="ppaction://noaction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295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5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371475"/>
            <a:ext cx="1428750" cy="1428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8.xml"/><Relationship Id="rId7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8.xml"/><Relationship Id="rId7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3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8.xml"/><Relationship Id="rId7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3" Type="http://schemas.openxmlformats.org/officeDocument/2006/relationships/image" Target="../media/image14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8.xml"/><Relationship Id="rId7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3" Type="http://schemas.openxmlformats.org/officeDocument/2006/relationships/image" Target="../media/image14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/>
          <p:cNvGrpSpPr/>
          <p:nvPr/>
        </p:nvGrpSpPr>
        <p:grpSpPr>
          <a:xfrm>
            <a:off x="-135158" y="439837"/>
            <a:ext cx="12520069" cy="7336743"/>
            <a:chOff x="-135158" y="439837"/>
            <a:chExt cx="12520069" cy="7336743"/>
          </a:xfrm>
        </p:grpSpPr>
        <p:pic>
          <p:nvPicPr>
            <p:cNvPr id="250" name="Graphic 24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-135158" y="439837"/>
              <a:ext cx="12520069" cy="6643869"/>
            </a:xfrm>
            <a:prstGeom prst="rect">
              <a:avLst/>
            </a:prstGeom>
          </p:spPr>
        </p:pic>
        <p:pic>
          <p:nvPicPr>
            <p:cNvPr id="247" name="Graphic 246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81238" y="1550030"/>
              <a:ext cx="4321411" cy="622655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747" y="439837"/>
            <a:ext cx="5005250" cy="1499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89" y="3429000"/>
            <a:ext cx="5382794" cy="3514337"/>
          </a:xfrm>
          <a:prstGeom prst="rect">
            <a:avLst/>
          </a:prstGeom>
        </p:spPr>
      </p:pic>
      <p:sp>
        <p:nvSpPr>
          <p:cNvPr id="7" name="Title 2"/>
          <p:cNvSpPr txBox="1"/>
          <p:nvPr/>
        </p:nvSpPr>
        <p:spPr>
          <a:xfrm>
            <a:off x="1822790" y="799366"/>
            <a:ext cx="9311935" cy="180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GAME LẬT MẢNH GHÉP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085" y="2060397"/>
            <a:ext cx="103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mệnh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D525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00 đồng (tiền Việt) – Wikipedia tiếng Việt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2593">
            <a:off x="3097616" y="1925753"/>
            <a:ext cx="5996767" cy="2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>
            <a:fillRect/>
          </a:stretch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>
            <a:fillRect/>
          </a:stretch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>
            <a:fillRect/>
          </a:stretch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>
            <a:fillRect/>
          </a:stretch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>
            <a:fillRect/>
          </a:stretch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>
            <a:fillRect/>
          </a:stretch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>
            <a:fillRect/>
          </a:stretch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>
            <a:fillRect/>
          </a:stretch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>
            <a:fillRect/>
          </a:stretch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>
            <a:fillRect/>
          </a:stretch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>
            <a:fillRect/>
          </a:stretch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>
            <a:fillRect/>
          </a:stretch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>
            <a:fillRect/>
          </a:stretch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>
            <a:fillRect/>
          </a:stretch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>
            <a:fillRect/>
          </a:stretch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>
            <a:fillRect/>
          </a:stretch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25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Khám phá Việt Nam qua các địa danh trên đồng tiền Việt Nam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7000"/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6243">
            <a:off x="3224241" y="2012349"/>
            <a:ext cx="5669649" cy="28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>
            <a:fillRect/>
          </a:stretch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>
            <a:fillRect/>
          </a:stretch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>
            <a:fillRect/>
          </a:stretch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>
            <a:fillRect/>
          </a:stretch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>
            <a:fillRect/>
          </a:stretch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>
            <a:fillRect/>
          </a:stretch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>
            <a:fillRect/>
          </a:stretch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>
            <a:fillRect/>
          </a:stretch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>
            <a:fillRect/>
          </a:stretch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>
            <a:fillRect/>
          </a:stretch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>
            <a:fillRect/>
          </a:stretch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>
            <a:fillRect/>
          </a:stretch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>
            <a:fillRect/>
          </a:stretch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>
            <a:fillRect/>
          </a:stretch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>
            <a:fillRect/>
          </a:stretch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>
            <a:fillRect/>
          </a:stretch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25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ột Nghìn Đồng - Home | Facebook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3763">
            <a:off x="3273643" y="1981134"/>
            <a:ext cx="5658362" cy="27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>
            <a:fillRect/>
          </a:stretch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>
            <a:fillRect/>
          </a:stretch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>
            <a:fillRect/>
          </a:stretch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>
            <a:fillRect/>
          </a:stretch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>
            <a:fillRect/>
          </a:stretch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>
            <a:fillRect/>
          </a:stretch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>
            <a:fillRect/>
          </a:stretch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>
            <a:fillRect/>
          </a:stretch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>
            <a:fillRect/>
          </a:stretch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>
            <a:fillRect/>
          </a:stretch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>
            <a:fillRect/>
          </a:stretch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>
            <a:fillRect/>
          </a:stretch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>
            <a:fillRect/>
          </a:stretch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>
            <a:fillRect/>
          </a:stretch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>
            <a:fillRect/>
          </a:stretch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>
            <a:fillRect/>
          </a:stretch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25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Vietnam polymer 20,000 Dong banknotes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703">
            <a:off x="3124998" y="2003911"/>
            <a:ext cx="5758581" cy="28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>
            <a:fillRect/>
          </a:stretch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>
            <a:fillRect/>
          </a:stretch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>
            <a:fillRect/>
          </a:stretch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>
            <a:fillRect/>
          </a:stretch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>
            <a:fillRect/>
          </a:stretch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>
            <a:fillRect/>
          </a:stretch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>
            <a:fillRect/>
          </a:stretch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>
            <a:fillRect/>
          </a:stretch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>
            <a:fillRect/>
          </a:stretch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>
            <a:fillRect/>
          </a:stretch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>
            <a:fillRect/>
          </a:stretch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>
            <a:fillRect/>
          </a:stretch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>
            <a:fillRect/>
          </a:stretch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>
            <a:fillRect/>
          </a:stretch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>
            <a:fillRect/>
          </a:stretch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>
            <a:fillRect/>
          </a:stretch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25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WPS Presentation</Application>
  <PresentationFormat>Widescreen</PresentationFormat>
  <Paragraphs>4</Paragraphs>
  <Slides>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33" baseType="lpstr">
      <vt:lpstr>Arial</vt:lpstr>
      <vt:lpstr>SimSun</vt:lpstr>
      <vt:lpstr>Wingdings</vt:lpstr>
      <vt:lpstr>Annie Use Your Telescope</vt:lpstr>
      <vt:lpstr>Segoe Print</vt:lpstr>
      <vt:lpstr>Lato</vt:lpstr>
      <vt:lpstr>Arial</vt:lpstr>
      <vt:lpstr>RocknRoll One</vt:lpstr>
      <vt:lpstr>Anaheim</vt:lpstr>
      <vt:lpstr>Open Sans</vt:lpstr>
      <vt:lpstr>Exo</vt:lpstr>
      <vt:lpstr>Calibri</vt:lpstr>
      <vt:lpstr>Boogaloo</vt:lpstr>
      <vt:lpstr>Dekko</vt:lpstr>
      <vt:lpstr>Barriecito</vt:lpstr>
      <vt:lpstr>Barlow Condensed</vt:lpstr>
      <vt:lpstr>Microsoft YaHei</vt:lpstr>
      <vt:lpstr>Times New Roman</vt:lpstr>
      <vt:lpstr>Calibri</vt:lpstr>
      <vt:lpstr>字魂36号-正文宋楷</vt:lpstr>
      <vt:lpstr>等线</vt:lpstr>
      <vt:lpstr>等线</vt:lpstr>
      <vt:lpstr>Arial Unicode MS</vt:lpstr>
      <vt:lpstr>等线 Light</vt:lpstr>
      <vt:lpstr>Office 主题​​</vt:lpstr>
      <vt:lpstr>FLOWERS 16X9</vt:lpstr>
      <vt:lpstr>Math Subject for Middle School - 7th Grade: Ratio, Proportion and Percent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2023-02-05T05:33:00Z</dcterms:created>
  <dcterms:modified xsi:type="dcterms:W3CDTF">2024-05-05T08:46:55Z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4CDC0CA881D8454AA554E2E715E9E834_12</vt:lpwstr>
  </property>
  <property fmtid="{D5CDD505-2E9C-101B-9397-08002B2CF9AE}" pid="3" name="KSOProductBuildVer">
    <vt:lpwstr>1033-12.2.0.16731</vt:lpwstr>
  </property>
</Properties>
</file>