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7" r:id="rId3"/>
    <p:sldId id="281" r:id="rId4"/>
    <p:sldId id="287" r:id="rId6"/>
    <p:sldId id="297" r:id="rId7"/>
    <p:sldId id="298" r:id="rId8"/>
    <p:sldId id="296" r:id="rId9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Sigmar One" panose="00000500000000000000" pitchFamily="2" charset="0"/>
      <p:regular r:id="rId19"/>
    </p:embeddedFont>
    <p:embeddedFont>
      <p:font typeface="iCiel Cadena" panose="02000503000000020004" charset="0"/>
      <p:bold r:id="rId20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C52"/>
    <a:srgbClr val="65DDD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6"/>
    <p:restoredTop sz="94660"/>
  </p:normalViewPr>
  <p:slideViewPr>
    <p:cSldViewPr snapToGrid="0" showGuides="1">
      <p:cViewPr varScale="1">
        <p:scale>
          <a:sx n="68" d="100"/>
          <a:sy n="68" d="100"/>
        </p:scale>
        <p:origin x="7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font" Target="fonts/font8.fntdata"/><Relationship Id="rId2" Type="http://schemas.openxmlformats.org/officeDocument/2006/relationships/theme" Target="theme/theme1.xml"/><Relationship Id="rId19" Type="http://schemas.openxmlformats.org/officeDocument/2006/relationships/font" Target="fonts/font7.fntdata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E64043-E008-4ACE-A49E-73E5B23236F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fontAlgn="base" hangingPunct="1">
              <a:buNone/>
            </a:pPr>
            <a:fld id="{9A0DB2DC-4C9A-4742-B13C-FB6460FD3503}" type="slidenum">
              <a:rPr lang="en-US" sz="1200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614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marL="17780" lvl="0" indent="0" algn="just" defTabSz="914400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 dirty="0"/>
          </a:p>
        </p:txBody>
      </p:sp>
      <p:sp>
        <p:nvSpPr>
          <p:cNvPr id="614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64A44D-3208-4860-A407-5D3257332C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9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9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9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TextBox 10"/>
          <p:cNvSpPr txBox="1"/>
          <p:nvPr/>
        </p:nvSpPr>
        <p:spPr>
          <a:xfrm>
            <a:off x="7313613" y="2630488"/>
            <a:ext cx="5221287" cy="124301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>
              <a:lnSpc>
                <a:spcPct val="90000"/>
              </a:lnSpc>
              <a:spcAft>
                <a:spcPts val="600"/>
              </a:spcAft>
              <a:buClrTx/>
              <a:buFontTx/>
            </a:pPr>
            <a:r>
              <a:rPr lang="en-US" altLang="zh-CN" sz="5400" b="1">
                <a:latin typeface="Sigmar One" panose="00000500000000000000" pitchFamily="2" charset="0"/>
              </a:rPr>
              <a:t>Khởi động</a:t>
            </a:r>
            <a:endParaRPr lang="en-US" altLang="zh-CN" sz="5400" b="1">
              <a:latin typeface="Sigmar One" panose="00000500000000000000" pitchFamily="2" charset="0"/>
            </a:endParaRPr>
          </a:p>
        </p:txBody>
      </p:sp>
      <p:sp>
        <p:nvSpPr>
          <p:cNvPr id="34" name="Freeform: Shape 29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 flipV="1">
            <a:off x="0" y="0"/>
            <a:ext cx="7188200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Google Shape;97;p1"/>
          <p:cNvPicPr preferRelativeResize="0"/>
          <p:nvPr/>
        </p:nvPicPr>
        <p:blipFill rotWithShape="1">
          <a:blip r:embed="rId1"/>
          <a:srcRect l="4262" r="6832" b="2"/>
          <a:stretch>
            <a:fillRect/>
          </a:stretch>
        </p:blipFill>
        <p:spPr>
          <a:xfrm>
            <a:off x="1" y="10"/>
            <a:ext cx="7028494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Picture 4"/>
          <p:cNvPicPr>
            <a:picLocks noChangeAspect="1"/>
          </p:cNvPicPr>
          <p:nvPr/>
        </p:nvPicPr>
        <p:blipFill>
          <a:blip r:embed="rId1"/>
          <a:srcRect t="1752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625" y="541338"/>
            <a:ext cx="1955800" cy="71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2697163"/>
            <a:ext cx="2503488" cy="917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646792" y="583255"/>
            <a:ext cx="2917465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0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charset="0"/>
                <a:ea typeface="+mn-ea"/>
                <a:cs typeface="+mn-cs"/>
              </a:rPr>
              <a:t>TRÒ CHƠI</a:t>
            </a:r>
            <a:endParaRPr kumimoji="0" lang="en-US" sz="5400" b="1" kern="1200" cap="none" spc="0" normalizeH="0" baseline="0" noProof="0">
              <a:ln w="31750">
                <a:solidFill>
                  <a:schemeClr val="bg1"/>
                </a:solidFill>
              </a:ln>
              <a:solidFill>
                <a:schemeClr val="bg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533400"/>
            <a:ext cx="2895600" cy="106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9150" y="149225"/>
            <a:ext cx="3943350" cy="144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775" y="2590800"/>
            <a:ext cx="1428750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88" y="1524000"/>
            <a:ext cx="3449637" cy="186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613" y="1524000"/>
            <a:ext cx="3254375" cy="177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300" y="3465513"/>
            <a:ext cx="8153400" cy="1944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NhacNen_New_mixdown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89087" y="0"/>
            <a:ext cx="828675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8725" y="5541963"/>
            <a:ext cx="2109788" cy="774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3" name="TextBox 16"/>
          <p:cNvSpPr txBox="1"/>
          <p:nvPr/>
        </p:nvSpPr>
        <p:spPr>
          <a:xfrm>
            <a:off x="-1636712" y="1009650"/>
            <a:ext cx="969962" cy="2762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 anchorCtr="0">
            <a:spAutoFit/>
          </a:bodyPr>
          <a:p>
            <a:pPr algn="ctr">
              <a:buClrTx/>
              <a:buFontTx/>
            </a:pPr>
            <a:r>
              <a:rPr lang="en-US" altLang="zh-CN">
                <a:solidFill>
                  <a:srgbClr val="808080"/>
                </a:solidFill>
                <a:latin typeface="Calibri" panose="020F0502020204030204" pitchFamily="34" charset="0"/>
              </a:rPr>
              <a:t>Nhạc nền</a:t>
            </a:r>
            <a:endParaRPr lang="en-US" altLang="zh-CN">
              <a:solidFill>
                <a:srgbClr val="808080"/>
              </a:solidFill>
              <a:latin typeface="Calibri" panose="020F0502020204030204" pitchFamily="34" charset="0"/>
            </a:endParaRPr>
          </a:p>
        </p:txBody>
      </p:sp>
    </p:spTree>
    <p:custDataLst>
      <p:tags r:id="rId9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-1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10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" name="Group 41"/>
          <p:cNvGrpSpPr/>
          <p:nvPr/>
        </p:nvGrpSpPr>
        <p:grpSpPr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7171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72" name="TextBox 32"/>
            <p:cNvSpPr txBox="1"/>
            <p:nvPr/>
          </p:nvSpPr>
          <p:spPr>
            <a:xfrm>
              <a:off x="2674878" y="1458461"/>
              <a:ext cx="9029103" cy="66989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algn="ctr">
                <a:lnSpc>
                  <a:spcPct val="121000"/>
                </a:lnSpc>
                <a:buFontTx/>
              </a:pPr>
              <a:r>
                <a:rPr lang="en-US" altLang="en-US" sz="3600" dirty="0">
                  <a:latin typeface="Times New Roman" panose="02020603050405020304" charset="0"/>
                  <a:cs typeface="Times New Roman" panose="02020603050405020304" charset="0"/>
                </a:rPr>
                <a:t>Tính: 11 : 2 = </a:t>
              </a:r>
              <a:r>
                <a:rPr lang="en-US" altLang="en-US" sz="3600" dirty="0">
                  <a:latin typeface="Times New Roman" panose="02020603050405020304" charset="0"/>
                  <a:ea typeface="#9Slide03 Arima Madurai Black" pitchFamily="2" charset="0"/>
                  <a:cs typeface="Times New Roman" panose="02020603050405020304" charset="0"/>
                </a:rPr>
                <a:t>…</a:t>
              </a:r>
              <a:r>
                <a:rPr lang="en-US" altLang="en-US" sz="3600" dirty="0">
                  <a:latin typeface="Times New Roman" panose="02020603050405020304" charset="0"/>
                  <a:cs typeface="Times New Roman" panose="02020603050405020304" charset="0"/>
                </a:rPr>
                <a:t> (dư </a:t>
              </a:r>
              <a:r>
                <a:rPr lang="en-US" altLang="en-US" sz="3600" dirty="0">
                  <a:latin typeface="Times New Roman" panose="02020603050405020304" charset="0"/>
                  <a:ea typeface="#9Slide03 Arima Madurai Black" pitchFamily="2" charset="0"/>
                  <a:cs typeface="Times New Roman" panose="02020603050405020304" charset="0"/>
                </a:rPr>
                <a:t>…</a:t>
              </a:r>
              <a:r>
                <a:rPr lang="en-US" altLang="en-US" sz="3600" dirty="0"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lang="en-US" altLang="en-US" sz="3600" dirty="0">
                <a:latin typeface="Times New Roman" panose="02020603050405020304" charset="0"/>
                <a:ea typeface="#9Slide03 Arima Madurai Black" pitchFamily="2" charset="0"/>
                <a:cs typeface="Times New Roman" panose="0202060305040502030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633413"/>
            <a:ext cx="1828800" cy="14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3" y="1831975"/>
            <a:ext cx="1619250" cy="445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88" y="4697413"/>
            <a:ext cx="147955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" y="4786313"/>
            <a:ext cx="1352550" cy="1495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75" y="4668838"/>
            <a:ext cx="1352550" cy="1624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6512" y="1358900"/>
            <a:ext cx="487362" cy="487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" name="Group 37"/>
          <p:cNvGrpSpPr/>
          <p:nvPr/>
        </p:nvGrpSpPr>
        <p:grpSpPr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7181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82" name="TextBox 33"/>
            <p:cNvSpPr txBox="1"/>
            <p:nvPr/>
          </p:nvSpPr>
          <p:spPr>
            <a:xfrm>
              <a:off x="4755484" y="3989903"/>
              <a:ext cx="253963" cy="6155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7185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86" name="TextBox 34"/>
            <p:cNvSpPr txBox="1"/>
            <p:nvPr/>
          </p:nvSpPr>
          <p:spPr>
            <a:xfrm>
              <a:off x="8875615" y="3989903"/>
              <a:ext cx="1629473" cy="6154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3 (dư 2)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7189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90" name="TextBox 35"/>
            <p:cNvSpPr txBox="1"/>
            <p:nvPr/>
          </p:nvSpPr>
          <p:spPr>
            <a:xfrm>
              <a:off x="4755486" y="5635627"/>
              <a:ext cx="253959" cy="6155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7193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94" name="TextBox 36"/>
            <p:cNvSpPr txBox="1"/>
            <p:nvPr/>
          </p:nvSpPr>
          <p:spPr>
            <a:xfrm>
              <a:off x="8875581" y="5635627"/>
              <a:ext cx="1629534" cy="614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5 (dư 1)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phím mũi tên qua phải thì câu hỏi và đáp án sẽ tự xuất hiện.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Sau khi HS đưa ra đáp án qua Camera, thầy cô nhấp vào đáp án đúng để xác nhận đáp án.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nhấp chuột trái 2 lần.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198" name="Google Shape;298;p9"/>
          <p:cNvGrpSpPr/>
          <p:nvPr/>
        </p:nvGrpSpPr>
        <p:grpSpPr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99" name="Google Shape;299;p9"/>
            <p:cNvSpPr/>
            <p:nvPr/>
          </p:nvSpPr>
          <p:spPr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01" name="Google Shape;301;p9"/>
            <p:cNvSpPr/>
            <p:nvPr/>
          </p:nvSpPr>
          <p:spPr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2" name="Google Shape;302;p9"/>
            <p:cNvSpPr/>
            <p:nvPr/>
          </p:nvSpPr>
          <p:spPr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3" name="Google Shape;303;p9"/>
            <p:cNvSpPr/>
            <p:nvPr/>
          </p:nvSpPr>
          <p:spPr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4" name="Google Shape;304;p9"/>
            <p:cNvSpPr/>
            <p:nvPr/>
          </p:nvSpPr>
          <p:spPr>
            <a:xfrm rot="-427501" flipH="1">
              <a:off x="8368865" y="891216"/>
              <a:ext cx="369201" cy="631432"/>
            </a:xfrm>
            <a:custGeom>
              <a:avLst/>
              <a:gdLst/>
              <a:ahLst/>
              <a:cxnLst>
                <a:cxn ang="0">
                  <a:pos x="9599" y="220868"/>
                </a:cxn>
                <a:cxn ang="0">
                  <a:pos x="9599" y="0"/>
                </a:cxn>
                <a:cxn ang="0">
                  <a:pos x="86393" y="220868"/>
                </a:cxn>
                <a:cxn ang="0">
                  <a:pos x="9599" y="220868"/>
                </a:cxn>
              </a:cxnLst>
              <a:pathLst>
                <a:path w="763229" h="1006578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5" name="Google Shape;305;p9"/>
            <p:cNvSpPr/>
            <p:nvPr/>
          </p:nvSpPr>
          <p:spPr>
            <a:xfrm rot="427501">
              <a:off x="7505233" y="846971"/>
              <a:ext cx="369201" cy="631432"/>
            </a:xfrm>
            <a:custGeom>
              <a:avLst/>
              <a:gdLst/>
              <a:ahLst/>
              <a:cxnLst>
                <a:cxn ang="0">
                  <a:pos x="9599" y="220868"/>
                </a:cxn>
                <a:cxn ang="0">
                  <a:pos x="9599" y="0"/>
                </a:cxn>
                <a:cxn ang="0">
                  <a:pos x="86393" y="220868"/>
                </a:cxn>
                <a:cxn ang="0">
                  <a:pos x="9599" y="220868"/>
                </a:cxn>
              </a:cxnLst>
              <a:pathLst>
                <a:path w="763229" h="1006578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grpSp>
          <p:nvGrpSpPr>
            <p:cNvPr id="7206" name="Google Shape;306;p9"/>
            <p:cNvGrpSpPr/>
            <p:nvPr/>
          </p:nvGrpSpPr>
          <p:grpSpPr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07" name="Google Shape;307;p9"/>
              <p:cNvSpPr/>
              <p:nvPr/>
            </p:nvSpPr>
            <p:spPr>
              <a:xfrm>
                <a:off x="8807161" y="1617408"/>
                <a:ext cx="2146936" cy="2236275"/>
              </a:xfrm>
              <a:custGeom>
                <a:avLst/>
                <a:gdLst/>
                <a:ahLst/>
                <a:cxnLst>
                  <a:cxn ang="0">
                    <a:pos x="7458" y="1066800"/>
                  </a:cxn>
                  <a:cxn ang="0">
                    <a:pos x="1074258" y="0"/>
                  </a:cxn>
                  <a:cxn ang="0">
                    <a:pos x="1074258" y="0"/>
                  </a:cxn>
                  <a:cxn ang="0">
                    <a:pos x="2141058" y="1066800"/>
                  </a:cxn>
                  <a:cxn ang="0">
                    <a:pos x="2141058" y="1169475"/>
                  </a:cxn>
                  <a:cxn ang="0">
                    <a:pos x="1074258" y="2236275"/>
                  </a:cxn>
                  <a:cxn ang="0">
                    <a:pos x="1074258" y="2236275"/>
                  </a:cxn>
                  <a:cxn ang="0">
                    <a:pos x="7458" y="1169475"/>
                  </a:cxn>
                  <a:cxn ang="0">
                    <a:pos x="7458" y="1066800"/>
                  </a:cxn>
                </a:cxnLst>
                <a:pathLst>
                  <a:path w="2146936" h="2236275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7208" name="Google Shape;308;p9"/>
              <p:cNvSpPr/>
              <p:nvPr/>
            </p:nvSpPr>
            <p:spPr>
              <a:xfrm>
                <a:off x="8839796" y="3062748"/>
                <a:ext cx="2084472" cy="825348"/>
              </a:xfrm>
              <a:custGeom>
                <a:avLst/>
                <a:gdLst/>
                <a:ahLst/>
                <a:cxnLst>
                  <a:cxn ang="0">
                    <a:pos x="1089757" y="0"/>
                  </a:cxn>
                  <a:cxn ang="0">
                    <a:pos x="2005385" y="145156"/>
                  </a:cxn>
                  <a:cxn ang="0">
                    <a:pos x="2084472" y="185519"/>
                  </a:cxn>
                  <a:cxn ang="0">
                    <a:pos x="2081104" y="207221"/>
                  </a:cxn>
                  <a:cxn ang="0">
                    <a:pos x="1036708" y="825348"/>
                  </a:cxn>
                  <a:cxn ang="0">
                    <a:pos x="20559" y="302382"/>
                  </a:cxn>
                  <a:cxn ang="0">
                    <a:pos x="0" y="229283"/>
                  </a:cxn>
                  <a:cxn ang="0">
                    <a:pos x="75072" y="179723"/>
                  </a:cxn>
                  <a:cxn ang="0">
                    <a:pos x="1089757" y="0"/>
                  </a:cxn>
                </a:cxnLst>
                <a:pathLst>
                  <a:path w="2084472" h="825348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7209" name="Google Shape;309;p9"/>
            <p:cNvGrpSpPr/>
            <p:nvPr/>
          </p:nvGrpSpPr>
          <p:grpSpPr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10" name="Google Shape;310;p9"/>
              <p:cNvSpPr/>
              <p:nvPr/>
            </p:nvSpPr>
            <p:spPr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lIns="91425" tIns="45700" rIns="91425" bIns="45700" anchor="ctr" anchorCtr="0"/>
              <a:p>
                <a:pPr algn="ctr">
                  <a:buFontTx/>
                </a:pPr>
                <a:endParaRPr lang="en-US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11" name="Google Shape;311;p9"/>
              <p:cNvSpPr/>
              <p:nvPr/>
            </p:nvSpPr>
            <p:spPr>
              <a:xfrm rot="7429325" flipH="1">
                <a:off x="9472468" y="249411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lIns="91425" tIns="45700" rIns="91425" bIns="45700" anchor="ctr" anchorCtr="0"/>
              <a:p>
                <a:pPr algn="ctr">
                  <a:buFontTx/>
                </a:pPr>
                <a:endParaRPr lang="en-US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212" name="Google Shape;312;p9"/>
            <p:cNvGrpSpPr/>
            <p:nvPr/>
          </p:nvGrpSpPr>
          <p:grpSpPr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13" name="Google Shape;313;p9"/>
              <p:cNvSpPr/>
              <p:nvPr/>
            </p:nvSpPr>
            <p:spPr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lIns="91425" tIns="45700" rIns="91425" bIns="45700" anchor="ctr" anchorCtr="0"/>
              <a:p>
                <a:pPr algn="ctr">
                  <a:buFontTx/>
                </a:pPr>
                <a:endParaRPr lang="en-US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14" name="Google Shape;314;p9"/>
              <p:cNvSpPr/>
              <p:nvPr/>
            </p:nvSpPr>
            <p:spPr>
              <a:xfrm rot="7429325" flipH="1">
                <a:off x="9942108" y="2497226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lIns="91425" tIns="45700" rIns="91425" bIns="45700" anchor="ctr" anchorCtr="0"/>
              <a:p>
                <a:pPr algn="ctr">
                  <a:buFontTx/>
                </a:pPr>
                <a:endParaRPr lang="en-US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5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16" name="Google Shape;316;p9"/>
            <p:cNvSpPr/>
            <p:nvPr/>
          </p:nvSpPr>
          <p:spPr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7" name="Google Shape;317;p9"/>
            <p:cNvSpPr/>
            <p:nvPr/>
          </p:nvSpPr>
          <p:spPr>
            <a:xfrm rot="-1639784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8" name="Google Shape;318;p9"/>
            <p:cNvSpPr/>
            <p:nvPr/>
          </p:nvSpPr>
          <p:spPr>
            <a:xfrm rot="-7243912" flipH="1">
              <a:off x="8794865" y="1082970"/>
              <a:ext cx="330515" cy="599394"/>
            </a:xfrm>
            <a:prstGeom prst="ellipse">
              <a:avLst/>
            </a:prstGeom>
            <a:solidFill>
              <a:srgbClr val="F3F6F0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9" name="Google Shape;319;p9"/>
            <p:cNvSpPr/>
            <p:nvPr/>
          </p:nvSpPr>
          <p:spPr>
            <a:xfrm>
              <a:off x="8554066" y="1425427"/>
              <a:ext cx="496249" cy="612721"/>
            </a:xfrm>
            <a:custGeom>
              <a:avLst/>
              <a:gdLst/>
              <a:ahLst/>
              <a:cxnLst>
                <a:cxn ang="0">
                  <a:pos x="194598" y="0"/>
                </a:cxn>
                <a:cxn ang="0">
                  <a:pos x="278696" y="110225"/>
                </a:cxn>
                <a:cxn ang="0">
                  <a:pos x="448275" y="460773"/>
                </a:cxn>
                <a:cxn ang="0">
                  <a:pos x="496249" y="612721"/>
                </a:cxn>
                <a:cxn ang="0">
                  <a:pos x="490670" y="612392"/>
                </a:cxn>
                <a:cxn ang="0">
                  <a:pos x="0" y="260805"/>
                </a:cxn>
                <a:cxn ang="0">
                  <a:pos x="179987" y="7040"/>
                </a:cxn>
                <a:cxn ang="0">
                  <a:pos x="194598" y="0"/>
                </a:cxn>
              </a:cxnLst>
              <a:pathLst>
                <a:path w="496249" h="612721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grpSp>
          <p:nvGrpSpPr>
            <p:cNvPr id="7220" name="Google Shape;320;p9"/>
            <p:cNvGrpSpPr/>
            <p:nvPr/>
          </p:nvGrpSpPr>
          <p:grpSpPr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21" name="Google Shape;321;p9"/>
              <p:cNvSpPr/>
              <p:nvPr/>
            </p:nvSpPr>
            <p:spPr>
              <a:xfrm rot="7243912">
                <a:off x="7147673" y="1058390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 w="9525">
                <a:noFill/>
              </a:ln>
            </p:spPr>
            <p:txBody>
              <a:bodyPr lIns="91425" tIns="45700" rIns="91425" bIns="45700" anchor="ctr" anchorCtr="0"/>
              <a:p>
                <a:pPr algn="ctr">
                  <a:buFontTx/>
                </a:pPr>
                <a:endParaRPr lang="en-US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22;p9"/>
              <p:cNvSpPr/>
              <p:nvPr/>
            </p:nvSpPr>
            <p:spPr>
              <a:xfrm>
                <a:off x="7109748" y="1095145"/>
                <a:ext cx="1001865" cy="1130010"/>
              </a:xfrm>
              <a:custGeom>
                <a:avLst/>
                <a:gdLst/>
                <a:ahLst/>
                <a:cxnLst>
                  <a:cxn ang="0">
                    <a:pos x="971064" y="0"/>
                  </a:cxn>
                  <a:cxn ang="0">
                    <a:pos x="976594" y="22343"/>
                  </a:cxn>
                  <a:cxn ang="0">
                    <a:pos x="997875" y="220557"/>
                  </a:cxn>
                  <a:cxn ang="0">
                    <a:pos x="987235" y="337154"/>
                  </a:cxn>
                  <a:cxn ang="0">
                    <a:pos x="859552" y="407111"/>
                  </a:cxn>
                  <a:cxn ang="0">
                    <a:pos x="436676" y="481547"/>
                  </a:cxn>
                  <a:cxn ang="0">
                    <a:pos x="476501" y="826859"/>
                  </a:cxn>
                  <a:cxn ang="0">
                    <a:pos x="444581" y="1048392"/>
                  </a:cxn>
                  <a:cxn ang="0">
                    <a:pos x="295616" y="1130010"/>
                  </a:cxn>
                  <a:cxn ang="0">
                    <a:pos x="26024" y="1091296"/>
                  </a:cxn>
                  <a:cxn ang="0">
                    <a:pos x="0" y="1084524"/>
                  </a:cxn>
                  <a:cxn ang="0">
                    <a:pos x="858" y="1066193"/>
                  </a:cxn>
                  <a:cxn ang="0">
                    <a:pos x="858" y="972574"/>
                  </a:cxn>
                  <a:cxn ang="0">
                    <a:pos x="875888" y="5181"/>
                  </a:cxn>
                  <a:cxn ang="0">
                    <a:pos x="971064" y="0"/>
                  </a:cxn>
                </a:cxnLst>
                <a:pathLst>
                  <a:path w="1001865" h="113001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7223" name="Google Shape;323;p9"/>
            <p:cNvSpPr/>
            <p:nvPr/>
          </p:nvSpPr>
          <p:spPr>
            <a:xfrm rot="2963922">
              <a:off x="9422343" y="2229084"/>
              <a:ext cx="710741" cy="448166"/>
            </a:xfrm>
            <a:custGeom>
              <a:avLst/>
              <a:gdLst/>
              <a:ahLst/>
              <a:cxnLst>
                <a:cxn ang="0">
                  <a:pos x="6" y="6354"/>
                </a:cxn>
                <a:cxn ang="0">
                  <a:pos x="6799" y="0"/>
                </a:cxn>
                <a:cxn ang="0">
                  <a:pos x="13593" y="6354"/>
                </a:cxn>
                <a:cxn ang="0">
                  <a:pos x="6799" y="12708"/>
                </a:cxn>
                <a:cxn ang="0">
                  <a:pos x="6" y="6354"/>
                </a:cxn>
              </a:cxnLst>
              <a:pathLst>
                <a:path w="5139382" h="2661424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24" name="Google Shape;324;p9"/>
            <p:cNvSpPr/>
            <p:nvPr/>
          </p:nvSpPr>
          <p:spPr>
            <a:xfrm rot="7654116">
              <a:off x="8968173" y="3291188"/>
              <a:ext cx="669822" cy="379315"/>
            </a:xfrm>
            <a:custGeom>
              <a:avLst/>
              <a:gdLst/>
              <a:ahLst/>
              <a:cxnLst>
                <a:cxn ang="0">
                  <a:pos x="21" y="3891"/>
                </a:cxn>
                <a:cxn ang="0">
                  <a:pos x="5354" y="0"/>
                </a:cxn>
                <a:cxn ang="0">
                  <a:pos x="10135" y="3852"/>
                </a:cxn>
                <a:cxn ang="0">
                  <a:pos x="5354" y="7705"/>
                </a:cxn>
                <a:cxn ang="0">
                  <a:pos x="21" y="3891"/>
                </a:cxn>
              </a:cxnLst>
              <a:pathLst>
                <a:path w="5445303" h="2661452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25" name="Google Shape;325;p9"/>
            <p:cNvSpPr/>
            <p:nvPr/>
          </p:nvSpPr>
          <p:spPr>
            <a:xfrm rot="9867818">
              <a:off x="9993972" y="2378953"/>
              <a:ext cx="1334205" cy="1430661"/>
            </a:xfrm>
            <a:custGeom>
              <a:avLst/>
              <a:gdLst/>
              <a:ahLst/>
              <a:cxnLst>
                <a:cxn ang="0">
                  <a:pos x="10253" y="2178013"/>
                </a:cxn>
                <a:cxn ang="0">
                  <a:pos x="587330" y="2683141"/>
                </a:cxn>
                <a:cxn ang="0">
                  <a:pos x="856634" y="2506347"/>
                </a:cxn>
                <a:cxn ang="0">
                  <a:pos x="914340" y="2026474"/>
                </a:cxn>
                <a:cxn ang="0">
                  <a:pos x="842344" y="1278482"/>
                </a:cxn>
                <a:cxn ang="0">
                  <a:pos x="1837664" y="965705"/>
                </a:cxn>
                <a:cxn ang="0">
                  <a:pos x="1525109" y="3477"/>
                </a:cxn>
                <a:cxn ang="0">
                  <a:pos x="319172" y="763728"/>
                </a:cxn>
                <a:cxn ang="0">
                  <a:pos x="10253" y="2178013"/>
                </a:cxn>
              </a:cxnLst>
              <a:pathLst>
                <a:path w="1066767" h="1044633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26" name="Google Shape;326;p9"/>
            <p:cNvSpPr/>
            <p:nvPr/>
          </p:nvSpPr>
          <p:spPr>
            <a:xfrm rot="-10411987">
              <a:off x="7816568" y="3405302"/>
              <a:ext cx="635424" cy="602095"/>
            </a:xfrm>
            <a:custGeom>
              <a:avLst/>
              <a:gdLst/>
              <a:ahLst/>
              <a:cxnLst>
                <a:cxn ang="0">
                  <a:pos x="586705" y="591831"/>
                </a:cxn>
                <a:cxn ang="0">
                  <a:pos x="422275" y="600718"/>
                </a:cxn>
                <a:cxn ang="0">
                  <a:pos x="385" y="280406"/>
                </a:cxn>
                <a:cxn ang="0">
                  <a:pos x="183672" y="14326"/>
                </a:cxn>
                <a:cxn ang="0">
                  <a:pos x="219317" y="0"/>
                </a:cxn>
                <a:cxn ang="0">
                  <a:pos x="272016" y="21379"/>
                </a:cxn>
                <a:cxn ang="0">
                  <a:pos x="629676" y="543547"/>
                </a:cxn>
                <a:cxn ang="0">
                  <a:pos x="633971" y="581779"/>
                </a:cxn>
                <a:cxn ang="0">
                  <a:pos x="586705" y="591831"/>
                </a:cxn>
              </a:cxnLst>
              <a:pathLst>
                <a:path w="636152" h="602785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27" name="Google Shape;327;p9"/>
            <p:cNvSpPr/>
            <p:nvPr/>
          </p:nvSpPr>
          <p:spPr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28" name="Google Shape;328;p9"/>
            <p:cNvSpPr/>
            <p:nvPr/>
          </p:nvSpPr>
          <p:spPr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29" name="Google Shape;329;p9"/>
            <p:cNvGrpSpPr/>
            <p:nvPr/>
          </p:nvGrpSpPr>
          <p:grpSpPr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30" name="Google Shape;330;p9"/>
              <p:cNvSpPr/>
              <p:nvPr/>
            </p:nvSpPr>
            <p:spPr>
              <a:xfrm rot="5400000" flipH="1">
                <a:off x="8659058" y="4115160"/>
                <a:ext cx="266541" cy="270018"/>
              </a:xfrm>
              <a:custGeom>
                <a:avLst/>
                <a:gdLst/>
                <a:ahLst/>
                <a:cxnLst>
                  <a:cxn ang="0">
                    <a:pos x="7038" y="6730"/>
                  </a:cxn>
                  <a:cxn ang="0">
                    <a:pos x="7038" y="6730"/>
                  </a:cxn>
                  <a:cxn ang="0">
                    <a:pos x="5275" y="3712"/>
                  </a:cxn>
                  <a:cxn ang="0">
                    <a:pos x="5263" y="3438"/>
                  </a:cxn>
                  <a:cxn ang="0">
                    <a:pos x="5253" y="3438"/>
                  </a:cxn>
                  <a:cxn ang="0">
                    <a:pos x="5254" y="3418"/>
                  </a:cxn>
                  <a:cxn ang="0">
                    <a:pos x="7017" y="400"/>
                  </a:cxn>
                  <a:cxn ang="0">
                    <a:pos x="7017" y="400"/>
                  </a:cxn>
                  <a:cxn ang="0">
                    <a:pos x="4885" y="0"/>
                  </a:cxn>
                  <a:cxn ang="0">
                    <a:pos x="4885" y="0"/>
                  </a:cxn>
                  <a:cxn ang="0">
                    <a:pos x="0" y="2153"/>
                  </a:cxn>
                  <a:cxn ang="0">
                    <a:pos x="1115" y="3522"/>
                  </a:cxn>
                  <a:cxn ang="0">
                    <a:pos x="1215" y="3570"/>
                  </a:cxn>
                  <a:cxn ang="0">
                    <a:pos x="1137" y="3608"/>
                  </a:cxn>
                  <a:cxn ang="0">
                    <a:pos x="21" y="4978"/>
                  </a:cxn>
                  <a:cxn ang="0">
                    <a:pos x="4906" y="7130"/>
                  </a:cxn>
                  <a:cxn ang="0">
                    <a:pos x="4906" y="7130"/>
                  </a:cxn>
                  <a:cxn ang="0">
                    <a:pos x="7038" y="6730"/>
                  </a:cxn>
                </a:cxnLst>
                <a:pathLst>
                  <a:path w="1640253" h="1661652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7231" name="Google Shape;331;p9"/>
              <p:cNvSpPr/>
              <p:nvPr/>
            </p:nvSpPr>
            <p:spPr>
              <a:xfrm rot="5400000" flipH="1">
                <a:off x="9154170" y="4129908"/>
                <a:ext cx="266541" cy="270018"/>
              </a:xfrm>
              <a:custGeom>
                <a:avLst/>
                <a:gdLst/>
                <a:ahLst/>
                <a:cxnLst>
                  <a:cxn ang="0">
                    <a:pos x="7038" y="6730"/>
                  </a:cxn>
                  <a:cxn ang="0">
                    <a:pos x="7038" y="6730"/>
                  </a:cxn>
                  <a:cxn ang="0">
                    <a:pos x="5275" y="3712"/>
                  </a:cxn>
                  <a:cxn ang="0">
                    <a:pos x="5263" y="3438"/>
                  </a:cxn>
                  <a:cxn ang="0">
                    <a:pos x="5253" y="3438"/>
                  </a:cxn>
                  <a:cxn ang="0">
                    <a:pos x="5254" y="3418"/>
                  </a:cxn>
                  <a:cxn ang="0">
                    <a:pos x="7017" y="400"/>
                  </a:cxn>
                  <a:cxn ang="0">
                    <a:pos x="7017" y="400"/>
                  </a:cxn>
                  <a:cxn ang="0">
                    <a:pos x="4885" y="0"/>
                  </a:cxn>
                  <a:cxn ang="0">
                    <a:pos x="4885" y="0"/>
                  </a:cxn>
                  <a:cxn ang="0">
                    <a:pos x="0" y="2153"/>
                  </a:cxn>
                  <a:cxn ang="0">
                    <a:pos x="1115" y="3522"/>
                  </a:cxn>
                  <a:cxn ang="0">
                    <a:pos x="1215" y="3570"/>
                  </a:cxn>
                  <a:cxn ang="0">
                    <a:pos x="1137" y="3608"/>
                  </a:cxn>
                  <a:cxn ang="0">
                    <a:pos x="21" y="4978"/>
                  </a:cxn>
                  <a:cxn ang="0">
                    <a:pos x="4906" y="7130"/>
                  </a:cxn>
                  <a:cxn ang="0">
                    <a:pos x="4906" y="7130"/>
                  </a:cxn>
                  <a:cxn ang="0">
                    <a:pos x="7038" y="6730"/>
                  </a:cxn>
                </a:cxnLst>
                <a:pathLst>
                  <a:path w="1640253" h="1661652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7232" name="Google Shape;332;p9"/>
              <p:cNvSpPr/>
              <p:nvPr/>
            </p:nvSpPr>
            <p:spPr>
              <a:xfrm rot="5400000" flipH="1">
                <a:off x="9909483" y="4124992"/>
                <a:ext cx="266541" cy="270018"/>
              </a:xfrm>
              <a:custGeom>
                <a:avLst/>
                <a:gdLst/>
                <a:ahLst/>
                <a:cxnLst>
                  <a:cxn ang="0">
                    <a:pos x="7038" y="6730"/>
                  </a:cxn>
                  <a:cxn ang="0">
                    <a:pos x="7038" y="6730"/>
                  </a:cxn>
                  <a:cxn ang="0">
                    <a:pos x="5275" y="3712"/>
                  </a:cxn>
                  <a:cxn ang="0">
                    <a:pos x="5263" y="3438"/>
                  </a:cxn>
                  <a:cxn ang="0">
                    <a:pos x="5253" y="3438"/>
                  </a:cxn>
                  <a:cxn ang="0">
                    <a:pos x="5254" y="3418"/>
                  </a:cxn>
                  <a:cxn ang="0">
                    <a:pos x="7017" y="400"/>
                  </a:cxn>
                  <a:cxn ang="0">
                    <a:pos x="7017" y="400"/>
                  </a:cxn>
                  <a:cxn ang="0">
                    <a:pos x="4885" y="0"/>
                  </a:cxn>
                  <a:cxn ang="0">
                    <a:pos x="4885" y="0"/>
                  </a:cxn>
                  <a:cxn ang="0">
                    <a:pos x="0" y="2153"/>
                  </a:cxn>
                  <a:cxn ang="0">
                    <a:pos x="1115" y="3522"/>
                  </a:cxn>
                  <a:cxn ang="0">
                    <a:pos x="1215" y="3570"/>
                  </a:cxn>
                  <a:cxn ang="0">
                    <a:pos x="1137" y="3608"/>
                  </a:cxn>
                  <a:cxn ang="0">
                    <a:pos x="21" y="4978"/>
                  </a:cxn>
                  <a:cxn ang="0">
                    <a:pos x="4906" y="7130"/>
                  </a:cxn>
                  <a:cxn ang="0">
                    <a:pos x="4906" y="7130"/>
                  </a:cxn>
                  <a:cxn ang="0">
                    <a:pos x="7038" y="6730"/>
                  </a:cxn>
                </a:cxnLst>
                <a:pathLst>
                  <a:path w="1640253" h="1661652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7233" name="Google Shape;333;p9"/>
              <p:cNvSpPr/>
              <p:nvPr/>
            </p:nvSpPr>
            <p:spPr>
              <a:xfrm rot="5400000" flipH="1">
                <a:off x="10351927" y="4124992"/>
                <a:ext cx="266541" cy="270018"/>
              </a:xfrm>
              <a:custGeom>
                <a:avLst/>
                <a:gdLst/>
                <a:ahLst/>
                <a:cxnLst>
                  <a:cxn ang="0">
                    <a:pos x="7038" y="6730"/>
                  </a:cxn>
                  <a:cxn ang="0">
                    <a:pos x="7038" y="6730"/>
                  </a:cxn>
                  <a:cxn ang="0">
                    <a:pos x="5275" y="3712"/>
                  </a:cxn>
                  <a:cxn ang="0">
                    <a:pos x="5263" y="3438"/>
                  </a:cxn>
                  <a:cxn ang="0">
                    <a:pos x="5253" y="3438"/>
                  </a:cxn>
                  <a:cxn ang="0">
                    <a:pos x="5254" y="3418"/>
                  </a:cxn>
                  <a:cxn ang="0">
                    <a:pos x="7017" y="400"/>
                  </a:cxn>
                  <a:cxn ang="0">
                    <a:pos x="7017" y="400"/>
                  </a:cxn>
                  <a:cxn ang="0">
                    <a:pos x="4885" y="0"/>
                  </a:cxn>
                  <a:cxn ang="0">
                    <a:pos x="4885" y="0"/>
                  </a:cxn>
                  <a:cxn ang="0">
                    <a:pos x="0" y="2153"/>
                  </a:cxn>
                  <a:cxn ang="0">
                    <a:pos x="1115" y="3522"/>
                  </a:cxn>
                  <a:cxn ang="0">
                    <a:pos x="1215" y="3570"/>
                  </a:cxn>
                  <a:cxn ang="0">
                    <a:pos x="1137" y="3608"/>
                  </a:cxn>
                  <a:cxn ang="0">
                    <a:pos x="21" y="4978"/>
                  </a:cxn>
                  <a:cxn ang="0">
                    <a:pos x="4906" y="7130"/>
                  </a:cxn>
                  <a:cxn ang="0">
                    <a:pos x="4906" y="7130"/>
                  </a:cxn>
                  <a:cxn ang="0">
                    <a:pos x="7038" y="6730"/>
                  </a:cxn>
                </a:cxnLst>
                <a:pathLst>
                  <a:path w="1640253" h="1661652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39" y="1874438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37" name="Google Shape;337;p9"/>
            <p:cNvSpPr/>
            <p:nvPr/>
          </p:nvSpPr>
          <p:spPr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38" name="Google Shape;338;p9"/>
            <p:cNvSpPr/>
            <p:nvPr/>
          </p:nvSpPr>
          <p:spPr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39" name="Google Shape;339;p9"/>
            <p:cNvSpPr/>
            <p:nvPr/>
          </p:nvSpPr>
          <p:spPr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 w="9525">
              <a:noFill/>
            </a:ln>
          </p:spPr>
          <p:txBody>
            <a:bodyPr lIns="91425" tIns="45700" rIns="91425" bIns="45700" anchor="ctr" anchorCtr="0"/>
            <a:p>
              <a:pPr algn="ctr">
                <a:buFontTx/>
              </a:pP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258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3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" name="Group 41"/>
          <p:cNvGrpSpPr/>
          <p:nvPr/>
        </p:nvGrpSpPr>
        <p:grpSpPr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8195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6" name="TextBox 32"/>
            <p:cNvSpPr txBox="1"/>
            <p:nvPr/>
          </p:nvSpPr>
          <p:spPr>
            <a:xfrm>
              <a:off x="2674878" y="1458461"/>
              <a:ext cx="9029103" cy="66989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algn="ctr">
                <a:lnSpc>
                  <a:spcPct val="121000"/>
                </a:lnSpc>
                <a:buFontTx/>
              </a:pPr>
              <a:r>
                <a:rPr lang="en-US" altLang="en-US" sz="3600" dirty="0">
                  <a:latin typeface="Times New Roman" panose="02020603050405020304" charset="0"/>
                  <a:cs typeface="Times New Roman" panose="02020603050405020304" charset="0"/>
                </a:rPr>
                <a:t>… x 6 = 30</a:t>
              </a:r>
              <a:endParaRPr lang="en-US" altLang="en-US" sz="36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633413"/>
            <a:ext cx="1828800" cy="14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3" y="1831975"/>
            <a:ext cx="1619250" cy="445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88" y="4697413"/>
            <a:ext cx="147955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" y="4786313"/>
            <a:ext cx="1352550" cy="1495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75" y="4668838"/>
            <a:ext cx="1352550" cy="1624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2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6512" y="1358900"/>
            <a:ext cx="487362" cy="487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" name="Group 37"/>
          <p:cNvGrpSpPr/>
          <p:nvPr/>
        </p:nvGrpSpPr>
        <p:grpSpPr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8205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06" name="TextBox 33"/>
            <p:cNvSpPr txBox="1"/>
            <p:nvPr/>
          </p:nvSpPr>
          <p:spPr>
            <a:xfrm>
              <a:off x="4755484" y="3989903"/>
              <a:ext cx="253963" cy="6155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820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0" name="TextBox 34"/>
            <p:cNvSpPr txBox="1"/>
            <p:nvPr/>
          </p:nvSpPr>
          <p:spPr>
            <a:xfrm>
              <a:off x="9563345" y="3989903"/>
              <a:ext cx="254010" cy="6154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8213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4" name="TextBox 35"/>
            <p:cNvSpPr txBox="1"/>
            <p:nvPr/>
          </p:nvSpPr>
          <p:spPr>
            <a:xfrm>
              <a:off x="4755486" y="5635627"/>
              <a:ext cx="253959" cy="6155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8217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8" name="TextBox 36"/>
            <p:cNvSpPr txBox="1"/>
            <p:nvPr/>
          </p:nvSpPr>
          <p:spPr>
            <a:xfrm>
              <a:off x="9563336" y="5635627"/>
              <a:ext cx="254019" cy="614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phím mũi tên qua phải thì câu hỏi và đáp án sẽ tự xuất hiện.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Sau khi HS đưa ra đáp án qua Camera, thầy cô nhấp vào đáp án đúng để xác nhận đáp án.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nhấp chuột trái 2 lần.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258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" name="Group 41"/>
          <p:cNvGrpSpPr/>
          <p:nvPr/>
        </p:nvGrpSpPr>
        <p:grpSpPr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9219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220" name="TextBox 32"/>
            <p:cNvSpPr txBox="1"/>
            <p:nvPr/>
          </p:nvSpPr>
          <p:spPr>
            <a:xfrm>
              <a:off x="2674878" y="1458461"/>
              <a:ext cx="9029103" cy="66989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algn="ctr">
                <a:lnSpc>
                  <a:spcPct val="121000"/>
                </a:lnSpc>
                <a:buFontTx/>
              </a:pPr>
              <a:r>
                <a:rPr lang="en-US" altLang="en-US" sz="3600" b="1" dirty="0">
                  <a:latin typeface="Times New Roman" panose="02020603050405020304" charset="0"/>
                  <a:cs typeface="Times New Roman" panose="02020603050405020304" charset="0"/>
                </a:rPr>
                <a:t>Nhận định nào sau đây là đúng:</a:t>
              </a:r>
              <a:endParaRPr lang="en-US" altLang="en-US" sz="3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633413"/>
            <a:ext cx="1828800" cy="14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3" y="1831975"/>
            <a:ext cx="1619250" cy="445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88" y="4697413"/>
            <a:ext cx="147955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" y="4786313"/>
            <a:ext cx="1352550" cy="1495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75" y="4668838"/>
            <a:ext cx="1352550" cy="1624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6512" y="1358900"/>
            <a:ext cx="487362" cy="487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" name="Group 37"/>
          <p:cNvGrpSpPr/>
          <p:nvPr/>
        </p:nvGrpSpPr>
        <p:grpSpPr>
          <a:xfrm>
            <a:off x="2255838" y="3429000"/>
            <a:ext cx="4679353" cy="1549400"/>
            <a:chOff x="2256516" y="3433557"/>
            <a:chExt cx="4678675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229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230" name="TextBox 33"/>
            <p:cNvSpPr txBox="1"/>
            <p:nvPr/>
          </p:nvSpPr>
          <p:spPr>
            <a:xfrm>
              <a:off x="3203837" y="4084620"/>
              <a:ext cx="3731354" cy="4922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Số dư lớn hơn số chia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563" y="3354388"/>
            <a:ext cx="4567236" cy="1677987"/>
            <a:chOff x="7167386" y="3353692"/>
            <a:chExt cx="4567937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233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234" name="TextBox 34"/>
            <p:cNvSpPr txBox="1"/>
            <p:nvPr/>
          </p:nvSpPr>
          <p:spPr>
            <a:xfrm>
              <a:off x="8142028" y="4032107"/>
              <a:ext cx="3574963" cy="4922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Số dư bé hơn số chia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237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238" name="TextBox 35"/>
            <p:cNvSpPr txBox="1"/>
            <p:nvPr/>
          </p:nvSpPr>
          <p:spPr>
            <a:xfrm>
              <a:off x="3258716" y="5635627"/>
              <a:ext cx="3247498" cy="4922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Số dư bằng số chia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24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242" name="TextBox 36"/>
            <p:cNvSpPr txBox="1"/>
            <p:nvPr/>
          </p:nvSpPr>
          <p:spPr>
            <a:xfrm>
              <a:off x="8216393" y="5635627"/>
              <a:ext cx="2947895" cy="4918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pPr algn="ctr">
                <a:buFontTx/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Không có đáp án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phím mũi tên qua phải thì câu hỏi và đáp án sẽ tự xuất hiện.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Sau khi HS đưa ra đáp án qua Camera, thầy cô nhấp vào đáp án đúng để xác nhận đáp án.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nhấp chuột trái 2 lần.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258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2"/>
          <p:cNvPicPr>
            <a:picLocks noChangeAspect="1"/>
          </p:cNvPicPr>
          <p:nvPr/>
        </p:nvPicPr>
        <p:blipFill>
          <a:blip r:embed="rId1"/>
          <a:srcRect t="1752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2133600"/>
            <a:ext cx="2915920" cy="4038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3103245" y="685800"/>
            <a:ext cx="8949055" cy="2743200"/>
            <a:chOff x="3103322" y="685800"/>
            <a:chExt cx="89483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3103322" y="685800"/>
              <a:ext cx="8947739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77621" y="1227455"/>
              <a:ext cx="8674075" cy="166179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kern="1200" cap="none" spc="0" normalizeH="0" baseline="0" noProof="0">
                  <a:solidFill>
                    <a:schemeClr val="accent6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CẢM ƠN CÁC BẠN</a:t>
              </a:r>
              <a:endParaRPr kumimoji="0" lang="en-US" sz="5400" b="1" kern="1200" cap="none" spc="0" normalizeH="0" baseline="0" noProof="0">
                <a:solidFill>
                  <a:schemeClr val="accent6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kern="1200" cap="none" spc="0" normalizeH="0" baseline="0" noProof="0">
                  <a:solidFill>
                    <a:schemeClr val="accent6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ĐÃ GIẢI CỨU CHÚNG TỚ!</a:t>
              </a:r>
              <a:endParaRPr kumimoji="0" lang="en-US" sz="5400" b="1" kern="1200" cap="none" spc="0" normalizeH="0" baseline="0" noProof="0">
                <a:solidFill>
                  <a:schemeClr val="accent6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0078 0.011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WPS Presentation</Application>
  <PresentationFormat/>
  <Paragraphs>57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Calibri Light</vt:lpstr>
      <vt:lpstr>Sigmar One</vt:lpstr>
      <vt:lpstr>iCiel Cadena</vt:lpstr>
      <vt:lpstr>#9Slide03 AmpleSoft Bold</vt:lpstr>
      <vt:lpstr>#9Slide03 Arima Madurai Black</vt:lpstr>
      <vt:lpstr>Segoe Print</vt:lpstr>
      <vt:lpstr>Calibri</vt:lpstr>
      <vt:lpstr>Microsoft YaHei</vt:lpstr>
      <vt:lpstr>Arial Unicode MS</vt:lpstr>
      <vt:lpstr>等线</vt:lpstr>
      <vt:lpstr>Times New Roman</vt:lpstr>
      <vt:lpstr>Arial Rounded MT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2022-03-28T23:45:00Z</dcterms:created>
  <dcterms:modified xsi:type="dcterms:W3CDTF">2024-05-05T08:30:54Z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583A4CD7B4E845E691348E10E2EA3D5D_12</vt:lpwstr>
  </property>
  <property fmtid="{D5CDD505-2E9C-101B-9397-08002B2CF9AE}" pid="3" name="KSOProductBuildVer">
    <vt:lpwstr>1033-12.2.0.16731</vt:lpwstr>
  </property>
</Properties>
</file>