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91" r:id="rId3"/>
    <p:sldId id="414" r:id="rId4"/>
    <p:sldId id="415" r:id="rId5"/>
    <p:sldId id="416" r:id="rId6"/>
    <p:sldId id="417" r:id="rId7"/>
    <p:sldId id="41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3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68374-307A-4197-85F6-0981F5C2781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84928-4F89-4A8C-9389-DBC9570698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GIF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GIF"/><Relationship Id="rId8" Type="http://schemas.openxmlformats.org/officeDocument/2006/relationships/image" Target="../media/image5.GIF"/><Relationship Id="rId7" Type="http://schemas.openxmlformats.org/officeDocument/2006/relationships/slide" Target="slide4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6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2" Type="http://schemas.openxmlformats.org/officeDocument/2006/relationships/slideLayout" Target="../slideLayouts/slideLayout2.xml"/><Relationship Id="rId11" Type="http://schemas.openxmlformats.org/officeDocument/2006/relationships/audio" Target="../media/audio2.wav"/><Relationship Id="rId10" Type="http://schemas.openxmlformats.org/officeDocument/2006/relationships/audio" Target="../media/audio1.wav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audio" Target="../media/audio3.wav"/><Relationship Id="rId7" Type="http://schemas.openxmlformats.org/officeDocument/2006/relationships/image" Target="../media/image11.GIF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audio3.wav"/><Relationship Id="rId8" Type="http://schemas.openxmlformats.org/officeDocument/2006/relationships/image" Target="../media/image8.png"/><Relationship Id="rId7" Type="http://schemas.openxmlformats.org/officeDocument/2006/relationships/slide" Target="slide1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4.wav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audio" Target="../media/audio3.wav"/><Relationship Id="rId8" Type="http://schemas.openxmlformats.org/officeDocument/2006/relationships/image" Target="../media/image8.png"/><Relationship Id="rId7" Type="http://schemas.openxmlformats.org/officeDocument/2006/relationships/slide" Target="slide1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4.wav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921" t="4482" r="748" b="12800"/>
          <a:stretch>
            <a:fillRect/>
          </a:stretch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78585"/>
            <a:ext cx="11682730" cy="6614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86209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11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992230" y="-105847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11455" y="635635"/>
            <a:ext cx="8780780" cy="17526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9135" y="904240"/>
            <a:ext cx="9243695" cy="1483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CHIM XÂY TỔ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921" t="4482" r="748" b="12800"/>
          <a:stretch>
            <a:fillRect/>
          </a:stretch>
        </p:blipFill>
        <p:spPr>
          <a:xfrm>
            <a:off x="0" y="418436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110" y="4454525"/>
            <a:ext cx="3860165" cy="140970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110" y="3399790"/>
            <a:ext cx="3860165" cy="392430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655" y="226642"/>
            <a:ext cx="1107458" cy="538347"/>
          </a:xfrm>
          <a:prstGeom prst="rect">
            <a:avLst/>
          </a:prstGeom>
        </p:spPr>
      </p:pic>
      <p:sp>
        <p:nvSpPr>
          <p:cNvPr id="12" name="Oval 11">
            <a:hlinkClick r:id="rId5" action="ppaction://hlinksldjump"/>
          </p:cNvPr>
          <p:cNvSpPr/>
          <p:nvPr/>
        </p:nvSpPr>
        <p:spPr>
          <a:xfrm>
            <a:off x="193155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.VnBlack" panose="020B7200000000000000" pitchFamily="34" charset="0"/>
              </a:rPr>
              <a:t>1</a:t>
            </a:r>
            <a:endParaRPr lang="en-US" sz="4400" dirty="0">
              <a:latin typeface=".VnBlack" panose="020B7200000000000000" pitchFamily="34" charset="0"/>
            </a:endParaRPr>
          </a:p>
        </p:txBody>
      </p:sp>
      <p:sp>
        <p:nvSpPr>
          <p:cNvPr id="13" name="Oval 12">
            <a:hlinkClick r:id="rId6" action="ppaction://hlinksldjump"/>
          </p:cNvPr>
          <p:cNvSpPr/>
          <p:nvPr/>
        </p:nvSpPr>
        <p:spPr>
          <a:xfrm>
            <a:off x="1345769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.VnBlack" panose="020B7200000000000000" pitchFamily="34" charset="0"/>
              </a:rPr>
              <a:t>2</a:t>
            </a:r>
            <a:endParaRPr lang="en-US" sz="4400" dirty="0">
              <a:latin typeface=".VnBlack" panose="020B7200000000000000" pitchFamily="34" charset="0"/>
            </a:endParaRPr>
          </a:p>
        </p:txBody>
      </p:sp>
      <p:sp>
        <p:nvSpPr>
          <p:cNvPr id="14" name="Oval 13">
            <a:hlinkClick r:id="rId7" action="ppaction://hlinksldjump"/>
          </p:cNvPr>
          <p:cNvSpPr/>
          <p:nvPr/>
        </p:nvSpPr>
        <p:spPr>
          <a:xfrm>
            <a:off x="2498383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.VnBlack" panose="020B7200000000000000" pitchFamily="34" charset="0"/>
              </a:rPr>
              <a:t>3</a:t>
            </a:r>
            <a:endParaRPr lang="en-US" sz="4400" dirty="0">
              <a:latin typeface=".VnBlack" panose="020B7200000000000000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7996" y="286630"/>
            <a:ext cx="1107458" cy="5383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4037" y="273753"/>
            <a:ext cx="1107458" cy="538347"/>
          </a:xfrm>
          <a:prstGeom prst="rect">
            <a:avLst/>
          </a:prstGeom>
        </p:spPr>
      </p:pic>
      <p:pic>
        <p:nvPicPr>
          <p:cNvPr id="21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13004" y="286630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44704" y="1752064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8 C 0.0013 0.01667 -0.00169 0.01621 -0.00456 0.01852 C -0.00586 0.01945 -0.0069 0.02292 -0.00807 0.02454 C -0.00911 0.0257 -0.01041 0.02686 -0.01159 0.02732 C -0.0168 0.03033 -0.02409 0.03195 -0.02903 0.03334 L -0.03607 0.03959 C -0.03724 0.04051 -0.03841 0.04121 -0.03958 0.04236 L -0.04492 0.04838 C -0.04609 0.05162 -0.04713 0.0551 -0.04831 0.05741 C -0.04948 0.05903 -0.05078 0.05903 -0.05182 0.06042 C -0.05312 0.06204 -0.05416 0.06505 -0.05547 0.06621 C -0.05677 0.06783 -0.05833 0.06783 -0.05976 0.06945 C -0.06159 0.0713 -0.06497 0.07547 -0.06497 0.0757 C -0.06588 0.07732 -0.06666 0.0801 -0.06771 0.08125 C -0.06927 0.08403 -0.07278 0.0875 -0.07278 0.08797 " pathEditMode="relative" rAng="0" ptsTypes="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36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8 0.08797 L -0.07278 0.0882 C -0.07083 0.08797 -0.06875 0.08797 -0.06653 0.08797 C -0.06601 0.08797 -0.06523 0.08774 -0.06458 0.08774 C -0.06367 0.08774 -0.06263 0.0875 -0.06172 0.0875 C -0.06028 0.08727 -0.05898 0.08727 -0.05755 0.08704 C -0.05573 0.08681 -0.05443 0.08681 -0.0526 0.08658 C -0.05117 0.08658 -0.04492 0.08611 -0.04271 0.08588 C -0.04206 0.08565 -0.0414 0.08542 -0.04062 0.08542 C -0.03958 0.08542 -0.03828 0.08519 -0.03711 0.08519 C -0.03568 0.08496 -0.03437 0.08473 -0.03294 0.08449 C -0.03229 0.08426 -0.03164 0.08426 -0.03086 0.08403 L -0.02669 0.0838 C -0.02487 0.08334 -0.02265 0.08311 -0.02109 0.08264 C -0.02044 0.08241 -0.01966 0.08241 -0.01888 0.08218 C -0.0181 0.08195 -0.01706 0.08195 -0.01614 0.08172 C -0.01536 0.08149 -0.01393 0.08125 -0.01393 0.08149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3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8 C -1.66667E-6 0.02338 -0.00364 0.03102 -0.00794 0.03658 C -0.00976 0.03889 -0.01263 0.04028 -0.01432 0.04375 C -0.01536 0.04584 -0.01614 0.04908 -0.01732 0.05093 C -0.01823 0.05278 -0.01953 0.05278 -0.02096 0.05463 C -0.02669 0.06065 -0.02591 0.05996 -0.02995 0.06551 C -0.03138 0.06875 -0.03229 0.07431 -0.03372 0.07616 C -0.03581 0.07894 -0.03802 0.07824 -0.0401 0.07986 C -0.04153 0.08056 -0.04258 0.08264 -0.04401 0.08357 C -0.04726 0.08496 -0.05065 0.08565 -0.05416 0.08681 C -0.07005 0.10787 -0.05013 0.08125 -0.06406 0.10116 C -0.06601 0.10371 -0.06784 0.10903 -0.06966 0.10903 L -0.07864 0.10903 " pathEditMode="relative" rAng="0" ptsTypes="AAAAAAAAAAAA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465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56 0.13287 L -0.17956 0.13357 C -0.17187 0.13149 -0.16419 0.13149 -0.15625 0.13033 C -0.15156 0.12963 -0.14687 0.12593 -0.14258 0.12338 C -0.14127 0.12269 -0.13997 0.12153 -0.1388 0.12084 L -0.13268 0.11829 C -0.13008 0.11574 -0.12773 0.1132 -0.12513 0.11135 C -0.11953 0.10764 -0.11862 0.11065 -0.11393 0.10625 C -0.11172 0.1044 -0.11002 0.10139 -0.10781 0.09931 C -0.10547 0.09746 -0.10273 0.09699 -0.10039 0.09445 C -0.09896 0.09375 -0.09805 0.09051 -0.09661 0.09005 C -0.09284 0.0875 -0.08906 0.08681 -0.08555 0.08565 C -0.08385 0.08426 -0.08229 0.08357 -0.08047 0.08241 C -0.07851 0.08172 -0.0763 0.08125 -0.07435 0.08056 C -0.07305 0.07986 -0.072 0.07871 -0.07057 0.07801 C -0.06484 0.07477 -0.06185 0.07547 -0.05573 0.07361 C -0.05364 0.07223 -0.05143 0.07176 -0.04948 0.07107 C -0.0401 0.05903 -0.05195 0.07292 -0.04088 0.06343 C -0.03945 0.06297 -0.03828 0.06042 -0.03711 0.05903 C -0.03528 0.05718 -0.02982 0.05463 -0.02825 0.05394 C -0.02721 0.05278 -0.02604 0.05093 -0.02461 0.04954 C -0.01432 0.03959 -0.02786 0.05602 -0.01706 0.04213 C -0.0164 0.04028 -0.01549 0.03774 -0.01471 0.03519 C -0.0138 0.03195 -0.01237 0.0213 -0.01224 0.01806 C -0.01172 0.01297 -0.01224 0.00672 -0.01094 0.00162 C -0.01028 -0.00139 -0.00508 -0.00463 -0.00364 -0.00509 C -0.00325 -0.00509 -0.00286 -0.00509 -0.00208 -0.00509 " pathEditMode="relative" rAng="0" ptsTypes="AAAAAAAAAAAAAAAAAAAAAAAAA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6.2963E-6 L 7.5E-6 6.2963E-6 C 0.00313 0.00348 0.00613 0.00741 0.00951 0.01042 C 0.0129 0.01366 0.01915 0.01667 0.02253 0.01899 C 0.0254 0.02084 0.02813 0.02339 0.03087 0.02524 C 0.03321 0.02686 0.03568 0.02778 0.03803 0.02964 C 0.0405 0.03126 0.04271 0.0338 0.04519 0.03589 C 0.05717 0.04584 0.05014 0.03913 0.06303 0.04862 C 0.06667 0.05116 0.07006 0.05487 0.0737 0.05718 C 0.07683 0.05903 0.08008 0.05996 0.08334 0.06135 C 0.09975 0.06783 0.09024 0.06297 0.10469 0.06968 C 0.10756 0.07107 0.11029 0.07246 0.11303 0.07408 C 0.11628 0.07593 0.11928 0.07871 0.12253 0.08033 C 0.12488 0.08149 0.12735 0.08172 0.12969 0.08241 C 0.1461 0.09491 0.13008 0.08427 0.14636 0.09098 C 0.14883 0.0919 0.15118 0.09399 0.15352 0.09514 C 0.15626 0.09677 0.15912 0.09815 0.16185 0.09931 C 0.16498 0.10093 0.16823 0.10186 0.17136 0.10371 C 0.17462 0.10556 0.17761 0.10834 0.18087 0.10996 C 0.18477 0.11204 0.18894 0.11227 0.19284 0.11436 C 0.1961 0.11598 0.19909 0.11876 0.20235 0.12061 C 0.20626 0.12292 0.21042 0.12431 0.2142 0.12686 C 0.21758 0.12917 0.22045 0.13311 0.22383 0.13542 C 0.22644 0.13727 0.22943 0.13774 0.23217 0.13959 C 0.23464 0.14144 0.23685 0.14422 0.2392 0.14607 C 0.24154 0.14769 0.24402 0.14862 0.24636 0.15024 C 0.25157 0.15371 0.25678 0.15718 0.26185 0.16089 C 0.26589 0.16366 0.2698 0.16644 0.27383 0.16922 C 0.27579 0.17061 0.27774 0.17246 0.27969 0.17362 L 0.28685 0.17778 C 0.28881 0.18056 0.29076 0.1838 0.29284 0.18635 C 0.29532 0.18913 0.30222 0.19399 0.30469 0.19468 C 0.31068 0.1963 0.31667 0.19607 0.32266 0.19677 C 0.33152 0.20209 0.32045 0.19491 0.32969 0.20325 C 0.33087 0.20417 0.33217 0.20464 0.33334 0.20533 C 0.33451 0.20672 0.33542 0.20927 0.33685 0.2095 C 0.34323 0.21135 0.34962 0.21065 0.356 0.21158 C 0.35756 0.21204 0.35912 0.21297 0.36068 0.21389 C 0.36915 0.2213 0.36172 0.21598 0.37383 0.22014 C 0.37501 0.22061 0.37618 0.22153 0.37735 0.22223 C 0.38594 0.22663 0.37826 0.22223 0.38803 0.22639 C 0.39988 0.23172 0.37917 0.22501 0.39883 0.23079 C 0.4056 0.23889 0.39909 0.23172 0.406 0.23704 C 0.40756 0.23843 0.40912 0.23982 0.41068 0.24121 C 0.41198 0.2426 0.41303 0.24445 0.41433 0.24561 C 0.41576 0.24677 0.41745 0.247 0.41902 0.24769 C 0.4224 0.25371 0.42266 0.25556 0.42735 0.25834 C 0.42813 0.2588 0.42891 0.25834 0.42982 0.25834 " pathEditMode="relative" ptsTypes="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0.00024 C -0.00221 0.0051 -0.00403 0.01135 -0.00651 0.01598 C -0.01068 0.02385 -0.01263 0.02385 -0.01693 0.02593 C -0.01836 0.02732 -0.01966 0.02871 -0.02096 0.03033 C -0.02422 0.03403 -0.02721 0.03982 -0.0306 0.04213 C -0.03242 0.04375 -0.03437 0.04468 -0.0362 0.04653 C -0.03789 0.04792 -0.03932 0.0507 -0.04101 0.05232 C -0.04258 0.05417 -0.04427 0.05486 -0.04583 0.05649 C -0.05651 0.0676 -0.04427 0.05811 -0.05625 0.06667 C -0.05781 0.06922 -0.05937 0.07246 -0.06094 0.07477 C -0.06263 0.07662 -0.06432 0.07732 -0.06575 0.07871 C -0.06745 0.08056 -0.06901 0.08287 -0.07057 0.08473 C -0.07278 0.08727 -0.07487 0.08866 -0.07708 0.09098 C -0.07864 0.09283 -0.08021 0.09514 -0.0819 0.09699 C -0.08398 0.09931 -0.0862 0.10093 -0.08828 0.10324 C -0.1026 0.1176 -0.08594 0.10116 -0.0987 0.11528 C -0.1013 0.11829 -0.10416 0.12014 -0.10677 0.12338 C -0.12487 0.14468 -0.11406 0.13172 -0.12435 0.14769 C -0.12943 0.15556 -0.13021 0.1551 -0.13476 0.16389 C -0.14883 0.19051 -0.13854 0.17269 -0.14518 0.18403 C -0.1457 0.18611 -0.14609 0.18866 -0.14674 0.19028 C -0.14791 0.1926 -0.14948 0.19399 -0.15078 0.1963 C -0.15195 0.19815 -0.15299 0.20024 -0.15403 0.20232 C -0.15482 0.20417 -0.1556 0.20672 -0.15651 0.20834 C -0.16159 0.21968 -0.16523 0.22547 -0.17005 0.23681 C -0.17226 0.24213 -0.1737 0.24954 -0.17643 0.25301 C -0.17773 0.2544 -0.18086 0.25834 -0.18203 0.26111 C -0.18307 0.26343 -0.18359 0.26667 -0.1845 0.26922 C -0.18515 0.27084 -0.1862 0.27153 -0.18685 0.27338 C -0.1931 0.28658 -0.18776 0.2757 -0.19166 0.2875 C -0.19271 0.29028 -0.19401 0.29236 -0.19479 0.29537 C -0.20286 0.32223 -0.19609 0.30463 -0.20039 0.31598 " pathEditMode="relative" rAng="0" ptsTypes="AAAAAAAAAAAAAAAAAAAAAAAAAAAAAAAAA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26" y="1578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82 0.25834 L 0.42982 0.25834 L 0.41315 0.27732 C 0.4112 0.2794 0.40938 0.28241 0.40716 0.28357 C 0.40352 0.28565 0.39961 0.28658 0.39649 0.29005 C 0.38477 0.30255 0.39622 0.29098 0.38451 0.30047 C 0.38125 0.30325 0.37787 0.30533 0.375 0.30903 C 0.37096 0.31436 0.36888 0.3176 0.36432 0.32177 C 0.36315 0.32269 0.36198 0.32315 0.36068 0.32385 C 0.35456 0.33473 0.35977 0.32686 0.35 0.33658 C 0.34323 0.34329 0.34987 0.33936 0.34167 0.34283 C 0.33854 0.34653 0.33529 0.34977 0.33216 0.35348 C 0.33047 0.35556 0.32904 0.35788 0.32734 0.35996 C 0.32409 0.36366 0.32253 0.36413 0.31901 0.36621 C 0.31745 0.36829 0.31602 0.37061 0.31432 0.37246 C 0.31276 0.37431 0.31094 0.37501 0.30951 0.37686 C 0.30169 0.38681 0.31003 0.38079 0.30234 0.38519 C 0.3 0.3882 0.29753 0.39075 0.29531 0.39376 C 0.28477 0.40788 0.28945 0.40417 0.28216 0.40857 C 0.27539 0.42663 0.28659 0.39862 0.27266 0.42339 C 0.26823 0.43126 0.2707 0.42871 0.2655 0.43195 C 0.26406 0.43704 0.26289 0.44214 0.26081 0.44677 C 0.25964 0.44908 0.25833 0.45093 0.25716 0.45302 C 0.25677 0.45579 0.25664 0.4588 0.25599 0.46158 C 0.25547 0.46389 0.25404 0.46528 0.25365 0.46783 C 0.25274 0.47385 0.25247 0.49052 0.25117 0.49746 C 0.25078 0.50001 0.24961 0.50163 0.24883 0.50394 C 0.24844 0.50741 0.24818 0.51089 0.24766 0.51436 C 0.24544 0.53056 0.24753 0.5095 0.24531 0.52917 C 0.24518 0.52987 0.24531 0.53056 0.24531 0.53149 " pathEditMode="relative" ptsTypes="AAAAAAAAAAAAAAAAAAAAAAAAAAAA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8 L -0.20039 0.31621 C -0.19505 0.26736 -0.20104 0.31181 -0.1957 0.28635 C -0.19518 0.28357 -0.19531 0.28033 -0.19453 0.27778 C -0.19362 0.27524 -0.19219 0.27361 -0.19088 0.27153 C -0.19049 0.26875 -0.18945 0.25973 -0.18854 0.25672 C -0.18789 0.2544 -0.18698 0.25232 -0.1862 0.25024 C -0.18581 0.24815 -0.18555 0.24584 -0.18502 0.24399 C -0.18398 0.24074 -0.18255 0.23843 -0.18138 0.23542 C -0.1806 0.23334 -0.17982 0.23125 -0.17903 0.22917 C -0.17487 0.20695 -0.17877 0.22408 -0.17422 0.20996 C -0.17344 0.20741 -0.17291 0.20417 -0.17187 0.20162 C -0.17096 0.19908 -0.1694 0.19746 -0.16836 0.19514 C -0.16745 0.19329 -0.1668 0.19098 -0.16588 0.18889 C -0.16484 0.18611 -0.16354 0.18334 -0.16237 0.18033 C -0.16159 0.17848 -0.16081 0.17616 -0.16002 0.17408 C -0.15729 0.1676 -0.15416 0.16181 -0.15169 0.1551 C -0.15091 0.15301 -0.15026 0.15047 -0.14922 0.14861 C -0.14648 0.14375 -0.14453 0.14399 -0.14101 0.14236 C -0.13685 0.13149 -0.14075 0.13936 -0.13385 0.13172 C -0.12916 0.12662 -0.12943 0.12431 -0.12435 0.1213 C -0.12239 0.12014 -0.12031 0.11968 -0.11836 0.11899 C -0.10807 0.10695 -0.12109 0.12153 -0.1112 0.11274 C -0.10195 0.10463 -0.11302 0.11181 -0.10403 0.10649 C -0.10286 0.10486 -0.10182 0.10324 -0.10052 0.10209 C -0.09935 0.10116 -0.09805 0.10093 -0.09687 0.1 C -0.09531 0.09885 -0.09375 0.09699 -0.09219 0.09584 C -0.09023 0.09422 -0.08815 0.09329 -0.0862 0.09167 C -0.07695 0.08334 -0.08802 0.09051 -0.07903 0.08519 C -0.07786 0.0838 -0.07656 0.08264 -0.07552 0.08102 C -0.07422 0.07917 -0.07331 0.07639 -0.07187 0.07454 C -0.06966 0.07176 -0.06627 0.06968 -0.06354 0.06829 C -0.05651 0.06459 -0.05651 0.06482 -0.05052 0.06204 C -0.04896 0.06065 -0.04739 0.0588 -0.0457 0.05764 C -0.04388 0.05649 -0.0418 0.05649 -0.03984 0.05556 C -0.03815 0.05486 -0.03659 0.05417 -0.03502 0.05348 C -0.03346 0.05209 -0.0319 0.05047 -0.03034 0.04931 C -0.02916 0.04838 -0.02773 0.04838 -0.02669 0.04723 C -0.01784 0.03658 -0.02799 0.04375 -0.01953 0.03866 C -0.0168 0.03542 -0.01289 0.03056 -0.01002 0.02801 C -0.00898 0.02709 -0.00768 0.02662 -0.00651 0.02593 C -0.00534 0.02385 -0.00443 0.02107 -0.00286 0.01968 C -0.00065 0.01736 0.0043 0.01551 0.0043 0.01574 " pathEditMode="relative" rAng="0" ptsTypes="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-1502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-0.00463 L 0.00287 -0.00463 C 0.00534 -0.00139 0.00768 0.00254 0.01042 0.00555 C 0.01315 0.00879 0.0181 0.01157 0.02084 0.01389 C 0.02305 0.01574 0.02526 0.01829 0.02748 0.02014 C 0.0293 0.02176 0.03138 0.02268 0.03321 0.0243 C 0.03516 0.02592 0.03698 0.02847 0.03893 0.03055 C 0.04844 0.04028 0.04284 0.03379 0.05313 0.04305 C 0.05612 0.0456 0.05886 0.0493 0.06172 0.05162 C 0.06419 0.05324 0.0668 0.05416 0.0694 0.05555 C 0.08255 0.06204 0.075 0.05717 0.08646 0.06389 C 0.0888 0.06528 0.09102 0.06643 0.0931 0.06805 C 0.09571 0.06991 0.09818 0.07268 0.10078 0.0743 C 0.10261 0.07546 0.10456 0.07569 0.10651 0.07639 C 0.11953 0.08866 0.10677 0.07824 0.11979 0.08472 C 0.12175 0.08565 0.1237 0.08773 0.12552 0.08889 C 0.12774 0.09051 0.12995 0.0919 0.13216 0.09305 C 0.13464 0.09444 0.13724 0.09537 0.13985 0.09722 C 0.14245 0.09907 0.14479 0.10185 0.1474 0.10347 C 0.15052 0.10555 0.15391 0.10579 0.1569 0.10787 C 0.15951 0.10926 0.16198 0.11204 0.16459 0.11389 C 0.16771 0.1162 0.17097 0.11759 0.17409 0.12014 C 0.17669 0.12245 0.17904 0.12616 0.18177 0.12847 C 0.18386 0.13032 0.1862 0.13079 0.18841 0.13264 C 0.19037 0.13449 0.19219 0.13704 0.19401 0.13889 C 0.19584 0.14051 0.19792 0.14143 0.19974 0.14305 C 0.20391 0.14653 0.20807 0.15 0.21211 0.15347 C 0.21537 0.15625 0.21849 0.15903 0.22175 0.1618 C 0.22331 0.16319 0.22487 0.16481 0.22643 0.16597 L 0.23216 0.17014 C 0.23373 0.17291 0.23529 0.17616 0.23685 0.1787 C 0.23893 0.18125 0.2444 0.18611 0.24636 0.1868 C 0.25117 0.18842 0.25599 0.18819 0.26081 0.18889 C 0.26784 0.19398 0.25899 0.18704 0.26641 0.19514 C 0.26732 0.19606 0.26836 0.19653 0.26927 0.19722 C 0.27018 0.19861 0.27097 0.20116 0.27214 0.20139 C 0.27722 0.20324 0.28229 0.20254 0.28737 0.20347 C 0.28867 0.20393 0.28985 0.20486 0.29115 0.20579 C 0.29792 0.21296 0.29193 0.20764 0.30169 0.2118 C 0.30261 0.21227 0.30352 0.21319 0.30443 0.21389 C 0.31133 0.21829 0.30521 0.21389 0.31302 0.21805 C 0.32253 0.22315 0.30599 0.21666 0.32162 0.22222 C 0.32709 0.23032 0.32188 0.22315 0.32735 0.22847 C 0.32865 0.22986 0.32982 0.23125 0.33112 0.23264 C 0.33216 0.23403 0.33294 0.23565 0.33399 0.2368 C 0.33516 0.23796 0.33659 0.23819 0.33776 0.23889 C 0.3405 0.24491 0.34076 0.24676 0.3444 0.24954 C 0.34505 0.24977 0.34571 0.24954 0.34649 0.24954 " pathEditMode="relative" rAng="0" ptsTypes="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8 C 0.00182 0.0169 -0.00065 0.01783 -0.00312 0.01945 C -0.0043 0.02014 -0.00521 0.02223 -0.00638 0.02315 C -0.01002 0.02639 -0.00989 0.02361 -0.01367 0.02894 C -0.01458 0.03033 -0.01549 0.03125 -0.01627 0.03287 C -0.01693 0.0338 -0.01758 0.03565 -0.01823 0.03658 C -0.01914 0.0375 -0.02005 0.03774 -0.02096 0.03843 C -0.02591 0.04908 -0.02109 0.04051 -0.02695 0.04607 C -0.03515 0.05417 -0.02331 0.0463 -0.03281 0.05186 L -0.03815 0.05949 C -0.03984 0.06204 -0.04206 0.06574 -0.04414 0.06736 C -0.04544 0.06806 -0.04674 0.06852 -0.04805 0.06922 C -0.05416 0.07778 -0.04739 0.06922 -0.05937 0.07662 C -0.06041 0.07755 -0.06146 0.0794 -0.06263 0.08079 C -0.0668 0.08496 -0.06601 0.08403 -0.06992 0.08635 C -0.07578 0.09468 -0.06875 0.08519 -0.07721 0.09399 C -0.07877 0.09561 -0.08021 0.09792 -0.08177 0.09977 C -0.08476 0.10301 -0.08359 0.10024 -0.08711 0.10556 C -0.09219 0.11297 -0.08867 0.10903 -0.0931 0.1169 C -0.09388 0.11852 -0.09492 0.11945 -0.0957 0.12084 C -0.09752 0.12385 -0.10273 0.13542 -0.10299 0.13611 C -0.1039 0.13797 -0.10495 0.13936 -0.1056 0.14167 C -0.1082 0.15162 -0.1069 0.14723 -0.10963 0.1551 C -0.11055 0.16042 -0.1112 0.16574 -0.11224 0.17061 C -0.11276 0.17246 -0.11328 0.17408 -0.11354 0.17616 C -0.11393 0.17824 -0.11393 0.18033 -0.11419 0.18218 C -0.11471 0.18496 -0.11562 0.18704 -0.11614 0.18959 C -0.11653 0.19098 -0.11666 0.19213 -0.1168 0.19375 " pathEditMode="relative" rAng="0" ptsTypes="AAAAAAAAAAAAAAAAAAAAAAAAAAA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888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48 0.24954 L 0.34648 0.24954 L 0.33281 0.26551 C 0.33138 0.26713 0.32981 0.26967 0.32812 0.2706 C 0.32526 0.27245 0.322 0.27315 0.3194 0.27616 C 0.31002 0.2868 0.31927 0.27708 0.30989 0.28495 C 0.30729 0.2875 0.30442 0.28912 0.30221 0.29236 C 0.29895 0.29676 0.29739 0.29977 0.29349 0.30301 C 0.2927 0.30393 0.29166 0.30417 0.29062 0.30486 C 0.2858 0.31435 0.28997 0.30741 0.28216 0.31597 C 0.27656 0.32153 0.28203 0.31829 0.27552 0.32106 C 0.27304 0.3243 0.27018 0.32685 0.2677 0.33009 C 0.2664 0.33194 0.26523 0.33379 0.26393 0.33565 C 0.26119 0.33866 0.25989 0.33912 0.25729 0.34097 C 0.25599 0.34259 0.25468 0.34467 0.25338 0.34629 C 0.25208 0.34792 0.25078 0.34861 0.24961 0.35 C 0.24323 0.35856 0.25 0.35347 0.24388 0.35717 C 0.24192 0.35972 0.23984 0.36204 0.23815 0.36458 C 0.22981 0.37639 0.23333 0.37338 0.2276 0.37685 C 0.22213 0.39236 0.23112 0.36852 0.22005 0.38981 C 0.2164 0.39629 0.21836 0.39421 0.21419 0.39699 C 0.21289 0.40139 0.21198 0.40555 0.21041 0.40949 C 0.2095 0.41134 0.20833 0.41296 0.20755 0.41481 C 0.20716 0.41713 0.2069 0.41967 0.20664 0.42222 C 0.20612 0.42407 0.20494 0.42546 0.20455 0.42754 C 0.2039 0.43264 0.20377 0.44653 0.2026 0.45254 C 0.20234 0.45486 0.2013 0.45625 0.20078 0.4581 C 0.20052 0.46111 0.20026 0.46412 0.19987 0.46713 C 0.19804 0.48102 0.19974 0.46296 0.19804 0.47986 C 0.19804 0.48032 0.19804 0.48102 0.19804 0.48194 " pathEditMode="relative" rAng="0" ptsTypes="AAAAAAAAAAAAAAAAAAAAAAAAAAAA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8 L -0.20039 0.31621 C -0.19375 0.30394 -0.18958 0.29861 -0.18502 0.28635 C -0.18372 0.28287 -0.18281 0.27894 -0.18138 0.2757 C -0.17864 0.26875 -0.17448 0.26181 -0.17187 0.2544 C -0.17096 0.25186 -0.17044 0.24885 -0.16953 0.24607 C -0.16797 0.24098 -0.16536 0.23588 -0.16354 0.23125 C -0.16276 0.22917 -0.16211 0.22686 -0.1612 0.22477 C -0.15117 0.20394 -0.16107 0.22547 -0.15286 0.21227 C -0.14948 0.20672 -0.14583 0.20186 -0.14336 0.19537 C -0.14258 0.19306 -0.14206 0.19051 -0.14101 0.18889 C -0.13997 0.1875 -0.13854 0.1875 -0.13737 0.18681 C -0.13502 0.18125 -0.13229 0.17593 -0.13021 0.16991 C -0.12903 0.16644 -0.12812 0.1625 -0.12669 0.15926 C -0.12526 0.15625 -0.12344 0.15394 -0.12187 0.15093 C -0.12096 0.14885 -0.12044 0.1463 -0.11953 0.14445 C -0.11732 0.14005 -0.11484 0.13611 -0.11237 0.13172 L -0.10521 0.11922 C -0.09349 0.09815 -0.10716 0.12176 -0.0957 0.1044 C -0.09453 0.10232 -0.09362 0.09954 -0.09219 0.09792 C -0.09114 0.09676 -0.08971 0.09676 -0.08867 0.09584 C -0.08698 0.09468 -0.08541 0.09306 -0.08385 0.09167 C -0.08255 0.09028 -0.08138 0.08889 -0.08034 0.08727 C -0.07864 0.08542 -0.07734 0.08264 -0.07552 0.08102 C -0.07409 0.07963 -0.07239 0.07963 -0.0707 0.07894 C -0.06914 0.07686 -0.06771 0.07431 -0.06601 0.07246 C -0.06497 0.07153 -0.06341 0.07176 -0.06237 0.07037 C -0.06068 0.06852 -0.05781 0.06065 -0.05534 0.05996 C -0.04622 0.05741 -0.03711 0.05718 -0.02786 0.05556 C -0.00234 0.05139 -0.02682 0.05556 -0.00885 0.05139 C -0.00169 0.04977 0.00781 0.04838 0.01498 0.04723 C 0.01328 0.04653 0.01172 0.04561 0.01016 0.04514 C 0.00664 0.04399 -0.00052 0.04306 -0.00052 0.04329 " pathEditMode="relative" rAng="0" ptsTypes="AAAAAAAAAAAAAAAAAAAAAAAAAAAAAAAAA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1363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0.00182 0.00347 0.00365 0.00787 0.00573 0.01134 C 0.00794 0.01504 0.01172 0.01805 0.0138 0.02083 C 0.0155 0.02291 0.01719 0.02569 0.01901 0.02777 C 0.02031 0.02963 0.02201 0.03078 0.02344 0.0324 C 0.02487 0.03426 0.0263 0.03727 0.02787 0.03958 C 0.03516 0.05046 0.03086 0.04328 0.0388 0.0537 C 0.04115 0.05648 0.04323 0.06065 0.04544 0.06319 C 0.04727 0.06504 0.04935 0.0662 0.0513 0.06782 C 0.06146 0.075 0.05573 0.06967 0.06458 0.07708 C 0.06628 0.0787 0.0681 0.08009 0.06966 0.08194 C 0.07162 0.08402 0.07357 0.08703 0.07565 0.08889 C 0.07695 0.09027 0.07852 0.09051 0.08008 0.0912 C 0.09011 0.10509 0.08021 0.09328 0.09024 0.10069 C 0.0918 0.10162 0.09336 0.10393 0.09466 0.10532 C 0.09636 0.10717 0.09818 0.10879 0.09987 0.10995 C 0.10169 0.11157 0.10378 0.11273 0.10573 0.11481 C 0.10781 0.1169 0.10964 0.1199 0.11159 0.12176 C 0.11406 0.12407 0.11667 0.1243 0.11901 0.12662 C 0.12096 0.12824 0.12292 0.13148 0.12487 0.13356 C 0.12734 0.13611 0.12982 0.13773 0.13229 0.14051 C 0.13425 0.14328 0.13607 0.14745 0.13815 0.15 C 0.13971 0.15208 0.14154 0.15254 0.14336 0.15463 C 0.14479 0.15671 0.14622 0.15972 0.14766 0.1618 C 0.14909 0.16342 0.15065 0.16458 0.15208 0.16643 C 0.15521 0.17037 0.15846 0.1743 0.16159 0.17824 C 0.16406 0.18125 0.16654 0.18449 0.16901 0.1875 C 0.17031 0.18912 0.17149 0.19097 0.17266 0.19213 L 0.17708 0.19699 C 0.17826 0.2 0.17956 0.2037 0.18073 0.20648 C 0.18229 0.20949 0.18659 0.21504 0.18802 0.21574 C 0.1918 0.21759 0.19557 0.21736 0.19922 0.21805 C 0.20469 0.22384 0.19779 0.21597 0.20352 0.22523 C 0.2043 0.22615 0.20508 0.22662 0.20573 0.22754 C 0.20651 0.22893 0.20703 0.23194 0.20794 0.23217 C 0.21185 0.23426 0.21589 0.23356 0.21979 0.23449 C 0.2207 0.23495 0.22162 0.23611 0.22266 0.23703 C 0.22787 0.24514 0.22331 0.23912 0.23086 0.24398 C 0.23151 0.24444 0.23229 0.24537 0.23294 0.24629 C 0.23828 0.25115 0.23359 0.24629 0.23958 0.25092 C 0.24688 0.25671 0.23412 0.2493 0.24622 0.25555 C 0.25039 0.26481 0.24636 0.25671 0.25065 0.26273 C 0.25169 0.26435 0.25261 0.26574 0.25352 0.26736 C 0.25443 0.26898 0.25495 0.27083 0.25573 0.27199 C 0.25664 0.27338 0.25781 0.27361 0.25872 0.27453 C 0.26081 0.28125 0.26107 0.28333 0.2638 0.28657 C 0.26432 0.2868 0.26484 0.28657 0.2655 0.28657 " pathEditMode="relative" rAng="0" ptsTypes="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8 C 0.00235 0.01875 0.00052 0.02246 -0.00156 0.02477 C -0.0026 0.02639 -0.0039 0.02616 -0.00508 0.02662 C -0.00612 0.02732 -0.00703 0.02801 -0.00794 0.02871 C -0.00859 0.02917 -0.00937 0.03033 -0.01002 0.03056 C -0.01315 0.03218 -0.01627 0.03311 -0.0194 0.03426 C -0.02799 0.0419 -0.01927 0.03496 -0.02799 0.03982 C -0.02864 0.04028 -0.0293 0.04144 -0.03008 0.0419 C -0.03125 0.0426 -0.03242 0.04306 -0.03359 0.04375 C -0.03463 0.04422 -0.03555 0.04491 -0.03646 0.04561 C -0.03724 0.04676 -0.03776 0.04861 -0.03867 0.04931 C -0.0418 0.05255 -0.04166 0.04954 -0.0444 0.05301 C -0.04518 0.05417 -0.0457 0.05602 -0.04648 0.05695 C -0.04713 0.05787 -0.04791 0.05787 -0.0487 0.0588 C -0.04948 0.05973 -0.05 0.06158 -0.05078 0.0625 C -0.05169 0.06389 -0.05273 0.06482 -0.05364 0.06621 C -0.05469 0.06806 -0.05547 0.07037 -0.05651 0.07199 C -0.05742 0.07338 -0.05846 0.07431 -0.05937 0.0757 C -0.06041 0.07732 -0.0612 0.07963 -0.06211 0.08149 C -0.06354 0.0838 -0.0651 0.08635 -0.0664 0.08889 L -0.0707 0.0963 L -0.07291 0.09815 C -0.0737 0.1 -0.07448 0.10186 -0.075 0.10371 C -0.0776 0.11297 -0.07565 0.10903 -0.07721 0.1169 C -0.0776 0.11899 -0.07812 0.12084 -0.07864 0.12269 C -0.0789 0.12709 -0.0789 0.13149 -0.0793 0.13588 C -0.07969 0.13912 -0.08034 0.14213 -0.08073 0.14537 C -0.08125 0.14908 -0.08164 0.15278 -0.08216 0.15649 L -0.08281 0.16227 C -0.08359 0.16829 -0.08359 0.16598 -0.08359 0.16991 " pathEditMode="relative" rAng="0" ptsTypes="AAAAAAAAAAAAAAAAAAAAAAAAAAAAA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" y="770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11 0.25139 L 0.25911 0.25139 L 0.24792 0.26181 C 0.24661 0.26296 0.24544 0.26458 0.24401 0.26528 C 0.24167 0.26667 0.23893 0.26713 0.23685 0.26898 C 0.2293 0.27639 0.23685 0.26968 0.22917 0.275 C 0.22708 0.27662 0.22474 0.27755 0.22292 0.27986 C 0.22031 0.28287 0.21888 0.28495 0.21575 0.28704 C 0.2151 0.28773 0.21432 0.28796 0.21341 0.28843 C 0.2095 0.29491 0.21289 0.29005 0.20651 0.29607 C 0.20195 0.29977 0.20651 0.29769 0.20117 0.29931 C 0.19909 0.30162 0.19674 0.30324 0.19479 0.30532 C 0.19375 0.30648 0.19284 0.30787 0.1918 0.30926 C 0.18945 0.31111 0.18841 0.31134 0.18633 0.31273 C 0.18516 0.31389 0.18424 0.31528 0.1832 0.31644 C 0.18203 0.31759 0.18099 0.31806 0.17995 0.31898 C 0.17487 0.32477 0.18034 0.3213 0.17539 0.32361 C 0.17383 0.32546 0.17213 0.32732 0.1707 0.3287 C 0.16393 0.33657 0.1668 0.33472 0.16211 0.33681 C 0.15768 0.34769 0.16497 0.33148 0.15599 0.34583 C 0.15299 0.35023 0.15456 0.34884 0.15117 0.35069 C 0.15013 0.3537 0.14948 0.35648 0.14805 0.35903 C 0.14739 0.36019 0.14635 0.36134 0.1457 0.3625 C 0.14544 0.36412 0.14518 0.36574 0.14505 0.36759 C 0.14466 0.36898 0.14362 0.36991 0.14323 0.3713 C 0.14271 0.37477 0.14271 0.38403 0.14167 0.38796 C 0.14154 0.38958 0.14062 0.39074 0.14023 0.3919 C 0.13997 0.39398 0.13984 0.39583 0.13945 0.39815 C 0.13815 0.40764 0.13945 0.39537 0.13815 0.40671 C 0.13815 0.40694 0.13815 0.40764 0.13815 0.40833 " pathEditMode="relative" rAng="0" ptsTypes="AAAAAAAAAAAAAAAAAAAAAAAAAAAAAA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20162 L -0.20039 0.20186 C -0.1957 0.2007 -0.19088 0.20093 -0.1862 0.19931 C -0.18437 0.19885 -0.18307 0.19607 -0.18138 0.19514 C -0.17956 0.19399 -0.17747 0.19375 -0.17552 0.19306 C -0.17383 0.19236 -0.17226 0.19167 -0.1707 0.19098 C -0.16953 0.18959 -0.16836 0.18774 -0.16719 0.18681 C -0.16237 0.18241 -0.15508 0.1794 -0.15052 0.17616 C -0.14844 0.17477 -0.14648 0.17315 -0.14453 0.17199 C -0.14336 0.17107 -0.14206 0.17061 -0.14088 0.16968 C -0.13932 0.16852 -0.13776 0.16667 -0.1362 0.16551 C -0.13502 0.16459 -0.13372 0.16436 -0.13268 0.16343 C -0.13138 0.16227 -0.13034 0.16019 -0.12903 0.15926 C -0.12682 0.15741 -0.11875 0.15533 -0.11719 0.15486 C -0.11601 0.15348 -0.11497 0.15139 -0.11354 0.1507 C -0.09166 0.13912 -0.11341 0.1544 -0.10169 0.14653 C -0.09791 0.14399 -0.0944 0.14144 -0.09101 0.13797 C -0.08971 0.13681 -0.0888 0.13449 -0.08737 0.1338 C -0.08424 0.13241 -0.08099 0.13264 -0.07786 0.13172 C -0.0763 0.13125 -0.07474 0.13033 -0.07305 0.12963 C -0.06953 0.12755 -0.06601 0.12477 -0.06237 0.12315 C -0.06133 0.12269 -0.05547 0.12037 -0.05403 0.11899 C -0.04245 0.10764 -0.05143 0.1125 -0.04219 0.10834 C -0.04101 0.10625 -0.0401 0.10348 -0.03854 0.10209 C -0.03724 0.1007 -0.03515 0.10162 -0.03385 0.1 C -0.03216 0.09792 -0.03138 0.09445 -0.03021 0.09144 C -0.02864 0.08727 -0.02656 0.08357 -0.02552 0.07871 C -0.02474 0.07524 -0.02383 0.07176 -0.02318 0.06829 C -0.02265 0.06621 -0.02252 0.06389 -0.02187 0.06181 C -0.02031 0.05672 -0.0168 0.04676 -0.01354 0.04283 C -0.01211 0.04098 -0.01041 0.03982 -0.00885 0.03866 C -0.00768 0.03774 -0.00521 0.03658 -0.00521 0.03681 " pathEditMode="relative" rAng="0" ptsTypes="AAAAAAAAAAAAAAAAAAAAAAAAAAAAAAAA">
                                      <p:cBhvr>
                                        <p:cTn id="9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-824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921" t="4482" r="748" b="12800"/>
          <a:stretch>
            <a:fillRect/>
          </a:stretch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81871"/>
            <a:ext cx="11682539" cy="6717460"/>
          </a:xfrm>
          <a:prstGeom prst="rect">
            <a:avLst/>
          </a:prstGeom>
        </p:spPr>
      </p:pic>
      <p:pic>
        <p:nvPicPr>
          <p:cNvPr id="6" name="Picture 2" descr="Káº¿t quáº£ hÃ¬nh áº£nh cho home ic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41755" y="236220"/>
            <a:ext cx="10013950" cy="120332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42584" y="327764"/>
            <a:ext cx="10176387" cy="954107"/>
          </a:xfrm>
          <a:prstGeom prst="rect">
            <a:avLst/>
          </a:prstGeom>
        </p:spPr>
        <p:style>
          <a:lnRef idx="2">
            <a:schemeClr val="accent2"/>
          </a:lnRef>
          <a:fillRef idx="2">
            <a:schemeClr val="accent2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biểu thức: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123+ 80 + 20 =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2</a:t>
            </a:r>
            <a:r>
              <a:rPr lang="vi-VN" alt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  <a:endParaRPr lang="vi-VN" altLang="en-US" sz="2800" b="1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2</a:t>
            </a:r>
            <a:r>
              <a:rPr lang="vi-VN" alt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332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132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07942" y="874165"/>
            <a:ext cx="3036366" cy="303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921" t="4482" r="748" b="12800"/>
          <a:stretch>
            <a:fillRect/>
          </a:stretch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753" y="1121321"/>
            <a:ext cx="11682539" cy="6717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sp>
        <p:nvSpPr>
          <p:cNvPr id="7" name="Rectangle 6"/>
          <p:cNvSpPr/>
          <p:nvPr/>
        </p:nvSpPr>
        <p:spPr>
          <a:xfrm>
            <a:off x="854710" y="236220"/>
            <a:ext cx="10500995" cy="1009650"/>
          </a:xfrm>
          <a:prstGeom prst="rect">
            <a:avLst/>
          </a:prstGeom>
        </p:spPr>
        <p:style>
          <a:lnRef idx="2">
            <a:schemeClr val="accent2"/>
          </a:lnRef>
          <a:fillRef idx="2">
            <a:schemeClr val="accent2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3394" y="412955"/>
            <a:ext cx="1017638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nào có giá trị lớn n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hất?</a:t>
            </a:r>
            <a:endParaRPr lang="en-US" sz="28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86170" y="4144010"/>
            <a:ext cx="3415665" cy="60261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altLang="en-US" sz="4000" b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C.  16 + 24 :4</a:t>
            </a:r>
            <a:endParaRPr lang="en-US" sz="4000" b="1" dirty="0">
              <a:solidFill>
                <a:srgbClr val="00B05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6935" y="5191125"/>
            <a:ext cx="3894455" cy="60261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B. (16 + 24) : 4 </a:t>
            </a:r>
            <a:endParaRPr lang="en-US" sz="4000" b="1" dirty="0">
              <a:solidFill>
                <a:srgbClr val="00B05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6660" y="5318760"/>
            <a:ext cx="3210560" cy="5461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D. 5 x 6 - 2</a:t>
            </a:r>
            <a:endParaRPr lang="en-US" sz="4000" b="1" dirty="0">
              <a:solidFill>
                <a:srgbClr val="00B05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4710" y="4156075"/>
            <a:ext cx="3415665" cy="6026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 </a:t>
            </a:r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(6 – 2)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9409601" y="381749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8894155" y="493758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72249" y="-726641"/>
            <a:ext cx="4544118" cy="45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921" t="4482" r="748" b="12800"/>
          <a:stretch>
            <a:fillRect/>
          </a:stretch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sp>
        <p:nvSpPr>
          <p:cNvPr id="8" name="Rectangle 7"/>
          <p:cNvSpPr/>
          <p:nvPr/>
        </p:nvSpPr>
        <p:spPr>
          <a:xfrm>
            <a:off x="2202815" y="236220"/>
            <a:ext cx="9152890" cy="1130935"/>
          </a:xfrm>
          <a:prstGeom prst="rect">
            <a:avLst/>
          </a:prstGeom>
        </p:spPr>
        <p:style>
          <a:lnRef idx="2">
            <a:schemeClr val="accent2"/>
          </a:lnRef>
          <a:fillRef idx="2">
            <a:schemeClr val="accent2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3455" y="139065"/>
            <a:ext cx="10784840" cy="1436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biểu thức: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x 3 + 3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9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7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10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rgbClr val="FFFF00"/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8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-1101725" y="-115570"/>
            <a:ext cx="472567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WPS Presentation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5" baseType="lpstr">
      <vt:lpstr>Arial</vt:lpstr>
      <vt:lpstr>SimSun</vt:lpstr>
      <vt:lpstr>Wingdings</vt:lpstr>
      <vt:lpstr>Tahoma</vt:lpstr>
      <vt:lpstr>Times New Roman</vt:lpstr>
      <vt:lpstr>.VnBlack</vt:lpstr>
      <vt:lpstr>Segoe Print</vt:lpstr>
      <vt:lpstr>Montserrat Alternates Black</vt:lpstr>
      <vt:lpstr>Sigmar One</vt:lpstr>
      <vt:lpstr>.VnArial</vt:lpstr>
      <vt:lpstr>OpenSans</vt:lpstr>
      <vt:lpstr>Microsoft YaHei</vt:lpstr>
      <vt:lpstr>Arial Unicode MS</vt:lpstr>
      <vt:lpstr>Calibri Light</vt:lpstr>
      <vt:lpstr>Calibri</vt:lpstr>
      <vt:lpstr>Nunito Black</vt:lpstr>
      <vt:lpstr>Open Sans Extrabold</vt:lpstr>
      <vt:lpstr>Cambria Math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ADMIN</cp:lastModifiedBy>
  <cp:revision>19</cp:revision>
  <dcterms:created xsi:type="dcterms:W3CDTF">2022-06-20T14:49:00Z</dcterms:created>
  <dcterms:modified xsi:type="dcterms:W3CDTF">2024-05-05T09:13:30Z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A6FC9C1410714EF39195ACBB35E2DBA6_12</vt:lpwstr>
  </property>
  <property fmtid="{D5CDD505-2E9C-101B-9397-08002B2CF9AE}" pid="3" name="KSOProductBuildVer">
    <vt:lpwstr>1033-12.2.0.16731</vt:lpwstr>
  </property>
</Properties>
</file>