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5" r:id="rId3"/>
    <p:sldId id="441" r:id="rId5"/>
    <p:sldId id="468" r:id="rId6"/>
    <p:sldId id="465" r:id="rId7"/>
    <p:sldId id="469" r:id="rId8"/>
    <p:sldId id="4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4EAD-0DED-42B6-9064-1B9E26E2398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8E14-75D2-4CE7-8768-E2BC212ECD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ly</a:t>
            </a:r>
            <a:r>
              <a:rPr lang="en-US" altLang="zh-CN" dirty="0"/>
              <a:t> </a:t>
            </a:r>
            <a:r>
              <a:rPr lang="en-US" altLang="zh-CN" dirty="0" err="1"/>
              <a:t>trà</a:t>
            </a:r>
            <a:r>
              <a:rPr lang="en-US" altLang="zh-CN" dirty="0"/>
              <a:t> </a:t>
            </a:r>
            <a:r>
              <a:rPr lang="en-US" altLang="zh-CN" dirty="0" err="1"/>
              <a:t>sữa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br>
              <a:rPr lang="en-US" altLang="zh-CN" dirty="0"/>
            </a:br>
            <a:r>
              <a:rPr lang="en-US" altLang="zh-CN" dirty="0"/>
              <a:t>Sau 3 </a:t>
            </a:r>
            <a:r>
              <a:rPr lang="en-US" altLang="zh-CN" dirty="0" err="1"/>
              <a:t>câu</a:t>
            </a:r>
            <a:r>
              <a:rPr lang="en-US" altLang="zh-CN" dirty="0"/>
              <a:t>, </a:t>
            </a:r>
            <a:r>
              <a:rPr lang="en-US" altLang="zh-CN" dirty="0" err="1"/>
              <a:t>bấm</a:t>
            </a:r>
            <a:r>
              <a:rPr lang="en-US" altLang="zh-CN" dirty="0"/>
              <a:t> Enter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tục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082E10-AF35-4184-B900-F7AF11276F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bé</a:t>
            </a:r>
            <a:r>
              <a:rPr lang="en-US" altLang="zh-CN" dirty="0"/>
              <a:t> </a:t>
            </a:r>
            <a:r>
              <a:rPr lang="en-US" altLang="zh-CN" dirty="0" err="1"/>
              <a:t>gái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bé</a:t>
            </a:r>
            <a:r>
              <a:rPr lang="en-US" altLang="zh-CN" dirty="0"/>
              <a:t> </a:t>
            </a:r>
            <a:r>
              <a:rPr lang="en-US" altLang="zh-CN" dirty="0" err="1"/>
              <a:t>gái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bé</a:t>
            </a:r>
            <a:r>
              <a:rPr lang="en-US" altLang="zh-CN" dirty="0"/>
              <a:t> </a:t>
            </a:r>
            <a:r>
              <a:rPr lang="en-US" altLang="zh-CN" dirty="0" err="1"/>
              <a:t>gái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trở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slide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A2CC75-8280-4D50-8556-C2874ADEF9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190E77-D57C-49F8-ADC2-FB99C50EBC2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slide" Target="slide6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4.xml"/><Relationship Id="rId10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slide" Target="slide3.xml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10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19.png"/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slide" Target="slide3.xml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8028" y="3171827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56" y="2084388"/>
            <a:ext cx="9065538" cy="1450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2534517" y="3534828"/>
            <a:ext cx="5476079" cy="25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3715" y="688763"/>
            <a:ext cx="7656904" cy="406265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8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r>
              <a:rPr kumimoji="0" lang="en-US" sz="12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28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12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128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85100"/>
              </a:solidFill>
              <a:effectLst>
                <a:outerShdw blurRad="12700" dist="38100" dir="2700000" algn="tl" rotWithShape="0">
                  <a:srgbClr val="C85100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8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12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2800" b="1" i="0" u="none" strike="noStrike" kern="1200" cap="none" spc="0" normalizeH="0" baseline="0" noProof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C85100"/>
                </a:solidFill>
                <a:effectLst>
                  <a:outerShdw blurRad="12700" dist="38100" dir="2700000" algn="tl" rotWithShape="0">
                    <a:srgbClr val="C8510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ngào</a:t>
            </a:r>
            <a:endParaRPr kumimoji="0" lang="en-US" sz="128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85100"/>
              </a:solidFill>
              <a:effectLst>
                <a:outerShdw blurRad="12700" dist="38100" dir="2700000" algn="tl" rotWithShape="0">
                  <a:srgbClr val="C85100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1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932657" y="-192079"/>
            <a:ext cx="1595168" cy="1595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-404" r="39758" b="79902"/>
          <a:stretch>
            <a:fillRect/>
          </a:stretch>
        </p:blipFill>
        <p:spPr>
          <a:xfrm flipH="1">
            <a:off x="8839201" y="487443"/>
            <a:ext cx="3133060" cy="1858799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16" y="1533163"/>
            <a:ext cx="3063043" cy="4433972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25"/>
          <a:stretch>
            <a:fillRect/>
          </a:stretch>
        </p:blipFill>
        <p:spPr>
          <a:xfrm>
            <a:off x="7797092" y="2860086"/>
            <a:ext cx="1859849" cy="4009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61" y="861341"/>
            <a:ext cx="4242857" cy="424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960" y="1610548"/>
            <a:ext cx="3632200" cy="3632200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7" t="10014" r="26451" b="-10014"/>
          <a:stretch>
            <a:fillRect/>
          </a:stretch>
        </p:blipFill>
        <p:spPr>
          <a:xfrm>
            <a:off x="4488803" y="2807136"/>
            <a:ext cx="1479164" cy="394792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r="48739"/>
          <a:stretch>
            <a:fillRect/>
          </a:stretch>
        </p:blipFill>
        <p:spPr>
          <a:xfrm>
            <a:off x="1789796" y="2807137"/>
            <a:ext cx="1531973" cy="4088868"/>
          </a:xfrm>
          <a:prstGeom prst="rect">
            <a:avLst/>
          </a:prstGeom>
        </p:spPr>
      </p:pic>
      <p:sp>
        <p:nvSpPr>
          <p:cNvPr id="14" name="椭圆 7"/>
          <p:cNvSpPr/>
          <p:nvPr/>
        </p:nvSpPr>
        <p:spPr>
          <a:xfrm>
            <a:off x="7213600" y="-228600"/>
            <a:ext cx="1016000" cy="10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73624" y="1013391"/>
            <a:ext cx="4000816" cy="2514599"/>
          </a:xfrm>
          <a:prstGeom prst="rect">
            <a:avLst/>
          </a:prstGeom>
        </p:spPr>
      </p:pic>
      <p:pic>
        <p:nvPicPr>
          <p:cNvPr id="20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2892077" y="2110049"/>
            <a:ext cx="7518400" cy="2729033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-1" fmla="*/ 96733 w 6996296"/>
              <a:gd name="connsiteY0-2" fmla="*/ 368538 h 3444247"/>
              <a:gd name="connsiteX1-3" fmla="*/ 44073 w 6996296"/>
              <a:gd name="connsiteY1-4" fmla="*/ 505294 h 3444247"/>
              <a:gd name="connsiteX2-5" fmla="*/ 138296 w 6996296"/>
              <a:gd name="connsiteY2-6" fmla="*/ 2384374 h 3444247"/>
              <a:gd name="connsiteX3-7" fmla="*/ 159078 w 6996296"/>
              <a:gd name="connsiteY3-8" fmla="*/ 2675320 h 3444247"/>
              <a:gd name="connsiteX4-9" fmla="*/ 200642 w 6996296"/>
              <a:gd name="connsiteY4-10" fmla="*/ 3049392 h 3444247"/>
              <a:gd name="connsiteX5-11" fmla="*/ 221424 w 6996296"/>
              <a:gd name="connsiteY5-12" fmla="*/ 3111738 h 3444247"/>
              <a:gd name="connsiteX6-13" fmla="*/ 262987 w 6996296"/>
              <a:gd name="connsiteY6-14" fmla="*/ 3319556 h 3444247"/>
              <a:gd name="connsiteX7-15" fmla="*/ 1405987 w 6996296"/>
              <a:gd name="connsiteY7-16" fmla="*/ 3340338 h 3444247"/>
              <a:gd name="connsiteX8-17" fmla="*/ 1426769 w 6996296"/>
              <a:gd name="connsiteY8-18" fmla="*/ 3402683 h 3444247"/>
              <a:gd name="connsiteX9-19" fmla="*/ 2382733 w 6996296"/>
              <a:gd name="connsiteY9-20" fmla="*/ 3444247 h 3444247"/>
              <a:gd name="connsiteX10-21" fmla="*/ 3089315 w 6996296"/>
              <a:gd name="connsiteY10-22" fmla="*/ 3402683 h 3444247"/>
              <a:gd name="connsiteX11-23" fmla="*/ 3172442 w 6996296"/>
              <a:gd name="connsiteY11-24" fmla="*/ 3381902 h 3444247"/>
              <a:gd name="connsiteX12-25" fmla="*/ 4003715 w 6996296"/>
              <a:gd name="connsiteY12-26" fmla="*/ 3402683 h 3444247"/>
              <a:gd name="connsiteX13-27" fmla="*/ 4315442 w 6996296"/>
              <a:gd name="connsiteY13-28" fmla="*/ 3361120 h 3444247"/>
              <a:gd name="connsiteX14-29" fmla="*/ 4440133 w 6996296"/>
              <a:gd name="connsiteY14-30" fmla="*/ 3319556 h 3444247"/>
              <a:gd name="connsiteX15-31" fmla="*/ 5167496 w 6996296"/>
              <a:gd name="connsiteY15-32" fmla="*/ 3361120 h 3444247"/>
              <a:gd name="connsiteX16-33" fmla="*/ 5437660 w 6996296"/>
              <a:gd name="connsiteY16-34" fmla="*/ 3340338 h 3444247"/>
              <a:gd name="connsiteX17-35" fmla="*/ 5520787 w 6996296"/>
              <a:gd name="connsiteY17-36" fmla="*/ 3298774 h 3444247"/>
              <a:gd name="connsiteX18-37" fmla="*/ 5583133 w 6996296"/>
              <a:gd name="connsiteY18-38" fmla="*/ 3277992 h 3444247"/>
              <a:gd name="connsiteX19-39" fmla="*/ 5707824 w 6996296"/>
              <a:gd name="connsiteY19-40" fmla="*/ 3194865 h 3444247"/>
              <a:gd name="connsiteX20-41" fmla="*/ 5832515 w 6996296"/>
              <a:gd name="connsiteY20-42" fmla="*/ 3215647 h 3444247"/>
              <a:gd name="connsiteX21-43" fmla="*/ 5977987 w 6996296"/>
              <a:gd name="connsiteY21-44" fmla="*/ 3277992 h 3444247"/>
              <a:gd name="connsiteX22-45" fmla="*/ 6061115 w 6996296"/>
              <a:gd name="connsiteY22-46" fmla="*/ 3340338 h 3444247"/>
              <a:gd name="connsiteX23-47" fmla="*/ 6580660 w 6996296"/>
              <a:gd name="connsiteY23-48" fmla="*/ 3257211 h 3444247"/>
              <a:gd name="connsiteX24-49" fmla="*/ 6726133 w 6996296"/>
              <a:gd name="connsiteY24-50" fmla="*/ 3132520 h 3444247"/>
              <a:gd name="connsiteX25-51" fmla="*/ 6767696 w 6996296"/>
              <a:gd name="connsiteY25-52" fmla="*/ 3070174 h 3444247"/>
              <a:gd name="connsiteX26-53" fmla="*/ 6809260 w 6996296"/>
              <a:gd name="connsiteY26-54" fmla="*/ 2945483 h 3444247"/>
              <a:gd name="connsiteX27-55" fmla="*/ 6830042 w 6996296"/>
              <a:gd name="connsiteY27-56" fmla="*/ 2675320 h 3444247"/>
              <a:gd name="connsiteX28-57" fmla="*/ 6850824 w 6996296"/>
              <a:gd name="connsiteY28-58" fmla="*/ 2571411 h 3444247"/>
              <a:gd name="connsiteX29-59" fmla="*/ 6892387 w 6996296"/>
              <a:gd name="connsiteY29-60" fmla="*/ 2238902 h 3444247"/>
              <a:gd name="connsiteX30-61" fmla="*/ 6933951 w 6996296"/>
              <a:gd name="connsiteY30-62" fmla="*/ 1947956 h 3444247"/>
              <a:gd name="connsiteX31-63" fmla="*/ 6975515 w 6996296"/>
              <a:gd name="connsiteY31-64" fmla="*/ 1864829 h 3444247"/>
              <a:gd name="connsiteX32-65" fmla="*/ 6996296 w 6996296"/>
              <a:gd name="connsiteY32-66" fmla="*/ 1781702 h 3444247"/>
              <a:gd name="connsiteX33-67" fmla="*/ 6933951 w 6996296"/>
              <a:gd name="connsiteY33-68" fmla="*/ 1303720 h 3444247"/>
              <a:gd name="connsiteX34-69" fmla="*/ 6913169 w 6996296"/>
              <a:gd name="connsiteY34-70" fmla="*/ 1220592 h 3444247"/>
              <a:gd name="connsiteX35-71" fmla="*/ 6871606 w 6996296"/>
              <a:gd name="connsiteY35-72" fmla="*/ 1095902 h 3444247"/>
              <a:gd name="connsiteX36-73" fmla="*/ 6892387 w 6996296"/>
              <a:gd name="connsiteY36-74" fmla="*/ 888083 h 3444247"/>
              <a:gd name="connsiteX37-75" fmla="*/ 6809260 w 6996296"/>
              <a:gd name="connsiteY37-76" fmla="*/ 763392 h 3444247"/>
              <a:gd name="connsiteX38-77" fmla="*/ 6788478 w 6996296"/>
              <a:gd name="connsiteY38-78" fmla="*/ 77592 h 3444247"/>
              <a:gd name="connsiteX39-79" fmla="*/ 5084369 w 6996296"/>
              <a:gd name="connsiteY39-80" fmla="*/ 139938 h 3444247"/>
              <a:gd name="connsiteX40-81" fmla="*/ 4876551 w 6996296"/>
              <a:gd name="connsiteY40-82" fmla="*/ 181502 h 3444247"/>
              <a:gd name="connsiteX41-83" fmla="*/ 4585606 w 6996296"/>
              <a:gd name="connsiteY41-84" fmla="*/ 223065 h 3444247"/>
              <a:gd name="connsiteX42-85" fmla="*/ 4523260 w 6996296"/>
              <a:gd name="connsiteY42-86" fmla="*/ 243847 h 3444247"/>
              <a:gd name="connsiteX43-87" fmla="*/ 4440133 w 6996296"/>
              <a:gd name="connsiteY43-88" fmla="*/ 223065 h 3444247"/>
              <a:gd name="connsiteX44-89" fmla="*/ 4253096 w 6996296"/>
              <a:gd name="connsiteY44-90" fmla="*/ 139938 h 3444247"/>
              <a:gd name="connsiteX45-91" fmla="*/ 4066060 w 6996296"/>
              <a:gd name="connsiteY45-92" fmla="*/ 119156 h 3444247"/>
              <a:gd name="connsiteX46-93" fmla="*/ 3962151 w 6996296"/>
              <a:gd name="connsiteY46-94" fmla="*/ 77592 h 3444247"/>
              <a:gd name="connsiteX47-95" fmla="*/ 3567296 w 6996296"/>
              <a:gd name="connsiteY47-96" fmla="*/ 98374 h 3444247"/>
              <a:gd name="connsiteX48-97" fmla="*/ 3317915 w 6996296"/>
              <a:gd name="connsiteY48-98" fmla="*/ 181502 h 3444247"/>
              <a:gd name="connsiteX49-99" fmla="*/ 3214006 w 6996296"/>
              <a:gd name="connsiteY49-100" fmla="*/ 202283 h 3444247"/>
              <a:gd name="connsiteX50-101" fmla="*/ 1987878 w 6996296"/>
              <a:gd name="connsiteY50-102" fmla="*/ 181502 h 3444247"/>
              <a:gd name="connsiteX51-103" fmla="*/ 1904751 w 6996296"/>
              <a:gd name="connsiteY51-104" fmla="*/ 119156 h 3444247"/>
              <a:gd name="connsiteX52-105" fmla="*/ 1842406 w 6996296"/>
              <a:gd name="connsiteY52-106" fmla="*/ 98374 h 3444247"/>
              <a:gd name="connsiteX53-107" fmla="*/ 1530678 w 6996296"/>
              <a:gd name="connsiteY53-108" fmla="*/ 139938 h 3444247"/>
              <a:gd name="connsiteX54-109" fmla="*/ 1447551 w 6996296"/>
              <a:gd name="connsiteY54-110" fmla="*/ 160720 h 3444247"/>
              <a:gd name="connsiteX55-111" fmla="*/ 1218951 w 6996296"/>
              <a:gd name="connsiteY55-112" fmla="*/ 202283 h 3444247"/>
              <a:gd name="connsiteX56-113" fmla="*/ 803315 w 6996296"/>
              <a:gd name="connsiteY56-114" fmla="*/ 181502 h 3444247"/>
              <a:gd name="connsiteX57-115" fmla="*/ 740969 w 6996296"/>
              <a:gd name="connsiteY57-116" fmla="*/ 160720 h 3444247"/>
              <a:gd name="connsiteX58-117" fmla="*/ 470806 w 6996296"/>
              <a:gd name="connsiteY58-118" fmla="*/ 181502 h 3444247"/>
              <a:gd name="connsiteX59-119" fmla="*/ 283769 w 6996296"/>
              <a:gd name="connsiteY59-120" fmla="*/ 243847 h 3444247"/>
              <a:gd name="connsiteX60-121" fmla="*/ 221424 w 6996296"/>
              <a:gd name="connsiteY60-122" fmla="*/ 181502 h 3444247"/>
              <a:gd name="connsiteX61-123" fmla="*/ 55169 w 6996296"/>
              <a:gd name="connsiteY61-124" fmla="*/ 181502 h 3444247"/>
              <a:gd name="connsiteX62-125" fmla="*/ 13606 w 6996296"/>
              <a:gd name="connsiteY62-126" fmla="*/ 514011 h 3444247"/>
              <a:gd name="connsiteX0-127" fmla="*/ 44073 w 6996296"/>
              <a:gd name="connsiteY0-128" fmla="*/ 505294 h 3444247"/>
              <a:gd name="connsiteX1-129" fmla="*/ 138296 w 6996296"/>
              <a:gd name="connsiteY1-130" fmla="*/ 2384374 h 3444247"/>
              <a:gd name="connsiteX2-131" fmla="*/ 159078 w 6996296"/>
              <a:gd name="connsiteY2-132" fmla="*/ 2675320 h 3444247"/>
              <a:gd name="connsiteX3-133" fmla="*/ 200642 w 6996296"/>
              <a:gd name="connsiteY3-134" fmla="*/ 3049392 h 3444247"/>
              <a:gd name="connsiteX4-135" fmla="*/ 221424 w 6996296"/>
              <a:gd name="connsiteY4-136" fmla="*/ 3111738 h 3444247"/>
              <a:gd name="connsiteX5-137" fmla="*/ 262987 w 6996296"/>
              <a:gd name="connsiteY5-138" fmla="*/ 3319556 h 3444247"/>
              <a:gd name="connsiteX6-139" fmla="*/ 1405987 w 6996296"/>
              <a:gd name="connsiteY6-140" fmla="*/ 3340338 h 3444247"/>
              <a:gd name="connsiteX7-141" fmla="*/ 1426769 w 6996296"/>
              <a:gd name="connsiteY7-142" fmla="*/ 3402683 h 3444247"/>
              <a:gd name="connsiteX8-143" fmla="*/ 2382733 w 6996296"/>
              <a:gd name="connsiteY8-144" fmla="*/ 3444247 h 3444247"/>
              <a:gd name="connsiteX9-145" fmla="*/ 3089315 w 6996296"/>
              <a:gd name="connsiteY9-146" fmla="*/ 3402683 h 3444247"/>
              <a:gd name="connsiteX10-147" fmla="*/ 3172442 w 6996296"/>
              <a:gd name="connsiteY10-148" fmla="*/ 3381902 h 3444247"/>
              <a:gd name="connsiteX11-149" fmla="*/ 4003715 w 6996296"/>
              <a:gd name="connsiteY11-150" fmla="*/ 3402683 h 3444247"/>
              <a:gd name="connsiteX12-151" fmla="*/ 4315442 w 6996296"/>
              <a:gd name="connsiteY12-152" fmla="*/ 3361120 h 3444247"/>
              <a:gd name="connsiteX13-153" fmla="*/ 4440133 w 6996296"/>
              <a:gd name="connsiteY13-154" fmla="*/ 3319556 h 3444247"/>
              <a:gd name="connsiteX14-155" fmla="*/ 5167496 w 6996296"/>
              <a:gd name="connsiteY14-156" fmla="*/ 3361120 h 3444247"/>
              <a:gd name="connsiteX15-157" fmla="*/ 5437660 w 6996296"/>
              <a:gd name="connsiteY15-158" fmla="*/ 3340338 h 3444247"/>
              <a:gd name="connsiteX16-159" fmla="*/ 5520787 w 6996296"/>
              <a:gd name="connsiteY16-160" fmla="*/ 3298774 h 3444247"/>
              <a:gd name="connsiteX17-161" fmla="*/ 5583133 w 6996296"/>
              <a:gd name="connsiteY17-162" fmla="*/ 3277992 h 3444247"/>
              <a:gd name="connsiteX18-163" fmla="*/ 5707824 w 6996296"/>
              <a:gd name="connsiteY18-164" fmla="*/ 3194865 h 3444247"/>
              <a:gd name="connsiteX19-165" fmla="*/ 5832515 w 6996296"/>
              <a:gd name="connsiteY19-166" fmla="*/ 3215647 h 3444247"/>
              <a:gd name="connsiteX20-167" fmla="*/ 5977987 w 6996296"/>
              <a:gd name="connsiteY20-168" fmla="*/ 3277992 h 3444247"/>
              <a:gd name="connsiteX21-169" fmla="*/ 6061115 w 6996296"/>
              <a:gd name="connsiteY21-170" fmla="*/ 3340338 h 3444247"/>
              <a:gd name="connsiteX22-171" fmla="*/ 6580660 w 6996296"/>
              <a:gd name="connsiteY22-172" fmla="*/ 3257211 h 3444247"/>
              <a:gd name="connsiteX23-173" fmla="*/ 6726133 w 6996296"/>
              <a:gd name="connsiteY23-174" fmla="*/ 3132520 h 3444247"/>
              <a:gd name="connsiteX24-175" fmla="*/ 6767696 w 6996296"/>
              <a:gd name="connsiteY24-176" fmla="*/ 3070174 h 3444247"/>
              <a:gd name="connsiteX25-177" fmla="*/ 6809260 w 6996296"/>
              <a:gd name="connsiteY25-178" fmla="*/ 2945483 h 3444247"/>
              <a:gd name="connsiteX26-179" fmla="*/ 6830042 w 6996296"/>
              <a:gd name="connsiteY26-180" fmla="*/ 2675320 h 3444247"/>
              <a:gd name="connsiteX27-181" fmla="*/ 6850824 w 6996296"/>
              <a:gd name="connsiteY27-182" fmla="*/ 2571411 h 3444247"/>
              <a:gd name="connsiteX28-183" fmla="*/ 6892387 w 6996296"/>
              <a:gd name="connsiteY28-184" fmla="*/ 2238902 h 3444247"/>
              <a:gd name="connsiteX29-185" fmla="*/ 6933951 w 6996296"/>
              <a:gd name="connsiteY29-186" fmla="*/ 1947956 h 3444247"/>
              <a:gd name="connsiteX30-187" fmla="*/ 6975515 w 6996296"/>
              <a:gd name="connsiteY30-188" fmla="*/ 1864829 h 3444247"/>
              <a:gd name="connsiteX31-189" fmla="*/ 6996296 w 6996296"/>
              <a:gd name="connsiteY31-190" fmla="*/ 1781702 h 3444247"/>
              <a:gd name="connsiteX32-191" fmla="*/ 6933951 w 6996296"/>
              <a:gd name="connsiteY32-192" fmla="*/ 1303720 h 3444247"/>
              <a:gd name="connsiteX33-193" fmla="*/ 6913169 w 6996296"/>
              <a:gd name="connsiteY33-194" fmla="*/ 1220592 h 3444247"/>
              <a:gd name="connsiteX34-195" fmla="*/ 6871606 w 6996296"/>
              <a:gd name="connsiteY34-196" fmla="*/ 1095902 h 3444247"/>
              <a:gd name="connsiteX35-197" fmla="*/ 6892387 w 6996296"/>
              <a:gd name="connsiteY35-198" fmla="*/ 888083 h 3444247"/>
              <a:gd name="connsiteX36-199" fmla="*/ 6809260 w 6996296"/>
              <a:gd name="connsiteY36-200" fmla="*/ 763392 h 3444247"/>
              <a:gd name="connsiteX37-201" fmla="*/ 6788478 w 6996296"/>
              <a:gd name="connsiteY37-202" fmla="*/ 77592 h 3444247"/>
              <a:gd name="connsiteX38-203" fmla="*/ 5084369 w 6996296"/>
              <a:gd name="connsiteY38-204" fmla="*/ 139938 h 3444247"/>
              <a:gd name="connsiteX39-205" fmla="*/ 4876551 w 6996296"/>
              <a:gd name="connsiteY39-206" fmla="*/ 181502 h 3444247"/>
              <a:gd name="connsiteX40-207" fmla="*/ 4585606 w 6996296"/>
              <a:gd name="connsiteY40-208" fmla="*/ 223065 h 3444247"/>
              <a:gd name="connsiteX41-209" fmla="*/ 4523260 w 6996296"/>
              <a:gd name="connsiteY41-210" fmla="*/ 243847 h 3444247"/>
              <a:gd name="connsiteX42-211" fmla="*/ 4440133 w 6996296"/>
              <a:gd name="connsiteY42-212" fmla="*/ 223065 h 3444247"/>
              <a:gd name="connsiteX43-213" fmla="*/ 4253096 w 6996296"/>
              <a:gd name="connsiteY43-214" fmla="*/ 139938 h 3444247"/>
              <a:gd name="connsiteX44-215" fmla="*/ 4066060 w 6996296"/>
              <a:gd name="connsiteY44-216" fmla="*/ 119156 h 3444247"/>
              <a:gd name="connsiteX45-217" fmla="*/ 3962151 w 6996296"/>
              <a:gd name="connsiteY45-218" fmla="*/ 77592 h 3444247"/>
              <a:gd name="connsiteX46-219" fmla="*/ 3567296 w 6996296"/>
              <a:gd name="connsiteY46-220" fmla="*/ 98374 h 3444247"/>
              <a:gd name="connsiteX47-221" fmla="*/ 3317915 w 6996296"/>
              <a:gd name="connsiteY47-222" fmla="*/ 181502 h 3444247"/>
              <a:gd name="connsiteX48-223" fmla="*/ 3214006 w 6996296"/>
              <a:gd name="connsiteY48-224" fmla="*/ 202283 h 3444247"/>
              <a:gd name="connsiteX49-225" fmla="*/ 1987878 w 6996296"/>
              <a:gd name="connsiteY49-226" fmla="*/ 181502 h 3444247"/>
              <a:gd name="connsiteX50-227" fmla="*/ 1904751 w 6996296"/>
              <a:gd name="connsiteY50-228" fmla="*/ 119156 h 3444247"/>
              <a:gd name="connsiteX51-229" fmla="*/ 1842406 w 6996296"/>
              <a:gd name="connsiteY51-230" fmla="*/ 98374 h 3444247"/>
              <a:gd name="connsiteX52-231" fmla="*/ 1530678 w 6996296"/>
              <a:gd name="connsiteY52-232" fmla="*/ 139938 h 3444247"/>
              <a:gd name="connsiteX53-233" fmla="*/ 1447551 w 6996296"/>
              <a:gd name="connsiteY53-234" fmla="*/ 160720 h 3444247"/>
              <a:gd name="connsiteX54-235" fmla="*/ 1218951 w 6996296"/>
              <a:gd name="connsiteY54-236" fmla="*/ 202283 h 3444247"/>
              <a:gd name="connsiteX55-237" fmla="*/ 803315 w 6996296"/>
              <a:gd name="connsiteY55-238" fmla="*/ 181502 h 3444247"/>
              <a:gd name="connsiteX56-239" fmla="*/ 740969 w 6996296"/>
              <a:gd name="connsiteY56-240" fmla="*/ 160720 h 3444247"/>
              <a:gd name="connsiteX57-241" fmla="*/ 470806 w 6996296"/>
              <a:gd name="connsiteY57-242" fmla="*/ 181502 h 3444247"/>
              <a:gd name="connsiteX58-243" fmla="*/ 283769 w 6996296"/>
              <a:gd name="connsiteY58-244" fmla="*/ 243847 h 3444247"/>
              <a:gd name="connsiteX59-245" fmla="*/ 221424 w 6996296"/>
              <a:gd name="connsiteY59-246" fmla="*/ 181502 h 3444247"/>
              <a:gd name="connsiteX60-247" fmla="*/ 55169 w 6996296"/>
              <a:gd name="connsiteY60-248" fmla="*/ 181502 h 3444247"/>
              <a:gd name="connsiteX61-249" fmla="*/ 13606 w 6996296"/>
              <a:gd name="connsiteY61-250" fmla="*/ 514011 h 3444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11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2555153" y="-91809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3995142" y="-28899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51278" y="-64495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19497" y="1198877"/>
            <a:ext cx="1169041" cy="2264487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61601" y="1803401"/>
            <a:ext cx="1391668" cy="2157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07283" y="3421219"/>
            <a:ext cx="6003442" cy="466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4 000 + 3 000 = 7 000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FCA32C">
                    <a:lumMod val="50000"/>
                  </a:srgbClr>
                </a:solidFill>
              </a:ln>
              <a:solidFill>
                <a:srgbClr val="FCA32C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r="48739"/>
          <a:stretch>
            <a:fillRect/>
          </a:stretch>
        </p:blipFill>
        <p:spPr>
          <a:xfrm>
            <a:off x="7855552" y="1325239"/>
            <a:ext cx="1964723" cy="4537074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01" y="3145036"/>
            <a:ext cx="3632200" cy="363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1301 C 2.08333E-7 0.1882 -0.13021 0.26065 -0.23568 0.26065 L -0.47096 0.26065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73624" y="1013391"/>
            <a:ext cx="4000816" cy="2514599"/>
          </a:xfrm>
          <a:prstGeom prst="rect">
            <a:avLst/>
          </a:prstGeom>
        </p:spPr>
      </p:pic>
      <p:pic>
        <p:nvPicPr>
          <p:cNvPr id="20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2892077" y="2110049"/>
            <a:ext cx="7518400" cy="2729033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-1" fmla="*/ 96733 w 6996296"/>
              <a:gd name="connsiteY0-2" fmla="*/ 368538 h 3444247"/>
              <a:gd name="connsiteX1-3" fmla="*/ 44073 w 6996296"/>
              <a:gd name="connsiteY1-4" fmla="*/ 505294 h 3444247"/>
              <a:gd name="connsiteX2-5" fmla="*/ 138296 w 6996296"/>
              <a:gd name="connsiteY2-6" fmla="*/ 2384374 h 3444247"/>
              <a:gd name="connsiteX3-7" fmla="*/ 159078 w 6996296"/>
              <a:gd name="connsiteY3-8" fmla="*/ 2675320 h 3444247"/>
              <a:gd name="connsiteX4-9" fmla="*/ 200642 w 6996296"/>
              <a:gd name="connsiteY4-10" fmla="*/ 3049392 h 3444247"/>
              <a:gd name="connsiteX5-11" fmla="*/ 221424 w 6996296"/>
              <a:gd name="connsiteY5-12" fmla="*/ 3111738 h 3444247"/>
              <a:gd name="connsiteX6-13" fmla="*/ 262987 w 6996296"/>
              <a:gd name="connsiteY6-14" fmla="*/ 3319556 h 3444247"/>
              <a:gd name="connsiteX7-15" fmla="*/ 1405987 w 6996296"/>
              <a:gd name="connsiteY7-16" fmla="*/ 3340338 h 3444247"/>
              <a:gd name="connsiteX8-17" fmla="*/ 1426769 w 6996296"/>
              <a:gd name="connsiteY8-18" fmla="*/ 3402683 h 3444247"/>
              <a:gd name="connsiteX9-19" fmla="*/ 2382733 w 6996296"/>
              <a:gd name="connsiteY9-20" fmla="*/ 3444247 h 3444247"/>
              <a:gd name="connsiteX10-21" fmla="*/ 3089315 w 6996296"/>
              <a:gd name="connsiteY10-22" fmla="*/ 3402683 h 3444247"/>
              <a:gd name="connsiteX11-23" fmla="*/ 3172442 w 6996296"/>
              <a:gd name="connsiteY11-24" fmla="*/ 3381902 h 3444247"/>
              <a:gd name="connsiteX12-25" fmla="*/ 4003715 w 6996296"/>
              <a:gd name="connsiteY12-26" fmla="*/ 3402683 h 3444247"/>
              <a:gd name="connsiteX13-27" fmla="*/ 4315442 w 6996296"/>
              <a:gd name="connsiteY13-28" fmla="*/ 3361120 h 3444247"/>
              <a:gd name="connsiteX14-29" fmla="*/ 4440133 w 6996296"/>
              <a:gd name="connsiteY14-30" fmla="*/ 3319556 h 3444247"/>
              <a:gd name="connsiteX15-31" fmla="*/ 5167496 w 6996296"/>
              <a:gd name="connsiteY15-32" fmla="*/ 3361120 h 3444247"/>
              <a:gd name="connsiteX16-33" fmla="*/ 5437660 w 6996296"/>
              <a:gd name="connsiteY16-34" fmla="*/ 3340338 h 3444247"/>
              <a:gd name="connsiteX17-35" fmla="*/ 5520787 w 6996296"/>
              <a:gd name="connsiteY17-36" fmla="*/ 3298774 h 3444247"/>
              <a:gd name="connsiteX18-37" fmla="*/ 5583133 w 6996296"/>
              <a:gd name="connsiteY18-38" fmla="*/ 3277992 h 3444247"/>
              <a:gd name="connsiteX19-39" fmla="*/ 5707824 w 6996296"/>
              <a:gd name="connsiteY19-40" fmla="*/ 3194865 h 3444247"/>
              <a:gd name="connsiteX20-41" fmla="*/ 5832515 w 6996296"/>
              <a:gd name="connsiteY20-42" fmla="*/ 3215647 h 3444247"/>
              <a:gd name="connsiteX21-43" fmla="*/ 5977987 w 6996296"/>
              <a:gd name="connsiteY21-44" fmla="*/ 3277992 h 3444247"/>
              <a:gd name="connsiteX22-45" fmla="*/ 6061115 w 6996296"/>
              <a:gd name="connsiteY22-46" fmla="*/ 3340338 h 3444247"/>
              <a:gd name="connsiteX23-47" fmla="*/ 6580660 w 6996296"/>
              <a:gd name="connsiteY23-48" fmla="*/ 3257211 h 3444247"/>
              <a:gd name="connsiteX24-49" fmla="*/ 6726133 w 6996296"/>
              <a:gd name="connsiteY24-50" fmla="*/ 3132520 h 3444247"/>
              <a:gd name="connsiteX25-51" fmla="*/ 6767696 w 6996296"/>
              <a:gd name="connsiteY25-52" fmla="*/ 3070174 h 3444247"/>
              <a:gd name="connsiteX26-53" fmla="*/ 6809260 w 6996296"/>
              <a:gd name="connsiteY26-54" fmla="*/ 2945483 h 3444247"/>
              <a:gd name="connsiteX27-55" fmla="*/ 6830042 w 6996296"/>
              <a:gd name="connsiteY27-56" fmla="*/ 2675320 h 3444247"/>
              <a:gd name="connsiteX28-57" fmla="*/ 6850824 w 6996296"/>
              <a:gd name="connsiteY28-58" fmla="*/ 2571411 h 3444247"/>
              <a:gd name="connsiteX29-59" fmla="*/ 6892387 w 6996296"/>
              <a:gd name="connsiteY29-60" fmla="*/ 2238902 h 3444247"/>
              <a:gd name="connsiteX30-61" fmla="*/ 6933951 w 6996296"/>
              <a:gd name="connsiteY30-62" fmla="*/ 1947956 h 3444247"/>
              <a:gd name="connsiteX31-63" fmla="*/ 6975515 w 6996296"/>
              <a:gd name="connsiteY31-64" fmla="*/ 1864829 h 3444247"/>
              <a:gd name="connsiteX32-65" fmla="*/ 6996296 w 6996296"/>
              <a:gd name="connsiteY32-66" fmla="*/ 1781702 h 3444247"/>
              <a:gd name="connsiteX33-67" fmla="*/ 6933951 w 6996296"/>
              <a:gd name="connsiteY33-68" fmla="*/ 1303720 h 3444247"/>
              <a:gd name="connsiteX34-69" fmla="*/ 6913169 w 6996296"/>
              <a:gd name="connsiteY34-70" fmla="*/ 1220592 h 3444247"/>
              <a:gd name="connsiteX35-71" fmla="*/ 6871606 w 6996296"/>
              <a:gd name="connsiteY35-72" fmla="*/ 1095902 h 3444247"/>
              <a:gd name="connsiteX36-73" fmla="*/ 6892387 w 6996296"/>
              <a:gd name="connsiteY36-74" fmla="*/ 888083 h 3444247"/>
              <a:gd name="connsiteX37-75" fmla="*/ 6809260 w 6996296"/>
              <a:gd name="connsiteY37-76" fmla="*/ 763392 h 3444247"/>
              <a:gd name="connsiteX38-77" fmla="*/ 6788478 w 6996296"/>
              <a:gd name="connsiteY38-78" fmla="*/ 77592 h 3444247"/>
              <a:gd name="connsiteX39-79" fmla="*/ 5084369 w 6996296"/>
              <a:gd name="connsiteY39-80" fmla="*/ 139938 h 3444247"/>
              <a:gd name="connsiteX40-81" fmla="*/ 4876551 w 6996296"/>
              <a:gd name="connsiteY40-82" fmla="*/ 181502 h 3444247"/>
              <a:gd name="connsiteX41-83" fmla="*/ 4585606 w 6996296"/>
              <a:gd name="connsiteY41-84" fmla="*/ 223065 h 3444247"/>
              <a:gd name="connsiteX42-85" fmla="*/ 4523260 w 6996296"/>
              <a:gd name="connsiteY42-86" fmla="*/ 243847 h 3444247"/>
              <a:gd name="connsiteX43-87" fmla="*/ 4440133 w 6996296"/>
              <a:gd name="connsiteY43-88" fmla="*/ 223065 h 3444247"/>
              <a:gd name="connsiteX44-89" fmla="*/ 4253096 w 6996296"/>
              <a:gd name="connsiteY44-90" fmla="*/ 139938 h 3444247"/>
              <a:gd name="connsiteX45-91" fmla="*/ 4066060 w 6996296"/>
              <a:gd name="connsiteY45-92" fmla="*/ 119156 h 3444247"/>
              <a:gd name="connsiteX46-93" fmla="*/ 3962151 w 6996296"/>
              <a:gd name="connsiteY46-94" fmla="*/ 77592 h 3444247"/>
              <a:gd name="connsiteX47-95" fmla="*/ 3567296 w 6996296"/>
              <a:gd name="connsiteY47-96" fmla="*/ 98374 h 3444247"/>
              <a:gd name="connsiteX48-97" fmla="*/ 3317915 w 6996296"/>
              <a:gd name="connsiteY48-98" fmla="*/ 181502 h 3444247"/>
              <a:gd name="connsiteX49-99" fmla="*/ 3214006 w 6996296"/>
              <a:gd name="connsiteY49-100" fmla="*/ 202283 h 3444247"/>
              <a:gd name="connsiteX50-101" fmla="*/ 1987878 w 6996296"/>
              <a:gd name="connsiteY50-102" fmla="*/ 181502 h 3444247"/>
              <a:gd name="connsiteX51-103" fmla="*/ 1904751 w 6996296"/>
              <a:gd name="connsiteY51-104" fmla="*/ 119156 h 3444247"/>
              <a:gd name="connsiteX52-105" fmla="*/ 1842406 w 6996296"/>
              <a:gd name="connsiteY52-106" fmla="*/ 98374 h 3444247"/>
              <a:gd name="connsiteX53-107" fmla="*/ 1530678 w 6996296"/>
              <a:gd name="connsiteY53-108" fmla="*/ 139938 h 3444247"/>
              <a:gd name="connsiteX54-109" fmla="*/ 1447551 w 6996296"/>
              <a:gd name="connsiteY54-110" fmla="*/ 160720 h 3444247"/>
              <a:gd name="connsiteX55-111" fmla="*/ 1218951 w 6996296"/>
              <a:gd name="connsiteY55-112" fmla="*/ 202283 h 3444247"/>
              <a:gd name="connsiteX56-113" fmla="*/ 803315 w 6996296"/>
              <a:gd name="connsiteY56-114" fmla="*/ 181502 h 3444247"/>
              <a:gd name="connsiteX57-115" fmla="*/ 740969 w 6996296"/>
              <a:gd name="connsiteY57-116" fmla="*/ 160720 h 3444247"/>
              <a:gd name="connsiteX58-117" fmla="*/ 470806 w 6996296"/>
              <a:gd name="connsiteY58-118" fmla="*/ 181502 h 3444247"/>
              <a:gd name="connsiteX59-119" fmla="*/ 283769 w 6996296"/>
              <a:gd name="connsiteY59-120" fmla="*/ 243847 h 3444247"/>
              <a:gd name="connsiteX60-121" fmla="*/ 221424 w 6996296"/>
              <a:gd name="connsiteY60-122" fmla="*/ 181502 h 3444247"/>
              <a:gd name="connsiteX61-123" fmla="*/ 55169 w 6996296"/>
              <a:gd name="connsiteY61-124" fmla="*/ 181502 h 3444247"/>
              <a:gd name="connsiteX62-125" fmla="*/ 13606 w 6996296"/>
              <a:gd name="connsiteY62-126" fmla="*/ 514011 h 3444247"/>
              <a:gd name="connsiteX0-127" fmla="*/ 44073 w 6996296"/>
              <a:gd name="connsiteY0-128" fmla="*/ 505294 h 3444247"/>
              <a:gd name="connsiteX1-129" fmla="*/ 138296 w 6996296"/>
              <a:gd name="connsiteY1-130" fmla="*/ 2384374 h 3444247"/>
              <a:gd name="connsiteX2-131" fmla="*/ 159078 w 6996296"/>
              <a:gd name="connsiteY2-132" fmla="*/ 2675320 h 3444247"/>
              <a:gd name="connsiteX3-133" fmla="*/ 200642 w 6996296"/>
              <a:gd name="connsiteY3-134" fmla="*/ 3049392 h 3444247"/>
              <a:gd name="connsiteX4-135" fmla="*/ 221424 w 6996296"/>
              <a:gd name="connsiteY4-136" fmla="*/ 3111738 h 3444247"/>
              <a:gd name="connsiteX5-137" fmla="*/ 262987 w 6996296"/>
              <a:gd name="connsiteY5-138" fmla="*/ 3319556 h 3444247"/>
              <a:gd name="connsiteX6-139" fmla="*/ 1405987 w 6996296"/>
              <a:gd name="connsiteY6-140" fmla="*/ 3340338 h 3444247"/>
              <a:gd name="connsiteX7-141" fmla="*/ 1426769 w 6996296"/>
              <a:gd name="connsiteY7-142" fmla="*/ 3402683 h 3444247"/>
              <a:gd name="connsiteX8-143" fmla="*/ 2382733 w 6996296"/>
              <a:gd name="connsiteY8-144" fmla="*/ 3444247 h 3444247"/>
              <a:gd name="connsiteX9-145" fmla="*/ 3089315 w 6996296"/>
              <a:gd name="connsiteY9-146" fmla="*/ 3402683 h 3444247"/>
              <a:gd name="connsiteX10-147" fmla="*/ 3172442 w 6996296"/>
              <a:gd name="connsiteY10-148" fmla="*/ 3381902 h 3444247"/>
              <a:gd name="connsiteX11-149" fmla="*/ 4003715 w 6996296"/>
              <a:gd name="connsiteY11-150" fmla="*/ 3402683 h 3444247"/>
              <a:gd name="connsiteX12-151" fmla="*/ 4315442 w 6996296"/>
              <a:gd name="connsiteY12-152" fmla="*/ 3361120 h 3444247"/>
              <a:gd name="connsiteX13-153" fmla="*/ 4440133 w 6996296"/>
              <a:gd name="connsiteY13-154" fmla="*/ 3319556 h 3444247"/>
              <a:gd name="connsiteX14-155" fmla="*/ 5167496 w 6996296"/>
              <a:gd name="connsiteY14-156" fmla="*/ 3361120 h 3444247"/>
              <a:gd name="connsiteX15-157" fmla="*/ 5437660 w 6996296"/>
              <a:gd name="connsiteY15-158" fmla="*/ 3340338 h 3444247"/>
              <a:gd name="connsiteX16-159" fmla="*/ 5520787 w 6996296"/>
              <a:gd name="connsiteY16-160" fmla="*/ 3298774 h 3444247"/>
              <a:gd name="connsiteX17-161" fmla="*/ 5583133 w 6996296"/>
              <a:gd name="connsiteY17-162" fmla="*/ 3277992 h 3444247"/>
              <a:gd name="connsiteX18-163" fmla="*/ 5707824 w 6996296"/>
              <a:gd name="connsiteY18-164" fmla="*/ 3194865 h 3444247"/>
              <a:gd name="connsiteX19-165" fmla="*/ 5832515 w 6996296"/>
              <a:gd name="connsiteY19-166" fmla="*/ 3215647 h 3444247"/>
              <a:gd name="connsiteX20-167" fmla="*/ 5977987 w 6996296"/>
              <a:gd name="connsiteY20-168" fmla="*/ 3277992 h 3444247"/>
              <a:gd name="connsiteX21-169" fmla="*/ 6061115 w 6996296"/>
              <a:gd name="connsiteY21-170" fmla="*/ 3340338 h 3444247"/>
              <a:gd name="connsiteX22-171" fmla="*/ 6580660 w 6996296"/>
              <a:gd name="connsiteY22-172" fmla="*/ 3257211 h 3444247"/>
              <a:gd name="connsiteX23-173" fmla="*/ 6726133 w 6996296"/>
              <a:gd name="connsiteY23-174" fmla="*/ 3132520 h 3444247"/>
              <a:gd name="connsiteX24-175" fmla="*/ 6767696 w 6996296"/>
              <a:gd name="connsiteY24-176" fmla="*/ 3070174 h 3444247"/>
              <a:gd name="connsiteX25-177" fmla="*/ 6809260 w 6996296"/>
              <a:gd name="connsiteY25-178" fmla="*/ 2945483 h 3444247"/>
              <a:gd name="connsiteX26-179" fmla="*/ 6830042 w 6996296"/>
              <a:gd name="connsiteY26-180" fmla="*/ 2675320 h 3444247"/>
              <a:gd name="connsiteX27-181" fmla="*/ 6850824 w 6996296"/>
              <a:gd name="connsiteY27-182" fmla="*/ 2571411 h 3444247"/>
              <a:gd name="connsiteX28-183" fmla="*/ 6892387 w 6996296"/>
              <a:gd name="connsiteY28-184" fmla="*/ 2238902 h 3444247"/>
              <a:gd name="connsiteX29-185" fmla="*/ 6933951 w 6996296"/>
              <a:gd name="connsiteY29-186" fmla="*/ 1947956 h 3444247"/>
              <a:gd name="connsiteX30-187" fmla="*/ 6975515 w 6996296"/>
              <a:gd name="connsiteY30-188" fmla="*/ 1864829 h 3444247"/>
              <a:gd name="connsiteX31-189" fmla="*/ 6996296 w 6996296"/>
              <a:gd name="connsiteY31-190" fmla="*/ 1781702 h 3444247"/>
              <a:gd name="connsiteX32-191" fmla="*/ 6933951 w 6996296"/>
              <a:gd name="connsiteY32-192" fmla="*/ 1303720 h 3444247"/>
              <a:gd name="connsiteX33-193" fmla="*/ 6913169 w 6996296"/>
              <a:gd name="connsiteY33-194" fmla="*/ 1220592 h 3444247"/>
              <a:gd name="connsiteX34-195" fmla="*/ 6871606 w 6996296"/>
              <a:gd name="connsiteY34-196" fmla="*/ 1095902 h 3444247"/>
              <a:gd name="connsiteX35-197" fmla="*/ 6892387 w 6996296"/>
              <a:gd name="connsiteY35-198" fmla="*/ 888083 h 3444247"/>
              <a:gd name="connsiteX36-199" fmla="*/ 6809260 w 6996296"/>
              <a:gd name="connsiteY36-200" fmla="*/ 763392 h 3444247"/>
              <a:gd name="connsiteX37-201" fmla="*/ 6788478 w 6996296"/>
              <a:gd name="connsiteY37-202" fmla="*/ 77592 h 3444247"/>
              <a:gd name="connsiteX38-203" fmla="*/ 5084369 w 6996296"/>
              <a:gd name="connsiteY38-204" fmla="*/ 139938 h 3444247"/>
              <a:gd name="connsiteX39-205" fmla="*/ 4876551 w 6996296"/>
              <a:gd name="connsiteY39-206" fmla="*/ 181502 h 3444247"/>
              <a:gd name="connsiteX40-207" fmla="*/ 4585606 w 6996296"/>
              <a:gd name="connsiteY40-208" fmla="*/ 223065 h 3444247"/>
              <a:gd name="connsiteX41-209" fmla="*/ 4523260 w 6996296"/>
              <a:gd name="connsiteY41-210" fmla="*/ 243847 h 3444247"/>
              <a:gd name="connsiteX42-211" fmla="*/ 4440133 w 6996296"/>
              <a:gd name="connsiteY42-212" fmla="*/ 223065 h 3444247"/>
              <a:gd name="connsiteX43-213" fmla="*/ 4253096 w 6996296"/>
              <a:gd name="connsiteY43-214" fmla="*/ 139938 h 3444247"/>
              <a:gd name="connsiteX44-215" fmla="*/ 4066060 w 6996296"/>
              <a:gd name="connsiteY44-216" fmla="*/ 119156 h 3444247"/>
              <a:gd name="connsiteX45-217" fmla="*/ 3962151 w 6996296"/>
              <a:gd name="connsiteY45-218" fmla="*/ 77592 h 3444247"/>
              <a:gd name="connsiteX46-219" fmla="*/ 3567296 w 6996296"/>
              <a:gd name="connsiteY46-220" fmla="*/ 98374 h 3444247"/>
              <a:gd name="connsiteX47-221" fmla="*/ 3317915 w 6996296"/>
              <a:gd name="connsiteY47-222" fmla="*/ 181502 h 3444247"/>
              <a:gd name="connsiteX48-223" fmla="*/ 3214006 w 6996296"/>
              <a:gd name="connsiteY48-224" fmla="*/ 202283 h 3444247"/>
              <a:gd name="connsiteX49-225" fmla="*/ 1987878 w 6996296"/>
              <a:gd name="connsiteY49-226" fmla="*/ 181502 h 3444247"/>
              <a:gd name="connsiteX50-227" fmla="*/ 1904751 w 6996296"/>
              <a:gd name="connsiteY50-228" fmla="*/ 119156 h 3444247"/>
              <a:gd name="connsiteX51-229" fmla="*/ 1842406 w 6996296"/>
              <a:gd name="connsiteY51-230" fmla="*/ 98374 h 3444247"/>
              <a:gd name="connsiteX52-231" fmla="*/ 1530678 w 6996296"/>
              <a:gd name="connsiteY52-232" fmla="*/ 139938 h 3444247"/>
              <a:gd name="connsiteX53-233" fmla="*/ 1447551 w 6996296"/>
              <a:gd name="connsiteY53-234" fmla="*/ 160720 h 3444247"/>
              <a:gd name="connsiteX54-235" fmla="*/ 1218951 w 6996296"/>
              <a:gd name="connsiteY54-236" fmla="*/ 202283 h 3444247"/>
              <a:gd name="connsiteX55-237" fmla="*/ 803315 w 6996296"/>
              <a:gd name="connsiteY55-238" fmla="*/ 181502 h 3444247"/>
              <a:gd name="connsiteX56-239" fmla="*/ 740969 w 6996296"/>
              <a:gd name="connsiteY56-240" fmla="*/ 160720 h 3444247"/>
              <a:gd name="connsiteX57-241" fmla="*/ 470806 w 6996296"/>
              <a:gd name="connsiteY57-242" fmla="*/ 181502 h 3444247"/>
              <a:gd name="connsiteX58-243" fmla="*/ 283769 w 6996296"/>
              <a:gd name="connsiteY58-244" fmla="*/ 243847 h 3444247"/>
              <a:gd name="connsiteX59-245" fmla="*/ 221424 w 6996296"/>
              <a:gd name="connsiteY59-246" fmla="*/ 181502 h 3444247"/>
              <a:gd name="connsiteX60-247" fmla="*/ 55169 w 6996296"/>
              <a:gd name="connsiteY60-248" fmla="*/ 181502 h 3444247"/>
              <a:gd name="connsiteX61-249" fmla="*/ 13606 w 6996296"/>
              <a:gd name="connsiteY61-250" fmla="*/ 514011 h 3444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7" y="2196554"/>
            <a:ext cx="3182268" cy="4606559"/>
          </a:xfrm>
          <a:prstGeom prst="rect">
            <a:avLst/>
          </a:prstGeom>
        </p:spPr>
      </p:pic>
      <p:pic>
        <p:nvPicPr>
          <p:cNvPr id="11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435992" y="-8286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3633407" y="-481535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51278" y="-64495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7897" y="1097277"/>
            <a:ext cx="1169041" cy="2264487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60001" y="1701801"/>
            <a:ext cx="1391668" cy="2157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26310" y="3202305"/>
            <a:ext cx="7822565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32 000 + 8 000 = 40 000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FCA32C">
                    <a:lumMod val="50000"/>
                  </a:srgbClr>
                </a:solidFill>
              </a:ln>
              <a:solidFill>
                <a:srgbClr val="FCA32C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25"/>
          <a:stretch>
            <a:fillRect/>
          </a:stretch>
        </p:blipFill>
        <p:spPr>
          <a:xfrm rot="20820000">
            <a:off x="6912610" y="485775"/>
            <a:ext cx="3046730" cy="5327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5612 2.59259E-6 C -0.3711 2.59259E-6 -0.51185 0.0662 -0.51185 0.1199 L -0.51185 0.2398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11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73624" y="1013391"/>
            <a:ext cx="4000816" cy="2514599"/>
          </a:xfrm>
          <a:prstGeom prst="rect">
            <a:avLst/>
          </a:prstGeom>
        </p:spPr>
      </p:pic>
      <p:pic>
        <p:nvPicPr>
          <p:cNvPr id="20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1234440" y="2110105"/>
            <a:ext cx="10738485" cy="2729230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-1" fmla="*/ 96733 w 6996296"/>
              <a:gd name="connsiteY0-2" fmla="*/ 368538 h 3444247"/>
              <a:gd name="connsiteX1-3" fmla="*/ 44073 w 6996296"/>
              <a:gd name="connsiteY1-4" fmla="*/ 505294 h 3444247"/>
              <a:gd name="connsiteX2-5" fmla="*/ 138296 w 6996296"/>
              <a:gd name="connsiteY2-6" fmla="*/ 2384374 h 3444247"/>
              <a:gd name="connsiteX3-7" fmla="*/ 159078 w 6996296"/>
              <a:gd name="connsiteY3-8" fmla="*/ 2675320 h 3444247"/>
              <a:gd name="connsiteX4-9" fmla="*/ 200642 w 6996296"/>
              <a:gd name="connsiteY4-10" fmla="*/ 3049392 h 3444247"/>
              <a:gd name="connsiteX5-11" fmla="*/ 221424 w 6996296"/>
              <a:gd name="connsiteY5-12" fmla="*/ 3111738 h 3444247"/>
              <a:gd name="connsiteX6-13" fmla="*/ 262987 w 6996296"/>
              <a:gd name="connsiteY6-14" fmla="*/ 3319556 h 3444247"/>
              <a:gd name="connsiteX7-15" fmla="*/ 1405987 w 6996296"/>
              <a:gd name="connsiteY7-16" fmla="*/ 3340338 h 3444247"/>
              <a:gd name="connsiteX8-17" fmla="*/ 1426769 w 6996296"/>
              <a:gd name="connsiteY8-18" fmla="*/ 3402683 h 3444247"/>
              <a:gd name="connsiteX9-19" fmla="*/ 2382733 w 6996296"/>
              <a:gd name="connsiteY9-20" fmla="*/ 3444247 h 3444247"/>
              <a:gd name="connsiteX10-21" fmla="*/ 3089315 w 6996296"/>
              <a:gd name="connsiteY10-22" fmla="*/ 3402683 h 3444247"/>
              <a:gd name="connsiteX11-23" fmla="*/ 3172442 w 6996296"/>
              <a:gd name="connsiteY11-24" fmla="*/ 3381902 h 3444247"/>
              <a:gd name="connsiteX12-25" fmla="*/ 4003715 w 6996296"/>
              <a:gd name="connsiteY12-26" fmla="*/ 3402683 h 3444247"/>
              <a:gd name="connsiteX13-27" fmla="*/ 4315442 w 6996296"/>
              <a:gd name="connsiteY13-28" fmla="*/ 3361120 h 3444247"/>
              <a:gd name="connsiteX14-29" fmla="*/ 4440133 w 6996296"/>
              <a:gd name="connsiteY14-30" fmla="*/ 3319556 h 3444247"/>
              <a:gd name="connsiteX15-31" fmla="*/ 5167496 w 6996296"/>
              <a:gd name="connsiteY15-32" fmla="*/ 3361120 h 3444247"/>
              <a:gd name="connsiteX16-33" fmla="*/ 5437660 w 6996296"/>
              <a:gd name="connsiteY16-34" fmla="*/ 3340338 h 3444247"/>
              <a:gd name="connsiteX17-35" fmla="*/ 5520787 w 6996296"/>
              <a:gd name="connsiteY17-36" fmla="*/ 3298774 h 3444247"/>
              <a:gd name="connsiteX18-37" fmla="*/ 5583133 w 6996296"/>
              <a:gd name="connsiteY18-38" fmla="*/ 3277992 h 3444247"/>
              <a:gd name="connsiteX19-39" fmla="*/ 5707824 w 6996296"/>
              <a:gd name="connsiteY19-40" fmla="*/ 3194865 h 3444247"/>
              <a:gd name="connsiteX20-41" fmla="*/ 5832515 w 6996296"/>
              <a:gd name="connsiteY20-42" fmla="*/ 3215647 h 3444247"/>
              <a:gd name="connsiteX21-43" fmla="*/ 5977987 w 6996296"/>
              <a:gd name="connsiteY21-44" fmla="*/ 3277992 h 3444247"/>
              <a:gd name="connsiteX22-45" fmla="*/ 6061115 w 6996296"/>
              <a:gd name="connsiteY22-46" fmla="*/ 3340338 h 3444247"/>
              <a:gd name="connsiteX23-47" fmla="*/ 6580660 w 6996296"/>
              <a:gd name="connsiteY23-48" fmla="*/ 3257211 h 3444247"/>
              <a:gd name="connsiteX24-49" fmla="*/ 6726133 w 6996296"/>
              <a:gd name="connsiteY24-50" fmla="*/ 3132520 h 3444247"/>
              <a:gd name="connsiteX25-51" fmla="*/ 6767696 w 6996296"/>
              <a:gd name="connsiteY25-52" fmla="*/ 3070174 h 3444247"/>
              <a:gd name="connsiteX26-53" fmla="*/ 6809260 w 6996296"/>
              <a:gd name="connsiteY26-54" fmla="*/ 2945483 h 3444247"/>
              <a:gd name="connsiteX27-55" fmla="*/ 6830042 w 6996296"/>
              <a:gd name="connsiteY27-56" fmla="*/ 2675320 h 3444247"/>
              <a:gd name="connsiteX28-57" fmla="*/ 6850824 w 6996296"/>
              <a:gd name="connsiteY28-58" fmla="*/ 2571411 h 3444247"/>
              <a:gd name="connsiteX29-59" fmla="*/ 6892387 w 6996296"/>
              <a:gd name="connsiteY29-60" fmla="*/ 2238902 h 3444247"/>
              <a:gd name="connsiteX30-61" fmla="*/ 6933951 w 6996296"/>
              <a:gd name="connsiteY30-62" fmla="*/ 1947956 h 3444247"/>
              <a:gd name="connsiteX31-63" fmla="*/ 6975515 w 6996296"/>
              <a:gd name="connsiteY31-64" fmla="*/ 1864829 h 3444247"/>
              <a:gd name="connsiteX32-65" fmla="*/ 6996296 w 6996296"/>
              <a:gd name="connsiteY32-66" fmla="*/ 1781702 h 3444247"/>
              <a:gd name="connsiteX33-67" fmla="*/ 6933951 w 6996296"/>
              <a:gd name="connsiteY33-68" fmla="*/ 1303720 h 3444247"/>
              <a:gd name="connsiteX34-69" fmla="*/ 6913169 w 6996296"/>
              <a:gd name="connsiteY34-70" fmla="*/ 1220592 h 3444247"/>
              <a:gd name="connsiteX35-71" fmla="*/ 6871606 w 6996296"/>
              <a:gd name="connsiteY35-72" fmla="*/ 1095902 h 3444247"/>
              <a:gd name="connsiteX36-73" fmla="*/ 6892387 w 6996296"/>
              <a:gd name="connsiteY36-74" fmla="*/ 888083 h 3444247"/>
              <a:gd name="connsiteX37-75" fmla="*/ 6809260 w 6996296"/>
              <a:gd name="connsiteY37-76" fmla="*/ 763392 h 3444247"/>
              <a:gd name="connsiteX38-77" fmla="*/ 6788478 w 6996296"/>
              <a:gd name="connsiteY38-78" fmla="*/ 77592 h 3444247"/>
              <a:gd name="connsiteX39-79" fmla="*/ 5084369 w 6996296"/>
              <a:gd name="connsiteY39-80" fmla="*/ 139938 h 3444247"/>
              <a:gd name="connsiteX40-81" fmla="*/ 4876551 w 6996296"/>
              <a:gd name="connsiteY40-82" fmla="*/ 181502 h 3444247"/>
              <a:gd name="connsiteX41-83" fmla="*/ 4585606 w 6996296"/>
              <a:gd name="connsiteY41-84" fmla="*/ 223065 h 3444247"/>
              <a:gd name="connsiteX42-85" fmla="*/ 4523260 w 6996296"/>
              <a:gd name="connsiteY42-86" fmla="*/ 243847 h 3444247"/>
              <a:gd name="connsiteX43-87" fmla="*/ 4440133 w 6996296"/>
              <a:gd name="connsiteY43-88" fmla="*/ 223065 h 3444247"/>
              <a:gd name="connsiteX44-89" fmla="*/ 4253096 w 6996296"/>
              <a:gd name="connsiteY44-90" fmla="*/ 139938 h 3444247"/>
              <a:gd name="connsiteX45-91" fmla="*/ 4066060 w 6996296"/>
              <a:gd name="connsiteY45-92" fmla="*/ 119156 h 3444247"/>
              <a:gd name="connsiteX46-93" fmla="*/ 3962151 w 6996296"/>
              <a:gd name="connsiteY46-94" fmla="*/ 77592 h 3444247"/>
              <a:gd name="connsiteX47-95" fmla="*/ 3567296 w 6996296"/>
              <a:gd name="connsiteY47-96" fmla="*/ 98374 h 3444247"/>
              <a:gd name="connsiteX48-97" fmla="*/ 3317915 w 6996296"/>
              <a:gd name="connsiteY48-98" fmla="*/ 181502 h 3444247"/>
              <a:gd name="connsiteX49-99" fmla="*/ 3214006 w 6996296"/>
              <a:gd name="connsiteY49-100" fmla="*/ 202283 h 3444247"/>
              <a:gd name="connsiteX50-101" fmla="*/ 1987878 w 6996296"/>
              <a:gd name="connsiteY50-102" fmla="*/ 181502 h 3444247"/>
              <a:gd name="connsiteX51-103" fmla="*/ 1904751 w 6996296"/>
              <a:gd name="connsiteY51-104" fmla="*/ 119156 h 3444247"/>
              <a:gd name="connsiteX52-105" fmla="*/ 1842406 w 6996296"/>
              <a:gd name="connsiteY52-106" fmla="*/ 98374 h 3444247"/>
              <a:gd name="connsiteX53-107" fmla="*/ 1530678 w 6996296"/>
              <a:gd name="connsiteY53-108" fmla="*/ 139938 h 3444247"/>
              <a:gd name="connsiteX54-109" fmla="*/ 1447551 w 6996296"/>
              <a:gd name="connsiteY54-110" fmla="*/ 160720 h 3444247"/>
              <a:gd name="connsiteX55-111" fmla="*/ 1218951 w 6996296"/>
              <a:gd name="connsiteY55-112" fmla="*/ 202283 h 3444247"/>
              <a:gd name="connsiteX56-113" fmla="*/ 803315 w 6996296"/>
              <a:gd name="connsiteY56-114" fmla="*/ 181502 h 3444247"/>
              <a:gd name="connsiteX57-115" fmla="*/ 740969 w 6996296"/>
              <a:gd name="connsiteY57-116" fmla="*/ 160720 h 3444247"/>
              <a:gd name="connsiteX58-117" fmla="*/ 470806 w 6996296"/>
              <a:gd name="connsiteY58-118" fmla="*/ 181502 h 3444247"/>
              <a:gd name="connsiteX59-119" fmla="*/ 283769 w 6996296"/>
              <a:gd name="connsiteY59-120" fmla="*/ 243847 h 3444247"/>
              <a:gd name="connsiteX60-121" fmla="*/ 221424 w 6996296"/>
              <a:gd name="connsiteY60-122" fmla="*/ 181502 h 3444247"/>
              <a:gd name="connsiteX61-123" fmla="*/ 55169 w 6996296"/>
              <a:gd name="connsiteY61-124" fmla="*/ 181502 h 3444247"/>
              <a:gd name="connsiteX62-125" fmla="*/ 13606 w 6996296"/>
              <a:gd name="connsiteY62-126" fmla="*/ 514011 h 3444247"/>
              <a:gd name="connsiteX0-127" fmla="*/ 44073 w 6996296"/>
              <a:gd name="connsiteY0-128" fmla="*/ 505294 h 3444247"/>
              <a:gd name="connsiteX1-129" fmla="*/ 138296 w 6996296"/>
              <a:gd name="connsiteY1-130" fmla="*/ 2384374 h 3444247"/>
              <a:gd name="connsiteX2-131" fmla="*/ 159078 w 6996296"/>
              <a:gd name="connsiteY2-132" fmla="*/ 2675320 h 3444247"/>
              <a:gd name="connsiteX3-133" fmla="*/ 200642 w 6996296"/>
              <a:gd name="connsiteY3-134" fmla="*/ 3049392 h 3444247"/>
              <a:gd name="connsiteX4-135" fmla="*/ 221424 w 6996296"/>
              <a:gd name="connsiteY4-136" fmla="*/ 3111738 h 3444247"/>
              <a:gd name="connsiteX5-137" fmla="*/ 262987 w 6996296"/>
              <a:gd name="connsiteY5-138" fmla="*/ 3319556 h 3444247"/>
              <a:gd name="connsiteX6-139" fmla="*/ 1405987 w 6996296"/>
              <a:gd name="connsiteY6-140" fmla="*/ 3340338 h 3444247"/>
              <a:gd name="connsiteX7-141" fmla="*/ 1426769 w 6996296"/>
              <a:gd name="connsiteY7-142" fmla="*/ 3402683 h 3444247"/>
              <a:gd name="connsiteX8-143" fmla="*/ 2382733 w 6996296"/>
              <a:gd name="connsiteY8-144" fmla="*/ 3444247 h 3444247"/>
              <a:gd name="connsiteX9-145" fmla="*/ 3089315 w 6996296"/>
              <a:gd name="connsiteY9-146" fmla="*/ 3402683 h 3444247"/>
              <a:gd name="connsiteX10-147" fmla="*/ 3172442 w 6996296"/>
              <a:gd name="connsiteY10-148" fmla="*/ 3381902 h 3444247"/>
              <a:gd name="connsiteX11-149" fmla="*/ 4003715 w 6996296"/>
              <a:gd name="connsiteY11-150" fmla="*/ 3402683 h 3444247"/>
              <a:gd name="connsiteX12-151" fmla="*/ 4315442 w 6996296"/>
              <a:gd name="connsiteY12-152" fmla="*/ 3361120 h 3444247"/>
              <a:gd name="connsiteX13-153" fmla="*/ 4440133 w 6996296"/>
              <a:gd name="connsiteY13-154" fmla="*/ 3319556 h 3444247"/>
              <a:gd name="connsiteX14-155" fmla="*/ 5167496 w 6996296"/>
              <a:gd name="connsiteY14-156" fmla="*/ 3361120 h 3444247"/>
              <a:gd name="connsiteX15-157" fmla="*/ 5437660 w 6996296"/>
              <a:gd name="connsiteY15-158" fmla="*/ 3340338 h 3444247"/>
              <a:gd name="connsiteX16-159" fmla="*/ 5520787 w 6996296"/>
              <a:gd name="connsiteY16-160" fmla="*/ 3298774 h 3444247"/>
              <a:gd name="connsiteX17-161" fmla="*/ 5583133 w 6996296"/>
              <a:gd name="connsiteY17-162" fmla="*/ 3277992 h 3444247"/>
              <a:gd name="connsiteX18-163" fmla="*/ 5707824 w 6996296"/>
              <a:gd name="connsiteY18-164" fmla="*/ 3194865 h 3444247"/>
              <a:gd name="connsiteX19-165" fmla="*/ 5832515 w 6996296"/>
              <a:gd name="connsiteY19-166" fmla="*/ 3215647 h 3444247"/>
              <a:gd name="connsiteX20-167" fmla="*/ 5977987 w 6996296"/>
              <a:gd name="connsiteY20-168" fmla="*/ 3277992 h 3444247"/>
              <a:gd name="connsiteX21-169" fmla="*/ 6061115 w 6996296"/>
              <a:gd name="connsiteY21-170" fmla="*/ 3340338 h 3444247"/>
              <a:gd name="connsiteX22-171" fmla="*/ 6580660 w 6996296"/>
              <a:gd name="connsiteY22-172" fmla="*/ 3257211 h 3444247"/>
              <a:gd name="connsiteX23-173" fmla="*/ 6726133 w 6996296"/>
              <a:gd name="connsiteY23-174" fmla="*/ 3132520 h 3444247"/>
              <a:gd name="connsiteX24-175" fmla="*/ 6767696 w 6996296"/>
              <a:gd name="connsiteY24-176" fmla="*/ 3070174 h 3444247"/>
              <a:gd name="connsiteX25-177" fmla="*/ 6809260 w 6996296"/>
              <a:gd name="connsiteY25-178" fmla="*/ 2945483 h 3444247"/>
              <a:gd name="connsiteX26-179" fmla="*/ 6830042 w 6996296"/>
              <a:gd name="connsiteY26-180" fmla="*/ 2675320 h 3444247"/>
              <a:gd name="connsiteX27-181" fmla="*/ 6850824 w 6996296"/>
              <a:gd name="connsiteY27-182" fmla="*/ 2571411 h 3444247"/>
              <a:gd name="connsiteX28-183" fmla="*/ 6892387 w 6996296"/>
              <a:gd name="connsiteY28-184" fmla="*/ 2238902 h 3444247"/>
              <a:gd name="connsiteX29-185" fmla="*/ 6933951 w 6996296"/>
              <a:gd name="connsiteY29-186" fmla="*/ 1947956 h 3444247"/>
              <a:gd name="connsiteX30-187" fmla="*/ 6975515 w 6996296"/>
              <a:gd name="connsiteY30-188" fmla="*/ 1864829 h 3444247"/>
              <a:gd name="connsiteX31-189" fmla="*/ 6996296 w 6996296"/>
              <a:gd name="connsiteY31-190" fmla="*/ 1781702 h 3444247"/>
              <a:gd name="connsiteX32-191" fmla="*/ 6933951 w 6996296"/>
              <a:gd name="connsiteY32-192" fmla="*/ 1303720 h 3444247"/>
              <a:gd name="connsiteX33-193" fmla="*/ 6913169 w 6996296"/>
              <a:gd name="connsiteY33-194" fmla="*/ 1220592 h 3444247"/>
              <a:gd name="connsiteX34-195" fmla="*/ 6871606 w 6996296"/>
              <a:gd name="connsiteY34-196" fmla="*/ 1095902 h 3444247"/>
              <a:gd name="connsiteX35-197" fmla="*/ 6892387 w 6996296"/>
              <a:gd name="connsiteY35-198" fmla="*/ 888083 h 3444247"/>
              <a:gd name="connsiteX36-199" fmla="*/ 6809260 w 6996296"/>
              <a:gd name="connsiteY36-200" fmla="*/ 763392 h 3444247"/>
              <a:gd name="connsiteX37-201" fmla="*/ 6788478 w 6996296"/>
              <a:gd name="connsiteY37-202" fmla="*/ 77592 h 3444247"/>
              <a:gd name="connsiteX38-203" fmla="*/ 5084369 w 6996296"/>
              <a:gd name="connsiteY38-204" fmla="*/ 139938 h 3444247"/>
              <a:gd name="connsiteX39-205" fmla="*/ 4876551 w 6996296"/>
              <a:gd name="connsiteY39-206" fmla="*/ 181502 h 3444247"/>
              <a:gd name="connsiteX40-207" fmla="*/ 4585606 w 6996296"/>
              <a:gd name="connsiteY40-208" fmla="*/ 223065 h 3444247"/>
              <a:gd name="connsiteX41-209" fmla="*/ 4523260 w 6996296"/>
              <a:gd name="connsiteY41-210" fmla="*/ 243847 h 3444247"/>
              <a:gd name="connsiteX42-211" fmla="*/ 4440133 w 6996296"/>
              <a:gd name="connsiteY42-212" fmla="*/ 223065 h 3444247"/>
              <a:gd name="connsiteX43-213" fmla="*/ 4253096 w 6996296"/>
              <a:gd name="connsiteY43-214" fmla="*/ 139938 h 3444247"/>
              <a:gd name="connsiteX44-215" fmla="*/ 4066060 w 6996296"/>
              <a:gd name="connsiteY44-216" fmla="*/ 119156 h 3444247"/>
              <a:gd name="connsiteX45-217" fmla="*/ 3962151 w 6996296"/>
              <a:gd name="connsiteY45-218" fmla="*/ 77592 h 3444247"/>
              <a:gd name="connsiteX46-219" fmla="*/ 3567296 w 6996296"/>
              <a:gd name="connsiteY46-220" fmla="*/ 98374 h 3444247"/>
              <a:gd name="connsiteX47-221" fmla="*/ 3317915 w 6996296"/>
              <a:gd name="connsiteY47-222" fmla="*/ 181502 h 3444247"/>
              <a:gd name="connsiteX48-223" fmla="*/ 3214006 w 6996296"/>
              <a:gd name="connsiteY48-224" fmla="*/ 202283 h 3444247"/>
              <a:gd name="connsiteX49-225" fmla="*/ 1987878 w 6996296"/>
              <a:gd name="connsiteY49-226" fmla="*/ 181502 h 3444247"/>
              <a:gd name="connsiteX50-227" fmla="*/ 1904751 w 6996296"/>
              <a:gd name="connsiteY50-228" fmla="*/ 119156 h 3444247"/>
              <a:gd name="connsiteX51-229" fmla="*/ 1842406 w 6996296"/>
              <a:gd name="connsiteY51-230" fmla="*/ 98374 h 3444247"/>
              <a:gd name="connsiteX52-231" fmla="*/ 1530678 w 6996296"/>
              <a:gd name="connsiteY52-232" fmla="*/ 139938 h 3444247"/>
              <a:gd name="connsiteX53-233" fmla="*/ 1447551 w 6996296"/>
              <a:gd name="connsiteY53-234" fmla="*/ 160720 h 3444247"/>
              <a:gd name="connsiteX54-235" fmla="*/ 1218951 w 6996296"/>
              <a:gd name="connsiteY54-236" fmla="*/ 202283 h 3444247"/>
              <a:gd name="connsiteX55-237" fmla="*/ 803315 w 6996296"/>
              <a:gd name="connsiteY55-238" fmla="*/ 181502 h 3444247"/>
              <a:gd name="connsiteX56-239" fmla="*/ 740969 w 6996296"/>
              <a:gd name="connsiteY56-240" fmla="*/ 160720 h 3444247"/>
              <a:gd name="connsiteX57-241" fmla="*/ 470806 w 6996296"/>
              <a:gd name="connsiteY57-242" fmla="*/ 181502 h 3444247"/>
              <a:gd name="connsiteX58-243" fmla="*/ 283769 w 6996296"/>
              <a:gd name="connsiteY58-244" fmla="*/ 243847 h 3444247"/>
              <a:gd name="connsiteX59-245" fmla="*/ 221424 w 6996296"/>
              <a:gd name="connsiteY59-246" fmla="*/ 181502 h 3444247"/>
              <a:gd name="connsiteX60-247" fmla="*/ 55169 w 6996296"/>
              <a:gd name="connsiteY60-248" fmla="*/ 181502 h 3444247"/>
              <a:gd name="connsiteX61-249" fmla="*/ 13606 w 6996296"/>
              <a:gd name="connsiteY61-250" fmla="*/ 514011 h 3444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11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2667293" y="764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4242427" y="-443138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51278" y="-64495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94565" y="1397001"/>
            <a:ext cx="1169041" cy="2264487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51369" y="2016180"/>
            <a:ext cx="1391668" cy="2157625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733" y="2533197"/>
            <a:ext cx="4242857" cy="42428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38680" y="3202305"/>
            <a:ext cx="7910195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63 121 + 8 294 = 71 415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FCA32C">
                    <a:lumMod val="50000"/>
                  </a:srgbClr>
                </a:solidFill>
              </a:ln>
              <a:solidFill>
                <a:srgbClr val="FCA32C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7" t="10014" r="26451" b="-10014"/>
          <a:stretch>
            <a:fillRect/>
          </a:stretch>
        </p:blipFill>
        <p:spPr>
          <a:xfrm>
            <a:off x="7139305" y="699770"/>
            <a:ext cx="2755265" cy="674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6862 1.48148E-6 C -0.24427 1.48148E-6 -0.33711 0.06921 -0.33711 0.125 L -0.33711 0.25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WPS Presentation</Application>
  <PresentationFormat>Widescreen</PresentationFormat>
  <Paragraphs>9</Paragraphs>
  <Slides>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Arial</vt:lpstr>
      <vt:lpstr>Microsoft YaHei</vt:lpstr>
      <vt:lpstr>Love Ya Like A Sister</vt:lpstr>
      <vt:lpstr>Wide Latin</vt:lpstr>
      <vt:lpstr>Karla</vt:lpstr>
      <vt:lpstr>Segoe Print</vt:lpstr>
      <vt:lpstr>Bebas Neue</vt:lpstr>
      <vt:lpstr>Calibri</vt:lpstr>
      <vt:lpstr>Cambria</vt:lpstr>
      <vt:lpstr>Times New Roman</vt:lpstr>
      <vt:lpstr>Calibri</vt:lpstr>
      <vt:lpstr>Arial Unicode MS</vt:lpstr>
      <vt:lpstr>Arial Black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2023-01-01T11:43:00Z</dcterms:created>
  <dcterms:modified xsi:type="dcterms:W3CDTF">2024-05-05T08:36:15Z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02F90BC74AD44E88BD3CC9311E26C89D</vt:lpwstr>
  </property>
  <property fmtid="{D5CDD505-2E9C-101B-9397-08002B2CF9AE}" pid="3" name="KSOProductBuildVer">
    <vt:lpwstr>1033-12.2.0.16731</vt:lpwstr>
  </property>
</Properties>
</file>