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7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4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1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39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0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C438F0-1816-4DF6-86B3-EA1C3F39B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6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093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51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48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791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27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4709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1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60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75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567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4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0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7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6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7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5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41AD7-CFAB-49D7-9744-79EEC104002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2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01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inhtron.mp4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icrosoft%20Windows%20Logo.lnk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2568967" y="866692"/>
            <a:ext cx="69450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KHỞI ĐỘNG ĐẦU GIỜ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TRÒ CHƠI: TRUYỀN ĐIỆN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5888" y="2635377"/>
            <a:ext cx="85470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 là gì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thủ tục gồm có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 phần đ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những phần nà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Để lưu lại thủ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tục em thực hiện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gõ các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lệnh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nào?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Để nạp tệp chứa các thủ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tục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em gõ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lệnh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nào?</a:t>
            </a:r>
          </a:p>
        </p:txBody>
      </p:sp>
    </p:spTree>
    <p:extLst>
      <p:ext uri="{BB962C8B-B14F-4D97-AF65-F5344CB8AC3E}">
        <p14:creationId xmlns:p14="http://schemas.microsoft.com/office/powerpoint/2010/main" val="189692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78317" y="0"/>
            <a:ext cx="12012083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52" tIns="45727" rIns="91452" bIns="45727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/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727200" y="1524000"/>
            <a:ext cx="9245600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0" name="Picture 15" descr="6708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800600"/>
            <a:ext cx="193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21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43840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2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591800" y="-228600"/>
            <a:ext cx="1371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211668" y="5374217"/>
            <a:ext cx="1278467" cy="169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428818" y="5585885"/>
            <a:ext cx="1703916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6" name="Group 16"/>
          <p:cNvGrpSpPr>
            <a:grpSpLocks/>
          </p:cNvGrpSpPr>
          <p:nvPr/>
        </p:nvGrpSpPr>
        <p:grpSpPr bwMode="auto">
          <a:xfrm>
            <a:off x="91018" y="971550"/>
            <a:ext cx="11736916" cy="2828884"/>
            <a:chOff x="218804" y="2133600"/>
            <a:chExt cx="11734800" cy="1236343"/>
          </a:xfrm>
        </p:grpSpPr>
        <p:sp>
          <p:nvSpPr>
            <p:cNvPr id="19467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44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 panose="020B0604020202020204" pitchFamily="34" charset="0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282474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070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65618" y="76200"/>
            <a:ext cx="12060767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Thủ tục là gì?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304800" y="571500"/>
            <a:ext cx="11887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Thủ tục là một dãy các thao tác được thực hiện theo thứ tự để hoàn thành một công việc nào đó. </a:t>
            </a: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-101600" y="1492251"/>
            <a:ext cx="120586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 thể: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1422400" y="1504951"/>
            <a:ext cx="1137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1: 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3352800" y="1517651"/>
            <a:ext cx="11379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Để mở cửa sổ soạn thảo thủ tục, ta dùng câu lệnh: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 “&lt;Tên thủ tục     </a:t>
            </a: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dụ: edit “hinhvuong</a:t>
            </a: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1384300" y="2476501"/>
            <a:ext cx="1137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2: </a:t>
            </a: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3314700" y="2463801"/>
            <a:ext cx="1137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thủ tục gồm có 3 phần:</a:t>
            </a:r>
          </a:p>
        </p:txBody>
      </p:sp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3302000" y="3096685"/>
            <a:ext cx="49276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&lt;Tên thủ tục&gt;</a:t>
            </a:r>
          </a:p>
        </p:txBody>
      </p:sp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8331200" y="3081867"/>
            <a:ext cx="33528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 thủ tục</a:t>
            </a:r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3302000" y="3697817"/>
            <a:ext cx="49276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lệnh trong thân thủ tục</a:t>
            </a:r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8331200" y="3697818"/>
            <a:ext cx="33528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 thủ tục</a:t>
            </a:r>
          </a:p>
        </p:txBody>
      </p:sp>
      <p:sp>
        <p:nvSpPr>
          <p:cNvPr id="19" name="TextBox 6"/>
          <p:cNvSpPr txBox="1">
            <a:spLocks noChangeArrowheads="1"/>
          </p:cNvSpPr>
          <p:nvPr/>
        </p:nvSpPr>
        <p:spPr bwMode="auto">
          <a:xfrm>
            <a:off x="3314700" y="4339167"/>
            <a:ext cx="49276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</p:txBody>
      </p:sp>
      <p:sp>
        <p:nvSpPr>
          <p:cNvPr id="20" name="TextBox 6"/>
          <p:cNvSpPr txBox="1">
            <a:spLocks noChangeArrowheads="1"/>
          </p:cNvSpPr>
          <p:nvPr/>
        </p:nvSpPr>
        <p:spPr bwMode="auto">
          <a:xfrm>
            <a:off x="8343900" y="4324351"/>
            <a:ext cx="33528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thúc thủ tục</a:t>
            </a:r>
          </a:p>
        </p:txBody>
      </p:sp>
      <p:sp>
        <p:nvSpPr>
          <p:cNvPr id="21" name="TextBox 6"/>
          <p:cNvSpPr txBox="1">
            <a:spLocks noChangeArrowheads="1"/>
          </p:cNvSpPr>
          <p:nvPr/>
        </p:nvSpPr>
        <p:spPr bwMode="auto">
          <a:xfrm>
            <a:off x="1320800" y="4946651"/>
            <a:ext cx="1137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3: Ghi vào bộ nhớ và đóng cửa sổ soạn thảo.</a:t>
            </a:r>
          </a:p>
        </p:txBody>
      </p:sp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1183218" y="5562601"/>
            <a:ext cx="127359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&lt;Tên thủ tục&gt;: </a:t>
            </a:r>
            <a:r>
              <a:rPr lang="en-US" sz="2667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học sinh tự đặt, viết liền, không dấu, có ít nhất 1 chữ cái.</a:t>
            </a: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-12699" y="5461000"/>
            <a:ext cx="1536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TextBox 6"/>
          <p:cNvSpPr txBox="1">
            <a:spLocks noChangeArrowheads="1"/>
          </p:cNvSpPr>
          <p:nvPr/>
        </p:nvSpPr>
        <p:spPr bwMode="auto">
          <a:xfrm>
            <a:off x="1589618" y="6165851"/>
            <a:ext cx="127359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tên thủ tục sao cho gợi mở, dễ nhớ.  Ví dụ: Tamgiac</a:t>
            </a:r>
            <a:endParaRPr lang="en-US" sz="2667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2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16000" y="787401"/>
            <a:ext cx="91440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Để lưu lại thủ tục thực hiện gõ các lệnh sau :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304800" y="177800"/>
            <a:ext cx="94488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</a:rPr>
              <a:t>2. Lưu lại các thủ tục trong Logo:</a:t>
            </a: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-203200" y="5765801"/>
            <a:ext cx="80264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		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Bước 2: Gõ phím </a:t>
            </a: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Enter1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304800" y="3238501"/>
            <a:ext cx="9120717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3. Nạp tệp chứa các thủ tục để làm việc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219200" y="1475318"/>
            <a:ext cx="85344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Bước 1: </a:t>
            </a: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</a:rPr>
              <a:t>Save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 “cacthutuc.lgo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219200" y="2209800"/>
            <a:ext cx="85344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Bước 2: Gõ phím </a:t>
            </a: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</a:rPr>
              <a:t>Enter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073151" y="4051301"/>
            <a:ext cx="85344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Để nạp tệp chứa các thủ tục em gõ lệnh: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003300" y="4851401"/>
            <a:ext cx="85344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Bước 1: </a:t>
            </a: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Load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“cacthutuc.lgo</a:t>
            </a:r>
          </a:p>
        </p:txBody>
      </p:sp>
    </p:spTree>
    <p:extLst>
      <p:ext uri="{BB962C8B-B14F-4D97-AF65-F5344CB8AC3E}">
        <p14:creationId xmlns:p14="http://schemas.microsoft.com/office/powerpoint/2010/main" val="45595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5292" y="2104679"/>
            <a:ext cx="8880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LUYỆN TẬP THỦ </a:t>
            </a:r>
            <a:r>
              <a:rPr lang="en-US" sz="36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TỤC </a:t>
            </a:r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600" b="1" dirty="0" err="1" smtClean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altLang="zh-CN" sz="36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1882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55030" y="843494"/>
            <a:ext cx="10586119" cy="2921000"/>
            <a:chOff x="1336675" y="443345"/>
            <a:chExt cx="7532555" cy="3022600"/>
          </a:xfrm>
        </p:grpSpPr>
        <p:pic>
          <p:nvPicPr>
            <p:cNvPr id="9224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544945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443345"/>
              <a:ext cx="5004809" cy="1855176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lưu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269329" y="3080573"/>
            <a:ext cx="10357519" cy="3098800"/>
            <a:chOff x="1462426" y="3337719"/>
            <a:chExt cx="7430655" cy="3098800"/>
          </a:xfrm>
        </p:grpSpPr>
        <p:pic>
          <p:nvPicPr>
            <p:cNvPr id="9222" name="Picture 7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453203"/>
              <a:ext cx="5028907" cy="1913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Rèn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thói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quen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chương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57" y="2353086"/>
            <a:ext cx="4201584" cy="223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6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234952" y="150284"/>
            <a:ext cx="12058649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85752" y="823385"/>
            <a:ext cx="11804649" cy="204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 b="1" u="sng">
                <a:solidFill>
                  <a:srgbClr val="0B03B1"/>
                </a:solidFill>
                <a:latin typeface="Times New Roman" panose="02020603050405020304" pitchFamily="18" charset="0"/>
              </a:rPr>
              <a:t>Bài tập 1 sgk trang 100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: Chọn đáp án đúng.</a:t>
            </a: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Rùa vẽ được hình nào khi thực hiện dòng lệnh sau: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REPEAT 120[FD 100 BK 100 RT 3]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8" t="34831" r="37595" b="36122"/>
          <a:stretch>
            <a:fillRect/>
          </a:stretch>
        </p:blipFill>
        <p:spPr bwMode="auto">
          <a:xfrm>
            <a:off x="711200" y="3081867"/>
            <a:ext cx="1498600" cy="133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8" t="40424" r="60284" b="34163"/>
          <a:stretch>
            <a:fillRect/>
          </a:stretch>
        </p:blipFill>
        <p:spPr bwMode="auto">
          <a:xfrm>
            <a:off x="9347201" y="3056467"/>
            <a:ext cx="2097617" cy="131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44" t="51244" r="27847" b="19690"/>
          <a:stretch>
            <a:fillRect/>
          </a:stretch>
        </p:blipFill>
        <p:spPr bwMode="auto">
          <a:xfrm>
            <a:off x="6502400" y="3162301"/>
            <a:ext cx="1828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2" t="28026" r="69318" b="41701"/>
          <a:stretch>
            <a:fillRect/>
          </a:stretch>
        </p:blipFill>
        <p:spPr bwMode="auto">
          <a:xfrm>
            <a:off x="3657600" y="3020485"/>
            <a:ext cx="1382184" cy="1399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58801" y="4504268"/>
            <a:ext cx="20233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Hình vuông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06233" y="4504268"/>
            <a:ext cx="1731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Hình tròn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73801" y="4504268"/>
            <a:ext cx="22990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Hình chữ nhật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573684" y="4445001"/>
            <a:ext cx="1731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Hình thoi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395818" y="5204885"/>
            <a:ext cx="11694583" cy="124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Chọn nét bút (Pensize) đậm và kiểm tra kết quả trên màn hình máy tính.</a:t>
            </a:r>
          </a:p>
        </p:txBody>
      </p:sp>
    </p:spTree>
    <p:extLst>
      <p:ext uri="{BB962C8B-B14F-4D97-AF65-F5344CB8AC3E}">
        <p14:creationId xmlns:p14="http://schemas.microsoft.com/office/powerpoint/2010/main" val="208319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FBF9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FBF9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" grpId="0"/>
      <p:bldP spid="11" grpId="0"/>
      <p:bldP spid="11" grpId="1"/>
      <p:bldP spid="12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71238" y="482599"/>
            <a:ext cx="11398249" cy="193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 b="1" u="sng">
                <a:solidFill>
                  <a:srgbClr val="0B03B1"/>
                </a:solidFill>
                <a:latin typeface="Times New Roman" panose="02020603050405020304" pitchFamily="18" charset="0"/>
              </a:rPr>
              <a:t>Bài tập 2 sgk trang 100</a:t>
            </a: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Thêm lệnh WAIT vào dòng lệnh trên và quan sát Rùa vẽ như thế nào?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REPEAT 120[FD 100 WAIT 15 BK 100 RT 3 WAIT 15]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246742" y="2749243"/>
            <a:ext cx="8432799" cy="18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Rùa tiến về phía trước 1 đoạn 100 bước, Rùa tạm dừng 15 tíc, Rùa lùi lại 100 bước, Rùa quay phải 3 độ, Rùa dừng lại 15 tíc.</a:t>
            </a:r>
          </a:p>
        </p:txBody>
      </p:sp>
      <p:pic>
        <p:nvPicPr>
          <p:cNvPr id="13" name="Picture 1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65" t="35934" r="55127" b="36940"/>
          <a:stretch>
            <a:fillRect/>
          </a:stretch>
        </p:blipFill>
        <p:spPr bwMode="auto">
          <a:xfrm>
            <a:off x="8636000" y="2413001"/>
            <a:ext cx="3048000" cy="299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62166" y="4509954"/>
            <a:ext cx="8064500" cy="124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Cứ như vậy, Rùa lặp đi lặp lại 120 lần thì dừng lại.</a:t>
            </a:r>
          </a:p>
        </p:txBody>
      </p:sp>
    </p:spTree>
    <p:extLst>
      <p:ext uri="{BB962C8B-B14F-4D97-AF65-F5344CB8AC3E}">
        <p14:creationId xmlns:p14="http://schemas.microsoft.com/office/powerpoint/2010/main" val="358408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85752" y="279400"/>
            <a:ext cx="11398249" cy="204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 b="1" u="sng">
                <a:solidFill>
                  <a:srgbClr val="0B03B1"/>
                </a:solidFill>
                <a:latin typeface="Times New Roman" panose="02020603050405020304" pitchFamily="18" charset="0"/>
              </a:rPr>
              <a:t>Bài tập 3 sgk trang 100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: Sửa câu lệnh ở ý 1 thành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REPEAT 120[FD 10 BK 10 RT 3]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Quan sát Rùa vẽ hình gì?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422400" y="3022600"/>
            <a:ext cx="104648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Rùa vẽ được hình tròn, </a:t>
            </a:r>
          </a:p>
        </p:txBody>
      </p:sp>
      <p:pic>
        <p:nvPicPr>
          <p:cNvPr id="7" name="Picture 6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92" t="47034" r="61462" b="48730"/>
          <a:stretch>
            <a:fillRect/>
          </a:stretch>
        </p:blipFill>
        <p:spPr bwMode="auto">
          <a:xfrm>
            <a:off x="6807200" y="1636184"/>
            <a:ext cx="1930400" cy="1515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5930900" y="3035301"/>
            <a:ext cx="56896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có độ dài bán kính 10 bước.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285752" y="3835401"/>
            <a:ext cx="11804649" cy="124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 b="1" u="sng">
                <a:solidFill>
                  <a:srgbClr val="0B03B1"/>
                </a:solidFill>
                <a:latin typeface="Times New Roman" panose="02020603050405020304" pitchFamily="18" charset="0"/>
              </a:rPr>
              <a:t>Bài tập 4 sgk trang 100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: Dựa vào dòng lệnh vừa sửa hoàn thành thủ tục hình tròn.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625600" y="4953000"/>
            <a:ext cx="11804651" cy="18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To Hinhtron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REPEAT 120[FD 10 BK 10 RT 3]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end</a:t>
            </a:r>
          </a:p>
        </p:txBody>
      </p:sp>
    </p:spTree>
    <p:extLst>
      <p:ext uri="{BB962C8B-B14F-4D97-AF65-F5344CB8AC3E}">
        <p14:creationId xmlns:p14="http://schemas.microsoft.com/office/powerpoint/2010/main" val="376738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6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009651" y="1644812"/>
            <a:ext cx="10471149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Hoàn thiện bài tập SGK trang 100, 101, 102.</a:t>
            </a: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thuộc các câu lệnh và thủ tục trong Logo đã học.</a:t>
            </a: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Khuyến khích làm bài tâp trong sách bài tập hướng dẫn học tin học lớp 5.</a:t>
            </a: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Đọc </a:t>
            </a:r>
            <a:r>
              <a:rPr lang="en-US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 phần hoạt động thực hành</a:t>
            </a:r>
            <a:endParaRPr lang="vi-VN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19200" y="596900"/>
            <a:ext cx="8636000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DẶN DÒ</a:t>
            </a:r>
            <a:endParaRPr lang="vi-VN" sz="3733" b="1">
              <a:solidFill>
                <a:srgbClr val="0B03B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436" name="AutoShape 2"/>
          <p:cNvSpPr>
            <a:spLocks noChangeArrowheads="1"/>
          </p:cNvSpPr>
          <p:nvPr/>
        </p:nvSpPr>
        <p:spPr bwMode="auto">
          <a:xfrm>
            <a:off x="78317" y="0"/>
            <a:ext cx="12012083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solidFill>
                <a:srgbClr val="000000"/>
              </a:solidFill>
            </a:endParaRPr>
          </a:p>
        </p:txBody>
      </p:sp>
      <p:pic>
        <p:nvPicPr>
          <p:cNvPr id="18437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364259" y="-153459"/>
            <a:ext cx="1371600" cy="183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370417" y="5262034"/>
            <a:ext cx="1278467" cy="169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35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565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宋体</vt:lpstr>
      <vt:lpstr>Arial</vt:lpstr>
      <vt:lpstr>Calibri</vt:lpstr>
      <vt:lpstr>Calibri Light</vt:lpstr>
      <vt:lpstr>SimHei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CMS</cp:lastModifiedBy>
  <cp:revision>10</cp:revision>
  <dcterms:created xsi:type="dcterms:W3CDTF">2021-03-13T09:16:33Z</dcterms:created>
  <dcterms:modified xsi:type="dcterms:W3CDTF">2024-05-03T03:38:58Z</dcterms:modified>
</cp:coreProperties>
</file>