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76" r:id="rId5"/>
    <p:sldId id="295" r:id="rId6"/>
    <p:sldId id="308" r:id="rId7"/>
    <p:sldId id="274" r:id="rId8"/>
    <p:sldId id="290" r:id="rId9"/>
    <p:sldId id="291" r:id="rId10"/>
    <p:sldId id="284" r:id="rId11"/>
    <p:sldId id="292" r:id="rId12"/>
    <p:sldId id="286" r:id="rId13"/>
    <p:sldId id="294" r:id="rId14"/>
    <p:sldId id="287" r:id="rId15"/>
    <p:sldId id="296" r:id="rId16"/>
    <p:sldId id="297" r:id="rId17"/>
    <p:sldId id="298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2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0465" y="857274"/>
            <a:ext cx="740288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Thứ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năm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ngày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tháng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202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sto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0465" y="1516674"/>
            <a:ext cx="74028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ston" panose="02020500000000000000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-635" y="5715"/>
            <a:ext cx="12428855" cy="6852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0923" y="171423"/>
            <a:ext cx="102181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câu dưới đây vào kiểu câu thích hợp.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/>
          <p:cNvPicPr>
            <a:picLocks noChangeAspect="1"/>
          </p:cNvPicPr>
          <p:nvPr/>
        </p:nvPicPr>
        <p:blipFill>
          <a:blip r:embed="rId1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/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1368965" y="3878998"/>
              <a:ext cx="1021815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vi-VN" alt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/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/>
            <p:cNvSpPr txBox="1"/>
            <p:nvPr/>
          </p:nvSpPr>
          <p:spPr>
            <a:xfrm>
              <a:off x="1124802" y="3866794"/>
              <a:ext cx="10242662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vi-VN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75356" y="2620024"/>
            <a:ext cx="12437110" cy="586810"/>
            <a:chOff x="228793" y="3866794"/>
            <a:chExt cx="12099475" cy="332865"/>
          </a:xfrm>
        </p:grpSpPr>
        <p:sp>
          <p:nvSpPr>
            <p:cNvPr id="16" name="Freeform 3"/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/>
            <p:cNvSpPr txBox="1"/>
            <p:nvPr/>
          </p:nvSpPr>
          <p:spPr>
            <a:xfrm>
              <a:off x="228793" y="3866794"/>
              <a:ext cx="12099475" cy="3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/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/>
            <p:cNvSpPr txBox="1"/>
            <p:nvPr/>
          </p:nvSpPr>
          <p:spPr>
            <a:xfrm>
              <a:off x="1124802" y="3866794"/>
              <a:ext cx="10242662" cy="3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/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/>
            <p:cNvSpPr txBox="1"/>
            <p:nvPr/>
          </p:nvSpPr>
          <p:spPr>
            <a:xfrm>
              <a:off x="1124802" y="3866794"/>
              <a:ext cx="10242662" cy="3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2217420" y="635000"/>
            <a:ext cx="3493770" cy="1016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033135" y="645160"/>
            <a:ext cx="3493770" cy="1016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288290" y="5715"/>
            <a:ext cx="11824335" cy="6851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/>
          <p:cNvPicPr>
            <a:picLocks noChangeAspect="1"/>
          </p:cNvPicPr>
          <p:nvPr/>
        </p:nvPicPr>
        <p:blipFill>
          <a:blip r:embed="rId1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32156" y="548640"/>
          <a:ext cx="11360785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/>
                <a:gridCol w="5864225"/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 kể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6238">
                <a:tc>
                  <a:txBody>
                    <a:bodyPr/>
                    <a:lstStyle/>
                    <a:p>
                      <a:pPr lvl="0" algn="l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 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vi-VN" alt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altLang="en-US" sz="36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vi-VN" alt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altLang="en-US" sz="36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355">
                <a:tc>
                  <a:txBody>
                    <a:bodyPr/>
                    <a:lstStyle/>
                    <a:p>
                      <a:pPr lvl="0" algn="l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78740" y="-131445"/>
            <a:ext cx="12112625" cy="6951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0923" y="171423"/>
            <a:ext cx="102181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/>
          <p:cNvPicPr>
            <a:picLocks noChangeAspect="1"/>
          </p:cNvPicPr>
          <p:nvPr/>
        </p:nvPicPr>
        <p:blipFill>
          <a:blip r:embed="rId1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937895"/>
            <a:ext cx="10850880" cy="4116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5335" y="5219700"/>
            <a:ext cx="8594090" cy="160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ban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3357880" y="666750"/>
            <a:ext cx="168529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424805" y="630555"/>
            <a:ext cx="168529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43140" y="683260"/>
            <a:ext cx="1240790" cy="444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/>
          <p:cNvPicPr>
            <a:picLocks noChangeAspect="1"/>
          </p:cNvPicPr>
          <p:nvPr/>
        </p:nvPicPr>
        <p:blipFill>
          <a:blip r:embed="rId1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2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2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09245" y="2333625"/>
            <a:ext cx="11697335" cy="2120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0465" y="339114"/>
            <a:ext cx="740288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Thứ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năm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ngày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tháng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202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sto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0465" y="976924"/>
            <a:ext cx="740288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ston" panose="02020500000000000000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-160655" y="0"/>
            <a:ext cx="12278995" cy="6786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200" y="154739"/>
            <a:ext cx="1124211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701040"/>
            <a:ext cx="10575925" cy="384429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1422400" y="645795"/>
            <a:ext cx="1186815" cy="1079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626485" y="655955"/>
            <a:ext cx="1186815" cy="1079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393055" y="687705"/>
            <a:ext cx="5516245" cy="3238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  <a:endParaRPr lang="en-US" sz="3200" b="1" dirty="0">
              <a:solidFill>
                <a:srgbClr val="009900"/>
              </a:solidFill>
              <a:latin typeface="Nunito black" pitchFamily="2" charset="0"/>
              <a:cs typeface="Calibri" panose="020F0502020204030204" pitchFamily="34" charset="0"/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  <a:endParaRPr lang="en-US" sz="3200" b="1" dirty="0">
              <a:solidFill>
                <a:srgbClr val="0066CC"/>
              </a:solidFill>
              <a:latin typeface="Nunito black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7790" y="922020"/>
            <a:ext cx="11654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/>
          <p:cNvPicPr>
            <a:picLocks noChangeAspect="1"/>
          </p:cNvPicPr>
          <p:nvPr/>
        </p:nvPicPr>
        <p:blipFill>
          <a:blip r:embed="rId1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734820"/>
            <a:ext cx="9845040" cy="3738880"/>
          </a:xfrm>
          <a:prstGeom prst="rect">
            <a:avLst/>
          </a:prstGeom>
        </p:spPr>
      </p:pic>
      <p:pic>
        <p:nvPicPr>
          <p:cNvPr id="3" name="Picture 2" descr="Shap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173502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4289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86" y="34289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41" y="3552144"/>
            <a:ext cx="1066800" cy="903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7632" y="503219"/>
            <a:ext cx="1021815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1. 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/>
          <p:cNvPicPr>
            <a:picLocks noChangeAspect="1"/>
          </p:cNvPicPr>
          <p:nvPr/>
        </p:nvPicPr>
        <p:blipFill>
          <a:blip r:embed="rId1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</Words>
  <Application>WPS Presentation</Application>
  <PresentationFormat>Widescreen</PresentationFormat>
  <Paragraphs>70</Paragraphs>
  <Slides>16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Ariston</vt:lpstr>
      <vt:lpstr>Perpetua Titling MT</vt:lpstr>
      <vt:lpstr>等线</vt:lpstr>
      <vt:lpstr>等线</vt:lpstr>
      <vt:lpstr>Arial-Rounded</vt:lpstr>
      <vt:lpstr>Segoe UI Symbol</vt:lpstr>
      <vt:lpstr>Nunito black</vt:lpstr>
      <vt:lpstr>Segoe Print</vt:lpstr>
      <vt:lpstr>Calibri</vt:lpstr>
      <vt:lpstr>Microsoft YaHei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2022-08-29T02:02:00Z</dcterms:created>
  <dcterms:modified xsi:type="dcterms:W3CDTF">2024-03-14T01:38:34Z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A038DCECD9444A64AB72614DB7829452_12</vt:lpwstr>
  </property>
  <property fmtid="{D5CDD505-2E9C-101B-9397-08002B2CF9AE}" pid="3" name="KSOProductBuildVer">
    <vt:lpwstr>1033-12.2.0.13489</vt:lpwstr>
  </property>
</Properties>
</file>