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64" r:id="rId3"/>
    <p:sldId id="274" r:id="rId4"/>
    <p:sldId id="275" r:id="rId6"/>
    <p:sldId id="276" r:id="rId7"/>
    <p:sldId id="277" r:id="rId8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igmar One" panose="00000500000000000000" pitchFamily="2" charset="0"/>
      <p:regular r:id="rId18"/>
    </p:embeddedFont>
    <p:embeddedFont>
      <p:font typeface="Mystical Woods Smooth Script" panose="02000500000000000000" pitchFamily="2" charset="0"/>
      <p:regular r:id="rId19"/>
    </p:embeddedFont>
    <p:embeddedFont>
      <p:font typeface="Open Sans Extrabold" panose="020B0906030804020204" pitchFamily="34" charset="0"/>
      <p:bold r:id="rId20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5329"/>
    <a:srgbClr val="EB9C52"/>
    <a:srgbClr val="5B3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6"/>
    <p:restoredTop sz="94660"/>
  </p:normalViewPr>
  <p:slideViewPr>
    <p:cSldViewPr snapToGrid="0">
      <p:cViewPr varScale="1">
        <p:scale>
          <a:sx n="68" d="100"/>
          <a:sy n="68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E6F9CC-868D-4A47-AC09-65CAE7B1FA5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8746E0-5100-4CDA-824C-D42DC8EC41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Freeform: Shape 10" descr="&quot;&quot;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09675" y="0"/>
            <a:ext cx="9772650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14620" b="2263"/>
          <a:stretch>
            <a:fillRect/>
          </a:stretch>
        </p:blipFill>
        <p:spPr>
          <a:xfrm>
            <a:off x="1710916" y="-547190"/>
            <a:ext cx="9270807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100" name="TextBox 5"/>
          <p:cNvSpPr txBox="1"/>
          <p:nvPr/>
        </p:nvSpPr>
        <p:spPr>
          <a:xfrm>
            <a:off x="4003675" y="5337175"/>
            <a:ext cx="438467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4800" dirty="0">
                <a:solidFill>
                  <a:srgbClr val="FF0000"/>
                </a:solidFill>
                <a:latin typeface="Sigmar One" panose="00000500000000000000" pitchFamily="2" charset="0"/>
              </a:rPr>
              <a:t>Khởi động</a:t>
            </a:r>
            <a:endParaRPr lang="en-US" altLang="en-US" sz="4800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AutoShape 6" descr="Hình ảnh có liên quan"/>
          <p:cNvSpPr>
            <a:spLocks noChangeAspect="1"/>
          </p:cNvSpPr>
          <p:nvPr/>
        </p:nvSpPr>
        <p:spPr>
          <a:xfrm>
            <a:off x="207963" y="-192087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23" name="AutoShape 8" descr="Hình ảnh có liên quan"/>
          <p:cNvSpPr>
            <a:spLocks noChangeAspect="1"/>
          </p:cNvSpPr>
          <p:nvPr/>
        </p:nvSpPr>
        <p:spPr>
          <a:xfrm>
            <a:off x="411163" y="111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24" name="AutoShape 10" descr="Hình ảnh có liên quan"/>
          <p:cNvSpPr>
            <a:spLocks noChangeAspect="1"/>
          </p:cNvSpPr>
          <p:nvPr/>
        </p:nvSpPr>
        <p:spPr>
          <a:xfrm>
            <a:off x="614363" y="2143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5125" name="AutoShape 12" descr="Hình ảnh có liên quan"/>
          <p:cNvSpPr>
            <a:spLocks noChangeAspect="1"/>
          </p:cNvSpPr>
          <p:nvPr/>
        </p:nvSpPr>
        <p:spPr>
          <a:xfrm>
            <a:off x="817563" y="4175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1092200"/>
            <a:ext cx="16383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413000"/>
            <a:ext cx="197167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8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82838"/>
            <a:ext cx="197167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66963"/>
            <a:ext cx="1971675" cy="272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9375" y="436563"/>
            <a:ext cx="7092950" cy="1265238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ystical Woods Smooth Script" panose="020005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Ong tìm hoa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ystical Woods Smooth Script" panose="020005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9 0.08735 0.40052 0.08766 0.40538 0.08766 C 0.43819 0.08766 0.47204 0.08056 0.47204 0.07284 C 0.47204 0.07716 0.48888 0.08056 0.50486 0.08056 C 0.52152 0.08056 0.5375 0.07685 0.5375 0.07284 C 0.5375 0.075 0.54583 0.07716 0.55434 0.07716 C 0.5625 0.07716 0.57118 0.075 0.57118 0.07284 C 0.57118 0.07408 0.57552 0.075 0.57968 0.075 C 0.58368 0.075 0.58802 0.07408 0.58802 0.07284 C 0.58802 0.07346 0.59027 0.07408 0.59218 0.07408 C 0.59323 0.07408 0.59652 0.07346 0.59652 0.07284 C 0.59652 0.07346 0.59757 0.07346 0.59878 0.07346 C 0.59878 0.07315 0.60069 0.07346 0.60069 0.07284 C 0.60069 0.07315 0.60069 0.07346 0.60208 0.07346 C 0.60208 0.07315 0.60312 0.07315 0.60312 0.07284 C 0.60312 0.07315 0.60312 0.07284 0.60312 0.07315 C 0.60416 0.07315 0.60416 0.07284 0.60416 0.07315 C 0.6052 0.07315 0.6052 0.07284 0.6052 0.07315 C 0.60677 0.07315 0.60677 0.07284 0.60677 0.0731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32 0.04692 C 0.25208 0.03797 0.26823 0.03303 0.28507 0.03303 C 0.30416 0.03303 0.31944 0.03797 0.3302 0.04692 L 0.38177 0.08704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 0.08704 C 0.025 0.08704 0.0316 0.07315 0.0375 0.07099 C 0.04184 0.07099 0.05 0.08395 0.05365 0.08395 C 0.05868 0.08395 0.06389 0.07994 0.07344 0.07994 L 0.08004 -0.075 L 0.08733 0.11204 L 0.09618 0.08704 L 0.10347 0.07994 L 0.12118 0.08612 C 0.12917 0.08303 0.13577 0.07007 0.14375 0.06513 C 0.1467 0.06389 0.1533 0.06297 0.15782 0.06513 C 0.16216 0.06698 0.1658 0.08118 0.16719 0.0821 C 0.16945 0.08612 0.17466 0.0821 0.17761 0.08395 L 0.18195 0.08704 L 0.19011 0.08704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AutoShape 6" descr="Hình ảnh có liên quan"/>
          <p:cNvSpPr>
            <a:spLocks noChangeAspect="1"/>
          </p:cNvSpPr>
          <p:nvPr/>
        </p:nvSpPr>
        <p:spPr>
          <a:xfrm>
            <a:off x="207963" y="-192087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171" name="AutoShape 8" descr="Hình ảnh có liên quan"/>
          <p:cNvSpPr>
            <a:spLocks noChangeAspect="1"/>
          </p:cNvSpPr>
          <p:nvPr/>
        </p:nvSpPr>
        <p:spPr>
          <a:xfrm>
            <a:off x="411163" y="111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172" name="AutoShape 10" descr="Hình ảnh có liên quan"/>
          <p:cNvSpPr>
            <a:spLocks noChangeAspect="1"/>
          </p:cNvSpPr>
          <p:nvPr/>
        </p:nvSpPr>
        <p:spPr>
          <a:xfrm>
            <a:off x="614363" y="2143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7173" name="AutoShape 12" descr="Hình ảnh có liên quan"/>
          <p:cNvSpPr>
            <a:spLocks noChangeAspect="1"/>
          </p:cNvSpPr>
          <p:nvPr/>
        </p:nvSpPr>
        <p:spPr>
          <a:xfrm>
            <a:off x="817563" y="4175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1092200"/>
            <a:ext cx="16383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413000"/>
            <a:ext cx="197167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82838"/>
            <a:ext cx="197167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66963"/>
            <a:ext cx="1971675" cy="272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694238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438" y="3784600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65275" y="606425"/>
            <a:ext cx="8050213" cy="119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Câu 1: Kết quả của phép tính: 11 x 2 = …</a:t>
            </a:r>
            <a:endParaRPr kumimoji="0" lang="en-US" sz="3200" b="1" kern="1200" cap="none" spc="0" normalizeH="0" baseline="0" noProof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A. 22          </a:t>
            </a:r>
            <a:r>
              <a:rPr kumimoji="0" lang="en-US" sz="3200" kern="1200" cap="none" spc="0" normalizeH="0" baseline="0" noProof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</a:t>
            </a: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32            </a:t>
            </a:r>
            <a:r>
              <a:rPr kumimoji="0" lang="en-US" sz="3200" kern="1200" cap="none" spc="0" normalizeH="0" baseline="0" noProof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</a:t>
            </a: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42       </a:t>
            </a:r>
            <a:endParaRPr kumimoji="0" lang="en-US" sz="3200" kern="1200" cap="none" spc="0" normalizeH="0" baseline="0" noProof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9537" y="3519488"/>
            <a:ext cx="854075" cy="85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2 0.08704 C -0.0125 0.08704 -0.00434 0.07315 0.00277 0.07099 C 0.00816 0.07099 0.01823 0.08395 0.02257 0.08395 C 0.02899 0.08395 0.03524 0.07994 0.04687 0.07994 L 0.05503 -0.075 L 0.06388 0.11204 L 0.07465 0.08704 L 0.08385 0.07994 L 0.10538 0.08611 C 0.1151 0.08303 0.12343 0.07007 0.13333 0.06513 C 0.13698 0.06389 0.14496 0.06297 0.15052 0.06513 C 0.15573 0.06698 0.16041 0.08118 0.16198 0.0821 C 0.16493 0.08611 0.171 0.0821 0.17465 0.08395 L 0.1802 0.08704 L 0.190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AutoShape 6" descr="Hình ảnh có liên quan"/>
          <p:cNvSpPr>
            <a:spLocks noChangeAspect="1"/>
          </p:cNvSpPr>
          <p:nvPr/>
        </p:nvSpPr>
        <p:spPr>
          <a:xfrm>
            <a:off x="207963" y="-192087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8195" name="AutoShape 8" descr="Hình ảnh có liên quan"/>
          <p:cNvSpPr>
            <a:spLocks noChangeAspect="1"/>
          </p:cNvSpPr>
          <p:nvPr/>
        </p:nvSpPr>
        <p:spPr>
          <a:xfrm>
            <a:off x="411163" y="111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8196" name="AutoShape 10" descr="Hình ảnh có liên quan"/>
          <p:cNvSpPr>
            <a:spLocks noChangeAspect="1"/>
          </p:cNvSpPr>
          <p:nvPr/>
        </p:nvSpPr>
        <p:spPr>
          <a:xfrm>
            <a:off x="614363" y="2143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8197" name="AutoShape 12" descr="Hình ảnh có liên quan"/>
          <p:cNvSpPr>
            <a:spLocks noChangeAspect="1"/>
          </p:cNvSpPr>
          <p:nvPr/>
        </p:nvSpPr>
        <p:spPr>
          <a:xfrm>
            <a:off x="817563" y="4175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1092200"/>
            <a:ext cx="16383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413000"/>
            <a:ext cx="197167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82838"/>
            <a:ext cx="1971675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2366963"/>
            <a:ext cx="1971675" cy="2725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lowchart: Connector 10"/>
          <p:cNvSpPr/>
          <p:nvPr/>
        </p:nvSpPr>
        <p:spPr>
          <a:xfrm>
            <a:off x="2611683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518401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7894884" y="5206619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694238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7437438" y="3784600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9537" y="3519488"/>
            <a:ext cx="854075" cy="852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565275" y="606425"/>
            <a:ext cx="8050213" cy="1190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Câu 2: Kết quả của phép tính: 32 x 2 = …</a:t>
            </a:r>
            <a:endParaRPr kumimoji="0" lang="en-US" sz="3200" b="1" kern="1200" cap="none" spc="0" normalizeH="0" baseline="0" noProof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   A. 64          B. 74           C. 84       </a:t>
            </a:r>
            <a:endParaRPr kumimoji="0" lang="en-US" sz="3200" kern="1200" cap="none" spc="0" normalizeH="0" baseline="0" noProof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23 0.07223 L -0.00417 0.07223 C 0.00243 0.07223 0.00989 0.05834 0.01649 0.05618 C 0.02152 0.05618 0.0309 0.06914 0.03454 0.06914 C 0.04079 0.06914 0.0467 0.06513 0.05746 0.06513 L 0.06493 -0.08981 L 0.07291 0.09723 L 0.08316 0.07223 L 0.09166 0.06513 L 0.11163 0.0713 C 0.12066 0.06821 0.12829 0.05525 0.1375 0.05031 C 0.14079 0.04908 0.14826 0.04815 0.15329 0.05031 C 0.15816 0.05216 0.1625 0.06636 0.16406 0.06729 C 0.16666 0.0713 0.17239 0.06729 0.17569 0.06914 L 0.1809 0.07223 L 0.1901 0.07223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AutoShape 6" descr="Hình ảnh có liên quan"/>
          <p:cNvSpPr>
            <a:spLocks noChangeAspect="1"/>
          </p:cNvSpPr>
          <p:nvPr/>
        </p:nvSpPr>
        <p:spPr>
          <a:xfrm>
            <a:off x="207963" y="-192087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219" name="AutoShape 8" descr="Hình ảnh có liên quan"/>
          <p:cNvSpPr>
            <a:spLocks noChangeAspect="1"/>
          </p:cNvSpPr>
          <p:nvPr/>
        </p:nvSpPr>
        <p:spPr>
          <a:xfrm>
            <a:off x="411163" y="111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220" name="AutoShape 10" descr="Hình ảnh có liên quan"/>
          <p:cNvSpPr>
            <a:spLocks noChangeAspect="1"/>
          </p:cNvSpPr>
          <p:nvPr/>
        </p:nvSpPr>
        <p:spPr>
          <a:xfrm>
            <a:off x="614363" y="2143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9221" name="AutoShape 12" descr="Hình ảnh có liên quan"/>
          <p:cNvSpPr>
            <a:spLocks noChangeAspect="1"/>
          </p:cNvSpPr>
          <p:nvPr/>
        </p:nvSpPr>
        <p:spPr>
          <a:xfrm>
            <a:off x="817563" y="417513"/>
            <a:ext cx="406400" cy="406400"/>
          </a:xfrm>
          <a:prstGeom prst="rect">
            <a:avLst/>
          </a:prstGeom>
          <a:noFill/>
          <a:ln w="9525">
            <a:noFill/>
          </a:ln>
        </p:spPr>
        <p:txBody>
          <a:bodyPr lIns="121920" tIns="60960" rIns="121920" bIns="60960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8900" y="1092200"/>
            <a:ext cx="1638300" cy="163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2425700"/>
            <a:ext cx="1971675" cy="272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5" y="2382838"/>
            <a:ext cx="1973263" cy="2727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50" y="2503488"/>
            <a:ext cx="1973263" cy="272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Flowchart: Connector 10"/>
          <p:cNvSpPr/>
          <p:nvPr/>
        </p:nvSpPr>
        <p:spPr>
          <a:xfrm>
            <a:off x="8606084" y="5269921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2203281" y="5257800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5336616" y="5292824"/>
            <a:ext cx="812800" cy="812800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endParaRPr kumimoji="0" lang="en-US" sz="426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1714500" y="37306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4879975" y="3921125"/>
            <a:ext cx="1727200" cy="1336675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9537" y="3519488"/>
            <a:ext cx="854075" cy="852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565275" y="606425"/>
            <a:ext cx="8050213" cy="1736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85329"/>
            </a:solidFill>
            <a:prstDash val="sysDash"/>
          </a:ln>
        </p:spPr>
        <p:txBody>
          <a:bodyPr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Câu 3: Một rổ có 20 quả cam. Hỏi 5 rổ như thế có bao nhiêu quả cam?</a:t>
            </a:r>
            <a:endParaRPr kumimoji="0" lang="en-US" sz="3200" b="1" kern="1200" cap="none" spc="0" normalizeH="0" baseline="0" noProof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           A. 10          </a:t>
            </a:r>
            <a:r>
              <a:rPr kumimoji="0" lang="en-US" sz="3200" kern="1200" cap="none" spc="0" normalizeH="0" baseline="0" noProof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B</a:t>
            </a: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80            </a:t>
            </a:r>
            <a:r>
              <a:rPr kumimoji="0" lang="en-US" sz="3200" kern="1200" cap="none" spc="0" normalizeH="0" baseline="0" noProof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C</a:t>
            </a:r>
            <a:r>
              <a:rPr kumimoji="0" lang="en-US" sz="3200" kern="1200" cap="none" spc="0" normalizeH="0" baseline="0" noProof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. 100       </a:t>
            </a:r>
            <a:endParaRPr kumimoji="0" lang="en-US" sz="3200" kern="1200" cap="none" spc="0" normalizeH="0" baseline="0" noProof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0.0125 0.08704 C 0.03472 0.08704 0.06007 0.07315 0.08229 0.07099 C 0.09895 0.07099 0.13038 0.08395 0.14375 0.08395 C 0.16371 0.08395 0.18316 0.07994 0.21944 0.07994 L 0.24479 -0.075 L 0.27239 0.11204 L 0.3059 0.08704 L 0.33454 0.07994 L 0.40138 0.08611 C 0.43177 0.08303 0.45763 0.07007 0.48836 0.06513 C 0.49982 0.06389 0.52465 0.06297 0.54184 0.06513 C 0.55816 0.06698 0.57257 0.08118 0.5776 0.0821 C 0.58663 0.08611 0.60555 0.0821 0.61701 0.08395 L 0.6342 0.08704 L 0.6651 0.08704 " pathEditMode="relative" rAng="0" ptsTypes="FfffF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94861 -0.00185 " pathEditMode="relative" rAng="0" ptsTypes="AA">
                                      <p:cBhvr>
                                        <p:cTn id="21" dur="2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WPS Presentation</Application>
  <PresentationFormat/>
  <Paragraphs>37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Calibri Light</vt:lpstr>
      <vt:lpstr>Tahoma</vt:lpstr>
      <vt:lpstr>Sigmar One</vt:lpstr>
      <vt:lpstr>Mystical Woods Smooth Script</vt:lpstr>
      <vt:lpstr>Open Sans Extrabold</vt:lpstr>
      <vt:lpstr>Open Sans</vt:lpstr>
      <vt:lpstr>Great Vibes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2022-03-29T00:16:49Z</dcterms:created>
  <dcterms:modified xsi:type="dcterms:W3CDTF">2024-05-05T08:20:38Z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F78EADE51D3C42A6A099F14B24B419FD_12</vt:lpwstr>
  </property>
  <property fmtid="{D5CDD505-2E9C-101B-9397-08002B2CF9AE}" pid="3" name="KSOProductBuildVer">
    <vt:lpwstr>1033-12.2.0.16731</vt:lpwstr>
  </property>
</Properties>
</file>