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58" r:id="rId4"/>
    <p:sldId id="272" r:id="rId5"/>
    <p:sldId id="274" r:id="rId6"/>
    <p:sldId id="275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C8F23-DBBD-49C9-AC5E-3C47B83A4E5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1F265-09F8-4703-8C59-B9DA86638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9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739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Kiểm tra theo tiêu</a:t>
            </a:r>
            <a:r>
              <a:rPr lang="en-US" baseline="0"/>
              <a:t> chí, điều chỉnh nếu chưa đúng tiêu chí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866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nhóm cử đại diện trình bày ý tưởng và sản phẩm của nhóm theo sườn.  Sau đó cùng tham gia trò chơi</a:t>
            </a:r>
          </a:p>
          <a:p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GV phổ biến luật chơi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948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HS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dán</a:t>
            </a:r>
            <a:r>
              <a:rPr lang="en-US" dirty="0"/>
              <a:t>.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tặng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dán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,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, </a:t>
            </a:r>
            <a:r>
              <a:rPr lang="en-US" dirty="0" err="1"/>
              <a:t>đẹp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895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Trong quá trình dạy học, GV thường xuyên khuyến khích HS bằng các câu khen khi HS trả lời đúng</a:t>
            </a:r>
            <a:endParaRPr lang="vi-VN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454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đưa ra 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ý tưởng. </a:t>
            </a:r>
            <a:r>
              <a:rPr lang="en-US" b="0" i="0">
                <a:solidFill>
                  <a:srgbClr val="081C36"/>
                </a:solidFill>
                <a:effectLst/>
                <a:latin typeface="SegoeuiPc"/>
              </a:rPr>
              <a:t>GV chiếu tiêu chí sản phẩm và yêu cầu nội dung thảo luận của học sinh bám sát với các tiêu chí đó</a:t>
            </a:r>
            <a:endParaRPr lang="en-US" baseline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15000"/>
              </a:lnSpc>
              <a:spcAft>
                <a:spcPts val="0"/>
              </a:spcAft>
            </a:pPr>
            <a:r>
              <a: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gợi ý để HS tưởng tượng ra sản phẩm của nhóm, các ý tưởng để làm 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 phẩm</a:t>
            </a:r>
            <a:r>
              <a: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theo các tiêu chí đề ra nhưng lại thể hiện được phong cách, sự thông minh và cá tính riêng của nhóm. Gợi ý để HS có những sáng tạo khi lựa chọn vật liệu cho phù hợp với điều kiện cụ thể của nhóm mình: giấy trắng, giấy màu, bìa, giấy xốp, đĩa giấy...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967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lnSpc>
                <a:spcPct val="115000"/>
              </a:lnSpc>
              <a:spcAft>
                <a:spcPts val="0"/>
              </a:spcAft>
            </a:pPr>
            <a:r>
              <a:rPr lang="vi-VN" sz="1200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 diện các nhóm chia sẻ ý tưởng, các nhóm khác đặt câu hỏi, nhận xét, góp ý cho nhóm bạn</a:t>
            </a:r>
            <a:endParaRPr lang="en-US" sz="1100" b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412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hướng dẫn HS hoàn thiện phiếu học tập số 4, cho HS các nhóm lên trình bày phiếu học tập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835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</a:t>
            </a:r>
            <a:r>
              <a:rPr lang="en-US" baseline="0"/>
              <a:t> lựa chọn vật liệu dùng làm đồ dùng học tập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302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 gợi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lưu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ý cách lựa chọn nguyên liệu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914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 hướng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dẫn HS thực hiện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931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 hướng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dẫn, gợi ý để hs có những cách làm sáng tạo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759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 hướng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dẫn, gợi ý để hs có những cách làm sáng tạo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579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4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8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1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6CAD-5D2A-447C-B7F6-3FE82B687D4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26CAD-5D2A-447C-B7F6-3FE82B687D43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C9839-5D78-4675-9CEE-144344816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18.png"/><Relationship Id="rId15" Type="http://schemas.microsoft.com/office/2007/relationships/hdphoto" Target="../media/hdphoto4.wdp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395" y="987854"/>
            <a:ext cx="6370320" cy="238760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THUẬT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LỚP 3</a:t>
            </a:r>
            <a:endParaRPr lang="vi-VN" sz="4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FF09CC-6C4D-4D99-9228-83B9BB8F0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83" y="644274"/>
            <a:ext cx="5234400" cy="5423311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5" y="3477593"/>
            <a:ext cx="3925350" cy="29376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5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47EDC76-93E4-69B2-B3EB-FFBB9F9285CB}"/>
              </a:ext>
            </a:extLst>
          </p:cNvPr>
          <p:cNvSpPr txBox="1"/>
          <p:nvPr/>
        </p:nvSpPr>
        <p:spPr>
          <a:xfrm>
            <a:off x="1799048" y="1698310"/>
            <a:ext cx="41892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Lựa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liệu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2" y="-62794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71" y="3195896"/>
            <a:ext cx="1329413" cy="12277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0EEADF-F242-4F8F-96FE-76601BA8159E}"/>
              </a:ext>
            </a:extLst>
          </p:cNvPr>
          <p:cNvSpPr txBox="1"/>
          <p:nvPr/>
        </p:nvSpPr>
        <p:spPr>
          <a:xfrm>
            <a:off x="1840577" y="2612300"/>
            <a:ext cx="798336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A4,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kéo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bút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bút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đĩa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giấy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ống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hút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F0B38A0-9C2A-CC9E-621D-1963F69D09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57" l="0" r="95954">
                        <a14:foregroundMark x1="31214" y1="23585" x2="32948" y2="34906"/>
                        <a14:foregroundMark x1="36994" y1="37736" x2="44509" y2="44340"/>
                        <a14:foregroundMark x1="16763" y1="4717" x2="7514" y2="16038"/>
                        <a14:foregroundMark x1="47399" y1="54717" x2="31214" y2="716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8972" y="3753598"/>
            <a:ext cx="1054699" cy="6462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13FA7AD-DE74-FA1D-AB8E-2F9C196B8D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7402340" y="4705786"/>
            <a:ext cx="1827964" cy="3015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01E8F2F-82B1-8289-A128-7A4A6AA36D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09" y="3506301"/>
            <a:ext cx="1534400" cy="1534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5285" y="3507411"/>
            <a:ext cx="1643786" cy="13948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2654737" y="199545"/>
            <a:ext cx="762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LÀM ĐỒNG HỒ SỬ DỤNG SỐ LA MÃ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217" b="94931" l="1919" r="957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48" y="4329124"/>
            <a:ext cx="1628150" cy="7533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C291FB-87CC-676C-0B57-6E159532A0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16" b="96317" l="6044" r="953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30304" y="3318462"/>
            <a:ext cx="1827964" cy="17727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699C8E-3587-EADB-12D6-3807B3D462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912" b="98088" l="9589" r="89726">
                        <a14:foregroundMark x1="53881" y1="26004" x2="52055" y2="76673"/>
                        <a14:foregroundMark x1="66210" y1="27725" x2="62557" y2="795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971596">
            <a:off x="4910465" y="4791337"/>
            <a:ext cx="1609352" cy="202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2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7EDC76-93E4-69B2-B3EB-FFBB9F9285CB}"/>
              </a:ext>
            </a:extLst>
          </p:cNvPr>
          <p:cNvSpPr txBox="1"/>
          <p:nvPr/>
        </p:nvSpPr>
        <p:spPr>
          <a:xfrm>
            <a:off x="2401291" y="1685088"/>
            <a:ext cx="10047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Gợi ý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47EDC76-93E4-69B2-B3EB-FFBB9F9285CB}"/>
              </a:ext>
            </a:extLst>
          </p:cNvPr>
          <p:cNvSpPr txBox="1"/>
          <p:nvPr/>
        </p:nvSpPr>
        <p:spPr>
          <a:xfrm>
            <a:off x="5073063" y="1749571"/>
            <a:ext cx="455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Tạo</a:t>
            </a:r>
            <a:r>
              <a:rPr kumimoji="0" lang="vi-VN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các bộ phận của đồng hồ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" y="0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Oval 20"/>
          <p:cNvSpPr/>
          <p:nvPr/>
        </p:nvSpPr>
        <p:spPr>
          <a:xfrm>
            <a:off x="3761362" y="1346647"/>
            <a:ext cx="1022287" cy="1030933"/>
          </a:xfrm>
          <a:custGeom>
            <a:avLst/>
            <a:gdLst>
              <a:gd name="connsiteX0" fmla="*/ 0 w 1011423"/>
              <a:gd name="connsiteY0" fmla="*/ 505712 h 1011423"/>
              <a:gd name="connsiteX1" fmla="*/ 505712 w 1011423"/>
              <a:gd name="connsiteY1" fmla="*/ 0 h 1011423"/>
              <a:gd name="connsiteX2" fmla="*/ 1011424 w 1011423"/>
              <a:gd name="connsiteY2" fmla="*/ 505712 h 1011423"/>
              <a:gd name="connsiteX3" fmla="*/ 505712 w 1011423"/>
              <a:gd name="connsiteY3" fmla="*/ 1011424 h 1011423"/>
              <a:gd name="connsiteX4" fmla="*/ 0 w 1011423"/>
              <a:gd name="connsiteY4" fmla="*/ 505712 h 1011423"/>
              <a:gd name="connsiteX0" fmla="*/ 0 w 1011424"/>
              <a:gd name="connsiteY0" fmla="*/ 558109 h 1063821"/>
              <a:gd name="connsiteX1" fmla="*/ 505712 w 1011424"/>
              <a:gd name="connsiteY1" fmla="*/ 52397 h 1063821"/>
              <a:gd name="connsiteX2" fmla="*/ 1011424 w 1011424"/>
              <a:gd name="connsiteY2" fmla="*/ 558109 h 1063821"/>
              <a:gd name="connsiteX3" fmla="*/ 505712 w 1011424"/>
              <a:gd name="connsiteY3" fmla="*/ 1063821 h 1063821"/>
              <a:gd name="connsiteX4" fmla="*/ 0 w 1011424"/>
              <a:gd name="connsiteY4" fmla="*/ 558109 h 1063821"/>
              <a:gd name="connsiteX0" fmla="*/ 0 w 1011424"/>
              <a:gd name="connsiteY0" fmla="*/ 558109 h 1099303"/>
              <a:gd name="connsiteX1" fmla="*/ 505712 w 1011424"/>
              <a:gd name="connsiteY1" fmla="*/ 52397 h 1099303"/>
              <a:gd name="connsiteX2" fmla="*/ 1011424 w 1011424"/>
              <a:gd name="connsiteY2" fmla="*/ 558109 h 1099303"/>
              <a:gd name="connsiteX3" fmla="*/ 505712 w 1011424"/>
              <a:gd name="connsiteY3" fmla="*/ 1063821 h 1099303"/>
              <a:gd name="connsiteX4" fmla="*/ 0 w 1011424"/>
              <a:gd name="connsiteY4" fmla="*/ 558109 h 1099303"/>
              <a:gd name="connsiteX0" fmla="*/ 8842 w 1020266"/>
              <a:gd name="connsiteY0" fmla="*/ 558109 h 1110961"/>
              <a:gd name="connsiteX1" fmla="*/ 514554 w 1020266"/>
              <a:gd name="connsiteY1" fmla="*/ 52397 h 1110961"/>
              <a:gd name="connsiteX2" fmla="*/ 1020266 w 1020266"/>
              <a:gd name="connsiteY2" fmla="*/ 558109 h 1110961"/>
              <a:gd name="connsiteX3" fmla="*/ 514554 w 1020266"/>
              <a:gd name="connsiteY3" fmla="*/ 1063821 h 1110961"/>
              <a:gd name="connsiteX4" fmla="*/ 8842 w 1020266"/>
              <a:gd name="connsiteY4" fmla="*/ 558109 h 1110961"/>
              <a:gd name="connsiteX0" fmla="*/ 10461 w 1021885"/>
              <a:gd name="connsiteY0" fmla="*/ 518195 h 1071047"/>
              <a:gd name="connsiteX1" fmla="*/ 516173 w 1021885"/>
              <a:gd name="connsiteY1" fmla="*/ 12483 h 1071047"/>
              <a:gd name="connsiteX2" fmla="*/ 1021885 w 1021885"/>
              <a:gd name="connsiteY2" fmla="*/ 518195 h 1071047"/>
              <a:gd name="connsiteX3" fmla="*/ 516173 w 1021885"/>
              <a:gd name="connsiteY3" fmla="*/ 1023907 h 1071047"/>
              <a:gd name="connsiteX4" fmla="*/ 10461 w 1021885"/>
              <a:gd name="connsiteY4" fmla="*/ 518195 h 1071047"/>
              <a:gd name="connsiteX0" fmla="*/ 10461 w 1022214"/>
              <a:gd name="connsiteY0" fmla="*/ 518195 h 1071047"/>
              <a:gd name="connsiteX1" fmla="*/ 516173 w 1022214"/>
              <a:gd name="connsiteY1" fmla="*/ 12483 h 1071047"/>
              <a:gd name="connsiteX2" fmla="*/ 1021885 w 1022214"/>
              <a:gd name="connsiteY2" fmla="*/ 518195 h 1071047"/>
              <a:gd name="connsiteX3" fmla="*/ 516173 w 1022214"/>
              <a:gd name="connsiteY3" fmla="*/ 1023907 h 1071047"/>
              <a:gd name="connsiteX4" fmla="*/ 10461 w 1022214"/>
              <a:gd name="connsiteY4" fmla="*/ 518195 h 1071047"/>
              <a:gd name="connsiteX0" fmla="*/ 10461 w 1022287"/>
              <a:gd name="connsiteY0" fmla="*/ 518195 h 1030933"/>
              <a:gd name="connsiteX1" fmla="*/ 516173 w 1022287"/>
              <a:gd name="connsiteY1" fmla="*/ 12483 h 1030933"/>
              <a:gd name="connsiteX2" fmla="*/ 1021885 w 1022287"/>
              <a:gd name="connsiteY2" fmla="*/ 518195 h 1030933"/>
              <a:gd name="connsiteX3" fmla="*/ 516173 w 1022287"/>
              <a:gd name="connsiteY3" fmla="*/ 1023907 h 1030933"/>
              <a:gd name="connsiteX4" fmla="*/ 10461 w 1022287"/>
              <a:gd name="connsiteY4" fmla="*/ 518195 h 103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287" h="1030933">
                <a:moveTo>
                  <a:pt x="10461" y="518195"/>
                </a:moveTo>
                <a:cubicBezTo>
                  <a:pt x="-46689" y="96023"/>
                  <a:pt x="131499" y="90788"/>
                  <a:pt x="516173" y="12483"/>
                </a:cubicBezTo>
                <a:cubicBezTo>
                  <a:pt x="900847" y="-65822"/>
                  <a:pt x="1021885" y="238898"/>
                  <a:pt x="1021885" y="518195"/>
                </a:cubicBezTo>
                <a:cubicBezTo>
                  <a:pt x="1031410" y="959417"/>
                  <a:pt x="872071" y="984203"/>
                  <a:pt x="516173" y="1023907"/>
                </a:cubicBezTo>
                <a:cubicBezTo>
                  <a:pt x="160275" y="1063611"/>
                  <a:pt x="67611" y="940367"/>
                  <a:pt x="10461" y="518195"/>
                </a:cubicBezTo>
                <a:close/>
              </a:path>
            </a:pathLst>
          </a:custGeom>
          <a:solidFill>
            <a:srgbClr val="D89D6B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31491" y="235278"/>
            <a:ext cx="67938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vi-VN" altLang="zh-CN" sz="3200" b="1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LÀM ĐỒNG HỒ SỬ DỤNG SỐ LA MÃ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5AE364-7727-097B-6741-51547DFD1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05" y="3048421"/>
            <a:ext cx="4341513" cy="3465317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728A713-B73F-E558-BF76-AE5108DC5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658" y="3048420"/>
            <a:ext cx="4486553" cy="3465317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109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47EDC76-93E4-69B2-B3EB-FFBB9F9285CB}"/>
              </a:ext>
            </a:extLst>
          </p:cNvPr>
          <p:cNvSpPr txBox="1"/>
          <p:nvPr/>
        </p:nvSpPr>
        <p:spPr>
          <a:xfrm>
            <a:off x="1312327" y="4097905"/>
            <a:ext cx="350583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Gắn</a:t>
            </a:r>
            <a:r>
              <a:rPr lang="pt-BR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/viết số La Mã lên mặt đồng hồ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5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2836299" y="235278"/>
            <a:ext cx="6784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vi-VN" altLang="zh-CN" sz="3200" b="1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LÀM ĐỒNG HỒ SỬ DỤNG SỐ LA MÃ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5" name="Oval 20"/>
          <p:cNvSpPr/>
          <p:nvPr/>
        </p:nvSpPr>
        <p:spPr>
          <a:xfrm>
            <a:off x="2325155" y="2518229"/>
            <a:ext cx="1022287" cy="1030933"/>
          </a:xfrm>
          <a:custGeom>
            <a:avLst/>
            <a:gdLst>
              <a:gd name="connsiteX0" fmla="*/ 0 w 1011423"/>
              <a:gd name="connsiteY0" fmla="*/ 505712 h 1011423"/>
              <a:gd name="connsiteX1" fmla="*/ 505712 w 1011423"/>
              <a:gd name="connsiteY1" fmla="*/ 0 h 1011423"/>
              <a:gd name="connsiteX2" fmla="*/ 1011424 w 1011423"/>
              <a:gd name="connsiteY2" fmla="*/ 505712 h 1011423"/>
              <a:gd name="connsiteX3" fmla="*/ 505712 w 1011423"/>
              <a:gd name="connsiteY3" fmla="*/ 1011424 h 1011423"/>
              <a:gd name="connsiteX4" fmla="*/ 0 w 1011423"/>
              <a:gd name="connsiteY4" fmla="*/ 505712 h 1011423"/>
              <a:gd name="connsiteX0" fmla="*/ 0 w 1011424"/>
              <a:gd name="connsiteY0" fmla="*/ 558109 h 1063821"/>
              <a:gd name="connsiteX1" fmla="*/ 505712 w 1011424"/>
              <a:gd name="connsiteY1" fmla="*/ 52397 h 1063821"/>
              <a:gd name="connsiteX2" fmla="*/ 1011424 w 1011424"/>
              <a:gd name="connsiteY2" fmla="*/ 558109 h 1063821"/>
              <a:gd name="connsiteX3" fmla="*/ 505712 w 1011424"/>
              <a:gd name="connsiteY3" fmla="*/ 1063821 h 1063821"/>
              <a:gd name="connsiteX4" fmla="*/ 0 w 1011424"/>
              <a:gd name="connsiteY4" fmla="*/ 558109 h 1063821"/>
              <a:gd name="connsiteX0" fmla="*/ 0 w 1011424"/>
              <a:gd name="connsiteY0" fmla="*/ 558109 h 1099303"/>
              <a:gd name="connsiteX1" fmla="*/ 505712 w 1011424"/>
              <a:gd name="connsiteY1" fmla="*/ 52397 h 1099303"/>
              <a:gd name="connsiteX2" fmla="*/ 1011424 w 1011424"/>
              <a:gd name="connsiteY2" fmla="*/ 558109 h 1099303"/>
              <a:gd name="connsiteX3" fmla="*/ 505712 w 1011424"/>
              <a:gd name="connsiteY3" fmla="*/ 1063821 h 1099303"/>
              <a:gd name="connsiteX4" fmla="*/ 0 w 1011424"/>
              <a:gd name="connsiteY4" fmla="*/ 558109 h 1099303"/>
              <a:gd name="connsiteX0" fmla="*/ 8842 w 1020266"/>
              <a:gd name="connsiteY0" fmla="*/ 558109 h 1110961"/>
              <a:gd name="connsiteX1" fmla="*/ 514554 w 1020266"/>
              <a:gd name="connsiteY1" fmla="*/ 52397 h 1110961"/>
              <a:gd name="connsiteX2" fmla="*/ 1020266 w 1020266"/>
              <a:gd name="connsiteY2" fmla="*/ 558109 h 1110961"/>
              <a:gd name="connsiteX3" fmla="*/ 514554 w 1020266"/>
              <a:gd name="connsiteY3" fmla="*/ 1063821 h 1110961"/>
              <a:gd name="connsiteX4" fmla="*/ 8842 w 1020266"/>
              <a:gd name="connsiteY4" fmla="*/ 558109 h 1110961"/>
              <a:gd name="connsiteX0" fmla="*/ 10461 w 1021885"/>
              <a:gd name="connsiteY0" fmla="*/ 518195 h 1071047"/>
              <a:gd name="connsiteX1" fmla="*/ 516173 w 1021885"/>
              <a:gd name="connsiteY1" fmla="*/ 12483 h 1071047"/>
              <a:gd name="connsiteX2" fmla="*/ 1021885 w 1021885"/>
              <a:gd name="connsiteY2" fmla="*/ 518195 h 1071047"/>
              <a:gd name="connsiteX3" fmla="*/ 516173 w 1021885"/>
              <a:gd name="connsiteY3" fmla="*/ 1023907 h 1071047"/>
              <a:gd name="connsiteX4" fmla="*/ 10461 w 1021885"/>
              <a:gd name="connsiteY4" fmla="*/ 518195 h 1071047"/>
              <a:gd name="connsiteX0" fmla="*/ 10461 w 1022214"/>
              <a:gd name="connsiteY0" fmla="*/ 518195 h 1071047"/>
              <a:gd name="connsiteX1" fmla="*/ 516173 w 1022214"/>
              <a:gd name="connsiteY1" fmla="*/ 12483 h 1071047"/>
              <a:gd name="connsiteX2" fmla="*/ 1021885 w 1022214"/>
              <a:gd name="connsiteY2" fmla="*/ 518195 h 1071047"/>
              <a:gd name="connsiteX3" fmla="*/ 516173 w 1022214"/>
              <a:gd name="connsiteY3" fmla="*/ 1023907 h 1071047"/>
              <a:gd name="connsiteX4" fmla="*/ 10461 w 1022214"/>
              <a:gd name="connsiteY4" fmla="*/ 518195 h 1071047"/>
              <a:gd name="connsiteX0" fmla="*/ 10461 w 1022287"/>
              <a:gd name="connsiteY0" fmla="*/ 518195 h 1030933"/>
              <a:gd name="connsiteX1" fmla="*/ 516173 w 1022287"/>
              <a:gd name="connsiteY1" fmla="*/ 12483 h 1030933"/>
              <a:gd name="connsiteX2" fmla="*/ 1021885 w 1022287"/>
              <a:gd name="connsiteY2" fmla="*/ 518195 h 1030933"/>
              <a:gd name="connsiteX3" fmla="*/ 516173 w 1022287"/>
              <a:gd name="connsiteY3" fmla="*/ 1023907 h 1030933"/>
              <a:gd name="connsiteX4" fmla="*/ 10461 w 1022287"/>
              <a:gd name="connsiteY4" fmla="*/ 518195 h 103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287" h="1030933">
                <a:moveTo>
                  <a:pt x="10461" y="518195"/>
                </a:moveTo>
                <a:cubicBezTo>
                  <a:pt x="-46689" y="96023"/>
                  <a:pt x="131499" y="90788"/>
                  <a:pt x="516173" y="12483"/>
                </a:cubicBezTo>
                <a:cubicBezTo>
                  <a:pt x="900847" y="-65822"/>
                  <a:pt x="1021885" y="238898"/>
                  <a:pt x="1021885" y="518195"/>
                </a:cubicBezTo>
                <a:cubicBezTo>
                  <a:pt x="1031410" y="959417"/>
                  <a:pt x="872071" y="984203"/>
                  <a:pt x="516173" y="1023907"/>
                </a:cubicBezTo>
                <a:cubicBezTo>
                  <a:pt x="160275" y="1063611"/>
                  <a:pt x="67611" y="940367"/>
                  <a:pt x="10461" y="518195"/>
                </a:cubicBezTo>
                <a:close/>
              </a:path>
            </a:pathLst>
          </a:custGeom>
          <a:solidFill>
            <a:srgbClr val="D89D6B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89373E-DF7B-7973-8285-38AC58FF0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692" y="1657178"/>
            <a:ext cx="5200650" cy="4219575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499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47EDC76-93E4-69B2-B3EB-FFBB9F9285CB}"/>
              </a:ext>
            </a:extLst>
          </p:cNvPr>
          <p:cNvSpPr txBox="1"/>
          <p:nvPr/>
        </p:nvSpPr>
        <p:spPr>
          <a:xfrm>
            <a:off x="7229696" y="3992675"/>
            <a:ext cx="394489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Trang trí</a:t>
            </a:r>
            <a:r>
              <a:rPr kumimoji="0" lang="vi-VN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mặt đồng hồ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6" y="106905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836299" y="235278"/>
            <a:ext cx="6784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vi-VN" altLang="zh-CN" sz="3200" b="1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LÀM ĐỒNG HỒ SỬ DỤNG SỐ LA MÃ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9" name="Oval 20"/>
          <p:cNvSpPr/>
          <p:nvPr/>
        </p:nvSpPr>
        <p:spPr>
          <a:xfrm>
            <a:off x="8180256" y="2452399"/>
            <a:ext cx="1022287" cy="1030933"/>
          </a:xfrm>
          <a:custGeom>
            <a:avLst/>
            <a:gdLst>
              <a:gd name="connsiteX0" fmla="*/ 0 w 1011423"/>
              <a:gd name="connsiteY0" fmla="*/ 505712 h 1011423"/>
              <a:gd name="connsiteX1" fmla="*/ 505712 w 1011423"/>
              <a:gd name="connsiteY1" fmla="*/ 0 h 1011423"/>
              <a:gd name="connsiteX2" fmla="*/ 1011424 w 1011423"/>
              <a:gd name="connsiteY2" fmla="*/ 505712 h 1011423"/>
              <a:gd name="connsiteX3" fmla="*/ 505712 w 1011423"/>
              <a:gd name="connsiteY3" fmla="*/ 1011424 h 1011423"/>
              <a:gd name="connsiteX4" fmla="*/ 0 w 1011423"/>
              <a:gd name="connsiteY4" fmla="*/ 505712 h 1011423"/>
              <a:gd name="connsiteX0" fmla="*/ 0 w 1011424"/>
              <a:gd name="connsiteY0" fmla="*/ 558109 h 1063821"/>
              <a:gd name="connsiteX1" fmla="*/ 505712 w 1011424"/>
              <a:gd name="connsiteY1" fmla="*/ 52397 h 1063821"/>
              <a:gd name="connsiteX2" fmla="*/ 1011424 w 1011424"/>
              <a:gd name="connsiteY2" fmla="*/ 558109 h 1063821"/>
              <a:gd name="connsiteX3" fmla="*/ 505712 w 1011424"/>
              <a:gd name="connsiteY3" fmla="*/ 1063821 h 1063821"/>
              <a:gd name="connsiteX4" fmla="*/ 0 w 1011424"/>
              <a:gd name="connsiteY4" fmla="*/ 558109 h 1063821"/>
              <a:gd name="connsiteX0" fmla="*/ 0 w 1011424"/>
              <a:gd name="connsiteY0" fmla="*/ 558109 h 1099303"/>
              <a:gd name="connsiteX1" fmla="*/ 505712 w 1011424"/>
              <a:gd name="connsiteY1" fmla="*/ 52397 h 1099303"/>
              <a:gd name="connsiteX2" fmla="*/ 1011424 w 1011424"/>
              <a:gd name="connsiteY2" fmla="*/ 558109 h 1099303"/>
              <a:gd name="connsiteX3" fmla="*/ 505712 w 1011424"/>
              <a:gd name="connsiteY3" fmla="*/ 1063821 h 1099303"/>
              <a:gd name="connsiteX4" fmla="*/ 0 w 1011424"/>
              <a:gd name="connsiteY4" fmla="*/ 558109 h 1099303"/>
              <a:gd name="connsiteX0" fmla="*/ 8842 w 1020266"/>
              <a:gd name="connsiteY0" fmla="*/ 558109 h 1110961"/>
              <a:gd name="connsiteX1" fmla="*/ 514554 w 1020266"/>
              <a:gd name="connsiteY1" fmla="*/ 52397 h 1110961"/>
              <a:gd name="connsiteX2" fmla="*/ 1020266 w 1020266"/>
              <a:gd name="connsiteY2" fmla="*/ 558109 h 1110961"/>
              <a:gd name="connsiteX3" fmla="*/ 514554 w 1020266"/>
              <a:gd name="connsiteY3" fmla="*/ 1063821 h 1110961"/>
              <a:gd name="connsiteX4" fmla="*/ 8842 w 1020266"/>
              <a:gd name="connsiteY4" fmla="*/ 558109 h 1110961"/>
              <a:gd name="connsiteX0" fmla="*/ 10461 w 1021885"/>
              <a:gd name="connsiteY0" fmla="*/ 518195 h 1071047"/>
              <a:gd name="connsiteX1" fmla="*/ 516173 w 1021885"/>
              <a:gd name="connsiteY1" fmla="*/ 12483 h 1071047"/>
              <a:gd name="connsiteX2" fmla="*/ 1021885 w 1021885"/>
              <a:gd name="connsiteY2" fmla="*/ 518195 h 1071047"/>
              <a:gd name="connsiteX3" fmla="*/ 516173 w 1021885"/>
              <a:gd name="connsiteY3" fmla="*/ 1023907 h 1071047"/>
              <a:gd name="connsiteX4" fmla="*/ 10461 w 1021885"/>
              <a:gd name="connsiteY4" fmla="*/ 518195 h 1071047"/>
              <a:gd name="connsiteX0" fmla="*/ 10461 w 1022214"/>
              <a:gd name="connsiteY0" fmla="*/ 518195 h 1071047"/>
              <a:gd name="connsiteX1" fmla="*/ 516173 w 1022214"/>
              <a:gd name="connsiteY1" fmla="*/ 12483 h 1071047"/>
              <a:gd name="connsiteX2" fmla="*/ 1021885 w 1022214"/>
              <a:gd name="connsiteY2" fmla="*/ 518195 h 1071047"/>
              <a:gd name="connsiteX3" fmla="*/ 516173 w 1022214"/>
              <a:gd name="connsiteY3" fmla="*/ 1023907 h 1071047"/>
              <a:gd name="connsiteX4" fmla="*/ 10461 w 1022214"/>
              <a:gd name="connsiteY4" fmla="*/ 518195 h 1071047"/>
              <a:gd name="connsiteX0" fmla="*/ 10461 w 1022287"/>
              <a:gd name="connsiteY0" fmla="*/ 518195 h 1030933"/>
              <a:gd name="connsiteX1" fmla="*/ 516173 w 1022287"/>
              <a:gd name="connsiteY1" fmla="*/ 12483 h 1030933"/>
              <a:gd name="connsiteX2" fmla="*/ 1021885 w 1022287"/>
              <a:gd name="connsiteY2" fmla="*/ 518195 h 1030933"/>
              <a:gd name="connsiteX3" fmla="*/ 516173 w 1022287"/>
              <a:gd name="connsiteY3" fmla="*/ 1023907 h 1030933"/>
              <a:gd name="connsiteX4" fmla="*/ 10461 w 1022287"/>
              <a:gd name="connsiteY4" fmla="*/ 518195 h 103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287" h="1030933">
                <a:moveTo>
                  <a:pt x="10461" y="518195"/>
                </a:moveTo>
                <a:cubicBezTo>
                  <a:pt x="-46689" y="96023"/>
                  <a:pt x="131499" y="90788"/>
                  <a:pt x="516173" y="12483"/>
                </a:cubicBezTo>
                <a:cubicBezTo>
                  <a:pt x="900847" y="-65822"/>
                  <a:pt x="1021885" y="238898"/>
                  <a:pt x="1021885" y="518195"/>
                </a:cubicBezTo>
                <a:cubicBezTo>
                  <a:pt x="1031410" y="959417"/>
                  <a:pt x="872071" y="984203"/>
                  <a:pt x="516173" y="1023907"/>
                </a:cubicBezTo>
                <a:cubicBezTo>
                  <a:pt x="160275" y="1063611"/>
                  <a:pt x="67611" y="940367"/>
                  <a:pt x="10461" y="518195"/>
                </a:cubicBezTo>
                <a:close/>
              </a:path>
            </a:pathLst>
          </a:custGeom>
          <a:solidFill>
            <a:srgbClr val="D89D6B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FB39C7-4081-C167-EB00-7CF5B6DEA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969" y="3992675"/>
            <a:ext cx="3362021" cy="272779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3C19097-2824-D5FA-DD82-37A6C0A8F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1412" y="1316628"/>
            <a:ext cx="3334765" cy="2676047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788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47EDC76-93E4-69B2-B3EB-FFBB9F9285CB}"/>
              </a:ext>
            </a:extLst>
          </p:cNvPr>
          <p:cNvSpPr txBox="1"/>
          <p:nvPr/>
        </p:nvSpPr>
        <p:spPr>
          <a:xfrm>
            <a:off x="6743921" y="4011725"/>
            <a:ext cx="394489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Gắn</a:t>
            </a:r>
            <a:r>
              <a:rPr kumimoji="0" lang="vi-VN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kim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giờ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kim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phút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lên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mặt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hồ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6" y="106905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836299" y="235278"/>
            <a:ext cx="6784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vi-VN" altLang="zh-CN" sz="3200" b="1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LÀM ĐỒNG HỒ SỬ DỤNG SỐ LA MÃ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9" name="Oval 20"/>
          <p:cNvSpPr/>
          <p:nvPr/>
        </p:nvSpPr>
        <p:spPr>
          <a:xfrm>
            <a:off x="7694481" y="2471449"/>
            <a:ext cx="1022287" cy="1030933"/>
          </a:xfrm>
          <a:custGeom>
            <a:avLst/>
            <a:gdLst>
              <a:gd name="connsiteX0" fmla="*/ 0 w 1011423"/>
              <a:gd name="connsiteY0" fmla="*/ 505712 h 1011423"/>
              <a:gd name="connsiteX1" fmla="*/ 505712 w 1011423"/>
              <a:gd name="connsiteY1" fmla="*/ 0 h 1011423"/>
              <a:gd name="connsiteX2" fmla="*/ 1011424 w 1011423"/>
              <a:gd name="connsiteY2" fmla="*/ 505712 h 1011423"/>
              <a:gd name="connsiteX3" fmla="*/ 505712 w 1011423"/>
              <a:gd name="connsiteY3" fmla="*/ 1011424 h 1011423"/>
              <a:gd name="connsiteX4" fmla="*/ 0 w 1011423"/>
              <a:gd name="connsiteY4" fmla="*/ 505712 h 1011423"/>
              <a:gd name="connsiteX0" fmla="*/ 0 w 1011424"/>
              <a:gd name="connsiteY0" fmla="*/ 558109 h 1063821"/>
              <a:gd name="connsiteX1" fmla="*/ 505712 w 1011424"/>
              <a:gd name="connsiteY1" fmla="*/ 52397 h 1063821"/>
              <a:gd name="connsiteX2" fmla="*/ 1011424 w 1011424"/>
              <a:gd name="connsiteY2" fmla="*/ 558109 h 1063821"/>
              <a:gd name="connsiteX3" fmla="*/ 505712 w 1011424"/>
              <a:gd name="connsiteY3" fmla="*/ 1063821 h 1063821"/>
              <a:gd name="connsiteX4" fmla="*/ 0 w 1011424"/>
              <a:gd name="connsiteY4" fmla="*/ 558109 h 1063821"/>
              <a:gd name="connsiteX0" fmla="*/ 0 w 1011424"/>
              <a:gd name="connsiteY0" fmla="*/ 558109 h 1099303"/>
              <a:gd name="connsiteX1" fmla="*/ 505712 w 1011424"/>
              <a:gd name="connsiteY1" fmla="*/ 52397 h 1099303"/>
              <a:gd name="connsiteX2" fmla="*/ 1011424 w 1011424"/>
              <a:gd name="connsiteY2" fmla="*/ 558109 h 1099303"/>
              <a:gd name="connsiteX3" fmla="*/ 505712 w 1011424"/>
              <a:gd name="connsiteY3" fmla="*/ 1063821 h 1099303"/>
              <a:gd name="connsiteX4" fmla="*/ 0 w 1011424"/>
              <a:gd name="connsiteY4" fmla="*/ 558109 h 1099303"/>
              <a:gd name="connsiteX0" fmla="*/ 8842 w 1020266"/>
              <a:gd name="connsiteY0" fmla="*/ 558109 h 1110961"/>
              <a:gd name="connsiteX1" fmla="*/ 514554 w 1020266"/>
              <a:gd name="connsiteY1" fmla="*/ 52397 h 1110961"/>
              <a:gd name="connsiteX2" fmla="*/ 1020266 w 1020266"/>
              <a:gd name="connsiteY2" fmla="*/ 558109 h 1110961"/>
              <a:gd name="connsiteX3" fmla="*/ 514554 w 1020266"/>
              <a:gd name="connsiteY3" fmla="*/ 1063821 h 1110961"/>
              <a:gd name="connsiteX4" fmla="*/ 8842 w 1020266"/>
              <a:gd name="connsiteY4" fmla="*/ 558109 h 1110961"/>
              <a:gd name="connsiteX0" fmla="*/ 10461 w 1021885"/>
              <a:gd name="connsiteY0" fmla="*/ 518195 h 1071047"/>
              <a:gd name="connsiteX1" fmla="*/ 516173 w 1021885"/>
              <a:gd name="connsiteY1" fmla="*/ 12483 h 1071047"/>
              <a:gd name="connsiteX2" fmla="*/ 1021885 w 1021885"/>
              <a:gd name="connsiteY2" fmla="*/ 518195 h 1071047"/>
              <a:gd name="connsiteX3" fmla="*/ 516173 w 1021885"/>
              <a:gd name="connsiteY3" fmla="*/ 1023907 h 1071047"/>
              <a:gd name="connsiteX4" fmla="*/ 10461 w 1021885"/>
              <a:gd name="connsiteY4" fmla="*/ 518195 h 1071047"/>
              <a:gd name="connsiteX0" fmla="*/ 10461 w 1022214"/>
              <a:gd name="connsiteY0" fmla="*/ 518195 h 1071047"/>
              <a:gd name="connsiteX1" fmla="*/ 516173 w 1022214"/>
              <a:gd name="connsiteY1" fmla="*/ 12483 h 1071047"/>
              <a:gd name="connsiteX2" fmla="*/ 1021885 w 1022214"/>
              <a:gd name="connsiteY2" fmla="*/ 518195 h 1071047"/>
              <a:gd name="connsiteX3" fmla="*/ 516173 w 1022214"/>
              <a:gd name="connsiteY3" fmla="*/ 1023907 h 1071047"/>
              <a:gd name="connsiteX4" fmla="*/ 10461 w 1022214"/>
              <a:gd name="connsiteY4" fmla="*/ 518195 h 1071047"/>
              <a:gd name="connsiteX0" fmla="*/ 10461 w 1022287"/>
              <a:gd name="connsiteY0" fmla="*/ 518195 h 1030933"/>
              <a:gd name="connsiteX1" fmla="*/ 516173 w 1022287"/>
              <a:gd name="connsiteY1" fmla="*/ 12483 h 1030933"/>
              <a:gd name="connsiteX2" fmla="*/ 1021885 w 1022287"/>
              <a:gd name="connsiteY2" fmla="*/ 518195 h 1030933"/>
              <a:gd name="connsiteX3" fmla="*/ 516173 w 1022287"/>
              <a:gd name="connsiteY3" fmla="*/ 1023907 h 1030933"/>
              <a:gd name="connsiteX4" fmla="*/ 10461 w 1022287"/>
              <a:gd name="connsiteY4" fmla="*/ 518195 h 103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287" h="1030933">
                <a:moveTo>
                  <a:pt x="10461" y="518195"/>
                </a:moveTo>
                <a:cubicBezTo>
                  <a:pt x="-46689" y="96023"/>
                  <a:pt x="131499" y="90788"/>
                  <a:pt x="516173" y="12483"/>
                </a:cubicBezTo>
                <a:cubicBezTo>
                  <a:pt x="900847" y="-65822"/>
                  <a:pt x="1021885" y="238898"/>
                  <a:pt x="1021885" y="518195"/>
                </a:cubicBezTo>
                <a:cubicBezTo>
                  <a:pt x="1031410" y="959417"/>
                  <a:pt x="872071" y="984203"/>
                  <a:pt x="516173" y="1023907"/>
                </a:cubicBezTo>
                <a:cubicBezTo>
                  <a:pt x="160275" y="1063611"/>
                  <a:pt x="67611" y="940367"/>
                  <a:pt x="10461" y="518195"/>
                </a:cubicBezTo>
                <a:close/>
              </a:path>
            </a:pathLst>
          </a:custGeom>
          <a:solidFill>
            <a:srgbClr val="D89D6B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C21456-CEA8-EFDD-90D7-F20439916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777" y="1518262"/>
            <a:ext cx="4915637" cy="39307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3AFB081-0E84-9927-5FE1-662697120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707" y="3887451"/>
            <a:ext cx="2995595" cy="240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6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2538422" y="630411"/>
            <a:ext cx="7305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KIỂM TRA VÀ ĐIỀU CHỈNH SẢN PHẨM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1600" y="1945951"/>
            <a:ext cx="6328537" cy="39718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776162" y="2569241"/>
            <a:ext cx="590324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Đồng hồ sử dụng số La Mã từ I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đến XII</a:t>
            </a:r>
            <a: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Có thể quay được kim giờ và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kim phút</a:t>
            </a:r>
            <a: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Đảm bảo tính thẩm mĩ, sử dụng được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nhiều lần</a:t>
            </a:r>
            <a:r>
              <a:rPr lang="vi-VN" sz="32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vi-VN" sz="3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vi-VN" altLang="zh-CN" sz="3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594" t="5767" r="6075" b="6170"/>
          <a:stretch/>
        </p:blipFill>
        <p:spPr>
          <a:xfrm>
            <a:off x="270279" y="1277905"/>
            <a:ext cx="3231239" cy="3203141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583" y="3070155"/>
            <a:ext cx="3787845" cy="37878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D3F97D2-8165-9A04-0323-9E8AAD9DC96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62" b="99485" l="2036" r="98728">
                        <a14:foregroundMark x1="28753" y1="10052" x2="55216" y2="8763"/>
                        <a14:foregroundMark x1="28244" y1="14691" x2="33079" y2="16753"/>
                        <a14:foregroundMark x1="68702" y1="14691" x2="71247" y2="14691"/>
                        <a14:foregroundMark x1="79644" y1="25773" x2="85751" y2="30928"/>
                        <a14:foregroundMark x1="89822" y1="46649" x2="92366" y2="54897"/>
                        <a14:foregroundMark x1="88804" y1="69072" x2="82697" y2="76031"/>
                        <a14:foregroundMark x1="75318" y1="85825" x2="70229" y2="90464"/>
                        <a14:foregroundMark x1="47583" y1="90464" x2="54707" y2="92268"/>
                        <a14:foregroundMark x1="27735" y1="81701" x2="34606" y2="87887"/>
                        <a14:foregroundMark x1="13995" y1="70103" x2="16539" y2="76031"/>
                        <a14:foregroundMark x1="14504" y1="47680" x2="11196" y2="55928"/>
                        <a14:foregroundMark x1="21628" y1="26804" x2="15013" y2="33505"/>
                        <a14:backgroundMark x1="33588" y1="36598" x2="54198" y2="49227"/>
                        <a14:backgroundMark x1="72265" y1="30412" x2="52672" y2="45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798" y="3790033"/>
            <a:ext cx="2431414" cy="23480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D3F97D2-8165-9A04-0323-9E8AAD9DC96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62" b="99485" l="2036" r="98728">
                        <a14:foregroundMark x1="28753" y1="10052" x2="55216" y2="8763"/>
                        <a14:foregroundMark x1="28244" y1="14691" x2="33079" y2="16753"/>
                        <a14:foregroundMark x1="68702" y1="14691" x2="71247" y2="14691"/>
                        <a14:foregroundMark x1="79644" y1="25773" x2="85751" y2="30928"/>
                        <a14:foregroundMark x1="89822" y1="46649" x2="92366" y2="54897"/>
                        <a14:foregroundMark x1="88804" y1="69072" x2="82697" y2="76031"/>
                        <a14:foregroundMark x1="75318" y1="85825" x2="70229" y2="90464"/>
                        <a14:foregroundMark x1="47583" y1="90464" x2="54707" y2="92268"/>
                        <a14:foregroundMark x1="27735" y1="81701" x2="34606" y2="87887"/>
                        <a14:foregroundMark x1="13995" y1="70103" x2="16539" y2="76031"/>
                        <a14:foregroundMark x1="14504" y1="47680" x2="11196" y2="55928"/>
                        <a14:foregroundMark x1="21628" y1="26804" x2="15013" y2="33505"/>
                        <a14:backgroundMark x1="33588" y1="36598" x2="54198" y2="49227"/>
                        <a14:backgroundMark x1="72265" y1="30412" x2="52672" y2="45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2" y="1474077"/>
            <a:ext cx="2939003" cy="283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3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41882356-1859-E072-43C6-1556382636CC}"/>
              </a:ext>
            </a:extLst>
          </p:cNvPr>
          <p:cNvSpPr/>
          <p:nvPr/>
        </p:nvSpPr>
        <p:spPr>
          <a:xfrm>
            <a:off x="6057479" y="1383969"/>
            <a:ext cx="2815587" cy="239694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588049 w 3681047"/>
              <a:gd name="connsiteY0" fmla="*/ 2347273 h 2026254"/>
              <a:gd name="connsiteX1" fmla="*/ 531764 w 3681047"/>
              <a:gd name="connsiteY1" fmla="*/ 2403558 h 2026254"/>
              <a:gd name="connsiteX2" fmla="*/ 475479 w 3681047"/>
              <a:gd name="connsiteY2" fmla="*/ 2347273 h 2026254"/>
              <a:gd name="connsiteX3" fmla="*/ 531764 w 3681047"/>
              <a:gd name="connsiteY3" fmla="*/ 2290988 h 2026254"/>
              <a:gd name="connsiteX4" fmla="*/ 588049 w 3681047"/>
              <a:gd name="connsiteY4" fmla="*/ 2347273 h 2026254"/>
              <a:gd name="connsiteX0" fmla="*/ 762810 w 3681047"/>
              <a:gd name="connsiteY0" fmla="*/ 2226499 h 2026254"/>
              <a:gd name="connsiteX1" fmla="*/ 650240 w 3681047"/>
              <a:gd name="connsiteY1" fmla="*/ 2339069 h 2026254"/>
              <a:gd name="connsiteX2" fmla="*/ 537670 w 3681047"/>
              <a:gd name="connsiteY2" fmla="*/ 2226499 h 2026254"/>
              <a:gd name="connsiteX3" fmla="*/ 650240 w 3681047"/>
              <a:gd name="connsiteY3" fmla="*/ 2113929 h 2026254"/>
              <a:gd name="connsiteX4" fmla="*/ 762810 w 3681047"/>
              <a:gd name="connsiteY4" fmla="*/ 2226499 h 2026254"/>
              <a:gd name="connsiteX0" fmla="*/ 1016402 w 3681047"/>
              <a:gd name="connsiteY0" fmla="*/ 2025364 h 2026254"/>
              <a:gd name="connsiteX1" fmla="*/ 847547 w 3681047"/>
              <a:gd name="connsiteY1" fmla="*/ 2194219 h 2026254"/>
              <a:gd name="connsiteX2" fmla="*/ 678692 w 3681047"/>
              <a:gd name="connsiteY2" fmla="*/ 2025364 h 2026254"/>
              <a:gd name="connsiteX3" fmla="*/ 847547 w 3681047"/>
              <a:gd name="connsiteY3" fmla="*/ 1856509 h 2026254"/>
              <a:gd name="connsiteX4" fmla="*/ 1016402 w 3681047"/>
              <a:gd name="connsiteY4" fmla="*/ 2025364 h 2026254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51103"/>
              <a:gd name="connsiteX1" fmla="*/ 5659 w 43256"/>
              <a:gd name="connsiteY1" fmla="*/ 6766 h 51103"/>
              <a:gd name="connsiteX2" fmla="*/ 14041 w 43256"/>
              <a:gd name="connsiteY2" fmla="*/ 5061 h 51103"/>
              <a:gd name="connsiteX3" fmla="*/ 22492 w 43256"/>
              <a:gd name="connsiteY3" fmla="*/ 3291 h 51103"/>
              <a:gd name="connsiteX4" fmla="*/ 25785 w 43256"/>
              <a:gd name="connsiteY4" fmla="*/ 59 h 51103"/>
              <a:gd name="connsiteX5" fmla="*/ 29869 w 43256"/>
              <a:gd name="connsiteY5" fmla="*/ 2340 h 51103"/>
              <a:gd name="connsiteX6" fmla="*/ 35499 w 43256"/>
              <a:gd name="connsiteY6" fmla="*/ 549 h 51103"/>
              <a:gd name="connsiteX7" fmla="*/ 38354 w 43256"/>
              <a:gd name="connsiteY7" fmla="*/ 5435 h 51103"/>
              <a:gd name="connsiteX8" fmla="*/ 42018 w 43256"/>
              <a:gd name="connsiteY8" fmla="*/ 10177 h 51103"/>
              <a:gd name="connsiteX9" fmla="*/ 41854 w 43256"/>
              <a:gd name="connsiteY9" fmla="*/ 15319 h 51103"/>
              <a:gd name="connsiteX10" fmla="*/ 43052 w 43256"/>
              <a:gd name="connsiteY10" fmla="*/ 23181 h 51103"/>
              <a:gd name="connsiteX11" fmla="*/ 37440 w 43256"/>
              <a:gd name="connsiteY11" fmla="*/ 30063 h 51103"/>
              <a:gd name="connsiteX12" fmla="*/ 35431 w 43256"/>
              <a:gd name="connsiteY12" fmla="*/ 35960 h 51103"/>
              <a:gd name="connsiteX13" fmla="*/ 28591 w 43256"/>
              <a:gd name="connsiteY13" fmla="*/ 36674 h 51103"/>
              <a:gd name="connsiteX14" fmla="*/ 23703 w 43256"/>
              <a:gd name="connsiteY14" fmla="*/ 42965 h 51103"/>
              <a:gd name="connsiteX15" fmla="*/ 16516 w 43256"/>
              <a:gd name="connsiteY15" fmla="*/ 39125 h 51103"/>
              <a:gd name="connsiteX16" fmla="*/ 5840 w 43256"/>
              <a:gd name="connsiteY16" fmla="*/ 35331 h 51103"/>
              <a:gd name="connsiteX17" fmla="*/ 1146 w 43256"/>
              <a:gd name="connsiteY17" fmla="*/ 31109 h 51103"/>
              <a:gd name="connsiteX18" fmla="*/ 2149 w 43256"/>
              <a:gd name="connsiteY18" fmla="*/ 25410 h 51103"/>
              <a:gd name="connsiteX19" fmla="*/ 31 w 43256"/>
              <a:gd name="connsiteY19" fmla="*/ 19563 h 51103"/>
              <a:gd name="connsiteX20" fmla="*/ 3899 w 43256"/>
              <a:gd name="connsiteY20" fmla="*/ 14366 h 51103"/>
              <a:gd name="connsiteX21" fmla="*/ 3936 w 43256"/>
              <a:gd name="connsiteY21" fmla="*/ 14229 h 51103"/>
              <a:gd name="connsiteX0" fmla="*/ 591117 w 3685819"/>
              <a:gd name="connsiteY0" fmla="*/ 2340660 h 2396945"/>
              <a:gd name="connsiteX1" fmla="*/ 534832 w 3685819"/>
              <a:gd name="connsiteY1" fmla="*/ 2396945 h 2396945"/>
              <a:gd name="connsiteX2" fmla="*/ 478547 w 3685819"/>
              <a:gd name="connsiteY2" fmla="*/ 2340660 h 2396945"/>
              <a:gd name="connsiteX3" fmla="*/ 534832 w 3685819"/>
              <a:gd name="connsiteY3" fmla="*/ 2284375 h 2396945"/>
              <a:gd name="connsiteX4" fmla="*/ 591117 w 3685819"/>
              <a:gd name="connsiteY4" fmla="*/ 2340660 h 2396945"/>
              <a:gd name="connsiteX0" fmla="*/ 765878 w 3685819"/>
              <a:gd name="connsiteY0" fmla="*/ 2219886 h 2396945"/>
              <a:gd name="connsiteX1" fmla="*/ 653308 w 3685819"/>
              <a:gd name="connsiteY1" fmla="*/ 2332456 h 2396945"/>
              <a:gd name="connsiteX2" fmla="*/ 540738 w 3685819"/>
              <a:gd name="connsiteY2" fmla="*/ 2219886 h 2396945"/>
              <a:gd name="connsiteX3" fmla="*/ 653308 w 3685819"/>
              <a:gd name="connsiteY3" fmla="*/ 2107316 h 2396945"/>
              <a:gd name="connsiteX4" fmla="*/ 765878 w 3685819"/>
              <a:gd name="connsiteY4" fmla="*/ 2219886 h 2396945"/>
              <a:gd name="connsiteX0" fmla="*/ 1019470 w 3685819"/>
              <a:gd name="connsiteY0" fmla="*/ 2018751 h 2396945"/>
              <a:gd name="connsiteX1" fmla="*/ 850615 w 3685819"/>
              <a:gd name="connsiteY1" fmla="*/ 2187606 h 2396945"/>
              <a:gd name="connsiteX2" fmla="*/ 681760 w 3685819"/>
              <a:gd name="connsiteY2" fmla="*/ 2018751 h 2396945"/>
              <a:gd name="connsiteX3" fmla="*/ 850615 w 3685819"/>
              <a:gd name="connsiteY3" fmla="*/ 1849896 h 2396945"/>
              <a:gd name="connsiteX4" fmla="*/ 1019470 w 3685819"/>
              <a:gd name="connsiteY4" fmla="*/ 2018751 h 2396945"/>
              <a:gd name="connsiteX0" fmla="*/ 4729 w 43256"/>
              <a:gd name="connsiteY0" fmla="*/ 26036 h 51103"/>
              <a:gd name="connsiteX1" fmla="*/ 2196 w 43256"/>
              <a:gd name="connsiteY1" fmla="*/ 25239 h 51103"/>
              <a:gd name="connsiteX2" fmla="*/ 6964 w 43256"/>
              <a:gd name="connsiteY2" fmla="*/ 34758 h 51103"/>
              <a:gd name="connsiteX3" fmla="*/ 5856 w 43256"/>
              <a:gd name="connsiteY3" fmla="*/ 35139 h 51103"/>
              <a:gd name="connsiteX4" fmla="*/ 16514 w 43256"/>
              <a:gd name="connsiteY4" fmla="*/ 38949 h 51103"/>
              <a:gd name="connsiteX5" fmla="*/ 15846 w 43256"/>
              <a:gd name="connsiteY5" fmla="*/ 37209 h 51103"/>
              <a:gd name="connsiteX6" fmla="*/ 28863 w 43256"/>
              <a:gd name="connsiteY6" fmla="*/ 34610 h 51103"/>
              <a:gd name="connsiteX7" fmla="*/ 28596 w 43256"/>
              <a:gd name="connsiteY7" fmla="*/ 36519 h 51103"/>
              <a:gd name="connsiteX8" fmla="*/ 34165 w 43256"/>
              <a:gd name="connsiteY8" fmla="*/ 22813 h 51103"/>
              <a:gd name="connsiteX9" fmla="*/ 37416 w 43256"/>
              <a:gd name="connsiteY9" fmla="*/ 29949 h 51103"/>
              <a:gd name="connsiteX10" fmla="*/ 41834 w 43256"/>
              <a:gd name="connsiteY10" fmla="*/ 15213 h 51103"/>
              <a:gd name="connsiteX11" fmla="*/ 40386 w 43256"/>
              <a:gd name="connsiteY11" fmla="*/ 17889 h 51103"/>
              <a:gd name="connsiteX12" fmla="*/ 38360 w 43256"/>
              <a:gd name="connsiteY12" fmla="*/ 5285 h 51103"/>
              <a:gd name="connsiteX13" fmla="*/ 38436 w 43256"/>
              <a:gd name="connsiteY13" fmla="*/ 6549 h 51103"/>
              <a:gd name="connsiteX14" fmla="*/ 29114 w 43256"/>
              <a:gd name="connsiteY14" fmla="*/ 3811 h 51103"/>
              <a:gd name="connsiteX15" fmla="*/ 29856 w 43256"/>
              <a:gd name="connsiteY15" fmla="*/ 2199 h 51103"/>
              <a:gd name="connsiteX16" fmla="*/ 22177 w 43256"/>
              <a:gd name="connsiteY16" fmla="*/ 4579 h 51103"/>
              <a:gd name="connsiteX17" fmla="*/ 22536 w 43256"/>
              <a:gd name="connsiteY17" fmla="*/ 3189 h 51103"/>
              <a:gd name="connsiteX18" fmla="*/ 14036 w 43256"/>
              <a:gd name="connsiteY18" fmla="*/ 5051 h 51103"/>
              <a:gd name="connsiteX19" fmla="*/ 14011 w 43256"/>
              <a:gd name="connsiteY19" fmla="*/ 5196 h 51103"/>
              <a:gd name="connsiteX20" fmla="*/ 4163 w 43256"/>
              <a:gd name="connsiteY20" fmla="*/ 15648 h 51103"/>
              <a:gd name="connsiteX21" fmla="*/ 3936 w 43256"/>
              <a:gd name="connsiteY21" fmla="*/ 14229 h 51103"/>
              <a:gd name="connsiteX0" fmla="*/ 3936 w 43256"/>
              <a:gd name="connsiteY0" fmla="*/ 14229 h 51103"/>
              <a:gd name="connsiteX1" fmla="*/ 5659 w 43256"/>
              <a:gd name="connsiteY1" fmla="*/ 6766 h 51103"/>
              <a:gd name="connsiteX2" fmla="*/ 14041 w 43256"/>
              <a:gd name="connsiteY2" fmla="*/ 5061 h 51103"/>
              <a:gd name="connsiteX3" fmla="*/ 22492 w 43256"/>
              <a:gd name="connsiteY3" fmla="*/ 3291 h 51103"/>
              <a:gd name="connsiteX4" fmla="*/ 25785 w 43256"/>
              <a:gd name="connsiteY4" fmla="*/ 59 h 51103"/>
              <a:gd name="connsiteX5" fmla="*/ 29869 w 43256"/>
              <a:gd name="connsiteY5" fmla="*/ 2340 h 51103"/>
              <a:gd name="connsiteX6" fmla="*/ 35499 w 43256"/>
              <a:gd name="connsiteY6" fmla="*/ 549 h 51103"/>
              <a:gd name="connsiteX7" fmla="*/ 38354 w 43256"/>
              <a:gd name="connsiteY7" fmla="*/ 5435 h 51103"/>
              <a:gd name="connsiteX8" fmla="*/ 42018 w 43256"/>
              <a:gd name="connsiteY8" fmla="*/ 10177 h 51103"/>
              <a:gd name="connsiteX9" fmla="*/ 41854 w 43256"/>
              <a:gd name="connsiteY9" fmla="*/ 15319 h 51103"/>
              <a:gd name="connsiteX10" fmla="*/ 43052 w 43256"/>
              <a:gd name="connsiteY10" fmla="*/ 23181 h 51103"/>
              <a:gd name="connsiteX11" fmla="*/ 37440 w 43256"/>
              <a:gd name="connsiteY11" fmla="*/ 30063 h 51103"/>
              <a:gd name="connsiteX12" fmla="*/ 35431 w 43256"/>
              <a:gd name="connsiteY12" fmla="*/ 35960 h 51103"/>
              <a:gd name="connsiteX13" fmla="*/ 28591 w 43256"/>
              <a:gd name="connsiteY13" fmla="*/ 36674 h 51103"/>
              <a:gd name="connsiteX14" fmla="*/ 23703 w 43256"/>
              <a:gd name="connsiteY14" fmla="*/ 42965 h 51103"/>
              <a:gd name="connsiteX15" fmla="*/ 16516 w 43256"/>
              <a:gd name="connsiteY15" fmla="*/ 39125 h 51103"/>
              <a:gd name="connsiteX16" fmla="*/ 5840 w 43256"/>
              <a:gd name="connsiteY16" fmla="*/ 35331 h 51103"/>
              <a:gd name="connsiteX17" fmla="*/ 1146 w 43256"/>
              <a:gd name="connsiteY17" fmla="*/ 31109 h 51103"/>
              <a:gd name="connsiteX18" fmla="*/ 2149 w 43256"/>
              <a:gd name="connsiteY18" fmla="*/ 25410 h 51103"/>
              <a:gd name="connsiteX19" fmla="*/ 31 w 43256"/>
              <a:gd name="connsiteY19" fmla="*/ 19563 h 51103"/>
              <a:gd name="connsiteX20" fmla="*/ 3899 w 43256"/>
              <a:gd name="connsiteY20" fmla="*/ 14366 h 51103"/>
              <a:gd name="connsiteX21" fmla="*/ 3936 w 43256"/>
              <a:gd name="connsiteY21" fmla="*/ 14229 h 51103"/>
              <a:gd name="connsiteX0" fmla="*/ 591117 w 3685819"/>
              <a:gd name="connsiteY0" fmla="*/ 2340660 h 2396945"/>
              <a:gd name="connsiteX1" fmla="*/ 534832 w 3685819"/>
              <a:gd name="connsiteY1" fmla="*/ 2396945 h 2396945"/>
              <a:gd name="connsiteX2" fmla="*/ 478547 w 3685819"/>
              <a:gd name="connsiteY2" fmla="*/ 2340660 h 2396945"/>
              <a:gd name="connsiteX3" fmla="*/ 534832 w 3685819"/>
              <a:gd name="connsiteY3" fmla="*/ 2284375 h 2396945"/>
              <a:gd name="connsiteX4" fmla="*/ 591117 w 3685819"/>
              <a:gd name="connsiteY4" fmla="*/ 2340660 h 2396945"/>
              <a:gd name="connsiteX0" fmla="*/ 765878 w 3685819"/>
              <a:gd name="connsiteY0" fmla="*/ 2219886 h 2396945"/>
              <a:gd name="connsiteX1" fmla="*/ 653308 w 3685819"/>
              <a:gd name="connsiteY1" fmla="*/ 2332456 h 2396945"/>
              <a:gd name="connsiteX2" fmla="*/ 540738 w 3685819"/>
              <a:gd name="connsiteY2" fmla="*/ 2219886 h 2396945"/>
              <a:gd name="connsiteX3" fmla="*/ 653308 w 3685819"/>
              <a:gd name="connsiteY3" fmla="*/ 2107316 h 2396945"/>
              <a:gd name="connsiteX4" fmla="*/ 765878 w 3685819"/>
              <a:gd name="connsiteY4" fmla="*/ 2219886 h 2396945"/>
              <a:gd name="connsiteX0" fmla="*/ 1019470 w 3685819"/>
              <a:gd name="connsiteY0" fmla="*/ 2018751 h 2396945"/>
              <a:gd name="connsiteX1" fmla="*/ 850615 w 3685819"/>
              <a:gd name="connsiteY1" fmla="*/ 2187606 h 2396945"/>
              <a:gd name="connsiteX2" fmla="*/ 681760 w 3685819"/>
              <a:gd name="connsiteY2" fmla="*/ 2018751 h 2396945"/>
              <a:gd name="connsiteX3" fmla="*/ 850615 w 3685819"/>
              <a:gd name="connsiteY3" fmla="*/ 1849896 h 2396945"/>
              <a:gd name="connsiteX4" fmla="*/ 1019470 w 3685819"/>
              <a:gd name="connsiteY4" fmla="*/ 2018751 h 2396945"/>
              <a:gd name="connsiteX0" fmla="*/ 4729 w 43256"/>
              <a:gd name="connsiteY0" fmla="*/ 26036 h 51103"/>
              <a:gd name="connsiteX1" fmla="*/ 2196 w 43256"/>
              <a:gd name="connsiteY1" fmla="*/ 25239 h 51103"/>
              <a:gd name="connsiteX2" fmla="*/ 6964 w 43256"/>
              <a:gd name="connsiteY2" fmla="*/ 34758 h 51103"/>
              <a:gd name="connsiteX3" fmla="*/ 5856 w 43256"/>
              <a:gd name="connsiteY3" fmla="*/ 35139 h 51103"/>
              <a:gd name="connsiteX4" fmla="*/ 16514 w 43256"/>
              <a:gd name="connsiteY4" fmla="*/ 38949 h 51103"/>
              <a:gd name="connsiteX5" fmla="*/ 15846 w 43256"/>
              <a:gd name="connsiteY5" fmla="*/ 37209 h 51103"/>
              <a:gd name="connsiteX6" fmla="*/ 28863 w 43256"/>
              <a:gd name="connsiteY6" fmla="*/ 34610 h 51103"/>
              <a:gd name="connsiteX7" fmla="*/ 28596 w 43256"/>
              <a:gd name="connsiteY7" fmla="*/ 36519 h 51103"/>
              <a:gd name="connsiteX8" fmla="*/ 34165 w 43256"/>
              <a:gd name="connsiteY8" fmla="*/ 22813 h 51103"/>
              <a:gd name="connsiteX9" fmla="*/ 37416 w 43256"/>
              <a:gd name="connsiteY9" fmla="*/ 29949 h 51103"/>
              <a:gd name="connsiteX10" fmla="*/ 41834 w 43256"/>
              <a:gd name="connsiteY10" fmla="*/ 15213 h 51103"/>
              <a:gd name="connsiteX11" fmla="*/ 40386 w 43256"/>
              <a:gd name="connsiteY11" fmla="*/ 17889 h 51103"/>
              <a:gd name="connsiteX12" fmla="*/ 38360 w 43256"/>
              <a:gd name="connsiteY12" fmla="*/ 5285 h 51103"/>
              <a:gd name="connsiteX13" fmla="*/ 38436 w 43256"/>
              <a:gd name="connsiteY13" fmla="*/ 6549 h 51103"/>
              <a:gd name="connsiteX14" fmla="*/ 29114 w 43256"/>
              <a:gd name="connsiteY14" fmla="*/ 3811 h 51103"/>
              <a:gd name="connsiteX15" fmla="*/ 29856 w 43256"/>
              <a:gd name="connsiteY15" fmla="*/ 2199 h 51103"/>
              <a:gd name="connsiteX16" fmla="*/ 22177 w 43256"/>
              <a:gd name="connsiteY16" fmla="*/ 4579 h 51103"/>
              <a:gd name="connsiteX17" fmla="*/ 22536 w 43256"/>
              <a:gd name="connsiteY17" fmla="*/ 3189 h 51103"/>
              <a:gd name="connsiteX18" fmla="*/ 14036 w 43256"/>
              <a:gd name="connsiteY18" fmla="*/ 5051 h 51103"/>
              <a:gd name="connsiteX19" fmla="*/ 13614 w 43256"/>
              <a:gd name="connsiteY19" fmla="*/ 3030 h 51103"/>
              <a:gd name="connsiteX20" fmla="*/ 4163 w 43256"/>
              <a:gd name="connsiteY20" fmla="*/ 15648 h 51103"/>
              <a:gd name="connsiteX21" fmla="*/ 3936 w 43256"/>
              <a:gd name="connsiteY21" fmla="*/ 14229 h 51103"/>
              <a:gd name="connsiteX0" fmla="*/ 3936 w 43256"/>
              <a:gd name="connsiteY0" fmla="*/ 14229 h 51103"/>
              <a:gd name="connsiteX1" fmla="*/ 5659 w 43256"/>
              <a:gd name="connsiteY1" fmla="*/ 6766 h 51103"/>
              <a:gd name="connsiteX2" fmla="*/ 14041 w 43256"/>
              <a:gd name="connsiteY2" fmla="*/ 5061 h 51103"/>
              <a:gd name="connsiteX3" fmla="*/ 22492 w 43256"/>
              <a:gd name="connsiteY3" fmla="*/ 3291 h 51103"/>
              <a:gd name="connsiteX4" fmla="*/ 25785 w 43256"/>
              <a:gd name="connsiteY4" fmla="*/ 59 h 51103"/>
              <a:gd name="connsiteX5" fmla="*/ 29869 w 43256"/>
              <a:gd name="connsiteY5" fmla="*/ 2340 h 51103"/>
              <a:gd name="connsiteX6" fmla="*/ 35499 w 43256"/>
              <a:gd name="connsiteY6" fmla="*/ 549 h 51103"/>
              <a:gd name="connsiteX7" fmla="*/ 38354 w 43256"/>
              <a:gd name="connsiteY7" fmla="*/ 5435 h 51103"/>
              <a:gd name="connsiteX8" fmla="*/ 42018 w 43256"/>
              <a:gd name="connsiteY8" fmla="*/ 10177 h 51103"/>
              <a:gd name="connsiteX9" fmla="*/ 41854 w 43256"/>
              <a:gd name="connsiteY9" fmla="*/ 15319 h 51103"/>
              <a:gd name="connsiteX10" fmla="*/ 43052 w 43256"/>
              <a:gd name="connsiteY10" fmla="*/ 23181 h 51103"/>
              <a:gd name="connsiteX11" fmla="*/ 37440 w 43256"/>
              <a:gd name="connsiteY11" fmla="*/ 30063 h 51103"/>
              <a:gd name="connsiteX12" fmla="*/ 35431 w 43256"/>
              <a:gd name="connsiteY12" fmla="*/ 35960 h 51103"/>
              <a:gd name="connsiteX13" fmla="*/ 28591 w 43256"/>
              <a:gd name="connsiteY13" fmla="*/ 36674 h 51103"/>
              <a:gd name="connsiteX14" fmla="*/ 23703 w 43256"/>
              <a:gd name="connsiteY14" fmla="*/ 42965 h 51103"/>
              <a:gd name="connsiteX15" fmla="*/ 16516 w 43256"/>
              <a:gd name="connsiteY15" fmla="*/ 39125 h 51103"/>
              <a:gd name="connsiteX16" fmla="*/ 5840 w 43256"/>
              <a:gd name="connsiteY16" fmla="*/ 35331 h 51103"/>
              <a:gd name="connsiteX17" fmla="*/ 1146 w 43256"/>
              <a:gd name="connsiteY17" fmla="*/ 31109 h 51103"/>
              <a:gd name="connsiteX18" fmla="*/ 2149 w 43256"/>
              <a:gd name="connsiteY18" fmla="*/ 25410 h 51103"/>
              <a:gd name="connsiteX19" fmla="*/ 31 w 43256"/>
              <a:gd name="connsiteY19" fmla="*/ 19563 h 51103"/>
              <a:gd name="connsiteX20" fmla="*/ 3899 w 43256"/>
              <a:gd name="connsiteY20" fmla="*/ 14366 h 51103"/>
              <a:gd name="connsiteX21" fmla="*/ 3936 w 43256"/>
              <a:gd name="connsiteY21" fmla="*/ 14229 h 51103"/>
              <a:gd name="connsiteX0" fmla="*/ 591117 w 3685819"/>
              <a:gd name="connsiteY0" fmla="*/ 2340660 h 2396945"/>
              <a:gd name="connsiteX1" fmla="*/ 534832 w 3685819"/>
              <a:gd name="connsiteY1" fmla="*/ 2396945 h 2396945"/>
              <a:gd name="connsiteX2" fmla="*/ 478547 w 3685819"/>
              <a:gd name="connsiteY2" fmla="*/ 2340660 h 2396945"/>
              <a:gd name="connsiteX3" fmla="*/ 534832 w 3685819"/>
              <a:gd name="connsiteY3" fmla="*/ 2284375 h 2396945"/>
              <a:gd name="connsiteX4" fmla="*/ 591117 w 3685819"/>
              <a:gd name="connsiteY4" fmla="*/ 2340660 h 2396945"/>
              <a:gd name="connsiteX0" fmla="*/ 765878 w 3685819"/>
              <a:gd name="connsiteY0" fmla="*/ 2219886 h 2396945"/>
              <a:gd name="connsiteX1" fmla="*/ 653308 w 3685819"/>
              <a:gd name="connsiteY1" fmla="*/ 2332456 h 2396945"/>
              <a:gd name="connsiteX2" fmla="*/ 540738 w 3685819"/>
              <a:gd name="connsiteY2" fmla="*/ 2219886 h 2396945"/>
              <a:gd name="connsiteX3" fmla="*/ 653308 w 3685819"/>
              <a:gd name="connsiteY3" fmla="*/ 2107316 h 2396945"/>
              <a:gd name="connsiteX4" fmla="*/ 765878 w 3685819"/>
              <a:gd name="connsiteY4" fmla="*/ 2219886 h 2396945"/>
              <a:gd name="connsiteX0" fmla="*/ 1019470 w 3685819"/>
              <a:gd name="connsiteY0" fmla="*/ 2018751 h 2396945"/>
              <a:gd name="connsiteX1" fmla="*/ 850615 w 3685819"/>
              <a:gd name="connsiteY1" fmla="*/ 2187606 h 2396945"/>
              <a:gd name="connsiteX2" fmla="*/ 681760 w 3685819"/>
              <a:gd name="connsiteY2" fmla="*/ 2018751 h 2396945"/>
              <a:gd name="connsiteX3" fmla="*/ 850615 w 3685819"/>
              <a:gd name="connsiteY3" fmla="*/ 1849896 h 2396945"/>
              <a:gd name="connsiteX4" fmla="*/ 1019470 w 3685819"/>
              <a:gd name="connsiteY4" fmla="*/ 2018751 h 2396945"/>
              <a:gd name="connsiteX0" fmla="*/ 4729 w 43256"/>
              <a:gd name="connsiteY0" fmla="*/ 26036 h 51103"/>
              <a:gd name="connsiteX1" fmla="*/ 2196 w 43256"/>
              <a:gd name="connsiteY1" fmla="*/ 25239 h 51103"/>
              <a:gd name="connsiteX2" fmla="*/ 6964 w 43256"/>
              <a:gd name="connsiteY2" fmla="*/ 34758 h 51103"/>
              <a:gd name="connsiteX3" fmla="*/ 5856 w 43256"/>
              <a:gd name="connsiteY3" fmla="*/ 35139 h 51103"/>
              <a:gd name="connsiteX4" fmla="*/ 16514 w 43256"/>
              <a:gd name="connsiteY4" fmla="*/ 38949 h 51103"/>
              <a:gd name="connsiteX5" fmla="*/ 15846 w 43256"/>
              <a:gd name="connsiteY5" fmla="*/ 37209 h 51103"/>
              <a:gd name="connsiteX6" fmla="*/ 28863 w 43256"/>
              <a:gd name="connsiteY6" fmla="*/ 34610 h 51103"/>
              <a:gd name="connsiteX7" fmla="*/ 28596 w 43256"/>
              <a:gd name="connsiteY7" fmla="*/ 36519 h 51103"/>
              <a:gd name="connsiteX8" fmla="*/ 34165 w 43256"/>
              <a:gd name="connsiteY8" fmla="*/ 22813 h 51103"/>
              <a:gd name="connsiteX9" fmla="*/ 37416 w 43256"/>
              <a:gd name="connsiteY9" fmla="*/ 29949 h 51103"/>
              <a:gd name="connsiteX10" fmla="*/ 41834 w 43256"/>
              <a:gd name="connsiteY10" fmla="*/ 15213 h 51103"/>
              <a:gd name="connsiteX11" fmla="*/ 40386 w 43256"/>
              <a:gd name="connsiteY11" fmla="*/ 17889 h 51103"/>
              <a:gd name="connsiteX12" fmla="*/ 38360 w 43256"/>
              <a:gd name="connsiteY12" fmla="*/ 5285 h 51103"/>
              <a:gd name="connsiteX13" fmla="*/ 38436 w 43256"/>
              <a:gd name="connsiteY13" fmla="*/ 6549 h 51103"/>
              <a:gd name="connsiteX14" fmla="*/ 29114 w 43256"/>
              <a:gd name="connsiteY14" fmla="*/ 3811 h 51103"/>
              <a:gd name="connsiteX15" fmla="*/ 29856 w 43256"/>
              <a:gd name="connsiteY15" fmla="*/ 2199 h 51103"/>
              <a:gd name="connsiteX16" fmla="*/ 22177 w 43256"/>
              <a:gd name="connsiteY16" fmla="*/ 4579 h 51103"/>
              <a:gd name="connsiteX17" fmla="*/ 22668 w 43256"/>
              <a:gd name="connsiteY17" fmla="*/ 1504 h 51103"/>
              <a:gd name="connsiteX18" fmla="*/ 14036 w 43256"/>
              <a:gd name="connsiteY18" fmla="*/ 5051 h 51103"/>
              <a:gd name="connsiteX19" fmla="*/ 13614 w 43256"/>
              <a:gd name="connsiteY19" fmla="*/ 3030 h 51103"/>
              <a:gd name="connsiteX20" fmla="*/ 4163 w 43256"/>
              <a:gd name="connsiteY20" fmla="*/ 15648 h 51103"/>
              <a:gd name="connsiteX21" fmla="*/ 3936 w 43256"/>
              <a:gd name="connsiteY21" fmla="*/ 14229 h 51103"/>
              <a:gd name="connsiteX0" fmla="*/ 3936 w 43256"/>
              <a:gd name="connsiteY0" fmla="*/ 14229 h 51103"/>
              <a:gd name="connsiteX1" fmla="*/ 5659 w 43256"/>
              <a:gd name="connsiteY1" fmla="*/ 6766 h 51103"/>
              <a:gd name="connsiteX2" fmla="*/ 14041 w 43256"/>
              <a:gd name="connsiteY2" fmla="*/ 5061 h 51103"/>
              <a:gd name="connsiteX3" fmla="*/ 22492 w 43256"/>
              <a:gd name="connsiteY3" fmla="*/ 3291 h 51103"/>
              <a:gd name="connsiteX4" fmla="*/ 25785 w 43256"/>
              <a:gd name="connsiteY4" fmla="*/ 59 h 51103"/>
              <a:gd name="connsiteX5" fmla="*/ 29869 w 43256"/>
              <a:gd name="connsiteY5" fmla="*/ 2340 h 51103"/>
              <a:gd name="connsiteX6" fmla="*/ 35499 w 43256"/>
              <a:gd name="connsiteY6" fmla="*/ 549 h 51103"/>
              <a:gd name="connsiteX7" fmla="*/ 38354 w 43256"/>
              <a:gd name="connsiteY7" fmla="*/ 5435 h 51103"/>
              <a:gd name="connsiteX8" fmla="*/ 42018 w 43256"/>
              <a:gd name="connsiteY8" fmla="*/ 10177 h 51103"/>
              <a:gd name="connsiteX9" fmla="*/ 41854 w 43256"/>
              <a:gd name="connsiteY9" fmla="*/ 15319 h 51103"/>
              <a:gd name="connsiteX10" fmla="*/ 43052 w 43256"/>
              <a:gd name="connsiteY10" fmla="*/ 23181 h 51103"/>
              <a:gd name="connsiteX11" fmla="*/ 37440 w 43256"/>
              <a:gd name="connsiteY11" fmla="*/ 30063 h 51103"/>
              <a:gd name="connsiteX12" fmla="*/ 35431 w 43256"/>
              <a:gd name="connsiteY12" fmla="*/ 35960 h 51103"/>
              <a:gd name="connsiteX13" fmla="*/ 28591 w 43256"/>
              <a:gd name="connsiteY13" fmla="*/ 36674 h 51103"/>
              <a:gd name="connsiteX14" fmla="*/ 23703 w 43256"/>
              <a:gd name="connsiteY14" fmla="*/ 42965 h 51103"/>
              <a:gd name="connsiteX15" fmla="*/ 16516 w 43256"/>
              <a:gd name="connsiteY15" fmla="*/ 39125 h 51103"/>
              <a:gd name="connsiteX16" fmla="*/ 5840 w 43256"/>
              <a:gd name="connsiteY16" fmla="*/ 35331 h 51103"/>
              <a:gd name="connsiteX17" fmla="*/ 1146 w 43256"/>
              <a:gd name="connsiteY17" fmla="*/ 31109 h 51103"/>
              <a:gd name="connsiteX18" fmla="*/ 2149 w 43256"/>
              <a:gd name="connsiteY18" fmla="*/ 25410 h 51103"/>
              <a:gd name="connsiteX19" fmla="*/ 31 w 43256"/>
              <a:gd name="connsiteY19" fmla="*/ 19563 h 51103"/>
              <a:gd name="connsiteX20" fmla="*/ 3899 w 43256"/>
              <a:gd name="connsiteY20" fmla="*/ 14366 h 51103"/>
              <a:gd name="connsiteX21" fmla="*/ 3936 w 43256"/>
              <a:gd name="connsiteY21" fmla="*/ 14229 h 51103"/>
              <a:gd name="connsiteX0" fmla="*/ 591117 w 3685819"/>
              <a:gd name="connsiteY0" fmla="*/ 2340660 h 2396945"/>
              <a:gd name="connsiteX1" fmla="*/ 534832 w 3685819"/>
              <a:gd name="connsiteY1" fmla="*/ 2396945 h 2396945"/>
              <a:gd name="connsiteX2" fmla="*/ 478547 w 3685819"/>
              <a:gd name="connsiteY2" fmla="*/ 2340660 h 2396945"/>
              <a:gd name="connsiteX3" fmla="*/ 534832 w 3685819"/>
              <a:gd name="connsiteY3" fmla="*/ 2284375 h 2396945"/>
              <a:gd name="connsiteX4" fmla="*/ 591117 w 3685819"/>
              <a:gd name="connsiteY4" fmla="*/ 2340660 h 2396945"/>
              <a:gd name="connsiteX0" fmla="*/ 765878 w 3685819"/>
              <a:gd name="connsiteY0" fmla="*/ 2219886 h 2396945"/>
              <a:gd name="connsiteX1" fmla="*/ 653308 w 3685819"/>
              <a:gd name="connsiteY1" fmla="*/ 2332456 h 2396945"/>
              <a:gd name="connsiteX2" fmla="*/ 540738 w 3685819"/>
              <a:gd name="connsiteY2" fmla="*/ 2219886 h 2396945"/>
              <a:gd name="connsiteX3" fmla="*/ 653308 w 3685819"/>
              <a:gd name="connsiteY3" fmla="*/ 2107316 h 2396945"/>
              <a:gd name="connsiteX4" fmla="*/ 765878 w 3685819"/>
              <a:gd name="connsiteY4" fmla="*/ 2219886 h 2396945"/>
              <a:gd name="connsiteX0" fmla="*/ 1019470 w 3685819"/>
              <a:gd name="connsiteY0" fmla="*/ 2018751 h 2396945"/>
              <a:gd name="connsiteX1" fmla="*/ 850615 w 3685819"/>
              <a:gd name="connsiteY1" fmla="*/ 2187606 h 2396945"/>
              <a:gd name="connsiteX2" fmla="*/ 681760 w 3685819"/>
              <a:gd name="connsiteY2" fmla="*/ 2018751 h 2396945"/>
              <a:gd name="connsiteX3" fmla="*/ 850615 w 3685819"/>
              <a:gd name="connsiteY3" fmla="*/ 1849896 h 2396945"/>
              <a:gd name="connsiteX4" fmla="*/ 1019470 w 3685819"/>
              <a:gd name="connsiteY4" fmla="*/ 2018751 h 2396945"/>
              <a:gd name="connsiteX0" fmla="*/ 4729 w 43256"/>
              <a:gd name="connsiteY0" fmla="*/ 26036 h 51103"/>
              <a:gd name="connsiteX1" fmla="*/ 2196 w 43256"/>
              <a:gd name="connsiteY1" fmla="*/ 25239 h 51103"/>
              <a:gd name="connsiteX2" fmla="*/ 6964 w 43256"/>
              <a:gd name="connsiteY2" fmla="*/ 34758 h 51103"/>
              <a:gd name="connsiteX3" fmla="*/ 5856 w 43256"/>
              <a:gd name="connsiteY3" fmla="*/ 35139 h 51103"/>
              <a:gd name="connsiteX4" fmla="*/ 16514 w 43256"/>
              <a:gd name="connsiteY4" fmla="*/ 38949 h 51103"/>
              <a:gd name="connsiteX5" fmla="*/ 15846 w 43256"/>
              <a:gd name="connsiteY5" fmla="*/ 37209 h 51103"/>
              <a:gd name="connsiteX6" fmla="*/ 28863 w 43256"/>
              <a:gd name="connsiteY6" fmla="*/ 34610 h 51103"/>
              <a:gd name="connsiteX7" fmla="*/ 28596 w 43256"/>
              <a:gd name="connsiteY7" fmla="*/ 36519 h 51103"/>
              <a:gd name="connsiteX8" fmla="*/ 34165 w 43256"/>
              <a:gd name="connsiteY8" fmla="*/ 22813 h 51103"/>
              <a:gd name="connsiteX9" fmla="*/ 37416 w 43256"/>
              <a:gd name="connsiteY9" fmla="*/ 29949 h 51103"/>
              <a:gd name="connsiteX10" fmla="*/ 41834 w 43256"/>
              <a:gd name="connsiteY10" fmla="*/ 15213 h 51103"/>
              <a:gd name="connsiteX11" fmla="*/ 40386 w 43256"/>
              <a:gd name="connsiteY11" fmla="*/ 17889 h 51103"/>
              <a:gd name="connsiteX12" fmla="*/ 38360 w 43256"/>
              <a:gd name="connsiteY12" fmla="*/ 5285 h 51103"/>
              <a:gd name="connsiteX13" fmla="*/ 38436 w 43256"/>
              <a:gd name="connsiteY13" fmla="*/ 6549 h 51103"/>
              <a:gd name="connsiteX14" fmla="*/ 29114 w 43256"/>
              <a:gd name="connsiteY14" fmla="*/ 3811 h 51103"/>
              <a:gd name="connsiteX15" fmla="*/ 29856 w 43256"/>
              <a:gd name="connsiteY15" fmla="*/ 33 h 51103"/>
              <a:gd name="connsiteX16" fmla="*/ 22177 w 43256"/>
              <a:gd name="connsiteY16" fmla="*/ 4579 h 51103"/>
              <a:gd name="connsiteX17" fmla="*/ 22668 w 43256"/>
              <a:gd name="connsiteY17" fmla="*/ 1504 h 51103"/>
              <a:gd name="connsiteX18" fmla="*/ 14036 w 43256"/>
              <a:gd name="connsiteY18" fmla="*/ 5051 h 51103"/>
              <a:gd name="connsiteX19" fmla="*/ 13614 w 43256"/>
              <a:gd name="connsiteY19" fmla="*/ 3030 h 51103"/>
              <a:gd name="connsiteX20" fmla="*/ 4163 w 43256"/>
              <a:gd name="connsiteY20" fmla="*/ 15648 h 51103"/>
              <a:gd name="connsiteX21" fmla="*/ 3936 w 43256"/>
              <a:gd name="connsiteY21" fmla="*/ 14229 h 51103"/>
              <a:gd name="connsiteX0" fmla="*/ 3936 w 43256"/>
              <a:gd name="connsiteY0" fmla="*/ 14229 h 51103"/>
              <a:gd name="connsiteX1" fmla="*/ 5659 w 43256"/>
              <a:gd name="connsiteY1" fmla="*/ 6766 h 51103"/>
              <a:gd name="connsiteX2" fmla="*/ 14041 w 43256"/>
              <a:gd name="connsiteY2" fmla="*/ 5061 h 51103"/>
              <a:gd name="connsiteX3" fmla="*/ 22492 w 43256"/>
              <a:gd name="connsiteY3" fmla="*/ 3291 h 51103"/>
              <a:gd name="connsiteX4" fmla="*/ 25785 w 43256"/>
              <a:gd name="connsiteY4" fmla="*/ 59 h 51103"/>
              <a:gd name="connsiteX5" fmla="*/ 29869 w 43256"/>
              <a:gd name="connsiteY5" fmla="*/ 2340 h 51103"/>
              <a:gd name="connsiteX6" fmla="*/ 35499 w 43256"/>
              <a:gd name="connsiteY6" fmla="*/ 549 h 51103"/>
              <a:gd name="connsiteX7" fmla="*/ 38354 w 43256"/>
              <a:gd name="connsiteY7" fmla="*/ 5435 h 51103"/>
              <a:gd name="connsiteX8" fmla="*/ 42018 w 43256"/>
              <a:gd name="connsiteY8" fmla="*/ 10177 h 51103"/>
              <a:gd name="connsiteX9" fmla="*/ 41854 w 43256"/>
              <a:gd name="connsiteY9" fmla="*/ 15319 h 51103"/>
              <a:gd name="connsiteX10" fmla="*/ 43052 w 43256"/>
              <a:gd name="connsiteY10" fmla="*/ 23181 h 51103"/>
              <a:gd name="connsiteX11" fmla="*/ 37440 w 43256"/>
              <a:gd name="connsiteY11" fmla="*/ 30063 h 51103"/>
              <a:gd name="connsiteX12" fmla="*/ 35431 w 43256"/>
              <a:gd name="connsiteY12" fmla="*/ 35960 h 51103"/>
              <a:gd name="connsiteX13" fmla="*/ 28591 w 43256"/>
              <a:gd name="connsiteY13" fmla="*/ 36674 h 51103"/>
              <a:gd name="connsiteX14" fmla="*/ 23703 w 43256"/>
              <a:gd name="connsiteY14" fmla="*/ 42965 h 51103"/>
              <a:gd name="connsiteX15" fmla="*/ 16516 w 43256"/>
              <a:gd name="connsiteY15" fmla="*/ 39125 h 51103"/>
              <a:gd name="connsiteX16" fmla="*/ 5840 w 43256"/>
              <a:gd name="connsiteY16" fmla="*/ 35331 h 51103"/>
              <a:gd name="connsiteX17" fmla="*/ 1146 w 43256"/>
              <a:gd name="connsiteY17" fmla="*/ 31109 h 51103"/>
              <a:gd name="connsiteX18" fmla="*/ 2149 w 43256"/>
              <a:gd name="connsiteY18" fmla="*/ 25410 h 51103"/>
              <a:gd name="connsiteX19" fmla="*/ 31 w 43256"/>
              <a:gd name="connsiteY19" fmla="*/ 19563 h 51103"/>
              <a:gd name="connsiteX20" fmla="*/ 3899 w 43256"/>
              <a:gd name="connsiteY20" fmla="*/ 14366 h 51103"/>
              <a:gd name="connsiteX21" fmla="*/ 3936 w 43256"/>
              <a:gd name="connsiteY21" fmla="*/ 14229 h 51103"/>
              <a:gd name="connsiteX0" fmla="*/ 591117 w 3685819"/>
              <a:gd name="connsiteY0" fmla="*/ 2340660 h 2396945"/>
              <a:gd name="connsiteX1" fmla="*/ 534832 w 3685819"/>
              <a:gd name="connsiteY1" fmla="*/ 2396945 h 2396945"/>
              <a:gd name="connsiteX2" fmla="*/ 478547 w 3685819"/>
              <a:gd name="connsiteY2" fmla="*/ 2340660 h 2396945"/>
              <a:gd name="connsiteX3" fmla="*/ 534832 w 3685819"/>
              <a:gd name="connsiteY3" fmla="*/ 2284375 h 2396945"/>
              <a:gd name="connsiteX4" fmla="*/ 591117 w 3685819"/>
              <a:gd name="connsiteY4" fmla="*/ 2340660 h 2396945"/>
              <a:gd name="connsiteX0" fmla="*/ 765878 w 3685819"/>
              <a:gd name="connsiteY0" fmla="*/ 2219886 h 2396945"/>
              <a:gd name="connsiteX1" fmla="*/ 653308 w 3685819"/>
              <a:gd name="connsiteY1" fmla="*/ 2332456 h 2396945"/>
              <a:gd name="connsiteX2" fmla="*/ 540738 w 3685819"/>
              <a:gd name="connsiteY2" fmla="*/ 2219886 h 2396945"/>
              <a:gd name="connsiteX3" fmla="*/ 653308 w 3685819"/>
              <a:gd name="connsiteY3" fmla="*/ 2107316 h 2396945"/>
              <a:gd name="connsiteX4" fmla="*/ 765878 w 3685819"/>
              <a:gd name="connsiteY4" fmla="*/ 2219886 h 2396945"/>
              <a:gd name="connsiteX0" fmla="*/ 1019470 w 3685819"/>
              <a:gd name="connsiteY0" fmla="*/ 2018751 h 2396945"/>
              <a:gd name="connsiteX1" fmla="*/ 850615 w 3685819"/>
              <a:gd name="connsiteY1" fmla="*/ 2187606 h 2396945"/>
              <a:gd name="connsiteX2" fmla="*/ 681760 w 3685819"/>
              <a:gd name="connsiteY2" fmla="*/ 2018751 h 2396945"/>
              <a:gd name="connsiteX3" fmla="*/ 850615 w 3685819"/>
              <a:gd name="connsiteY3" fmla="*/ 1849896 h 2396945"/>
              <a:gd name="connsiteX4" fmla="*/ 1019470 w 3685819"/>
              <a:gd name="connsiteY4" fmla="*/ 2018751 h 2396945"/>
              <a:gd name="connsiteX0" fmla="*/ 4729 w 43256"/>
              <a:gd name="connsiteY0" fmla="*/ 26036 h 51103"/>
              <a:gd name="connsiteX1" fmla="*/ 2196 w 43256"/>
              <a:gd name="connsiteY1" fmla="*/ 25239 h 51103"/>
              <a:gd name="connsiteX2" fmla="*/ 6964 w 43256"/>
              <a:gd name="connsiteY2" fmla="*/ 34758 h 51103"/>
              <a:gd name="connsiteX3" fmla="*/ 5856 w 43256"/>
              <a:gd name="connsiteY3" fmla="*/ 35139 h 51103"/>
              <a:gd name="connsiteX4" fmla="*/ 16514 w 43256"/>
              <a:gd name="connsiteY4" fmla="*/ 38949 h 51103"/>
              <a:gd name="connsiteX5" fmla="*/ 15846 w 43256"/>
              <a:gd name="connsiteY5" fmla="*/ 37209 h 51103"/>
              <a:gd name="connsiteX6" fmla="*/ 28863 w 43256"/>
              <a:gd name="connsiteY6" fmla="*/ 34610 h 51103"/>
              <a:gd name="connsiteX7" fmla="*/ 28596 w 43256"/>
              <a:gd name="connsiteY7" fmla="*/ 36519 h 51103"/>
              <a:gd name="connsiteX8" fmla="*/ 34165 w 43256"/>
              <a:gd name="connsiteY8" fmla="*/ 22813 h 51103"/>
              <a:gd name="connsiteX9" fmla="*/ 37416 w 43256"/>
              <a:gd name="connsiteY9" fmla="*/ 29949 h 51103"/>
              <a:gd name="connsiteX10" fmla="*/ 41834 w 43256"/>
              <a:gd name="connsiteY10" fmla="*/ 15213 h 51103"/>
              <a:gd name="connsiteX11" fmla="*/ 42771 w 43256"/>
              <a:gd name="connsiteY11" fmla="*/ 17408 h 51103"/>
              <a:gd name="connsiteX12" fmla="*/ 38360 w 43256"/>
              <a:gd name="connsiteY12" fmla="*/ 5285 h 51103"/>
              <a:gd name="connsiteX13" fmla="*/ 38436 w 43256"/>
              <a:gd name="connsiteY13" fmla="*/ 6549 h 51103"/>
              <a:gd name="connsiteX14" fmla="*/ 29114 w 43256"/>
              <a:gd name="connsiteY14" fmla="*/ 3811 h 51103"/>
              <a:gd name="connsiteX15" fmla="*/ 29856 w 43256"/>
              <a:gd name="connsiteY15" fmla="*/ 33 h 51103"/>
              <a:gd name="connsiteX16" fmla="*/ 22177 w 43256"/>
              <a:gd name="connsiteY16" fmla="*/ 4579 h 51103"/>
              <a:gd name="connsiteX17" fmla="*/ 22668 w 43256"/>
              <a:gd name="connsiteY17" fmla="*/ 1504 h 51103"/>
              <a:gd name="connsiteX18" fmla="*/ 14036 w 43256"/>
              <a:gd name="connsiteY18" fmla="*/ 5051 h 51103"/>
              <a:gd name="connsiteX19" fmla="*/ 13614 w 43256"/>
              <a:gd name="connsiteY19" fmla="*/ 3030 h 51103"/>
              <a:gd name="connsiteX20" fmla="*/ 4163 w 43256"/>
              <a:gd name="connsiteY20" fmla="*/ 15648 h 51103"/>
              <a:gd name="connsiteX21" fmla="*/ 3936 w 43256"/>
              <a:gd name="connsiteY21" fmla="*/ 14229 h 5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51103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3685819" h="2396945">
                <a:moveTo>
                  <a:pt x="591117" y="2340660"/>
                </a:moveTo>
                <a:cubicBezTo>
                  <a:pt x="591117" y="2371745"/>
                  <a:pt x="565917" y="2396945"/>
                  <a:pt x="534832" y="2396945"/>
                </a:cubicBezTo>
                <a:cubicBezTo>
                  <a:pt x="503747" y="2396945"/>
                  <a:pt x="478547" y="2371745"/>
                  <a:pt x="478547" y="2340660"/>
                </a:cubicBezTo>
                <a:cubicBezTo>
                  <a:pt x="478547" y="2309575"/>
                  <a:pt x="503747" y="2284375"/>
                  <a:pt x="534832" y="2284375"/>
                </a:cubicBezTo>
                <a:cubicBezTo>
                  <a:pt x="565917" y="2284375"/>
                  <a:pt x="591117" y="2309575"/>
                  <a:pt x="591117" y="2340660"/>
                </a:cubicBezTo>
                <a:close/>
              </a:path>
              <a:path w="3685819" h="2396945">
                <a:moveTo>
                  <a:pt x="765878" y="2219886"/>
                </a:moveTo>
                <a:cubicBezTo>
                  <a:pt x="765878" y="2282057"/>
                  <a:pt x="715479" y="2332456"/>
                  <a:pt x="653308" y="2332456"/>
                </a:cubicBezTo>
                <a:cubicBezTo>
                  <a:pt x="591137" y="2332456"/>
                  <a:pt x="540738" y="2282057"/>
                  <a:pt x="540738" y="2219886"/>
                </a:cubicBezTo>
                <a:cubicBezTo>
                  <a:pt x="540738" y="2157715"/>
                  <a:pt x="591137" y="2107316"/>
                  <a:pt x="653308" y="2107316"/>
                </a:cubicBezTo>
                <a:cubicBezTo>
                  <a:pt x="715479" y="2107316"/>
                  <a:pt x="765878" y="2157715"/>
                  <a:pt x="765878" y="2219886"/>
                </a:cubicBezTo>
                <a:close/>
              </a:path>
              <a:path w="3685819" h="2396945">
                <a:moveTo>
                  <a:pt x="1019470" y="2018751"/>
                </a:moveTo>
                <a:cubicBezTo>
                  <a:pt x="1019470" y="2112007"/>
                  <a:pt x="943871" y="2187606"/>
                  <a:pt x="850615" y="2187606"/>
                </a:cubicBezTo>
                <a:cubicBezTo>
                  <a:pt x="757359" y="2187606"/>
                  <a:pt x="681760" y="2112007"/>
                  <a:pt x="681760" y="2018751"/>
                </a:cubicBezTo>
                <a:cubicBezTo>
                  <a:pt x="681760" y="1925495"/>
                  <a:pt x="757359" y="1849896"/>
                  <a:pt x="850615" y="1849896"/>
                </a:cubicBezTo>
                <a:cubicBezTo>
                  <a:pt x="943871" y="1849896"/>
                  <a:pt x="1019470" y="1925495"/>
                  <a:pt x="1019470" y="2018751"/>
                </a:cubicBezTo>
                <a:close/>
              </a:path>
              <a:path w="43256" h="51103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3399" y="16680"/>
                  <a:pt x="42771" y="17408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519"/>
                  <a:pt x="29856" y="33"/>
                </a:cubicBezTo>
                <a:moveTo>
                  <a:pt x="22177" y="4579"/>
                </a:moveTo>
                <a:cubicBezTo>
                  <a:pt x="22254" y="4097"/>
                  <a:pt x="22507" y="1945"/>
                  <a:pt x="22668" y="1504"/>
                </a:cubicBezTo>
                <a:moveTo>
                  <a:pt x="14036" y="5051"/>
                </a:moveTo>
                <a:cubicBezTo>
                  <a:pt x="14508" y="5427"/>
                  <a:pt x="13222" y="2511"/>
                  <a:pt x="13614" y="3030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" y="-27388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561790" y="192120"/>
            <a:ext cx="762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TRÒ</a:t>
            </a:r>
            <a:r>
              <a:rPr kumimoji="0" lang="vi-VN" altLang="zh-CN" sz="32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 CHƠI THI QUAY NHANH </a:t>
            </a:r>
            <a:endParaRPr kumimoji="0" lang="en-US" altLang="zh-CN" sz="3200" b="1" i="0" u="none" strike="noStrike" kern="1200" cap="none" spc="0" normalizeH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KIM ĐỒNG HỒ SỬ DỤNG SỐ LA MÃ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5911" y="2040263"/>
            <a:ext cx="293164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  <a:spcBef>
                <a:spcPts val="600"/>
              </a:spcBef>
              <a:defRPr/>
            </a:pPr>
            <a:r>
              <a:rPr lang="vi-VN" altLang="zh-C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4 giờ 15 phút</a:t>
            </a:r>
            <a:endParaRPr lang="vi-VN" altLang="zh-CN" sz="24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E86707EB-FEE3-DFEC-760E-F69721884F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41733" y="331503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A75EA512-5389-8B60-9850-CD41A505D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870" y="3162631"/>
            <a:ext cx="60674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3256" y="1918480"/>
            <a:ext cx="3646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400" b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Cách chơi: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Quản trò hô giờ, các nhóm quay kim chỉ đúng giờ được hô</a:t>
            </a:r>
            <a:endParaRPr lang="vi-VN" altLang="zh-CN" sz="24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60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71028BF-4394-59CC-577D-5A0DC1AF0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027" y="1443645"/>
            <a:ext cx="8469234" cy="52697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644929" y="624225"/>
            <a:ext cx="4656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ĐÁNH GIÁ SẢN PHẨM</a:t>
            </a:r>
            <a:endParaRPr kumimoji="0" lang="vi-VN" altLang="zh-CN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47EDC76-93E4-69B2-B3EB-FFBB9F9285CB}"/>
              </a:ext>
            </a:extLst>
          </p:cNvPr>
          <p:cNvSpPr txBox="1"/>
          <p:nvPr/>
        </p:nvSpPr>
        <p:spPr>
          <a:xfrm>
            <a:off x="6860759" y="1555927"/>
            <a:ext cx="254572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Thực hiện đánh giá bằng hình dán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6827" t="7035" r="5654" b="3542"/>
          <a:stretch/>
        </p:blipFill>
        <p:spPr>
          <a:xfrm>
            <a:off x="6564559" y="3552022"/>
            <a:ext cx="868595" cy="868595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9571" t="6413" r="10420" b="6660"/>
          <a:stretch/>
        </p:blipFill>
        <p:spPr>
          <a:xfrm>
            <a:off x="7817021" y="4492586"/>
            <a:ext cx="848933" cy="848933"/>
          </a:xfrm>
          <a:prstGeom prst="ellipse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l="5642" t="6399" r="6278" b="6897"/>
          <a:stretch/>
        </p:blipFill>
        <p:spPr>
          <a:xfrm>
            <a:off x="9120108" y="5534605"/>
            <a:ext cx="878797" cy="878797"/>
          </a:xfrm>
          <a:prstGeom prst="ellipse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0" y="144570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2895770" y="3691708"/>
            <a:ext cx="32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Đồng hồ sử dụng số La Mã từ I đến XII</a:t>
            </a:r>
            <a:r>
              <a:rPr lang="vi-VN" sz="2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endParaRPr lang="vi-VN" altLang="zh-CN" sz="2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8639" y="4695188"/>
            <a:ext cx="3012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Có thể quay được kim giờ và kim phút</a:t>
            </a:r>
            <a:r>
              <a:rPr lang="vi-VN" sz="2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endParaRPr kumimoji="0" lang="vi-VN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9184" y="5688939"/>
            <a:ext cx="3193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Đảm bảo tính thẩm mĩ, sử dụng được nhiều lần</a:t>
            </a:r>
            <a:r>
              <a:rPr lang="vi-VN" sz="2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endParaRPr kumimoji="0" lang="vi-VN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7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725248E-A0D6-AD5A-5800-9A78FC7887FD}"/>
              </a:ext>
            </a:extLst>
          </p:cNvPr>
          <p:cNvSpPr txBox="1"/>
          <p:nvPr/>
        </p:nvSpPr>
        <p:spPr>
          <a:xfrm>
            <a:off x="3769754" y="3170283"/>
            <a:ext cx="58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TẠM BIỆT CÁC EM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8152" y="2858060"/>
            <a:ext cx="1588399" cy="2602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101" y="0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087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4.81481E-6 L 1.04167E-6 -0.07223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91" y="721754"/>
            <a:ext cx="11415915" cy="419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7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5843" y="1740888"/>
            <a:ext cx="5669974" cy="754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Định</a:t>
            </a:r>
            <a:r>
              <a:rPr lang="en-US" sz="3600" dirty="0" smtClean="0"/>
              <a:t> </a:t>
            </a:r>
            <a:r>
              <a:rPr lang="en-US" sz="3600" dirty="0" err="1" smtClean="0"/>
              <a:t>hướng</a:t>
            </a:r>
            <a:r>
              <a:rPr lang="en-US" sz="3600" dirty="0" smtClean="0"/>
              <a:t> </a:t>
            </a:r>
            <a:r>
              <a:rPr lang="en-US" sz="3600" dirty="0" err="1" smtClean="0"/>
              <a:t>nội</a:t>
            </a:r>
            <a:r>
              <a:rPr lang="en-US" sz="3600" dirty="0" smtClean="0"/>
              <a:t> dung: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43" y="139485"/>
            <a:ext cx="5944430" cy="14575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43" y="2698820"/>
            <a:ext cx="11116184" cy="230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05" y="432826"/>
            <a:ext cx="8004875" cy="4707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661" y="3993415"/>
            <a:ext cx="2629267" cy="885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610" y="5217882"/>
            <a:ext cx="5715798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8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17" y="376020"/>
            <a:ext cx="11271302" cy="58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3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B1500B4-2A13-B105-884B-9C3A22343CC6}"/>
              </a:ext>
            </a:extLst>
          </p:cNvPr>
          <p:cNvSpPr txBox="1"/>
          <p:nvPr/>
        </p:nvSpPr>
        <p:spPr>
          <a:xfrm>
            <a:off x="2836301" y="5712083"/>
            <a:ext cx="1058090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Tiết 1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" y="7030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-250641" y="2415209"/>
            <a:ext cx="5794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ĐỒNG </a:t>
            </a: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HỒ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SỬ DỤNG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SỐ 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LA MÃ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9D1DB39-7217-934C-5424-AF5226CB7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t="83" r="141" b="-213"/>
          <a:stretch/>
        </p:blipFill>
        <p:spPr>
          <a:xfrm>
            <a:off x="4791075" y="1063093"/>
            <a:ext cx="7400925" cy="4958255"/>
          </a:xfrm>
          <a:prstGeom prst="roundRect">
            <a:avLst>
              <a:gd name="adj" fmla="val 2877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418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563173" y="1556958"/>
            <a:ext cx="6187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Thảo luận và chia sẻ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ý tưởng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làm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đồng hồ sử dụng số La Mã theo các tiêu chí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295437" y="110424"/>
            <a:ext cx="7789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ĐỀ XUẤT Ý TƯỞNG VÀ CÁCH </a:t>
            </a: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LÀM</a:t>
            </a:r>
            <a:r>
              <a:rPr lang="vi-VN" altLang="zh-CN" sz="32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endParaRPr lang="en-US" altLang="zh-CN" sz="3200" b="1">
              <a:solidFill>
                <a:srgbClr val="00206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lvl="0" algn="ctr">
              <a:defRPr/>
            </a:pPr>
            <a:r>
              <a:rPr lang="vi-VN" altLang="zh-CN" sz="32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ĐỒNG </a:t>
            </a:r>
            <a:r>
              <a:rPr lang="vi-VN" altLang="zh-CN" sz="3200" b="1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HỒ SỬ DỤNG SỐ LA MÃ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" y="0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BC3D9BE-4D27-0259-5C72-1C100653E9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03" t="11265" r="17615" b="9869"/>
          <a:stretch/>
        </p:blipFill>
        <p:spPr>
          <a:xfrm>
            <a:off x="9345218" y="2942754"/>
            <a:ext cx="2818479" cy="28356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FBB60D-9DF8-96A8-BB1C-43E80D4A9DB1}"/>
              </a:ext>
            </a:extLst>
          </p:cNvPr>
          <p:cNvSpPr txBox="1"/>
          <p:nvPr/>
        </p:nvSpPr>
        <p:spPr>
          <a:xfrm>
            <a:off x="211831" y="2641263"/>
            <a:ext cx="3240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Tiêu chí sản phẩm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0BFB89DD-30C9-E2B5-FC45-5D9915324C1F}"/>
              </a:ext>
            </a:extLst>
          </p:cNvPr>
          <p:cNvSpPr/>
          <p:nvPr/>
        </p:nvSpPr>
        <p:spPr>
          <a:xfrm>
            <a:off x="211831" y="3126588"/>
            <a:ext cx="7459015" cy="268691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>
                <a:solidFill>
                  <a:prstClr val="white"/>
                </a:solidFill>
              </a:rPr>
              <a:t>https://i.ebayimg.com/thumbs/images/g/2SkAAOSwb~9ZbH8K/s-l1200.jpg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59A7FD-4344-10A8-49BD-C81DF4364356}"/>
              </a:ext>
            </a:extLst>
          </p:cNvPr>
          <p:cNvSpPr txBox="1"/>
          <p:nvPr/>
        </p:nvSpPr>
        <p:spPr>
          <a:xfrm>
            <a:off x="435579" y="3235419"/>
            <a:ext cx="70115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</a:t>
            </a: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Đồng </a:t>
            </a:r>
            <a: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hồ sử dụng số La Mã từ I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đến XII</a:t>
            </a:r>
            <a: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vi-VN" sz="3200" b="1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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Có </a:t>
            </a:r>
            <a: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thể quay được kim giờ và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kim phút</a:t>
            </a:r>
            <a: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vi-VN" sz="3200" b="1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</a:t>
            </a:r>
            <a:r>
              <a:rPr lang="vi-VN" sz="2400" b="1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Đảm </a:t>
            </a:r>
            <a: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bảo tính thẩm mĩ, sử dụng được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nhiều lần</a:t>
            </a:r>
            <a:r>
              <a:rPr lang="vi-VN" sz="32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vi-VN" sz="3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vi-VN" altLang="zh-CN" sz="3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B5F3A1-8DB3-ABE7-4F35-024B93896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0067" y="4731356"/>
            <a:ext cx="2126644" cy="2126644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3643767-595D-AEA3-AF4D-1B26552054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127" y="1897589"/>
            <a:ext cx="2462997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6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3" grpId="0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Oval 4">
            <a:extLst>
              <a:ext uri="{FF2B5EF4-FFF2-40B4-BE49-F238E27FC236}">
                <a16:creationId xmlns:a16="http://schemas.microsoft.com/office/drawing/2014/main" xmlns="" id="{F9933906-DAA3-61F6-9649-2BCF0CD4B48C}"/>
              </a:ext>
            </a:extLst>
          </p:cNvPr>
          <p:cNvSpPr/>
          <p:nvPr/>
        </p:nvSpPr>
        <p:spPr>
          <a:xfrm>
            <a:off x="7991799" y="1866863"/>
            <a:ext cx="3338144" cy="2115893"/>
          </a:xfrm>
          <a:custGeom>
            <a:avLst/>
            <a:gdLst>
              <a:gd name="connsiteX0" fmla="*/ 950555 w 3259008"/>
              <a:gd name="connsiteY0" fmla="*/ 2106140 h 1872124"/>
              <a:gd name="connsiteX1" fmla="*/ 828715 w 3259008"/>
              <a:gd name="connsiteY1" fmla="*/ 1751294 h 1872124"/>
              <a:gd name="connsiteX2" fmla="*/ 631746 w 3259008"/>
              <a:gd name="connsiteY2" fmla="*/ 195993 h 1872124"/>
              <a:gd name="connsiteX3" fmla="*/ 2117327 w 3259008"/>
              <a:gd name="connsiteY3" fmla="*/ 42930 h 1872124"/>
              <a:gd name="connsiteX4" fmla="*/ 2990431 w 3259008"/>
              <a:gd name="connsiteY4" fmla="*/ 1450875 h 1872124"/>
              <a:gd name="connsiteX5" fmla="*/ 1418652 w 3259008"/>
              <a:gd name="connsiteY5" fmla="*/ 1864254 h 1872124"/>
              <a:gd name="connsiteX6" fmla="*/ 950555 w 3259008"/>
              <a:gd name="connsiteY6" fmla="*/ 2106140 h 1872124"/>
              <a:gd name="connsiteX0" fmla="*/ 1100573 w 3320685"/>
              <a:gd name="connsiteY0" fmla="*/ 2151324 h 2151324"/>
              <a:gd name="connsiteX1" fmla="*/ 978733 w 3320685"/>
              <a:gd name="connsiteY1" fmla="*/ 1796478 h 2151324"/>
              <a:gd name="connsiteX2" fmla="*/ 533408 w 3320685"/>
              <a:gd name="connsiteY2" fmla="*/ 263754 h 2151324"/>
              <a:gd name="connsiteX3" fmla="*/ 2267345 w 3320685"/>
              <a:gd name="connsiteY3" fmla="*/ 88114 h 2151324"/>
              <a:gd name="connsiteX4" fmla="*/ 3140449 w 3320685"/>
              <a:gd name="connsiteY4" fmla="*/ 1496059 h 2151324"/>
              <a:gd name="connsiteX5" fmla="*/ 1568670 w 3320685"/>
              <a:gd name="connsiteY5" fmla="*/ 1909438 h 2151324"/>
              <a:gd name="connsiteX6" fmla="*/ 1100573 w 3320685"/>
              <a:gd name="connsiteY6" fmla="*/ 2151324 h 2151324"/>
              <a:gd name="connsiteX0" fmla="*/ 1100573 w 3445997"/>
              <a:gd name="connsiteY0" fmla="*/ 2092861 h 2092861"/>
              <a:gd name="connsiteX1" fmla="*/ 978733 w 3445997"/>
              <a:gd name="connsiteY1" fmla="*/ 1738015 h 2092861"/>
              <a:gd name="connsiteX2" fmla="*/ 533408 w 3445997"/>
              <a:gd name="connsiteY2" fmla="*/ 205291 h 2092861"/>
              <a:gd name="connsiteX3" fmla="*/ 2267345 w 3445997"/>
              <a:gd name="connsiteY3" fmla="*/ 29651 h 2092861"/>
              <a:gd name="connsiteX4" fmla="*/ 3140449 w 3445997"/>
              <a:gd name="connsiteY4" fmla="*/ 1437596 h 2092861"/>
              <a:gd name="connsiteX5" fmla="*/ 1568670 w 3445997"/>
              <a:gd name="connsiteY5" fmla="*/ 1850975 h 2092861"/>
              <a:gd name="connsiteX6" fmla="*/ 1100573 w 3445997"/>
              <a:gd name="connsiteY6" fmla="*/ 2092861 h 2092861"/>
              <a:gd name="connsiteX0" fmla="*/ 1100573 w 3445997"/>
              <a:gd name="connsiteY0" fmla="*/ 2092861 h 2092861"/>
              <a:gd name="connsiteX1" fmla="*/ 978733 w 3445997"/>
              <a:gd name="connsiteY1" fmla="*/ 1738015 h 2092861"/>
              <a:gd name="connsiteX2" fmla="*/ 533408 w 3445997"/>
              <a:gd name="connsiteY2" fmla="*/ 205291 h 2092861"/>
              <a:gd name="connsiteX3" fmla="*/ 2267345 w 3445997"/>
              <a:gd name="connsiteY3" fmla="*/ 29651 h 2092861"/>
              <a:gd name="connsiteX4" fmla="*/ 3140449 w 3445997"/>
              <a:gd name="connsiteY4" fmla="*/ 1437596 h 2092861"/>
              <a:gd name="connsiteX5" fmla="*/ 1568670 w 3445997"/>
              <a:gd name="connsiteY5" fmla="*/ 1850975 h 2092861"/>
              <a:gd name="connsiteX6" fmla="*/ 1100573 w 3445997"/>
              <a:gd name="connsiteY6" fmla="*/ 2092861 h 2092861"/>
              <a:gd name="connsiteX0" fmla="*/ 1100573 w 3672805"/>
              <a:gd name="connsiteY0" fmla="*/ 2154650 h 2154650"/>
              <a:gd name="connsiteX1" fmla="*/ 978733 w 3672805"/>
              <a:gd name="connsiteY1" fmla="*/ 1799804 h 2154650"/>
              <a:gd name="connsiteX2" fmla="*/ 533408 w 3672805"/>
              <a:gd name="connsiteY2" fmla="*/ 267080 h 2154650"/>
              <a:gd name="connsiteX3" fmla="*/ 2267345 w 3672805"/>
              <a:gd name="connsiteY3" fmla="*/ 91440 h 2154650"/>
              <a:gd name="connsiteX4" fmla="*/ 3524272 w 3672805"/>
              <a:gd name="connsiteY4" fmla="*/ 1544541 h 2154650"/>
              <a:gd name="connsiteX5" fmla="*/ 1568670 w 3672805"/>
              <a:gd name="connsiteY5" fmla="*/ 1912764 h 2154650"/>
              <a:gd name="connsiteX6" fmla="*/ 1100573 w 3672805"/>
              <a:gd name="connsiteY6" fmla="*/ 2154650 h 2154650"/>
              <a:gd name="connsiteX0" fmla="*/ 1100573 w 3727602"/>
              <a:gd name="connsiteY0" fmla="*/ 2067743 h 2067743"/>
              <a:gd name="connsiteX1" fmla="*/ 978733 w 3727602"/>
              <a:gd name="connsiteY1" fmla="*/ 1712897 h 2067743"/>
              <a:gd name="connsiteX2" fmla="*/ 533408 w 3727602"/>
              <a:gd name="connsiteY2" fmla="*/ 180173 h 2067743"/>
              <a:gd name="connsiteX3" fmla="*/ 2267345 w 3727602"/>
              <a:gd name="connsiteY3" fmla="*/ 4533 h 2067743"/>
              <a:gd name="connsiteX4" fmla="*/ 3524272 w 3727602"/>
              <a:gd name="connsiteY4" fmla="*/ 1457634 h 2067743"/>
              <a:gd name="connsiteX5" fmla="*/ 1568670 w 3727602"/>
              <a:gd name="connsiteY5" fmla="*/ 1825857 h 2067743"/>
              <a:gd name="connsiteX6" fmla="*/ 1100573 w 3727602"/>
              <a:gd name="connsiteY6" fmla="*/ 2067743 h 2067743"/>
              <a:gd name="connsiteX0" fmla="*/ 1100573 w 3727657"/>
              <a:gd name="connsiteY0" fmla="*/ 2078013 h 2078013"/>
              <a:gd name="connsiteX1" fmla="*/ 978733 w 3727657"/>
              <a:gd name="connsiteY1" fmla="*/ 1723167 h 2078013"/>
              <a:gd name="connsiteX2" fmla="*/ 533408 w 3727657"/>
              <a:gd name="connsiteY2" fmla="*/ 190443 h 2078013"/>
              <a:gd name="connsiteX3" fmla="*/ 2267345 w 3727657"/>
              <a:gd name="connsiteY3" fmla="*/ 14803 h 2078013"/>
              <a:gd name="connsiteX4" fmla="*/ 3524272 w 3727657"/>
              <a:gd name="connsiteY4" fmla="*/ 1467904 h 2078013"/>
              <a:gd name="connsiteX5" fmla="*/ 1568670 w 3727657"/>
              <a:gd name="connsiteY5" fmla="*/ 1836127 h 2078013"/>
              <a:gd name="connsiteX6" fmla="*/ 1100573 w 3727657"/>
              <a:gd name="connsiteY6" fmla="*/ 2078013 h 2078013"/>
              <a:gd name="connsiteX0" fmla="*/ 1100573 w 3742901"/>
              <a:gd name="connsiteY0" fmla="*/ 2063399 h 2063399"/>
              <a:gd name="connsiteX1" fmla="*/ 978733 w 3742901"/>
              <a:gd name="connsiteY1" fmla="*/ 1708553 h 2063399"/>
              <a:gd name="connsiteX2" fmla="*/ 533408 w 3742901"/>
              <a:gd name="connsiteY2" fmla="*/ 175829 h 2063399"/>
              <a:gd name="connsiteX3" fmla="*/ 2267345 w 3742901"/>
              <a:gd name="connsiteY3" fmla="*/ 189 h 2063399"/>
              <a:gd name="connsiteX4" fmla="*/ 3524272 w 3742901"/>
              <a:gd name="connsiteY4" fmla="*/ 1453290 h 2063399"/>
              <a:gd name="connsiteX5" fmla="*/ 1568670 w 3742901"/>
              <a:gd name="connsiteY5" fmla="*/ 1821513 h 2063399"/>
              <a:gd name="connsiteX6" fmla="*/ 1100573 w 3742901"/>
              <a:gd name="connsiteY6" fmla="*/ 2063399 h 2063399"/>
              <a:gd name="connsiteX0" fmla="*/ 695816 w 3338144"/>
              <a:gd name="connsiteY0" fmla="*/ 2082027 h 2082027"/>
              <a:gd name="connsiteX1" fmla="*/ 811043 w 3338144"/>
              <a:gd name="connsiteY1" fmla="*/ 1749759 h 2082027"/>
              <a:gd name="connsiteX2" fmla="*/ 128651 w 3338144"/>
              <a:gd name="connsiteY2" fmla="*/ 194457 h 2082027"/>
              <a:gd name="connsiteX3" fmla="*/ 1862588 w 3338144"/>
              <a:gd name="connsiteY3" fmla="*/ 18817 h 2082027"/>
              <a:gd name="connsiteX4" fmla="*/ 3119515 w 3338144"/>
              <a:gd name="connsiteY4" fmla="*/ 1471918 h 2082027"/>
              <a:gd name="connsiteX5" fmla="*/ 1163913 w 3338144"/>
              <a:gd name="connsiteY5" fmla="*/ 1840141 h 2082027"/>
              <a:gd name="connsiteX6" fmla="*/ 695816 w 3338144"/>
              <a:gd name="connsiteY6" fmla="*/ 2082027 h 2082027"/>
              <a:gd name="connsiteX0" fmla="*/ 594216 w 3338144"/>
              <a:gd name="connsiteY0" fmla="*/ 2115893 h 2115893"/>
              <a:gd name="connsiteX1" fmla="*/ 811043 w 3338144"/>
              <a:gd name="connsiteY1" fmla="*/ 1749759 h 2115893"/>
              <a:gd name="connsiteX2" fmla="*/ 128651 w 3338144"/>
              <a:gd name="connsiteY2" fmla="*/ 194457 h 2115893"/>
              <a:gd name="connsiteX3" fmla="*/ 1862588 w 3338144"/>
              <a:gd name="connsiteY3" fmla="*/ 18817 h 2115893"/>
              <a:gd name="connsiteX4" fmla="*/ 3119515 w 3338144"/>
              <a:gd name="connsiteY4" fmla="*/ 1471918 h 2115893"/>
              <a:gd name="connsiteX5" fmla="*/ 1163913 w 3338144"/>
              <a:gd name="connsiteY5" fmla="*/ 1840141 h 2115893"/>
              <a:gd name="connsiteX6" fmla="*/ 594216 w 3338144"/>
              <a:gd name="connsiteY6" fmla="*/ 2115893 h 2115893"/>
              <a:gd name="connsiteX0" fmla="*/ 594216 w 3338144"/>
              <a:gd name="connsiteY0" fmla="*/ 2115893 h 2115893"/>
              <a:gd name="connsiteX1" fmla="*/ 811043 w 3338144"/>
              <a:gd name="connsiteY1" fmla="*/ 1749759 h 2115893"/>
              <a:gd name="connsiteX2" fmla="*/ 128651 w 3338144"/>
              <a:gd name="connsiteY2" fmla="*/ 194457 h 2115893"/>
              <a:gd name="connsiteX3" fmla="*/ 1862588 w 3338144"/>
              <a:gd name="connsiteY3" fmla="*/ 18817 h 2115893"/>
              <a:gd name="connsiteX4" fmla="*/ 3119515 w 3338144"/>
              <a:gd name="connsiteY4" fmla="*/ 1471918 h 2115893"/>
              <a:gd name="connsiteX5" fmla="*/ 1163913 w 3338144"/>
              <a:gd name="connsiteY5" fmla="*/ 1840141 h 2115893"/>
              <a:gd name="connsiteX6" fmla="*/ 594216 w 3338144"/>
              <a:gd name="connsiteY6" fmla="*/ 2115893 h 2115893"/>
              <a:gd name="connsiteX0" fmla="*/ 594216 w 3338144"/>
              <a:gd name="connsiteY0" fmla="*/ 2115893 h 2115893"/>
              <a:gd name="connsiteX1" fmla="*/ 811043 w 3338144"/>
              <a:gd name="connsiteY1" fmla="*/ 1749759 h 2115893"/>
              <a:gd name="connsiteX2" fmla="*/ 128651 w 3338144"/>
              <a:gd name="connsiteY2" fmla="*/ 194457 h 2115893"/>
              <a:gd name="connsiteX3" fmla="*/ 1862588 w 3338144"/>
              <a:gd name="connsiteY3" fmla="*/ 18817 h 2115893"/>
              <a:gd name="connsiteX4" fmla="*/ 3119515 w 3338144"/>
              <a:gd name="connsiteY4" fmla="*/ 1471918 h 2115893"/>
              <a:gd name="connsiteX5" fmla="*/ 1163913 w 3338144"/>
              <a:gd name="connsiteY5" fmla="*/ 1840141 h 2115893"/>
              <a:gd name="connsiteX6" fmla="*/ 594216 w 3338144"/>
              <a:gd name="connsiteY6" fmla="*/ 2115893 h 2115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8144" h="2115893">
                <a:moveTo>
                  <a:pt x="594216" y="2115893"/>
                </a:moveTo>
                <a:lnTo>
                  <a:pt x="811043" y="1749759"/>
                </a:lnTo>
                <a:cubicBezTo>
                  <a:pt x="-203648" y="1420855"/>
                  <a:pt x="-46606" y="482947"/>
                  <a:pt x="128651" y="194457"/>
                </a:cubicBezTo>
                <a:cubicBezTo>
                  <a:pt x="303909" y="-94033"/>
                  <a:pt x="1332133" y="25901"/>
                  <a:pt x="1862588" y="18817"/>
                </a:cubicBezTo>
                <a:cubicBezTo>
                  <a:pt x="3027541" y="3260"/>
                  <a:pt x="3714928" y="952518"/>
                  <a:pt x="3119515" y="1471918"/>
                </a:cubicBezTo>
                <a:cubicBezTo>
                  <a:pt x="2957109" y="1861465"/>
                  <a:pt x="1782383" y="1886502"/>
                  <a:pt x="1163913" y="1840141"/>
                </a:cubicBezTo>
                <a:cubicBezTo>
                  <a:pt x="1007880" y="2135258"/>
                  <a:pt x="863137" y="1888509"/>
                  <a:pt x="594216" y="2115893"/>
                </a:cubicBezTo>
                <a:close/>
              </a:path>
            </a:pathLst>
          </a:custGeom>
          <a:solidFill>
            <a:srgbClr val="B5EF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401FDC7B-6355-5DD3-3F35-2A283D03E6BC}"/>
              </a:ext>
            </a:extLst>
          </p:cNvPr>
          <p:cNvSpPr/>
          <p:nvPr/>
        </p:nvSpPr>
        <p:spPr>
          <a:xfrm flipH="1">
            <a:off x="1324548" y="1612145"/>
            <a:ext cx="3259008" cy="224635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AB80F86-9476-889E-2C60-5C54AA0A9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751" y="3243847"/>
            <a:ext cx="4502300" cy="329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" y="-27388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177103" y="215890"/>
            <a:ext cx="8994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LỰA CHỌN </a:t>
            </a:r>
            <a:r>
              <a:rPr lang="vi-VN" altLang="zh-CN" sz="32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Ý </a:t>
            </a:r>
            <a:r>
              <a:rPr lang="vi-VN" altLang="zh-CN" sz="3200" b="1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TƯỞNG </a:t>
            </a:r>
            <a:r>
              <a:rPr lang="vi-VN" altLang="zh-CN" sz="32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VÀ </a:t>
            </a:r>
            <a:r>
              <a:rPr lang="en-US" altLang="zh-CN" sz="32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ĐỀ XUẤT </a:t>
            </a:r>
            <a:r>
              <a:rPr lang="vi-VN" altLang="zh-CN" sz="32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CÁCH LÀM </a:t>
            </a:r>
            <a:endParaRPr lang="en-US" altLang="zh-CN" sz="3200" b="1">
              <a:solidFill>
                <a:srgbClr val="00206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  <a:p>
            <a:pPr lvl="0" algn="ctr">
              <a:defRPr/>
            </a:pPr>
            <a:r>
              <a:rPr lang="vi-VN" altLang="zh-CN" sz="3200" b="1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ĐỒNG </a:t>
            </a:r>
            <a:r>
              <a:rPr lang="vi-VN" altLang="zh-CN" sz="3200" b="1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HỒ SỬ DỤNG SỐ LA MÃ</a:t>
            </a:r>
            <a:endParaRPr lang="en-US" altLang="zh-CN" sz="3200" b="1" dirty="0">
              <a:solidFill>
                <a:srgbClr val="00206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52218" y="1976509"/>
            <a:ext cx="2653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Đồng hồ sử dụng</a:t>
            </a:r>
            <a:b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số La Mã gồm những bộ phận nào nhỉ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58FD0745-2B31-7562-63E1-9748FB011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172" y="1871163"/>
            <a:ext cx="1769759" cy="176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hought Bubble: Cloud 3">
            <a:extLst>
              <a:ext uri="{FF2B5EF4-FFF2-40B4-BE49-F238E27FC236}">
                <a16:creationId xmlns:a16="http://schemas.microsoft.com/office/drawing/2014/main" xmlns="" id="{401FDC7B-6355-5DD3-3F35-2A283D03E6BC}"/>
              </a:ext>
            </a:extLst>
          </p:cNvPr>
          <p:cNvSpPr/>
          <p:nvPr/>
        </p:nvSpPr>
        <p:spPr>
          <a:xfrm flipH="1">
            <a:off x="979324" y="3899940"/>
            <a:ext cx="3259008" cy="2246356"/>
          </a:xfrm>
          <a:prstGeom prst="cloudCallout">
            <a:avLst>
              <a:gd name="adj1" fmla="val -44388"/>
              <a:gd name="adj2" fmla="val -1790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1464978" y="4426759"/>
            <a:ext cx="2373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Đồng </a:t>
            </a: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hồ gồm </a:t>
            </a:r>
            <a:r>
              <a:rPr lang="en-US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khung, số và kim chỉ giờ</a:t>
            </a:r>
            <a: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88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0" grpId="0"/>
      <p:bldP spid="24" grpId="0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62445" y="1573620"/>
            <a:ext cx="10280476" cy="45985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5" y="-27388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62445" y="1678625"/>
            <a:ext cx="433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2800" b="1">
                <a:solidFill>
                  <a:srgbClr val="00B050"/>
                </a:solidFill>
                <a:latin typeface="Pangolin" panose="000005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angolin" panose="00000500000000000000" pitchFamily="2" charset="0"/>
                <a:ea typeface="Roboto" panose="02000000000000000000" pitchFamily="2" charset="0"/>
                <a:cs typeface="+mn-cs"/>
              </a:rPr>
              <a:t>Cùng vẽ ý tưởng của nhóm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00301" y="508695"/>
            <a:ext cx="4070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angolin" panose="00000500000000000000" pitchFamily="2" charset="0"/>
                <a:ea typeface="Roboto" panose="02000000000000000000" pitchFamily="2" charset="0"/>
                <a:cs typeface="+mn-cs"/>
              </a:rPr>
              <a:t>PHIẾU HỌC 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Pangolin" panose="00000500000000000000" pitchFamily="2" charset="0"/>
                <a:ea typeface="Roboto" panose="02000000000000000000" pitchFamily="2" charset="0"/>
                <a:cs typeface="+mn-cs"/>
              </a:rPr>
              <a:t>TẬP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Pangolin" panose="000005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1482" y="1792966"/>
            <a:ext cx="6038844" cy="389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1. Đồng hồ có hình gì?</a:t>
            </a:r>
          </a:p>
          <a:p>
            <a:pPr lvl="0">
              <a:lnSpc>
                <a:spcPct val="130000"/>
              </a:lnSpc>
              <a:defRPr/>
            </a:pP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……………………………….………………………………..</a:t>
            </a:r>
          </a:p>
          <a:p>
            <a:pPr lvl="0">
              <a:lnSpc>
                <a:spcPct val="130000"/>
              </a:lnSpc>
              <a:defRPr/>
            </a:pP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2. Đồng hồ gồm những bộ phận nào?</a:t>
            </a:r>
          </a:p>
          <a:p>
            <a:pPr lvl="0">
              <a:lnSpc>
                <a:spcPct val="130000"/>
              </a:lnSpc>
              <a:defRPr/>
            </a:pP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…………………………………………………………………..</a:t>
            </a:r>
          </a:p>
          <a:p>
            <a:pPr lvl="0">
              <a:lnSpc>
                <a:spcPct val="130000"/>
              </a:lnSpc>
              <a:defRPr/>
            </a:pP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3. Đồng hồ được làm bằng vật liệu gì?</a:t>
            </a:r>
          </a:p>
          <a:p>
            <a:pPr lvl="0">
              <a:lnSpc>
                <a:spcPct val="130000"/>
              </a:lnSpc>
              <a:defRPr/>
            </a:pPr>
            <a:r>
              <a:rPr lang="vi-VN" altLang="zh-C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…………………………………………….……………………..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4. Mô tả cách làm đồng hồ La Mã.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…………………………………………………………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………….</a:t>
            </a:r>
            <a:endParaRPr kumimoji="0" lang="vi-VN" altLang="zh-CN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32089" y="2681995"/>
            <a:ext cx="2889955" cy="28899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D3F97D2-8165-9A04-0323-9E8AAD9DC96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15" y="2681995"/>
            <a:ext cx="2962501" cy="292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0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699</Words>
  <Application>Microsoft Office PowerPoint</Application>
  <PresentationFormat>Widescreen</PresentationFormat>
  <Paragraphs>81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Pangolin</vt:lpstr>
      <vt:lpstr>Roboto</vt:lpstr>
      <vt:lpstr>Roboto Black</vt:lpstr>
      <vt:lpstr>SegoeuiPc</vt:lpstr>
      <vt:lpstr>Times New Roman</vt:lpstr>
      <vt:lpstr>Wingdings</vt:lpstr>
      <vt:lpstr>Office Theme</vt:lpstr>
      <vt:lpstr>MĨ THUẬT LỚP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21AK22.COM</dc:creator>
  <cp:lastModifiedBy>INTEL</cp:lastModifiedBy>
  <cp:revision>16</cp:revision>
  <dcterms:created xsi:type="dcterms:W3CDTF">2022-09-04T02:35:10Z</dcterms:created>
  <dcterms:modified xsi:type="dcterms:W3CDTF">2024-05-17T05:57:49Z</dcterms:modified>
</cp:coreProperties>
</file>