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89" r:id="rId4"/>
    <p:sldId id="257" r:id="rId6"/>
    <p:sldId id="258" r:id="rId7"/>
    <p:sldId id="260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2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AC0C1-0C03-43EB-A85F-75756A86485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424A4-AE18-4FA8-9438-E57F932A5E0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8DA0DE9-F4C7-4771-962B-1B3FE4A01F1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C9DBA8-5E42-4B0C-A7FB-43988E1778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8DA0DE9-F4C7-4771-962B-1B3FE4A01F1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C9DBA8-5E42-4B0C-A7FB-43988E1778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8DA0DE9-F4C7-4771-962B-1B3FE4A01F1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C9DBA8-5E42-4B0C-A7FB-43988E1778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8DA0DE9-F4C7-4771-962B-1B3FE4A01F1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C9DBA8-5E42-4B0C-A7FB-43988E1778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8DA0DE9-F4C7-4771-962B-1B3FE4A01F1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C9DBA8-5E42-4B0C-A7FB-43988E1778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8DA0DE9-F4C7-4771-962B-1B3FE4A01F1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C9DBA8-5E42-4B0C-A7FB-43988E1778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8DA0DE9-F4C7-4771-962B-1B3FE4A01F1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C9DBA8-5E42-4B0C-A7FB-43988E1778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8DA0DE9-F4C7-4771-962B-1B3FE4A01F1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C9DBA8-5E42-4B0C-A7FB-43988E1778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8DA0DE9-F4C7-4771-962B-1B3FE4A01F1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C9DBA8-5E42-4B0C-A7FB-43988E1778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8DA0DE9-F4C7-4771-962B-1B3FE4A01F1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C9DBA8-5E42-4B0C-A7FB-43988E1778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8DA0DE9-F4C7-4771-962B-1B3FE4A01F1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C9DBA8-5E42-4B0C-A7FB-43988E1778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Picture 7" descr="A picture containing shape&#10;&#10;Description automatically generated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542925"/>
            <a:ext cx="1257300" cy="12573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jpeg"/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6.xml"/><Relationship Id="rId8" Type="http://schemas.openxmlformats.org/officeDocument/2006/relationships/image" Target="../media/image10.png"/><Relationship Id="rId7" Type="http://schemas.openxmlformats.org/officeDocument/2006/relationships/slide" Target="slide4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png"/><Relationship Id="rId3" Type="http://schemas.openxmlformats.org/officeDocument/2006/relationships/slide" Target="slide3.xml"/><Relationship Id="rId2" Type="http://schemas.openxmlformats.org/officeDocument/2006/relationships/image" Target="../media/image7.GIF"/><Relationship Id="rId17" Type="http://schemas.openxmlformats.org/officeDocument/2006/relationships/slideLayout" Target="../slideLayouts/slideLayout18.xml"/><Relationship Id="rId16" Type="http://schemas.openxmlformats.org/officeDocument/2006/relationships/audio" Target="../media/audio2.wav"/><Relationship Id="rId15" Type="http://schemas.openxmlformats.org/officeDocument/2006/relationships/audio" Target="../media/audio1.wav"/><Relationship Id="rId14" Type="http://schemas.openxmlformats.org/officeDocument/2006/relationships/slide" Target="slide1.xml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slide" Target="slide5.xml"/><Relationship Id="rId10" Type="http://schemas.openxmlformats.org/officeDocument/2006/relationships/image" Target="../media/image11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audio" Target="../media/audio3.wav"/><Relationship Id="rId4" Type="http://schemas.openxmlformats.org/officeDocument/2006/relationships/image" Target="../media/image16.jpeg"/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audio" Target="../media/audio3.wav"/><Relationship Id="rId4" Type="http://schemas.openxmlformats.org/officeDocument/2006/relationships/image" Target="../media/image18.png"/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audio" Target="../media/audio3.wav"/><Relationship Id="rId4" Type="http://schemas.openxmlformats.org/officeDocument/2006/relationships/image" Target="../media/image20.png"/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audio" Target="../media/audio3.wav"/><Relationship Id="rId4" Type="http://schemas.openxmlformats.org/officeDocument/2006/relationships/image" Target="../media/image22.png"/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44726" y="1446144"/>
            <a:ext cx="6752492" cy="3965712"/>
            <a:chOff x="2988212" y="1446144"/>
            <a:chExt cx="6075908" cy="3965712"/>
          </a:xfrm>
        </p:grpSpPr>
        <p:sp>
          <p:nvSpPr>
            <p:cNvPr id="2" name="TextBox 2"/>
            <p:cNvSpPr txBox="1"/>
            <p:nvPr/>
          </p:nvSpPr>
          <p:spPr>
            <a:xfrm>
              <a:off x="5294157" y="4207895"/>
              <a:ext cx="258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Graphic 4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2988212" y="1446144"/>
              <a:ext cx="6075908" cy="3965712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974" y="1856942"/>
            <a:ext cx="4035902" cy="1201016"/>
          </a:xfrm>
          <a:prstGeom prst="rect">
            <a:avLst/>
          </a:prstGeom>
        </p:spPr>
      </p:pic>
      <p:pic>
        <p:nvPicPr>
          <p:cNvPr id="6" name="Picture 5" descr="A picture containing shape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542925"/>
            <a:ext cx="1257300" cy="1257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"/>
          <a:srcRect t="1" b="222"/>
          <a:stretch>
            <a:fillRect/>
          </a:stretch>
        </p:blipFill>
        <p:spPr>
          <a:xfrm>
            <a:off x="-2891" y="-12343"/>
            <a:ext cx="12192000" cy="6850381"/>
          </a:xfrm>
          <a:prstGeom prst="rect">
            <a:avLst/>
          </a:prstGeom>
        </p:spPr>
      </p:pic>
      <p:pic>
        <p:nvPicPr>
          <p:cNvPr id="30" name="CẤM BUÔN BÁN, CẤM REUP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964" y="-766699"/>
            <a:ext cx="3828136" cy="382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30074"/>
            <a:ext cx="4950381" cy="3468925"/>
          </a:xfrm>
          <a:prstGeom prst="rect">
            <a:avLst/>
          </a:prstGeom>
        </p:spPr>
      </p:pic>
      <p:pic>
        <p:nvPicPr>
          <p:cNvPr id="3" name="Picture 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/>
          <a:srcRect t="5617"/>
          <a:stretch>
            <a:fillRect/>
          </a:stretch>
        </p:blipFill>
        <p:spPr>
          <a:xfrm>
            <a:off x="1554" y="-12343"/>
            <a:ext cx="4078577" cy="4206240"/>
          </a:xfrm>
          <a:prstGeom prst="rect">
            <a:avLst/>
          </a:prstGeom>
        </p:spPr>
      </p:pic>
      <p:pic>
        <p:nvPicPr>
          <p:cNvPr id="4" name="Picture 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368"/>
          <a:stretch>
            <a:fillRect/>
          </a:stretch>
        </p:blipFill>
        <p:spPr>
          <a:xfrm>
            <a:off x="3199275" y="-4723"/>
            <a:ext cx="4944285" cy="3450035"/>
          </a:xfrm>
          <a:prstGeom prst="rect">
            <a:avLst/>
          </a:prstGeom>
        </p:spPr>
      </p:pic>
      <p:pic>
        <p:nvPicPr>
          <p:cNvPr id="7" name="Picture 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41587" y="-4722"/>
            <a:ext cx="4950381" cy="3462828"/>
          </a:xfrm>
          <a:prstGeom prst="rect">
            <a:avLst/>
          </a:prstGeom>
        </p:spPr>
      </p:pic>
      <p:pic>
        <p:nvPicPr>
          <p:cNvPr id="11" name="Picture 10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16250" y="2688079"/>
            <a:ext cx="4078577" cy="4206605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65819" y="3434796"/>
            <a:ext cx="4944285" cy="3468925"/>
          </a:xfrm>
          <a:prstGeom prst="rect">
            <a:avLst/>
          </a:prstGeom>
        </p:spPr>
      </p:pic>
      <p:sp>
        <p:nvSpPr>
          <p:cNvPr id="5" name="Arrow: Right 4">
            <a:hlinkClick r:id="rId14" action="ppaction://hlinksldjump"/>
          </p:cNvPr>
          <p:cNvSpPr/>
          <p:nvPr/>
        </p:nvSpPr>
        <p:spPr>
          <a:xfrm>
            <a:off x="11074400" y="6273801"/>
            <a:ext cx="914400" cy="564239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oraemon wallpaper,residential  area,house,home,property,green,illustration,real estate,natural  landscape,cartoon,neighbourhood, #1044039 - Wallpaperkiss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ổng hợp ảnh Doremon 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303" y="2897506"/>
            <a:ext cx="2679404" cy="385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/>
          <p:cNvSpPr/>
          <p:nvPr/>
        </p:nvSpPr>
        <p:spPr>
          <a:xfrm>
            <a:off x="3475672" y="5173908"/>
            <a:ext cx="6934200" cy="13203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335" b="1" i="0" u="none" strike="noStrike" kern="1200" cap="none" spc="0" normalizeH="0" baseline="0" noProof="0" dirty="0" err="1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5335" b="1" i="0" u="none" strike="noStrike" kern="1200" cap="none" spc="0" normalizeH="0" baseline="0" noProof="0" dirty="0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335" b="1" i="0" u="none" strike="noStrike" kern="1200" cap="none" spc="0" normalizeH="0" baseline="0" noProof="0" dirty="0" err="1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5335" b="1" i="0" u="none" strike="noStrike" kern="1200" cap="none" spc="0" normalizeH="0" baseline="0" noProof="0" dirty="0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335" b="1" i="0" u="none" strike="noStrike" kern="1200" cap="none" spc="0" normalizeH="0" baseline="0" noProof="0" dirty="0" err="1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treo</a:t>
            </a:r>
            <a:r>
              <a:rPr kumimoji="0" lang="en-US" sz="5335" b="1" i="0" u="none" strike="noStrike" kern="1200" cap="none" spc="0" normalizeH="0" baseline="0" noProof="0" dirty="0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335" b="1" i="0" u="none" strike="noStrike" kern="1200" cap="none" spc="0" normalizeH="0" baseline="0" noProof="0" dirty="0" err="1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tường</a:t>
            </a:r>
            <a:endParaRPr kumimoji="0" lang="en-US" sz="5335" b="1" i="0" u="none" strike="noStrike" kern="1200" cap="none" spc="0" normalizeH="0" baseline="0" noProof="0" dirty="0">
              <a:ln>
                <a:noFill/>
              </a:ln>
              <a:solidFill>
                <a:srgbClr val="F14AF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peech Bubble: Rectangle with Corners Rounded 8"/>
          <p:cNvSpPr/>
          <p:nvPr/>
        </p:nvSpPr>
        <p:spPr>
          <a:xfrm>
            <a:off x="3193732" y="44731"/>
            <a:ext cx="7498080" cy="4663440"/>
          </a:xfrm>
          <a:prstGeom prst="wedgeRoundRectCallout">
            <a:avLst>
              <a:gd name="adj1" fmla="val -60902"/>
              <a:gd name="adj2" fmla="val 2948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972" y="149227"/>
            <a:ext cx="4673600" cy="467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172269" y="960679"/>
            <a:ext cx="1923732" cy="280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865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Tớ</a:t>
            </a:r>
            <a:r>
              <a:rPr kumimoji="0" lang="en-US" sz="586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865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586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ai?</a:t>
            </a:r>
            <a:endParaRPr kumimoji="0" lang="en-US" sz="5865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Arrow: Right 12"/>
          <p:cNvSpPr/>
          <p:nvPr/>
        </p:nvSpPr>
        <p:spPr>
          <a:xfrm>
            <a:off x="6891973" y="1397000"/>
            <a:ext cx="1286828" cy="3048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oraemon wallpaper,residential  area,house,home,property,green,illustration,real estate,natural  landscape,cartoon,neighbourhood, #1044039 - Wallpaperkiss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5"/>
          <p:cNvSpPr/>
          <p:nvPr/>
        </p:nvSpPr>
        <p:spPr>
          <a:xfrm>
            <a:off x="3193732" y="44731"/>
            <a:ext cx="7498080" cy="4663440"/>
          </a:xfrm>
          <a:prstGeom prst="wedgeRoundRectCallout">
            <a:avLst>
              <a:gd name="adj1" fmla="val -65419"/>
              <a:gd name="adj2" fmla="val 2621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889" y="760059"/>
            <a:ext cx="4849176" cy="3232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: Rounded Corners 4"/>
          <p:cNvSpPr/>
          <p:nvPr/>
        </p:nvSpPr>
        <p:spPr>
          <a:xfrm>
            <a:off x="3475672" y="5173908"/>
            <a:ext cx="6934200" cy="13203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335" b="1" i="0" u="none" strike="noStrike" kern="1200" cap="none" spc="0" normalizeH="0" baseline="0" noProof="0" dirty="0" err="1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5335" b="1" i="0" u="none" strike="noStrike" kern="1200" cap="none" spc="0" normalizeH="0" baseline="0" noProof="0" dirty="0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335" b="1" i="0" u="none" strike="noStrike" kern="1200" cap="none" spc="0" normalizeH="0" baseline="0" noProof="0" dirty="0" err="1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5335" b="1" i="0" u="none" strike="noStrike" kern="1200" cap="none" spc="0" normalizeH="0" baseline="0" noProof="0" dirty="0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335" b="1" i="0" u="none" strike="noStrike" kern="1200" cap="none" spc="0" normalizeH="0" baseline="0" noProof="0" dirty="0" err="1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báo</a:t>
            </a:r>
            <a:r>
              <a:rPr kumimoji="0" lang="en-US" sz="5335" b="1" i="0" u="none" strike="noStrike" kern="1200" cap="none" spc="0" normalizeH="0" baseline="0" noProof="0" dirty="0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335" b="1" i="0" u="none" strike="noStrike" kern="1200" cap="none" spc="0" normalizeH="0" baseline="0" noProof="0" dirty="0" err="1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endParaRPr kumimoji="0" lang="en-US" sz="5335" b="1" i="0" u="none" strike="noStrike" kern="1200" cap="none" spc="0" normalizeH="0" baseline="0" noProof="0" dirty="0">
              <a:ln>
                <a:noFill/>
              </a:ln>
              <a:solidFill>
                <a:srgbClr val="F14AF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80" name="Picture 8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90856" y="1714782"/>
            <a:ext cx="4368800" cy="518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40237" y="960679"/>
            <a:ext cx="1923732" cy="280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865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Tớ</a:t>
            </a:r>
            <a:r>
              <a:rPr kumimoji="0" lang="en-US" sz="586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865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586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ai?</a:t>
            </a:r>
            <a:endParaRPr kumimoji="0" lang="en-US" sz="5865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Arrow: Right 11"/>
          <p:cNvSpPr/>
          <p:nvPr/>
        </p:nvSpPr>
        <p:spPr>
          <a:xfrm>
            <a:off x="5452586" y="2616200"/>
            <a:ext cx="1286828" cy="3048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oraemon wallpaper,residential  area,house,home,property,green,illustration,real estate,natural  landscape,cartoon,neighbourhood, #1044039 - Wallpaperkiss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/>
          <p:cNvSpPr/>
          <p:nvPr/>
        </p:nvSpPr>
        <p:spPr>
          <a:xfrm>
            <a:off x="3193732" y="44731"/>
            <a:ext cx="7498080" cy="4663440"/>
          </a:xfrm>
          <a:prstGeom prst="wedgeRoundRectCallout">
            <a:avLst>
              <a:gd name="adj1" fmla="val -65419"/>
              <a:gd name="adj2" fmla="val 2621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47" y="755431"/>
            <a:ext cx="4866099" cy="3242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2624" y="1819185"/>
            <a:ext cx="4439312" cy="527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/>
          <p:cNvSpPr/>
          <p:nvPr/>
        </p:nvSpPr>
        <p:spPr>
          <a:xfrm>
            <a:off x="3475672" y="5173908"/>
            <a:ext cx="6934200" cy="13203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335" b="1" i="0" u="none" strike="noStrike" kern="1200" cap="none" spc="0" normalizeH="0" baseline="0" noProof="0" dirty="0" err="1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5335" b="1" i="0" u="none" strike="noStrike" kern="1200" cap="none" spc="0" normalizeH="0" baseline="0" noProof="0" dirty="0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335" b="1" i="0" u="none" strike="noStrike" kern="1200" cap="none" spc="0" normalizeH="0" baseline="0" noProof="0" dirty="0" err="1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5335" b="1" i="0" u="none" strike="noStrike" kern="1200" cap="none" spc="0" normalizeH="0" baseline="0" noProof="0" dirty="0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335" b="1" i="0" u="none" strike="noStrike" kern="1200" cap="none" spc="0" normalizeH="0" baseline="0" noProof="0" dirty="0" err="1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5335" b="1" i="0" u="none" strike="noStrike" kern="1200" cap="none" spc="0" normalizeH="0" baseline="0" noProof="0" dirty="0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335" b="1" i="0" u="none" strike="noStrike" kern="1200" cap="none" spc="0" normalizeH="0" baseline="0" noProof="0" dirty="0" err="1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endParaRPr kumimoji="0" lang="en-US" sz="5335" b="1" i="0" u="none" strike="noStrike" kern="1200" cap="none" spc="0" normalizeH="0" baseline="0" noProof="0" dirty="0">
              <a:ln>
                <a:noFill/>
              </a:ln>
              <a:solidFill>
                <a:srgbClr val="F14AF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0237" y="960679"/>
            <a:ext cx="1923732" cy="280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865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Tớ</a:t>
            </a:r>
            <a:r>
              <a:rPr kumimoji="0" lang="en-US" sz="586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865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586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ai?</a:t>
            </a:r>
            <a:endParaRPr kumimoji="0" lang="en-US" sz="5865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Arrow: Right 12"/>
          <p:cNvSpPr/>
          <p:nvPr/>
        </p:nvSpPr>
        <p:spPr>
          <a:xfrm>
            <a:off x="6403178" y="2046249"/>
            <a:ext cx="1286828" cy="3048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oraemon wallpaper,residential  area,house,home,property,green,illustration,real estate,natural  landscape,cartoon,neighbourhood, #1044039 - Wallpaperkiss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/>
          <p:cNvSpPr/>
          <p:nvPr/>
        </p:nvSpPr>
        <p:spPr>
          <a:xfrm>
            <a:off x="3193732" y="44731"/>
            <a:ext cx="7498080" cy="4663440"/>
          </a:xfrm>
          <a:prstGeom prst="wedgeRoundRectCallout">
            <a:avLst>
              <a:gd name="adj1" fmla="val -65419"/>
              <a:gd name="adj2" fmla="val 2621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443" y="655017"/>
            <a:ext cx="5346700" cy="3493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872" y="2194562"/>
            <a:ext cx="2508811" cy="466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/>
          <p:cNvSpPr/>
          <p:nvPr/>
        </p:nvSpPr>
        <p:spPr>
          <a:xfrm>
            <a:off x="3475672" y="5173908"/>
            <a:ext cx="6934200" cy="13203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335" b="1" i="0" u="none" strike="noStrike" kern="1200" cap="none" spc="0" normalizeH="0" baseline="0" noProof="0" dirty="0" err="1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5335" b="1" i="0" u="none" strike="noStrike" kern="1200" cap="none" spc="0" normalizeH="0" baseline="0" noProof="0" dirty="0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335" b="1" i="0" u="none" strike="noStrike" kern="1200" cap="none" spc="0" normalizeH="0" baseline="0" noProof="0" dirty="0" err="1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5335" b="1" i="0" u="none" strike="noStrike" kern="1200" cap="none" spc="0" normalizeH="0" baseline="0" noProof="0" dirty="0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335" b="1" i="0" u="none" strike="noStrike" kern="1200" cap="none" spc="0" normalizeH="0" baseline="0" noProof="0" dirty="0" err="1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5335" b="1" i="0" u="none" strike="noStrike" kern="1200" cap="none" spc="0" normalizeH="0" baseline="0" noProof="0" dirty="0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335" b="1" i="0" u="none" strike="noStrike" kern="1200" cap="none" spc="0" normalizeH="0" baseline="0" noProof="0" dirty="0" err="1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endParaRPr kumimoji="0" lang="en-US" sz="5335" b="1" i="0" u="none" strike="noStrike" kern="1200" cap="none" spc="0" normalizeH="0" baseline="0" noProof="0" dirty="0">
              <a:ln>
                <a:noFill/>
              </a:ln>
              <a:solidFill>
                <a:srgbClr val="F14AF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1774" y="1001680"/>
            <a:ext cx="1923732" cy="280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865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Tớ</a:t>
            </a:r>
            <a:r>
              <a:rPr kumimoji="0" lang="en-US" sz="586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865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586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ai?</a:t>
            </a:r>
            <a:endParaRPr kumimoji="0" lang="en-US" sz="5865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Arrow: Right 11"/>
          <p:cNvSpPr/>
          <p:nvPr/>
        </p:nvSpPr>
        <p:spPr>
          <a:xfrm>
            <a:off x="5808415" y="3022600"/>
            <a:ext cx="1286828" cy="3048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85A31"/>
      </a:accent1>
      <a:accent2>
        <a:srgbClr val="FFA833"/>
      </a:accent2>
      <a:accent3>
        <a:srgbClr val="91C429"/>
      </a:accent3>
      <a:accent4>
        <a:srgbClr val="0DADD2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</Words>
  <Application>WPS Presentation</Application>
  <PresentationFormat>Widescreen</PresentationFormat>
  <Paragraphs>18</Paragraphs>
  <Slides>6</Slides>
  <Notes>19</Notes>
  <HiddenSlides>0</HiddenSlides>
  <MMClips>14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22" baseType="lpstr">
      <vt:lpstr>Arial</vt:lpstr>
      <vt:lpstr>SimSun</vt:lpstr>
      <vt:lpstr>Wingdings</vt:lpstr>
      <vt:lpstr>Calibri</vt:lpstr>
      <vt:lpstr>Times New Roman</vt:lpstr>
      <vt:lpstr>Calibri</vt:lpstr>
      <vt:lpstr>iCiel Crocante</vt:lpstr>
      <vt:lpstr>Wide Latin</vt:lpstr>
      <vt:lpstr>Microsoft YaHei</vt:lpstr>
      <vt:lpstr>Arial Unicode MS</vt:lpstr>
      <vt:lpstr>UTM Cookies</vt:lpstr>
      <vt:lpstr>Segoe Print</vt:lpstr>
      <vt:lpstr>Calibri Light</vt:lpstr>
      <vt:lpstr>等线</vt:lpstr>
      <vt:lpstr>Office 主题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29</cp:revision>
  <dcterms:created xsi:type="dcterms:W3CDTF">2023-02-05T02:18:00Z</dcterms:created>
  <dcterms:modified xsi:type="dcterms:W3CDTF">2024-05-05T08:49:33Z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C0B4544F392F4A73B4E79BF8CE6B6529_12</vt:lpwstr>
  </property>
  <property fmtid="{D5CDD505-2E9C-101B-9397-08002B2CF9AE}" pid="3" name="KSOProductBuildVer">
    <vt:lpwstr>1033-12.2.0.16731</vt:lpwstr>
  </property>
</Properties>
</file>