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6"/>
  </p:notesMasterIdLst>
  <p:sldIdLst>
    <p:sldId id="256" r:id="rId5"/>
    <p:sldId id="304" r:id="rId6"/>
    <p:sldId id="2007577215" r:id="rId7"/>
    <p:sldId id="2007577229" r:id="rId8"/>
    <p:sldId id="2007577230" r:id="rId9"/>
    <p:sldId id="2007577231" r:id="rId10"/>
    <p:sldId id="2007577216" r:id="rId11"/>
    <p:sldId id="2007577217" r:id="rId12"/>
    <p:sldId id="325" r:id="rId13"/>
    <p:sldId id="2007577225" r:id="rId14"/>
    <p:sldId id="2007577218" r:id="rId15"/>
    <p:sldId id="2007577219" r:id="rId16"/>
    <p:sldId id="2007577232" r:id="rId17"/>
    <p:sldId id="2007577233" r:id="rId18"/>
    <p:sldId id="2007577234" r:id="rId19"/>
    <p:sldId id="2007577220" r:id="rId20"/>
    <p:sldId id="2007577221" r:id="rId21"/>
    <p:sldId id="2007577222" r:id="rId22"/>
    <p:sldId id="2007577223" r:id="rId23"/>
    <p:sldId id="2007577224" r:id="rId24"/>
    <p:sldId id="2007577226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FF0"/>
    <a:srgbClr val="FFF100"/>
    <a:srgbClr val="011673"/>
    <a:srgbClr val="F2F2F2"/>
    <a:srgbClr val="E29601"/>
    <a:srgbClr val="FFBE00"/>
    <a:srgbClr val="FA952B"/>
    <a:srgbClr val="011339"/>
    <a:srgbClr val="FF3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92" autoAdjust="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2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52EB8-9842-4AD7-87A0-9D58CB0DCDA0}" type="datetimeFigureOut">
              <a:rPr lang="en-US" smtClean="0"/>
              <a:t>13-Apr-24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82188-9484-49FB-8F37-4A727462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30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7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67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6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55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8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93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319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6311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902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584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5929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675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21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32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85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10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541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300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71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4470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DAC6092-3E20-4FA1-AA1E-5701DB6614B3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183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EBA158E1-8962-47DA-BBE4-8A56CCC5D7CD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052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3448B235-80CA-4C7E-8D13-B17AEDD4FCEE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7902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5F2FC97C-E543-4517-83A1-42DACC8C93CA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580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B3ADF33C-579B-4F94-9AF7-D4C16D71D5C6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75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DFCAA02-91A4-4623-89F0-E1D53000C782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8176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DAA6853-0D37-4CD7-8130-EA6B1B1E7337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79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5CE6B72-F565-4587-99D4-46561373ACFF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078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D9A3681-7C01-43AA-B98E-4DD006CF6801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912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AEFF15F-301D-4706-88CD-696A1D1F6F9A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969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21394A2-2618-41B3-A63D-F83B84FF64FC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53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B888-9F6D-8DB5-CEE6-548394E5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61CAD-DB06-3060-90CC-78502AB9A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F9C3F-CE21-B1E3-489C-1BC8E6523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13-Apr-24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2F5C7-93EB-796F-67FB-5E33C98E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644BC-A0D3-2DAA-A653-EE4B041A1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446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69217-7B25-2E76-3736-3DE8090D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2A94B-7244-A245-28B3-3CDFFC72E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5EC37-D8E9-D6D6-E9F6-0B70CC43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13-Apr-24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9E0EA-68E5-D548-19DC-400A8D9F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02B6-3668-F4F8-0DC7-2E8F611F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11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825B-45FD-1248-178B-3BB7B7B3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75EAD-8F1C-1ED6-3016-3BD52A3A4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34B03-1191-306B-86A9-88BA295B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13-Apr-24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6EFE-E391-3F9C-17B0-CBE917F1D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98DAD-C677-FA89-FD44-882A71905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760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BD682-ED74-22F7-F393-D30E11A5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7AEA3-09C9-7961-34F4-F13CC1E28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DED81-8145-F0A2-3849-B80E006CF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D85F-49BD-9D42-05E1-287E5576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13-Apr-24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CC5DA-3E0B-D089-E15C-C89A7F4C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A5A1E-3066-8072-8F7C-C6ABC1D1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0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7B1F4-2F7D-4D58-EFD2-39D56E31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8262-04D6-3C39-F965-82B46D8EE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A6030-419C-2466-BD4D-D20FC0104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01ED0C-487F-4690-4777-E75FC1EA4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97570-8C14-151D-D4C7-1CE4E3D65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9ABFD5-E465-C790-CBC7-B485033D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13-Apr-24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D340A-C167-B866-83D7-79742690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4FABD4-0852-0511-D063-0BBFC4722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599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123B3-8D93-6A81-4F04-A143503D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443AD-257A-1545-EF93-CDB0D2D2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13-Apr-24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40CFC-8A6D-4E9E-8F6F-D544DD7A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6D19A-3049-AE51-EEDA-B008A5AF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571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99412-78A0-331A-870A-E26CC74C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13-Apr-24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2E0F3-75A0-D68F-1834-D953961A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F3776-7BDC-E035-638A-88F553AB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0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8C92-F471-03CF-BB62-5E424528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BE655-5B71-49A2-43BE-2390FFEB9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B24F0-85D1-3F29-060F-924D86A08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E712A-A2F3-7D1E-7ED7-48A35E1D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13-Apr-24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DEDBD-6C7B-FCEC-E667-D29D7BA7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A53AA-5F7A-9848-5B7E-499905B4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603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2520F-FAC9-84F3-7AB9-E52B8845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46F80-71AB-038A-C7E2-169E3BDA4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1B75D-5DD1-A8C8-F3A6-73077DFCE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94A8D-A9D3-03C3-25B3-30421BDB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13-Apr-24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36618-8DC2-51FE-8AD6-0DC7B3E4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4B771-30D0-D674-43DD-9CD31324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161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9082D-D488-7DE9-871F-04845EEF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F8FB5-4343-0FD4-4058-E7992C179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E6B44-5061-0EB6-EFCF-4564EB0D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13-Apr-24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FB350-42EA-E854-0C54-E35CDB70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145D8-2E1C-6339-9FB5-1508AED1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602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2503E-CBA8-3861-146F-2F72193527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06BBD-70ED-02F8-0C1C-2DDF7DBCB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A7CBB-9DC8-F851-2352-CFA49FA6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13-Apr-24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D35EA-3D50-83DC-1961-0037E92A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47ADD-CC1A-882F-83F0-887FBA97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197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390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23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65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029DA-C495-43A1-9212-FBE48082B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7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1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704" r:id="rId2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77AE3251-49DF-4D1A-A1AA-646B80422FEC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3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C53A24-F379-1A0C-74E8-92DAAD79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193B8-6013-5DC0-D3C4-136BE60DA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9180D-5066-B0F1-1C18-938F5F187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1F878-0CB8-460B-A584-12D54E1B7CC5}" type="datetimeFigureOut">
              <a:rPr lang="en-US" smtClean="0"/>
              <a:t>13-Apr-24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5B468-9AB6-1BAB-FEAC-0C2A20919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2E555-8DCE-71A4-AD4E-108CBCCF3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8E76A4-5BD0-1C08-BD6C-2682B4BCB2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2942" y="7057491"/>
            <a:ext cx="6248942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52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F8CABAF-2F2F-41DF-8087-B7C1839D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>
          <a:xfrm>
            <a:off x="-47297" y="0"/>
            <a:ext cx="12239297" cy="68580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B95F07-B588-4FCE-AC5E-9443BD33578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E24EA-DBF9-4131-92CB-519BC17465A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249392-26A9-4E06-AD2F-CF10750DCFA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CBBCD1-906F-4115-B199-B7A593DF35A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4E8681-40DD-42C3-8CF9-627818F69052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90DDF0-5086-41E6-A35D-A5E2467D595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8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5" Type="http://schemas.openxmlformats.org/officeDocument/2006/relationships/image" Target="../media/image25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5" Type="http://schemas.openxmlformats.org/officeDocument/2006/relationships/image" Target="../media/image25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6" Type="http://schemas.openxmlformats.org/officeDocument/2006/relationships/image" Target="../media/image37.png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3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6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7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sp>
        <p:nvSpPr>
          <p:cNvPr id="108" name="圆角矩形 107"/>
          <p:cNvSpPr/>
          <p:nvPr/>
        </p:nvSpPr>
        <p:spPr>
          <a:xfrm>
            <a:off x="3441363" y="2405804"/>
            <a:ext cx="2093163" cy="587375"/>
          </a:xfrm>
          <a:prstGeom prst="roundRect">
            <a:avLst>
              <a:gd name="adj" fmla="val 50000"/>
            </a:avLst>
          </a:prstGeom>
          <a:solidFill>
            <a:srgbClr val="FFBE0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Tiết</a:t>
            </a:r>
            <a:r>
              <a:rPr lang="en-US" altLang="zh-CN" sz="4000" b="1" dirty="0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2</a:t>
            </a:r>
            <a:endParaRPr lang="zh-CN" sz="4000" b="1" dirty="0">
              <a:solidFill>
                <a:srgbClr val="011673"/>
              </a:solidFill>
              <a:latin typeface="Tahoma" panose="020B0604030504040204" pitchFamily="34" charset="0"/>
              <a:ea typeface="字魂20号-石头体" panose="00000500000000000000" charset="-122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51D23-F93E-A54A-1BD3-BCB0B8AC7C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331" y="113856"/>
            <a:ext cx="2725148" cy="9754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8E4274-E5BD-C1E5-41CA-234A342671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764" y="552706"/>
            <a:ext cx="10559187" cy="238374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1" animBg="1"/>
      <p:bldP spid="108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0" y="296584"/>
            <a:ext cx="1219200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+mj-lt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+mj-lt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Text Box 19">
            <a:extLst>
              <a:ext uri="{FF2B5EF4-FFF2-40B4-BE49-F238E27FC236}">
                <a16:creationId xmlns:a16="http://schemas.microsoft.com/office/drawing/2014/main" id="{0EC24D11-0790-3602-FB1E-6F1ADC165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79" y="761333"/>
            <a:ext cx="113178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Lớp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hàng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: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chục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trăm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Group 79">
            <a:extLst>
              <a:ext uri="{FF2B5EF4-FFF2-40B4-BE49-F238E27FC236}">
                <a16:creationId xmlns:a16="http://schemas.microsoft.com/office/drawing/2014/main" id="{CAA6DF68-8897-0062-3DB3-E3CE39078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474741"/>
              </p:ext>
            </p:extLst>
          </p:nvPr>
        </p:nvGraphicFramePr>
        <p:xfrm>
          <a:off x="169545" y="1786255"/>
          <a:ext cx="11834495" cy="1925320"/>
        </p:xfrm>
        <a:graphic>
          <a:graphicData uri="http://schemas.openxmlformats.org/drawingml/2006/table">
            <a:tbl>
              <a:tblPr/>
              <a:tblGrid>
                <a:gridCol w="1316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25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25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AutoShape 81">
            <a:extLst>
              <a:ext uri="{FF2B5EF4-FFF2-40B4-BE49-F238E27FC236}">
                <a16:creationId xmlns:a16="http://schemas.microsoft.com/office/drawing/2014/main" id="{037E7F1C-73F5-38BE-4202-44D46D432DB0}"/>
              </a:ext>
            </a:extLst>
          </p:cNvPr>
          <p:cNvSpPr/>
          <p:nvPr/>
        </p:nvSpPr>
        <p:spPr bwMode="auto">
          <a:xfrm rot="5400000">
            <a:off x="9845464" y="2133177"/>
            <a:ext cx="457200" cy="3926417"/>
          </a:xfrm>
          <a:prstGeom prst="rightBrace">
            <a:avLst>
              <a:gd name="adj1" fmla="val 5136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 Box 83">
            <a:extLst>
              <a:ext uri="{FF2B5EF4-FFF2-40B4-BE49-F238E27FC236}">
                <a16:creationId xmlns:a16="http://schemas.microsoft.com/office/drawing/2014/main" id="{EB01B442-3F49-5DAA-5F8C-4E8E1D0D2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8951" y="1894418"/>
            <a:ext cx="1267883" cy="181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Hàngđơn vị</a:t>
            </a:r>
          </a:p>
        </p:txBody>
      </p:sp>
      <p:sp>
        <p:nvSpPr>
          <p:cNvPr id="7" name="Text Box 84">
            <a:extLst>
              <a:ext uri="{FF2B5EF4-FFF2-40B4-BE49-F238E27FC236}">
                <a16:creationId xmlns:a16="http://schemas.microsoft.com/office/drawing/2014/main" id="{FD4F6B88-CADA-029A-78B1-BE2BD6BCC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3701" y="2125134"/>
            <a:ext cx="1521884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 dirty="0" err="1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r>
              <a:rPr lang="en-US" altLang="en-US" sz="3730" dirty="0">
                <a:latin typeface="+mj-lt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730" dirty="0" err="1">
                <a:latin typeface="+mj-lt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en-US" sz="3735" dirty="0" err="1">
                <a:latin typeface="+mj-lt"/>
                <a:cs typeface="Times New Roman" panose="02020603050405020304" pitchFamily="18" charset="0"/>
              </a:rPr>
              <a:t>hục</a:t>
            </a:r>
            <a:endParaRPr lang="en-US" altLang="en-US" sz="3735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 Box 85">
            <a:extLst>
              <a:ext uri="{FF2B5EF4-FFF2-40B4-BE49-F238E27FC236}">
                <a16:creationId xmlns:a16="http://schemas.microsoft.com/office/drawing/2014/main" id="{7A8AAAD5-5AF5-8A01-8E21-E7DC2FFF4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3633" y="2074334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trăm </a:t>
            </a:r>
          </a:p>
        </p:txBody>
      </p:sp>
      <p:sp>
        <p:nvSpPr>
          <p:cNvPr id="9" name="AutoShape 90">
            <a:extLst>
              <a:ext uri="{FF2B5EF4-FFF2-40B4-BE49-F238E27FC236}">
                <a16:creationId xmlns:a16="http://schemas.microsoft.com/office/drawing/2014/main" id="{4996C753-7BDC-B5FF-DD37-D6285013AF47}"/>
              </a:ext>
            </a:extLst>
          </p:cNvPr>
          <p:cNvSpPr/>
          <p:nvPr/>
        </p:nvSpPr>
        <p:spPr bwMode="auto">
          <a:xfrm rot="5400000">
            <a:off x="5844963" y="2209800"/>
            <a:ext cx="4826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 Box 91">
            <a:extLst>
              <a:ext uri="{FF2B5EF4-FFF2-40B4-BE49-F238E27FC236}">
                <a16:creationId xmlns:a16="http://schemas.microsoft.com/office/drawing/2014/main" id="{5590B5E0-6F37-ACFB-48A8-075FC854C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067" y="2093385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en-US" sz="3735">
                <a:latin typeface="+mj-lt"/>
                <a:cs typeface="Times New Roman" panose="02020603050405020304" pitchFamily="18" charset="0"/>
              </a:rPr>
              <a:t>ghìn</a:t>
            </a:r>
          </a:p>
        </p:txBody>
      </p:sp>
      <p:sp>
        <p:nvSpPr>
          <p:cNvPr id="11" name="Text Box 92">
            <a:extLst>
              <a:ext uri="{FF2B5EF4-FFF2-40B4-BE49-F238E27FC236}">
                <a16:creationId xmlns:a16="http://schemas.microsoft.com/office/drawing/2014/main" id="{ADD3314E-47D4-B63F-E858-2671EB6D7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8967" y="1894418"/>
            <a:ext cx="1521884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Chục nghìn</a:t>
            </a:r>
          </a:p>
        </p:txBody>
      </p:sp>
      <p:sp>
        <p:nvSpPr>
          <p:cNvPr id="12" name="Text Box 93">
            <a:extLst>
              <a:ext uri="{FF2B5EF4-FFF2-40B4-BE49-F238E27FC236}">
                <a16:creationId xmlns:a16="http://schemas.microsoft.com/office/drawing/2014/main" id="{50FAE3C3-C545-E881-7C42-CF5FB9DE5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717" y="1894418"/>
            <a:ext cx="1521883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Trăm nghìn </a:t>
            </a:r>
          </a:p>
        </p:txBody>
      </p:sp>
      <p:sp>
        <p:nvSpPr>
          <p:cNvPr id="13" name="Text Box 94">
            <a:extLst>
              <a:ext uri="{FF2B5EF4-FFF2-40B4-BE49-F238E27FC236}">
                <a16:creationId xmlns:a16="http://schemas.microsoft.com/office/drawing/2014/main" id="{1BB1D5E0-AC11-1E41-FD3F-1129EECE9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1" y="4303396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đơn vị</a:t>
            </a:r>
          </a:p>
        </p:txBody>
      </p:sp>
      <p:sp>
        <p:nvSpPr>
          <p:cNvPr id="14" name="Text Box 95">
            <a:extLst>
              <a:ext uri="{FF2B5EF4-FFF2-40B4-BE49-F238E27FC236}">
                <a16:creationId xmlns:a16="http://schemas.microsoft.com/office/drawing/2014/main" id="{E2F8407C-284A-E55F-FC89-D1CDBA441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916" y="4366261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nghìn</a:t>
            </a:r>
          </a:p>
        </p:txBody>
      </p:sp>
      <p:sp>
        <p:nvSpPr>
          <p:cNvPr id="15" name="Text Box 97">
            <a:extLst>
              <a:ext uri="{FF2B5EF4-FFF2-40B4-BE49-F238E27FC236}">
                <a16:creationId xmlns:a16="http://schemas.microsoft.com/office/drawing/2014/main" id="{61A5630A-6AAA-FCD1-E67F-EC15C2DD0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1" y="2125134"/>
            <a:ext cx="1521884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</a:p>
        </p:txBody>
      </p:sp>
      <p:sp>
        <p:nvSpPr>
          <p:cNvPr id="16" name="Text Box 98">
            <a:extLst>
              <a:ext uri="{FF2B5EF4-FFF2-40B4-BE49-F238E27FC236}">
                <a16:creationId xmlns:a16="http://schemas.microsoft.com/office/drawing/2014/main" id="{7B3F52CD-04CA-5165-2462-6EF9EEE5B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184" y="1837267"/>
            <a:ext cx="1521883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chục triệu</a:t>
            </a:r>
          </a:p>
        </p:txBody>
      </p:sp>
      <p:sp>
        <p:nvSpPr>
          <p:cNvPr id="17" name="Text Box 99">
            <a:extLst>
              <a:ext uri="{FF2B5EF4-FFF2-40B4-BE49-F238E27FC236}">
                <a16:creationId xmlns:a16="http://schemas.microsoft.com/office/drawing/2014/main" id="{ACAA29BA-32E3-6DC1-F616-55539B4BB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" y="1773555"/>
            <a:ext cx="1524635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trăm triệu </a:t>
            </a:r>
          </a:p>
        </p:txBody>
      </p:sp>
      <p:sp>
        <p:nvSpPr>
          <p:cNvPr id="19" name="Text Box 100">
            <a:extLst>
              <a:ext uri="{FF2B5EF4-FFF2-40B4-BE49-F238E27FC236}">
                <a16:creationId xmlns:a16="http://schemas.microsoft.com/office/drawing/2014/main" id="{AD7021DC-AC25-ED60-84B8-C6B78B5A6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049" y="4358217"/>
            <a:ext cx="241088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triệu</a:t>
            </a:r>
          </a:p>
        </p:txBody>
      </p:sp>
      <p:sp>
        <p:nvSpPr>
          <p:cNvPr id="21" name="AutoShape 90">
            <a:extLst>
              <a:ext uri="{FF2B5EF4-FFF2-40B4-BE49-F238E27FC236}">
                <a16:creationId xmlns:a16="http://schemas.microsoft.com/office/drawing/2014/main" id="{06437C52-3849-2F10-D02E-1E0F291559AE}"/>
              </a:ext>
            </a:extLst>
          </p:cNvPr>
          <p:cNvSpPr/>
          <p:nvPr/>
        </p:nvSpPr>
        <p:spPr bwMode="auto">
          <a:xfrm rot="5400000">
            <a:off x="1914314" y="2154978"/>
            <a:ext cx="4572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279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/>
      <p:bldP spid="8" grpId="0"/>
      <p:bldP spid="9" grpId="0" bldLvl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 build="allAtOnce"/>
      <p:bldP spid="2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AB406-714F-5EBC-D5F9-0C0773FCF9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5874" y="1545696"/>
            <a:ext cx="4584589" cy="2780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98282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1852854" y="265370"/>
            <a:ext cx="8602588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1: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Đọc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giá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tiền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của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đồ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vật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EBBFA-3E8F-E243-FB91-7011F970D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47" y="1838054"/>
            <a:ext cx="10490729" cy="2143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3654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6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</a:t>
            </a:r>
            <a:r>
              <a:rPr lang="en-US" sz="30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Bài</a:t>
            </a:r>
            <a:r>
              <a:rPr lang="en-US" sz="30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tập1</a:t>
            </a:r>
            <a:endParaRPr lang="en-US" sz="3000" dirty="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7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5802" y="485279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5348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59"/>
            <a:ext cx="9312910" cy="4679769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5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6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7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813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69" y="1851660"/>
            <a:ext cx="9086487" cy="500634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5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6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7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117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4523875" y="193181"/>
            <a:ext cx="3453063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2: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6DEB8B-FC7F-F38F-37CC-2746929F37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386" y="1839076"/>
            <a:ext cx="10806065" cy="388795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E797D6-D096-2B9F-9545-5A7D8084F994}"/>
              </a:ext>
            </a:extLst>
          </p:cNvPr>
          <p:cNvSpPr/>
          <p:nvPr/>
        </p:nvSpPr>
        <p:spPr>
          <a:xfrm rot="21447695">
            <a:off x="4498750" y="4235322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179386-B4BD-DB14-5F89-B3FAE72E4EB3}"/>
              </a:ext>
            </a:extLst>
          </p:cNvPr>
          <p:cNvSpPr/>
          <p:nvPr/>
        </p:nvSpPr>
        <p:spPr>
          <a:xfrm rot="21240254">
            <a:off x="4378434" y="3814216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4 000 000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340AEAA-5C70-357E-2554-59C3C6D47617}"/>
              </a:ext>
            </a:extLst>
          </p:cNvPr>
          <p:cNvSpPr/>
          <p:nvPr/>
        </p:nvSpPr>
        <p:spPr>
          <a:xfrm rot="20261074">
            <a:off x="3720513" y="3164725"/>
            <a:ext cx="1506021" cy="2716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6 000 000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6ECAED8-7E05-615F-3A57-4F6D63BD4E01}"/>
              </a:ext>
            </a:extLst>
          </p:cNvPr>
          <p:cNvSpPr/>
          <p:nvPr/>
        </p:nvSpPr>
        <p:spPr>
          <a:xfrm rot="387975">
            <a:off x="9743083" y="3681295"/>
            <a:ext cx="1592116" cy="2592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920 000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73F7BF3-F7AE-E1EF-F121-E3BBCA091BAE}"/>
              </a:ext>
            </a:extLst>
          </p:cNvPr>
          <p:cNvSpPr/>
          <p:nvPr/>
        </p:nvSpPr>
        <p:spPr>
          <a:xfrm rot="3170904">
            <a:off x="8904136" y="4801609"/>
            <a:ext cx="1277166" cy="2868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890 000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4F459F-3AE9-6C90-0D9F-49CC45D52B5C}"/>
              </a:ext>
            </a:extLst>
          </p:cNvPr>
          <p:cNvSpPr/>
          <p:nvPr/>
        </p:nvSpPr>
        <p:spPr>
          <a:xfrm rot="5011742">
            <a:off x="8365464" y="5122322"/>
            <a:ext cx="1277166" cy="295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880 000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033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1852854" y="265369"/>
            <a:ext cx="8602588" cy="1082167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3: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Chữ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2 ở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thuộc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,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 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249607-315A-2A17-9FFF-61457C0C4168}"/>
              </a:ext>
            </a:extLst>
          </p:cNvPr>
          <p:cNvSpPr/>
          <p:nvPr/>
        </p:nvSpPr>
        <p:spPr>
          <a:xfrm>
            <a:off x="433137" y="2070376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78BD93-C7FB-377E-9C09-D2AE79F2035E}"/>
              </a:ext>
            </a:extLst>
          </p:cNvPr>
          <p:cNvSpPr/>
          <p:nvPr/>
        </p:nvSpPr>
        <p:spPr>
          <a:xfrm>
            <a:off x="4283241" y="2070378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200AAD-C525-1DAC-0FC9-12BA5B588B2B}"/>
              </a:ext>
            </a:extLst>
          </p:cNvPr>
          <p:cNvSpPr/>
          <p:nvPr/>
        </p:nvSpPr>
        <p:spPr>
          <a:xfrm>
            <a:off x="8133346" y="2034283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50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7043" y="2954306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467423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trăm sáu mươi hai triệu </a:t>
            </a: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865335" y="1017992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 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 triệu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005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5958" y="2978369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683991" y="1769561"/>
            <a:ext cx="6854293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Hai trăm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năm mươi tám triệu</a:t>
            </a:r>
            <a:endParaRPr kumimoji="0" lang="e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09792" y="1805655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468292" y="1042055"/>
            <a:ext cx="419720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trăm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109791" y="3900285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468292" y="4431759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7469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343EFA-0B96-F64E-5C02-42EF909039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7502" y="1722547"/>
            <a:ext cx="5541744" cy="2359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2377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6117" y="2918212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796286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Chín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trăm hai mươi triệu</a:t>
            </a:r>
            <a:endParaRPr kumimoji="0" lang="e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865335" y="1017992"/>
            <a:ext cx="420923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chục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548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9B65AC-6662-61BD-61E1-22639AB12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46" y="0"/>
            <a:ext cx="6346486" cy="35055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221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EE139-4703-7A3D-C87B-3C96C550C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2435" y="1828517"/>
            <a:ext cx="8909524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RUNG CHUÔNG </a:t>
            </a:r>
            <a:r>
              <a:rPr kumimoji="0" lang="en-US" altLang="zh-CN" sz="72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VÀNG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3F48-E7C9-3248-4EA1-D68E7CB813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68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59"/>
            <a:ext cx="11823924" cy="6283811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</a:t>
            </a:r>
            <a:r>
              <a:rPr lang="en-US" sz="30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Khởi</a:t>
            </a:r>
            <a:r>
              <a:rPr lang="en-US" sz="30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30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động</a:t>
            </a:r>
            <a:endParaRPr lang="en-US" sz="3000" dirty="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8039" y="529134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Nhấp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chuột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vào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đáp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án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mà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em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cho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là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đúng</a:t>
            </a:r>
            <a:endParaRPr lang="en-US" sz="2200" dirty="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1166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59"/>
            <a:ext cx="11823924" cy="6283811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</a:t>
            </a:r>
            <a:r>
              <a:rPr lang="en-US" sz="30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Khởi</a:t>
            </a:r>
            <a:r>
              <a:rPr lang="en-US" sz="30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30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động</a:t>
            </a:r>
            <a:endParaRPr lang="en-US" sz="3000" dirty="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1827" y="529134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7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Nhấp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chuột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vào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đáp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án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mà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em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cho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là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đúng</a:t>
            </a:r>
            <a:endParaRPr lang="en-US" sz="2200" dirty="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551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11823924" cy="6176234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7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</a:t>
            </a:r>
            <a:r>
              <a:rPr lang="en-US" sz="30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Khởi</a:t>
            </a:r>
            <a:r>
              <a:rPr lang="en-US" sz="30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30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động</a:t>
            </a:r>
            <a:endParaRPr lang="en-US" sz="3000" dirty="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8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8039" y="529134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Nhấp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chuột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vào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đáp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án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mà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em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cho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là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đúng</a:t>
            </a:r>
            <a:endParaRPr lang="en-US" sz="2200" dirty="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893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026710-CD3F-F516-6149-E9A22FDEFE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4164" y="1371719"/>
            <a:ext cx="5029636" cy="33591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0939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5A380-32F1-0904-5029-CC35718011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998" y="1495386"/>
            <a:ext cx="8121745" cy="4590776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9F25D00-B414-D224-3327-2FE306DFC6F0}"/>
              </a:ext>
            </a:extLst>
          </p:cNvPr>
          <p:cNvSpPr/>
          <p:nvPr/>
        </p:nvSpPr>
        <p:spPr>
          <a:xfrm>
            <a:off x="2226365" y="268467"/>
            <a:ext cx="3470768" cy="1284270"/>
          </a:xfrm>
          <a:prstGeom prst="wedgeRoundRectCallout">
            <a:avLst>
              <a:gd name="adj1" fmla="val -21009"/>
              <a:gd name="adj2" fmla="val 76230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2E93311-E780-2DEA-B8E4-FE81EEE71844}"/>
              </a:ext>
            </a:extLst>
          </p:cNvPr>
          <p:cNvSpPr/>
          <p:nvPr/>
        </p:nvSpPr>
        <p:spPr>
          <a:xfrm>
            <a:off x="7523922" y="129209"/>
            <a:ext cx="3709306" cy="1572615"/>
          </a:xfrm>
          <a:prstGeom prst="wedgeRoundRectCallout">
            <a:avLst>
              <a:gd name="adj1" fmla="val 4478"/>
              <a:gd name="adj2" fmla="val 78552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Google Shape;8497;p43">
            <a:extLst>
              <a:ext uri="{FF2B5EF4-FFF2-40B4-BE49-F238E27FC236}">
                <a16:creationId xmlns:a16="http://schemas.microsoft.com/office/drawing/2014/main" id="{B5682D3A-893F-52B2-54F6-6889B697CF63}"/>
              </a:ext>
            </a:extLst>
          </p:cNvPr>
          <p:cNvSpPr/>
          <p:nvPr/>
        </p:nvSpPr>
        <p:spPr>
          <a:xfrm>
            <a:off x="4124739" y="4174435"/>
            <a:ext cx="4422913" cy="1888435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marR="0" lvl="0" indent="-3429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Mười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hay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10 000 000.</a:t>
            </a:r>
          </a:p>
          <a:p>
            <a:pPr marL="342900" marR="0" lvl="0" indent="-3429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100 000 000.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F9199-2836-D1FE-17BC-22AC372E77E3}"/>
              </a:ext>
            </a:extLst>
          </p:cNvPr>
          <p:cNvSpPr txBox="1"/>
          <p:nvPr/>
        </p:nvSpPr>
        <p:spPr>
          <a:xfrm>
            <a:off x="805070" y="854765"/>
            <a:ext cx="506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2729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 animBg="1"/>
      <p:bldP spid="860" grpId="0" animBg="1"/>
      <p:bldP spid="15" grpId="0" animBg="1"/>
      <p:bldP spid="16" grpId="0" animBg="1"/>
      <p:bldP spid="17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850FCC-BFFA-353C-2E65-9175D9985E08}"/>
              </a:ext>
            </a:extLst>
          </p:cNvPr>
          <p:cNvSpPr txBox="1"/>
          <p:nvPr/>
        </p:nvSpPr>
        <p:spPr>
          <a:xfrm>
            <a:off x="427383" y="1133061"/>
            <a:ext cx="1769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F7D1572-4737-BBDF-F751-B0686F5BF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2867" y="1228310"/>
            <a:ext cx="8658631" cy="2926246"/>
          </a:xfrm>
          <a:prstGeom prst="rect">
            <a:avLst/>
          </a:prstGeom>
        </p:spPr>
      </p:pic>
      <p:sp>
        <p:nvSpPr>
          <p:cNvPr id="23" name="Google Shape;8497;p43">
            <a:extLst>
              <a:ext uri="{FF2B5EF4-FFF2-40B4-BE49-F238E27FC236}">
                <a16:creationId xmlns:a16="http://schemas.microsoft.com/office/drawing/2014/main" id="{8FEF3A22-8802-236E-1A99-7737EDD41FBC}"/>
              </a:ext>
            </a:extLst>
          </p:cNvPr>
          <p:cNvSpPr/>
          <p:nvPr/>
        </p:nvSpPr>
        <p:spPr>
          <a:xfrm>
            <a:off x="2731168" y="4559968"/>
            <a:ext cx="7399421" cy="1442744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hợp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thành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endParaRPr lang="en-US" sz="36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200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1" animBg="1"/>
      <p:bldP spid="860" grpId="1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E788678A-8895-440F-8CED-5A0BC20A1184}"/>
  <p:tag name="ISPRING_RESOURCE_FOLDER" val="D:\Lớp 4D 23-24\GA ĐIỆN TỬ\T2. Bài 11. Hàng và lớp\"/>
  <p:tag name="ISPRING_PRESENTATION_PATH" val="D:\Lớp 4D 23-24\GA ĐIỆN TỬ\T2. Bài 11. Hàng và lớp.pptx"/>
  <p:tag name="ISPRING_PROJECT_VERSION" val="9"/>
  <p:tag name="ISPRING_PROJECT_FOLDER_UPDATED" val="1"/>
  <p:tag name="ISPRING_SCREEN_RECS_UPDATED" val="D:\Lớp 4D 23-24\GA ĐIỆN TỬ\T2. Bài 11. Hàng và lớp\"/>
  <p:tag name="ISPRING_PRESENTATION_TITLE" val="T2. Bài 11. Hàng và lớp"/>
  <p:tag name="ISPRING_FIRST_PUBLISH" val="1"/>
  <p:tag name="FLASHSPRING_ZOOM_TAG" val="61"/>
  <p:tag name="ISPRING_PRESENTATION_INFO_2" val="&lt;?xml version=&quot;1.0&quot; encoding=&quot;UTF-8&quot; standalone=&quot;no&quot; ?&gt;&#10;&lt;presentation2&gt;&#10;&#10;  &lt;slides&gt;&#10;    &lt;slide id=&quot;{FD0A6F2F-6100-4552-B665-61712D8527B7}&quot; pptId=&quot;256&quot;/&gt;&#10;    &lt;slide id=&quot;{DB71B470-7B15-4181-A131-E5695C9653B9}&quot; pptId=&quot;304&quot;/&gt;&#10;    &lt;slide id=&quot;{0FA590F6-8374-4701-9C99-360C8A29D8F8}&quot; pptId=&quot;2007577215&quot;/&gt;&#10;    &lt;slide id=&quot;{4462AECC-AA08-4F4A-9A57-25EE9E3900B0}&quot; pptId=&quot;2007577229&quot;/&gt;&#10;    &lt;slide id=&quot;{DFCBDE99-F893-4E48-8318-FA51AE542549}&quot; pptId=&quot;2007577230&quot;/&gt;&#10;    &lt;slide id=&quot;{0FDE2937-2EF3-48B1-9950-D273F7DBB815}&quot; pptId=&quot;2007577231&quot;/&gt;&#10;    &lt;slide id=&quot;{E7D10F40-FB5A-498C-97A6-4E94FAE0236E}&quot; pptId=&quot;2007577216&quot;/&gt;&#10;    &lt;slide id=&quot;{FDC4DAF9-B187-40D3-89CC-108DEC71FD6B}&quot; pptId=&quot;2007577217&quot;/&gt;&#10;    &lt;slide id=&quot;{F56397A8-CD70-48FB-8A74-5C1B762DC464}&quot; pptId=&quot;325&quot;/&gt;&#10;    &lt;slide id=&quot;{BBA2D107-99EA-4F87-B38F-BC076C5FAF22}&quot; pptId=&quot;2007577225&quot;/&gt;&#10;    &lt;slide id=&quot;{06475FE0-CE67-43F9-BE2C-531E4F8DF7E8}&quot; pptId=&quot;2007577218&quot;/&gt;&#10;    &lt;slide id=&quot;{EDA42DF2-E13E-4D4F-AED6-C5458898F71F}&quot; pptId=&quot;2007577219&quot;/&gt;&#10;    &lt;slide id=&quot;{3B58ADED-7A10-45AD-8389-CD0830E4EC42}&quot; pptId=&quot;2007577232&quot;/&gt;&#10;    &lt;slide id=&quot;{458B0F2D-D812-43C3-B8CE-FD936865BCC5}&quot; pptId=&quot;2007577220&quot;/&gt;&#10;    &lt;slide id=&quot;{11567DAD-5C3F-462D-9C49-6431387AFAA9}&quot; pptId=&quot;2007577221&quot;/&gt;&#10;    &lt;slide id=&quot;{8266343B-99B6-420D-AA9D-15B0930DAE95}&quot; pptId=&quot;2007577222&quot;/&gt;&#10;    &lt;slide id=&quot;{E859622B-1BB3-4731-B192-4E09CEB33C91}&quot; pptId=&quot;2007577223&quot;/&gt;&#10;    &lt;slide id=&quot;{AE656516-C0EC-4C29-AD75-6FA6E34ECF99}&quot; pptId=&quot;2007577224&quot;/&gt;&#10;    &lt;slide id=&quot;{F3FD1F40-FC07-4751-BBB3-C215C15CAC3B}&quot; pptId=&quot;2007577227&quot;/&gt;&#10;    &lt;slide id=&quot;{31EB5D0E-3739-4A53-98AB-57BBAD597122}&quot; pptId=&quot;2007577226&quot;/&gt;&#10;  &lt;/slides&gt;&#10;&#10;  &lt;narration&gt;&#10;    &lt;audioTracks&gt;&#10;      &lt;audioTrack muted=&quot;false&quot; name=&quot;slide 1&quot; resource=&quot;1bf4eaae&quot; slideId=&quot;{FD0A6F2F-6100-4552-B665-61712D8527B7}&quot; startTime=&quot;0&quot; stepIndex=&quot;0&quot; volume=&quot;1&quot;&gt;&#10;        &lt;audio channels=&quot;1&quot; format=&quot;s16p&quot; sampleRate=&quot;16000&quot;/&gt;&#10;      &lt;/audioTrack&gt;&#10;      &lt;audioTrack muted=&quot;false&quot; name=&quot;slide 2&quot; resource=&quot;cf9baa85&quot; slideId=&quot;{DB71B470-7B15-4181-A131-E5695C9653B9}&quot; startTime=&quot;968&quot; stepIndex=&quot;0&quot; volume=&quot;1&quot;&gt;&#10;        &lt;audio channels=&quot;1&quot; format=&quot;s16p&quot; sampleRate=&quot;16000&quot;/&gt;&#10;      &lt;/audioTrack&gt;&#10;      &lt;audioTrack muted=&quot;false&quot; name=&quot;slide 3&quot; resource=&quot;4ddf0d91&quot; slideId=&quot;{0FA590F6-8374-4701-9C99-360C8A29D8F8}&quot; startTime=&quot;1555&quot; stepIndex=&quot;0&quot; volume=&quot;1&quot;&gt;&#10;        &lt;audio channels=&quot;1&quot; format=&quot;s16p&quot; sampleRate=&quot;16000&quot;/&gt;&#10;      &lt;/audioTrack&gt;&#10;      &lt;audioTrack muted=&quot;false&quot; name=&quot;v khởi động 1&quot; resource=&quot;05a3c153&quot; slideId=&quot;{4462AECC-AA08-4F4A-9A57-25EE9E3900B0}&quot; startTime=&quot;2586&quot; stepIndex=&quot;0&quot; volume=&quot;1&quot;&gt;&#10;        &lt;audio channels=&quot;1&quot; format=&quot;s16p&quot; sampleRate=&quot;16000&quot;/&gt;&#10;      &lt;/audioTrack&gt;&#10;      &lt;audioTrack muted=&quot;false&quot; name=&quot;7&quot; resource=&quot;1671e098&quot; slideId=&quot;{E7D10F40-FB5A-498C-97A6-4E94FAE0236E}&quot; startTime=&quot;373&quot; stepIndex=&quot;0&quot; volume=&quot;1&quot;&gt;&#10;        &lt;audio channels=&quot;1&quot; format=&quot;s16p&quot; sampleRate=&quot;16000&quot;/&gt;&#10;      &lt;/audioTrack&gt;&#10;      &lt;audioTrack muted=&quot;false&quot; name=&quot;slide 8.1&quot; resource=&quot;c0701894&quot; slideId=&quot;{FDC4DAF9-B187-40D3-89CC-108DEC71FD6B}&quot; startTime=&quot;501&quot; stepIndex=&quot;0&quot; volume=&quot;1&quot;&gt;&#10;        &lt;audio channels=&quot;1&quot; format=&quot;s16p&quot; sampleRate=&quot;16000&quot;/&gt;&#10;      &lt;/audioTrack&gt;&#10;      &lt;audioTrack muted=&quot;false&quot; name=&quot;slide 8.2&quot; resource=&quot;ff8e7164&quot; slideId=&quot;{FDC4DAF9-B187-40D3-89CC-108DEC71FD6B}&quot; startTime=&quot;4491&quot; stepIndex=&quot;0&quot; volume=&quot;1&quot;&gt;&#10;        &lt;audio channels=&quot;1&quot; format=&quot;s16p&quot; sampleRate=&quot;16000&quot;/&gt;&#10;      &lt;/audioTrack&gt;&#10;      &lt;audioTrack muted=&quot;false&quot; name=&quot;slide 9.1&quot; resource=&quot;672bd126&quot; slideId=&quot;{F56397A8-CD70-48FB-8A74-5C1B762DC464}&quot; startTime=&quot;1764&quot; stepIndex=&quot;0&quot; volume=&quot;1&quot;&gt;&#10;        &lt;audio channels=&quot;1&quot; format=&quot;s16p&quot; sampleRate=&quot;16000&quot;/&gt;&#10;      &lt;/audioTrack&gt;&#10;      &lt;audioTrack muted=&quot;false&quot; name=&quot;slide 9.2&quot; resource=&quot;71216013&quot; slideId=&quot;{F56397A8-CD70-48FB-8A74-5C1B762DC464}&quot; startTime=&quot;5686&quot; stepIndex=&quot;2&quot; volume=&quot;1&quot;&gt;&#10;        &lt;audio channels=&quot;1&quot; format=&quot;s16p&quot; sampleRate=&quot;16000&quot;/&gt;&#10;      &lt;/audioTrack&gt;&#10;      &lt;audioTrack muted=&quot;false&quot; name=&quot;slide 10&quot; resource=&quot;f2eae980&quot; slideId=&quot;{BBA2D107-99EA-4F87-B38F-BC076C5FAF22}&quot; startTime=&quot;0&quot; stepIndex=&quot;2&quot; volume=&quot;1&quot;&gt;&#10;        &lt;audio channels=&quot;1&quot; format=&quot;s16p&quot; sampleRate=&quot;16000&quot;/&gt;&#10;      &lt;/audioTrack&gt;&#10;      &lt;audioTrack muted=&quot;false&quot; name=&quot;slide 11&quot; resource=&quot;cc640383&quot; slideId=&quot;{06475FE0-CE67-43F9-BE2C-531E4F8DF7E8}&quot; startTime=&quot;0&quot; stepIndex=&quot;0&quot; volume=&quot;1&quot;&gt;&#10;        &lt;audio channels=&quot;1&quot; format=&quot;s16p&quot; sampleRate=&quot;16000&quot;/&gt;&#10;      &lt;/audioTrack&gt;&#10;      &lt;audioTrack muted=&quot;false&quot; name=&quot;slide12&quot; resource=&quot;e8a1494d&quot; slideId=&quot;{EDA42DF2-E13E-4D4F-AED6-C5458898F71F}&quot; startTime=&quot;1733&quot; stepIndex=&quot;1&quot; volume=&quot;1&quot;&gt;&#10;        &lt;audio channels=&quot;1&quot; format=&quot;s16p&quot; sampleRate=&quot;16000&quot;/&gt;&#10;      &lt;/audioTrack&gt;&#10;    &lt;/audioTracks&gt;&#10;    &lt;videoTracks/&gt;&#10;  &lt;/narration&gt;&#10;&#10;&lt;/presentation2&gt;&#10;"/>
  <p:tag name="ISPRING_LMS_API_VERSION" val="SCORM 2004 (2nd edition)"/>
  <p:tag name="ISPRING_ULTRA_SCORM_COURSE_ID" val="92D506B2-948B-405E-9B9B-EFD2EF9B100F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PASSING_SCORE" val="80.000000"/>
  <p:tag name="ISPRING_CURRENT_PLAYER_ID" val="universa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0.527"/>
  <p:tag name="TIMING" val="|5.98|0.5"/>
  <p:tag name="ISPRING_SLIDE_ID_2" val="{F56397A8-CD70-48FB-8A74-5C1B762DC46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|1.5|2|2|1.5"/>
  <p:tag name="ISPRING_CUSTOM_TIMING_USED" val="1"/>
  <p:tag name="GENSWF_ADVANCE_TIME" val="12.076"/>
  <p:tag name="ISPRING_SLIDE_ID_2" val="{BBA2D107-99EA-4F87-B38F-BC076C5FAF2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GENSWF_ADVANCE_TIME" val="11.622"/>
  <p:tag name="ISPRING_SLIDE_ID_2" val="{06475FE0-CE67-43F9-BE2C-531E4F8DF7E8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DA42DF2-E13E-4D4F-AED6-C5458898F71F}"/>
  <p:tag name="GENSWF_ADVANCE_TIME" val="9.724"/>
  <p:tag name="TIMING" val="|0.00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5.quiz"/>
  <p:tag name="ISPRING_QUIZ_FULL_PATH" val="D:\Lớp 4D 23-24\GA ĐIỆN TỬ\T2. Bài 11. Hàng và lớp\quiz\quiz5.quiz"/>
  <p:tag name="ISPRING_QUIZ_RELATIVE_PATH" val="T2. Bài 11. Hàng và lớp\quiz\quiz5.quiz"/>
  <p:tag name="ISPRING_SLIDE_ID_2" val="{3B58ADED-7A10-45AD-8389-CD0830E4EC42}"/>
  <p:tag name="GENSWF_ADVANCE_TIME" val="5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6.quiz"/>
  <p:tag name="ISPRING_QUIZ_FULL_PATH" val="D:\Lớp 4D 23-24\GA ĐIỆN TỬ\T2. Bài 11. Hàng và lớp\quiz\quiz6.quiz"/>
  <p:tag name="ISPRING_QUIZ_RELATIVE_PATH" val="T2. Bài 11. Hàng và lớp\quiz\quiz6.quiz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7.quiz"/>
  <p:tag name="ISPRING_QUIZ_FULL_PATH" val="D:\Lớp 4D 23-24\GA ĐIỆN TỬ\T2. Bài 11. Hàng và lớp\quiz\quiz7.quiz"/>
  <p:tag name="ISPRING_QUIZ_RELATIVE_PATH" val="T2. Bài 11. Hàng và lớp\quiz\quiz7.quiz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|1|0.5|0.5|0.5|0.5|0.5"/>
  <p:tag name="ISPRING_CUSTOM_TIMING_USED" val="1"/>
  <p:tag name="ISPRING_SLIDE_ID_2" val="{458B0F2D-D812-43C3-B8CE-FD936865BCC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"/>
  <p:tag name="ISPRING_CUSTOM_TIMING_USED" val="1"/>
  <p:tag name="ISPRING_SLIDE_ID_2" val="{11567DAD-5C3F-462D-9C49-6431387AFAA9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|0.5|0.5|1"/>
  <p:tag name="ISPRING_CUSTOM_TIMING_USED" val="1"/>
  <p:tag name="ISPRING_SLIDE_ID_2" val="{8266343B-99B6-420D-AA9D-15B0930DAE9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0.5"/>
  <p:tag name="ISPRING_CUSTOM_TIMING_USED" val="1"/>
  <p:tag name="GENSWF_ADVANCE_TIME" val="8.013"/>
  <p:tag name="ISPRING_SLIDE_ID_2" val="{FD0A6F2F-6100-4552-B665-61712D8527B7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|0.5|0.5|1"/>
  <p:tag name="ISPRING_CUSTOM_TIMING_USED" val="1"/>
  <p:tag name="ISPRING_SLIDE_ID_2" val="{E859622B-1BB3-4731-B192-4E09CEB33C91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|0.5|0.5|1"/>
  <p:tag name="ISPRING_CUSTOM_TIMING_USED" val="1"/>
  <p:tag name="ISPRING_SLIDE_ID_2" val="{AE656516-C0EC-4C29-AD75-6FA6E34ECF99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"/>
  <p:tag name="ISPRING_CUSTOM_TIMING_USED" val="1"/>
  <p:tag name="ISPRING_SLIDE_ID_2" val="{31EB5D0E-3739-4A53-98AB-57BBAD59712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GENSWF_ADVANCE_TIME" val="8.769"/>
  <p:tag name="ISPRING_SLIDE_ID_2" val="{DB71B470-7B15-4181-A131-E5695C9653B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2.628"/>
  <p:tag name="ISPRING_SLIDE_ID_2" val="{0FA590F6-8374-4701-9C99-360C8A29D8F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1.721"/>
  <p:tag name="ISPRING_SLIDE_ID_2" val="{4462AECC-AA08-4F4A-9A57-25EE9E3900B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FULL_PATH" val="D:\Lớp 4D 23-24\GA ĐIỆN TỬ\T2. Bài 11. Hàng và lớp\quiz\quiz3.quiz"/>
  <p:tag name="ISPRING_QUIZ_RELATIVE_PATH" val="T2. Bài 11. Hàng và lớp\quiz\quiz3.quiz"/>
  <p:tag name="GENSWF_ADVANCE_TIME" val="5"/>
  <p:tag name="ISPRING_CUSTOM_TIMING_USED" val="1"/>
  <p:tag name="ISPRING_SLIDE_ID_2" val="{DFCBDE99-F893-4E48-8318-FA51AE54254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QUIZ_FULL_PATH" val="D:\Lớp 4D 23-24\GA ĐIỆN TỬ\T2. Bài 11. Hàng và lớp\quiz\quiz4.quiz"/>
  <p:tag name="ISPRING_QUIZ_RELATIVE_PATH" val="T2. Bài 11. Hàng và lớp\quiz\quiz4.quiz"/>
  <p:tag name="GENSWF_ADVANCE_TIME" val="5"/>
  <p:tag name="ISPRING_CUSTOM_TIMING_USED" val="1"/>
  <p:tag name="ISPRING_SLIDE_ID_2" val="{0FDE2937-2EF3-48B1-9950-D273F7DBB81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ISPRING_CUSTOM_TIMING_USED" val="1"/>
  <p:tag name="GENSWF_ADVANCE_TIME" val="13.58"/>
  <p:tag name="ISPRING_SLIDE_ID_2" val="{E7D10F40-FB5A-498C-97A6-4E94FAE0236E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7.088"/>
  <p:tag name="TIMING" val="|10.087|0.5|0.5|0.5|0.5"/>
  <p:tag name="ISPRING_SLIDE_ID_2" val="{FDC4DAF9-B187-40D3-89CC-108DEC71FD6B}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</TotalTime>
  <Words>294</Words>
  <Application>Microsoft Office PowerPoint</Application>
  <PresentationFormat>Widescreen</PresentationFormat>
  <Paragraphs>83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宋体</vt:lpstr>
      <vt:lpstr>.VnTime</vt:lpstr>
      <vt:lpstr>Arial</vt:lpstr>
      <vt:lpstr>Calibri</vt:lpstr>
      <vt:lpstr>Calibri Light</vt:lpstr>
      <vt:lpstr>Cambria</vt:lpstr>
      <vt:lpstr>等线</vt:lpstr>
      <vt:lpstr>inpin heiti</vt:lpstr>
      <vt:lpstr>Kavoon</vt:lpstr>
      <vt:lpstr>Segoe UI</vt:lpstr>
      <vt:lpstr>Segoe UI Semibold</vt:lpstr>
      <vt:lpstr>Tahoma</vt:lpstr>
      <vt:lpstr>Times New Roman</vt:lpstr>
      <vt:lpstr>字魂20号-石头体</vt:lpstr>
      <vt:lpstr>自定义设计方案</vt:lpstr>
      <vt:lpstr>Chủ đề của Office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162 000 000</vt:lpstr>
      <vt:lpstr>258 000 000</vt:lpstr>
      <vt:lpstr>920 000 000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 Bài 11. Hàng và lớp</dc:title>
  <dc:creator>Hương Thảo</dc:creator>
  <cp:keywords>VIETBAO</cp:keywords>
  <cp:lastModifiedBy>Thinkpad T450S</cp:lastModifiedBy>
  <cp:revision>63</cp:revision>
  <dcterms:created xsi:type="dcterms:W3CDTF">2022-02-06T07:09:59Z</dcterms:created>
  <dcterms:modified xsi:type="dcterms:W3CDTF">2024-04-14T09:16:00Z</dcterms:modified>
  <cp:version>R20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B81395CF71A14C0EB05DD31248CE54DC</vt:lpwstr>
  </property>
  <property fmtid="{D5CDD505-2E9C-101B-9397-08002B2CF9AE}" pid="3" name="KSOProductBuildVer">
    <vt:lpwstr>2052-11.1.0.11294</vt:lpwstr>
  </property>
</Properties>
</file>