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9" r:id="rId3"/>
    <p:sldMasterId id="2147483741" r:id="rId4"/>
  </p:sldMasterIdLst>
  <p:notesMasterIdLst>
    <p:notesMasterId r:id="rId27"/>
  </p:notesMasterIdLst>
  <p:sldIdLst>
    <p:sldId id="353" r:id="rId5"/>
    <p:sldId id="277" r:id="rId6"/>
    <p:sldId id="354" r:id="rId7"/>
    <p:sldId id="294" r:id="rId8"/>
    <p:sldId id="324" r:id="rId9"/>
    <p:sldId id="335" r:id="rId10"/>
    <p:sldId id="337" r:id="rId11"/>
    <p:sldId id="336" r:id="rId12"/>
    <p:sldId id="338" r:id="rId13"/>
    <p:sldId id="339" r:id="rId14"/>
    <p:sldId id="341" r:id="rId15"/>
    <p:sldId id="340" r:id="rId16"/>
    <p:sldId id="342" r:id="rId17"/>
    <p:sldId id="343" r:id="rId18"/>
    <p:sldId id="344" r:id="rId19"/>
    <p:sldId id="345" r:id="rId20"/>
    <p:sldId id="355" r:id="rId21"/>
    <p:sldId id="348" r:id="rId22"/>
    <p:sldId id="276" r:id="rId23"/>
    <p:sldId id="350" r:id="rId24"/>
    <p:sldId id="351" r:id="rId25"/>
    <p:sldId id="35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55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F6FCC-97D8-4051-A40F-417230175740}" type="datetimeFigureOut">
              <a:rPr lang="en-US" smtClean="0"/>
              <a:t>14-May-24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F9C39-5C3A-4C82-BF64-54FB3956A1DC}" type="slidenum">
              <a:rPr lang="en-US" smtClean="0"/>
              <a:t>‹#›</a:t>
            </a:fld>
            <a:endParaRPr lang="en-US"/>
          </a:p>
        </p:txBody>
      </p:sp>
    </p:spTree>
    <p:extLst>
      <p:ext uri="{BB962C8B-B14F-4D97-AF65-F5344CB8AC3E}">
        <p14:creationId xmlns:p14="http://schemas.microsoft.com/office/powerpoint/2010/main" val="37890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8508422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8636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05832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645914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99863796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598305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624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19374317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6929277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5473479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55372403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403174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6458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1975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5296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5069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96702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0860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0282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5442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888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4758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54550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25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3808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017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0942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5553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2148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8672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8447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2024/5/14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3409882420"/>
      </p:ext>
    </p:extLst>
  </p:cSld>
  <p:clrMapOvr>
    <a:masterClrMapping/>
  </p:clrMapOvr>
  <p:transition spd="slow" advClick="0" advTm="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5635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412782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3716000"/>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2822242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5559137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51045942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171689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236979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3896599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72178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252557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11" name="Picture 10">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5"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6"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7" name="Picture 16">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2" name="TextBox 21">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3978842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35737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464255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6" name="Picture 5">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0"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2" name="Picture 11">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7" name="TextBox 16">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622167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2539285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57696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10799679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363616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3" name="Picture 2">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4" name="Picture 3">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5"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7"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8"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0" name="Picture 9">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1" name="Picture 10">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2" name="Picture 11">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3" name="TextBox 12">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5060580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2024/5/14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1116947092"/>
      </p:ext>
    </p:extLst>
  </p:cSld>
  <p:clrMapOvr>
    <a:masterClrMapping/>
  </p:clrMapOvr>
  <p:transition spd="slow" advClick="0" advTm="0">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14-May-24</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994468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14-May-24</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05328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14-May-24</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81194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2024/5/14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36062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14-May-24</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134843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14-May-24</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256640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14-May-24</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796411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14-May-24</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825335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14-May-24</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031702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14-May-24</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3843119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14-May-24</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38557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14-May-24</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512982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2024/5/14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678514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2024/5/14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110341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215866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3.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fld id="{530820CF-B880-4189-942D-D702A7CBA730}" type="datetimeFigureOut">
              <a:rPr lang="zh-CN" altLang="en-US" smtClean="0"/>
              <a:t>2024/5/14</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45D46AF-9958-B668-AE87-A24300A3A143}"/>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2325350" y="142875"/>
            <a:ext cx="1238249" cy="1238249"/>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08629218-5400-415A-DF65-E9DDA3F02A92}"/>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924550" y="8693317"/>
            <a:ext cx="1238249" cy="1238249"/>
          </a:xfrm>
          <a:prstGeom prst="rect">
            <a:avLst/>
          </a:prstGeom>
        </p:spPr>
      </p:pic>
    </p:spTree>
    <p:extLst>
      <p:ext uri="{BB962C8B-B14F-4D97-AF65-F5344CB8AC3E}">
        <p14:creationId xmlns:p14="http://schemas.microsoft.com/office/powerpoint/2010/main" val="603577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36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754"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07680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53" r:id="rId18"/>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14-May-24</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142764405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12.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5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57.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5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audio" Target="../media/media1.mp3"/><Relationship Id="rId7" Type="http://schemas.openxmlformats.org/officeDocument/2006/relationships/image" Target="../media/image44.png"/><Relationship Id="rId12" Type="http://schemas.microsoft.com/office/2007/relationships/hdphoto" Target="../media/hdphoto1.wdp"/><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7.jpg"/><Relationship Id="rId10" Type="http://schemas.openxmlformats.org/officeDocument/2006/relationships/image" Target="../media/image47.png"/><Relationship Id="rId4" Type="http://schemas.openxmlformats.org/officeDocument/2006/relationships/slideLayout" Target="../slideLayouts/slideLayout63.xml"/><Relationship Id="rId9" Type="http://schemas.openxmlformats.org/officeDocument/2006/relationships/image" Target="../media/image46.png"/><Relationship Id="rId1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3.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13.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99" b="42758"/>
          <a:stretch/>
        </p:blipFill>
        <p:spPr>
          <a:xfrm>
            <a:off x="1" y="0"/>
            <a:ext cx="12318124" cy="6858000"/>
          </a:xfrm>
          <a:prstGeom prst="rect">
            <a:avLst/>
          </a:prstGeom>
        </p:spPr>
      </p:pic>
      <p:sp>
        <p:nvSpPr>
          <p:cNvPr id="5" name="TextBox 4"/>
          <p:cNvSpPr txBox="1"/>
          <p:nvPr/>
        </p:nvSpPr>
        <p:spPr>
          <a:xfrm>
            <a:off x="805543" y="408986"/>
            <a:ext cx="10284043" cy="748988"/>
          </a:xfrm>
          <a:prstGeom prst="rect">
            <a:avLst/>
          </a:prstGeom>
          <a:noFill/>
        </p:spPr>
        <p:txBody>
          <a:bodyPr wrap="square" rtlCol="0">
            <a:spAutoFit/>
          </a:bodyPr>
          <a:lstStyle/>
          <a:p>
            <a:pPr algn="ctr"/>
            <a:r>
              <a:rPr lang="en-US" sz="4267" err="1">
                <a:solidFill>
                  <a:srgbClr val="002060"/>
                </a:solidFill>
                <a:latin typeface="Times New Roman" panose="02020603050405020304" pitchFamily="18" charset="0"/>
                <a:cs typeface="Times New Roman" panose="02020603050405020304" pitchFamily="18" charset="0"/>
              </a:rPr>
              <a:t>Thứ</a:t>
            </a:r>
            <a:r>
              <a:rPr lang="en-US" sz="4267">
                <a:solidFill>
                  <a:srgbClr val="002060"/>
                </a:solidFill>
                <a:latin typeface="Times New Roman" panose="02020603050405020304" pitchFamily="18" charset="0"/>
                <a:cs typeface="Times New Roman" panose="02020603050405020304" pitchFamily="18" charset="0"/>
              </a:rPr>
              <a:t> </a:t>
            </a:r>
            <a:r>
              <a:rPr lang="en-US" sz="4267" smtClean="0">
                <a:solidFill>
                  <a:srgbClr val="002060"/>
                </a:solidFill>
                <a:latin typeface="Times New Roman" panose="02020603050405020304" pitchFamily="18" charset="0"/>
                <a:cs typeface="Times New Roman" panose="02020603050405020304" pitchFamily="18" charset="0"/>
              </a:rPr>
              <a:t>hai </a:t>
            </a:r>
            <a:r>
              <a:rPr lang="en-US" sz="4267" err="1">
                <a:solidFill>
                  <a:srgbClr val="002060"/>
                </a:solidFill>
                <a:latin typeface="Times New Roman" panose="02020603050405020304" pitchFamily="18" charset="0"/>
                <a:cs typeface="Times New Roman" panose="02020603050405020304" pitchFamily="18" charset="0"/>
              </a:rPr>
              <a:t>ngày</a:t>
            </a:r>
            <a:r>
              <a:rPr lang="en-US" sz="4267">
                <a:solidFill>
                  <a:srgbClr val="002060"/>
                </a:solidFill>
                <a:latin typeface="Times New Roman" panose="02020603050405020304" pitchFamily="18" charset="0"/>
                <a:cs typeface="Times New Roman" panose="02020603050405020304" pitchFamily="18" charset="0"/>
              </a:rPr>
              <a:t> </a:t>
            </a:r>
            <a:r>
              <a:rPr lang="en-US" sz="4267" smtClean="0">
                <a:solidFill>
                  <a:srgbClr val="002060"/>
                </a:solidFill>
                <a:latin typeface="Times New Roman" panose="02020603050405020304" pitchFamily="18" charset="0"/>
                <a:cs typeface="Times New Roman" panose="02020603050405020304" pitchFamily="18" charset="0"/>
              </a:rPr>
              <a:t>15 </a:t>
            </a:r>
            <a:r>
              <a:rPr lang="en-US" sz="4267" err="1">
                <a:solidFill>
                  <a:srgbClr val="002060"/>
                </a:solidFill>
                <a:latin typeface="Times New Roman" panose="02020603050405020304" pitchFamily="18" charset="0"/>
                <a:cs typeface="Times New Roman" panose="02020603050405020304" pitchFamily="18" charset="0"/>
              </a:rPr>
              <a:t>tháng</a:t>
            </a:r>
            <a:r>
              <a:rPr lang="en-US" sz="4267">
                <a:solidFill>
                  <a:srgbClr val="002060"/>
                </a:solidFill>
                <a:latin typeface="Times New Roman" panose="02020603050405020304" pitchFamily="18" charset="0"/>
                <a:cs typeface="Times New Roman" panose="02020603050405020304" pitchFamily="18" charset="0"/>
              </a:rPr>
              <a:t> 1 </a:t>
            </a:r>
            <a:r>
              <a:rPr lang="en-US" sz="4267" err="1">
                <a:solidFill>
                  <a:srgbClr val="002060"/>
                </a:solidFill>
                <a:latin typeface="Times New Roman" panose="02020603050405020304" pitchFamily="18" charset="0"/>
                <a:cs typeface="Times New Roman" panose="02020603050405020304" pitchFamily="18" charset="0"/>
              </a:rPr>
              <a:t>năm</a:t>
            </a:r>
            <a:r>
              <a:rPr lang="en-US" sz="4267">
                <a:solidFill>
                  <a:srgbClr val="002060"/>
                </a:solidFill>
                <a:latin typeface="Times New Roman" panose="02020603050405020304" pitchFamily="18" charset="0"/>
                <a:cs typeface="Times New Roman" panose="02020603050405020304" pitchFamily="18" charset="0"/>
              </a:rPr>
              <a:t> 2024</a:t>
            </a:r>
            <a:endParaRPr lang="en-US" sz="4267"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05543" y="1209205"/>
            <a:ext cx="10580915" cy="905056"/>
          </a:xfrm>
          <a:prstGeom prst="rect">
            <a:avLst/>
          </a:prstGeom>
        </p:spPr>
        <p:txBody>
          <a:bodyPr wrap="square">
            <a:spAutoFit/>
          </a:bodyPr>
          <a:lstStyle/>
          <a:p>
            <a:pPr>
              <a:lnSpc>
                <a:spcPct val="150000"/>
              </a:lnSpc>
            </a:pPr>
            <a:r>
              <a:rPr lang="en-US" sz="4000" u="sng" smtClean="0">
                <a:solidFill>
                  <a:srgbClr val="002060"/>
                </a:solidFill>
                <a:latin typeface="Times New Roman" panose="02020603050405020304" pitchFamily="18" charset="0"/>
                <a:cs typeface="Times New Roman" panose="02020603050405020304" pitchFamily="18" charset="0"/>
              </a:rPr>
              <a:t>Đạo đức:</a:t>
            </a:r>
            <a:endParaRPr lang="en-US" sz="4000" u="sng" dirty="0">
              <a:solidFill>
                <a:srgbClr val="00206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5B8B016-47CC-97C1-EFA2-29519D9E3DD3}"/>
              </a:ext>
            </a:extLst>
          </p:cNvPr>
          <p:cNvPicPr>
            <a:picLocks noChangeAspect="1"/>
          </p:cNvPicPr>
          <p:nvPr/>
        </p:nvPicPr>
        <p:blipFill>
          <a:blip r:embed="rId3"/>
          <a:stretch>
            <a:fillRect/>
          </a:stretch>
        </p:blipFill>
        <p:spPr>
          <a:xfrm>
            <a:off x="2824796" y="2749487"/>
            <a:ext cx="6542408" cy="2404952"/>
          </a:xfrm>
          <a:prstGeom prst="rect">
            <a:avLst/>
          </a:prstGeom>
        </p:spPr>
      </p:pic>
      <p:pic>
        <p:nvPicPr>
          <p:cNvPr id="8" name="Picture 2" descr="Hoa Mai Ngay Tet Viet Nam">
            <a:extLst>
              <a:ext uri="{FF2B5EF4-FFF2-40B4-BE49-F238E27FC236}">
                <a16:creationId xmlns:a16="http://schemas.microsoft.com/office/drawing/2014/main" id="{57A7B633-C8E4-9F0A-43FF-F2B150FA9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4246" y="114554"/>
            <a:ext cx="2793879" cy="187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750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215037"/>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2.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chưa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99893518-02A4-8E65-E2E6-94440A0A5CDD}"/>
              </a:ext>
            </a:extLst>
          </p:cNvPr>
          <p:cNvPicPr>
            <a:picLocks noChangeAspect="1"/>
          </p:cNvPicPr>
          <p:nvPr/>
        </p:nvPicPr>
        <p:blipFill>
          <a:blip r:embed="rId4"/>
          <a:stretch>
            <a:fillRect/>
          </a:stretch>
        </p:blipFill>
        <p:spPr>
          <a:xfrm>
            <a:off x="1771650" y="1240793"/>
            <a:ext cx="5827676" cy="2577310"/>
          </a:xfrm>
          <a:prstGeom prst="rect">
            <a:avLst/>
          </a:prstGeom>
        </p:spPr>
      </p:pic>
      <p:pic>
        <p:nvPicPr>
          <p:cNvPr id="11" name="Picture 10">
            <a:extLst>
              <a:ext uri="{FF2B5EF4-FFF2-40B4-BE49-F238E27FC236}">
                <a16:creationId xmlns:a16="http://schemas.microsoft.com/office/drawing/2014/main" id="{346A5DBF-0C8E-FE2C-15C9-CD767A13249F}"/>
              </a:ext>
            </a:extLst>
          </p:cNvPr>
          <p:cNvPicPr>
            <a:picLocks noChangeAspect="1"/>
          </p:cNvPicPr>
          <p:nvPr/>
        </p:nvPicPr>
        <p:blipFill>
          <a:blip r:embed="rId5"/>
          <a:stretch>
            <a:fillRect/>
          </a:stretch>
        </p:blipFill>
        <p:spPr>
          <a:xfrm>
            <a:off x="7443787" y="1247775"/>
            <a:ext cx="2847975" cy="2609850"/>
          </a:xfrm>
          <a:prstGeom prst="rect">
            <a:avLst/>
          </a:prstGeom>
        </p:spPr>
      </p:pic>
      <p:pic>
        <p:nvPicPr>
          <p:cNvPr id="15" name="Picture 14">
            <a:extLst>
              <a:ext uri="{FF2B5EF4-FFF2-40B4-BE49-F238E27FC236}">
                <a16:creationId xmlns:a16="http://schemas.microsoft.com/office/drawing/2014/main" id="{24834AB0-9D6D-4C06-428A-7EC15C6FFDA0}"/>
              </a:ext>
            </a:extLst>
          </p:cNvPr>
          <p:cNvPicPr>
            <a:picLocks noChangeAspect="1"/>
          </p:cNvPicPr>
          <p:nvPr/>
        </p:nvPicPr>
        <p:blipFill>
          <a:blip r:embed="rId6"/>
          <a:stretch>
            <a:fillRect/>
          </a:stretch>
        </p:blipFill>
        <p:spPr>
          <a:xfrm>
            <a:off x="1614487" y="3957637"/>
            <a:ext cx="3076575" cy="2524125"/>
          </a:xfrm>
          <a:prstGeom prst="rect">
            <a:avLst/>
          </a:prstGeom>
        </p:spPr>
      </p:pic>
      <p:pic>
        <p:nvPicPr>
          <p:cNvPr id="17" name="Picture 16">
            <a:extLst>
              <a:ext uri="{FF2B5EF4-FFF2-40B4-BE49-F238E27FC236}">
                <a16:creationId xmlns:a16="http://schemas.microsoft.com/office/drawing/2014/main" id="{4A6BA6CC-192B-A467-5FD4-4A98EF1F0915}"/>
              </a:ext>
            </a:extLst>
          </p:cNvPr>
          <p:cNvPicPr>
            <a:picLocks noChangeAspect="1"/>
          </p:cNvPicPr>
          <p:nvPr/>
        </p:nvPicPr>
        <p:blipFill>
          <a:blip r:embed="rId7"/>
          <a:stretch>
            <a:fillRect/>
          </a:stretch>
        </p:blipFill>
        <p:spPr>
          <a:xfrm>
            <a:off x="4600575" y="4029075"/>
            <a:ext cx="5772150" cy="2305050"/>
          </a:xfrm>
          <a:prstGeom prst="rect">
            <a:avLst/>
          </a:prstGeom>
        </p:spPr>
      </p:pic>
    </p:spTree>
    <p:extLst>
      <p:ext uri="{BB962C8B-B14F-4D97-AF65-F5344CB8AC3E}">
        <p14:creationId xmlns:p14="http://schemas.microsoft.com/office/powerpoint/2010/main" val="12664783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0B392636-A145-70B5-C02C-7C9F22F5F7E2}"/>
              </a:ext>
            </a:extLst>
          </p:cNvPr>
          <p:cNvPicPr>
            <a:picLocks noChangeAspect="1"/>
          </p:cNvPicPr>
          <p:nvPr/>
        </p:nvPicPr>
        <p:blipFill>
          <a:blip r:embed="rId9"/>
          <a:stretch>
            <a:fillRect/>
          </a:stretch>
        </p:blipFill>
        <p:spPr>
          <a:xfrm>
            <a:off x="1176337" y="2695576"/>
            <a:ext cx="3470603" cy="2900362"/>
          </a:xfrm>
          <a:prstGeom prst="rect">
            <a:avLst/>
          </a:prstGeom>
        </p:spPr>
      </p:pic>
      <p:pic>
        <p:nvPicPr>
          <p:cNvPr id="8" name="Picture 7" descr="Logo&#10;&#10;Description automatically generated">
            <a:extLst>
              <a:ext uri="{FF2B5EF4-FFF2-40B4-BE49-F238E27FC236}">
                <a16:creationId xmlns:a16="http://schemas.microsoft.com/office/drawing/2014/main" id="{1642971C-74BB-A70A-D33F-822ABF6EDF0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048668" y="1876730"/>
            <a:ext cx="1161745" cy="1161745"/>
          </a:xfrm>
          <a:prstGeom prst="rect">
            <a:avLst/>
          </a:prstGeom>
        </p:spPr>
      </p:pic>
      <p:sp>
        <p:nvSpPr>
          <p:cNvPr id="10" name="Rectangle: Rounded Corners 9">
            <a:extLst>
              <a:ext uri="{FF2B5EF4-FFF2-40B4-BE49-F238E27FC236}">
                <a16:creationId xmlns:a16="http://schemas.microsoft.com/office/drawing/2014/main" id="{5DFD3896-6FB5-4C7B-5FF5-854B066B75FA}"/>
              </a:ext>
            </a:extLst>
          </p:cNvPr>
          <p:cNvSpPr/>
          <p:nvPr/>
        </p:nvSpPr>
        <p:spPr>
          <a:xfrm>
            <a:off x="5172372" y="2669743"/>
            <a:ext cx="6114753" cy="2159432"/>
          </a:xfrm>
          <a:custGeom>
            <a:avLst/>
            <a:gdLst>
              <a:gd name="connsiteX0" fmla="*/ 0 w 6114753"/>
              <a:gd name="connsiteY0" fmla="*/ 359913 h 2159432"/>
              <a:gd name="connsiteX1" fmla="*/ 359913 w 6114753"/>
              <a:gd name="connsiteY1" fmla="*/ 0 h 2159432"/>
              <a:gd name="connsiteX2" fmla="*/ 1142177 w 6114753"/>
              <a:gd name="connsiteY2" fmla="*/ 0 h 2159432"/>
              <a:gd name="connsiteX3" fmla="*/ 1870493 w 6114753"/>
              <a:gd name="connsiteY3" fmla="*/ 0 h 2159432"/>
              <a:gd name="connsiteX4" fmla="*/ 2544858 w 6114753"/>
              <a:gd name="connsiteY4" fmla="*/ 0 h 2159432"/>
              <a:gd name="connsiteX5" fmla="*/ 3219224 w 6114753"/>
              <a:gd name="connsiteY5" fmla="*/ 0 h 2159432"/>
              <a:gd name="connsiteX6" fmla="*/ 3731742 w 6114753"/>
              <a:gd name="connsiteY6" fmla="*/ 0 h 2159432"/>
              <a:gd name="connsiteX7" fmla="*/ 4298210 w 6114753"/>
              <a:gd name="connsiteY7" fmla="*/ 0 h 2159432"/>
              <a:gd name="connsiteX8" fmla="*/ 4918626 w 6114753"/>
              <a:gd name="connsiteY8" fmla="*/ 0 h 2159432"/>
              <a:gd name="connsiteX9" fmla="*/ 5754840 w 6114753"/>
              <a:gd name="connsiteY9" fmla="*/ 0 h 2159432"/>
              <a:gd name="connsiteX10" fmla="*/ 6114753 w 6114753"/>
              <a:gd name="connsiteY10" fmla="*/ 359913 h 2159432"/>
              <a:gd name="connsiteX11" fmla="*/ 6114753 w 6114753"/>
              <a:gd name="connsiteY11" fmla="*/ 810990 h 2159432"/>
              <a:gd name="connsiteX12" fmla="*/ 6114753 w 6114753"/>
              <a:gd name="connsiteY12" fmla="*/ 1305254 h 2159432"/>
              <a:gd name="connsiteX13" fmla="*/ 6114753 w 6114753"/>
              <a:gd name="connsiteY13" fmla="*/ 1799519 h 2159432"/>
              <a:gd name="connsiteX14" fmla="*/ 5754840 w 6114753"/>
              <a:gd name="connsiteY14" fmla="*/ 2159432 h 2159432"/>
              <a:gd name="connsiteX15" fmla="*/ 4972576 w 6114753"/>
              <a:gd name="connsiteY15" fmla="*/ 2159432 h 2159432"/>
              <a:gd name="connsiteX16" fmla="*/ 4352159 w 6114753"/>
              <a:gd name="connsiteY16" fmla="*/ 2159432 h 2159432"/>
              <a:gd name="connsiteX17" fmla="*/ 3731742 w 6114753"/>
              <a:gd name="connsiteY17" fmla="*/ 2159432 h 2159432"/>
              <a:gd name="connsiteX18" fmla="*/ 3003427 w 6114753"/>
              <a:gd name="connsiteY18" fmla="*/ 2159432 h 2159432"/>
              <a:gd name="connsiteX19" fmla="*/ 2490909 w 6114753"/>
              <a:gd name="connsiteY19" fmla="*/ 2159432 h 2159432"/>
              <a:gd name="connsiteX20" fmla="*/ 1708645 w 6114753"/>
              <a:gd name="connsiteY20" fmla="*/ 2159432 h 2159432"/>
              <a:gd name="connsiteX21" fmla="*/ 1196127 w 6114753"/>
              <a:gd name="connsiteY21" fmla="*/ 2159432 h 2159432"/>
              <a:gd name="connsiteX22" fmla="*/ 359913 w 6114753"/>
              <a:gd name="connsiteY22" fmla="*/ 2159432 h 2159432"/>
              <a:gd name="connsiteX23" fmla="*/ 0 w 6114753"/>
              <a:gd name="connsiteY23" fmla="*/ 1799519 h 2159432"/>
              <a:gd name="connsiteX24" fmla="*/ 0 w 6114753"/>
              <a:gd name="connsiteY24" fmla="*/ 1319650 h 2159432"/>
              <a:gd name="connsiteX25" fmla="*/ 0 w 6114753"/>
              <a:gd name="connsiteY25" fmla="*/ 825386 h 2159432"/>
              <a:gd name="connsiteX26" fmla="*/ 0 w 6114753"/>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4753" h="2159432" fill="none" extrusionOk="0">
                <a:moveTo>
                  <a:pt x="0" y="359913"/>
                </a:moveTo>
                <a:cubicBezTo>
                  <a:pt x="10100" y="127597"/>
                  <a:pt x="167492" y="-14504"/>
                  <a:pt x="359913" y="0"/>
                </a:cubicBezTo>
                <a:cubicBezTo>
                  <a:pt x="559347" y="-13746"/>
                  <a:pt x="977965" y="26090"/>
                  <a:pt x="1142177" y="0"/>
                </a:cubicBezTo>
                <a:cubicBezTo>
                  <a:pt x="1306389" y="-26090"/>
                  <a:pt x="1684790" y="-16328"/>
                  <a:pt x="1870493" y="0"/>
                </a:cubicBezTo>
                <a:cubicBezTo>
                  <a:pt x="2056196" y="16328"/>
                  <a:pt x="2228745" y="-6152"/>
                  <a:pt x="2544858" y="0"/>
                </a:cubicBezTo>
                <a:cubicBezTo>
                  <a:pt x="2860972" y="6152"/>
                  <a:pt x="2935497" y="8666"/>
                  <a:pt x="3219224" y="0"/>
                </a:cubicBezTo>
                <a:cubicBezTo>
                  <a:pt x="3502951" y="-8666"/>
                  <a:pt x="3576221" y="598"/>
                  <a:pt x="3731742" y="0"/>
                </a:cubicBezTo>
                <a:cubicBezTo>
                  <a:pt x="3887263" y="-598"/>
                  <a:pt x="4116053" y="5563"/>
                  <a:pt x="4298210" y="0"/>
                </a:cubicBezTo>
                <a:cubicBezTo>
                  <a:pt x="4480367" y="-5563"/>
                  <a:pt x="4751794" y="9333"/>
                  <a:pt x="4918626" y="0"/>
                </a:cubicBezTo>
                <a:cubicBezTo>
                  <a:pt x="5085458" y="-9333"/>
                  <a:pt x="5346611" y="26966"/>
                  <a:pt x="5754840" y="0"/>
                </a:cubicBezTo>
                <a:cubicBezTo>
                  <a:pt x="5915539" y="-10528"/>
                  <a:pt x="6136563" y="153161"/>
                  <a:pt x="6114753" y="359913"/>
                </a:cubicBezTo>
                <a:cubicBezTo>
                  <a:pt x="6102233" y="557188"/>
                  <a:pt x="6098453" y="690561"/>
                  <a:pt x="6114753" y="810990"/>
                </a:cubicBezTo>
                <a:cubicBezTo>
                  <a:pt x="6131053" y="931419"/>
                  <a:pt x="6120789" y="1153244"/>
                  <a:pt x="6114753" y="1305254"/>
                </a:cubicBezTo>
                <a:cubicBezTo>
                  <a:pt x="6108717" y="1457264"/>
                  <a:pt x="6114825" y="1653431"/>
                  <a:pt x="6114753" y="1799519"/>
                </a:cubicBezTo>
                <a:cubicBezTo>
                  <a:pt x="6070255" y="1991905"/>
                  <a:pt x="5978007" y="2125151"/>
                  <a:pt x="5754840" y="2159432"/>
                </a:cubicBezTo>
                <a:cubicBezTo>
                  <a:pt x="5501710" y="2177240"/>
                  <a:pt x="5263401" y="2134704"/>
                  <a:pt x="4972576" y="2159432"/>
                </a:cubicBezTo>
                <a:cubicBezTo>
                  <a:pt x="4681751" y="2184160"/>
                  <a:pt x="4522429" y="2173108"/>
                  <a:pt x="4352159" y="2159432"/>
                </a:cubicBezTo>
                <a:cubicBezTo>
                  <a:pt x="4181889" y="2145756"/>
                  <a:pt x="3880314" y="2151627"/>
                  <a:pt x="3731742" y="2159432"/>
                </a:cubicBezTo>
                <a:cubicBezTo>
                  <a:pt x="3583170" y="2167237"/>
                  <a:pt x="3255781" y="2152471"/>
                  <a:pt x="3003427" y="2159432"/>
                </a:cubicBezTo>
                <a:cubicBezTo>
                  <a:pt x="2751074" y="2166393"/>
                  <a:pt x="2669739" y="2176978"/>
                  <a:pt x="2490909" y="2159432"/>
                </a:cubicBezTo>
                <a:cubicBezTo>
                  <a:pt x="2312079" y="2141886"/>
                  <a:pt x="1979620" y="2176437"/>
                  <a:pt x="1708645" y="2159432"/>
                </a:cubicBezTo>
                <a:cubicBezTo>
                  <a:pt x="1437670" y="2142427"/>
                  <a:pt x="1438888" y="2135379"/>
                  <a:pt x="1196127" y="2159432"/>
                </a:cubicBezTo>
                <a:cubicBezTo>
                  <a:pt x="953366" y="2183485"/>
                  <a:pt x="549225" y="219222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114753" h="2159432" stroke="0" extrusionOk="0">
                <a:moveTo>
                  <a:pt x="0" y="359913"/>
                </a:moveTo>
                <a:cubicBezTo>
                  <a:pt x="-2640" y="146270"/>
                  <a:pt x="205665" y="-18697"/>
                  <a:pt x="359913" y="0"/>
                </a:cubicBezTo>
                <a:cubicBezTo>
                  <a:pt x="684356" y="-7382"/>
                  <a:pt x="921505" y="-22257"/>
                  <a:pt x="1088228" y="0"/>
                </a:cubicBezTo>
                <a:cubicBezTo>
                  <a:pt x="1254952" y="22257"/>
                  <a:pt x="1462097" y="-9102"/>
                  <a:pt x="1708645" y="0"/>
                </a:cubicBezTo>
                <a:cubicBezTo>
                  <a:pt x="1955193" y="9102"/>
                  <a:pt x="2268888" y="19261"/>
                  <a:pt x="2490909" y="0"/>
                </a:cubicBezTo>
                <a:cubicBezTo>
                  <a:pt x="2712930" y="-19261"/>
                  <a:pt x="2988062" y="28839"/>
                  <a:pt x="3219224" y="0"/>
                </a:cubicBezTo>
                <a:cubicBezTo>
                  <a:pt x="3450387" y="-28839"/>
                  <a:pt x="3758129" y="-26227"/>
                  <a:pt x="3893590" y="0"/>
                </a:cubicBezTo>
                <a:cubicBezTo>
                  <a:pt x="4029051" y="26227"/>
                  <a:pt x="4252798" y="21469"/>
                  <a:pt x="4406108" y="0"/>
                </a:cubicBezTo>
                <a:cubicBezTo>
                  <a:pt x="4559418" y="-21469"/>
                  <a:pt x="4767908" y="-9462"/>
                  <a:pt x="4918626" y="0"/>
                </a:cubicBezTo>
                <a:cubicBezTo>
                  <a:pt x="5069344" y="9462"/>
                  <a:pt x="5469003" y="-3244"/>
                  <a:pt x="5754840" y="0"/>
                </a:cubicBezTo>
                <a:cubicBezTo>
                  <a:pt x="5956069" y="9290"/>
                  <a:pt x="6120040" y="207810"/>
                  <a:pt x="6114753" y="359913"/>
                </a:cubicBezTo>
                <a:cubicBezTo>
                  <a:pt x="6093290" y="541046"/>
                  <a:pt x="6126356" y="676882"/>
                  <a:pt x="6114753" y="796593"/>
                </a:cubicBezTo>
                <a:cubicBezTo>
                  <a:pt x="6103150" y="916304"/>
                  <a:pt x="6126428" y="1110810"/>
                  <a:pt x="6114753" y="1262066"/>
                </a:cubicBezTo>
                <a:cubicBezTo>
                  <a:pt x="6103078" y="1413322"/>
                  <a:pt x="6092026" y="1534888"/>
                  <a:pt x="6114753" y="1799519"/>
                </a:cubicBezTo>
                <a:cubicBezTo>
                  <a:pt x="6075332" y="2002292"/>
                  <a:pt x="5927990" y="2125332"/>
                  <a:pt x="5754840" y="2159432"/>
                </a:cubicBezTo>
                <a:cubicBezTo>
                  <a:pt x="5552836" y="2171111"/>
                  <a:pt x="5462311" y="2136300"/>
                  <a:pt x="5242322" y="2159432"/>
                </a:cubicBezTo>
                <a:cubicBezTo>
                  <a:pt x="5022333" y="2182564"/>
                  <a:pt x="4705434" y="2183368"/>
                  <a:pt x="4514007" y="2159432"/>
                </a:cubicBezTo>
                <a:cubicBezTo>
                  <a:pt x="4322581" y="2135496"/>
                  <a:pt x="4118944" y="2138235"/>
                  <a:pt x="3947539" y="2159432"/>
                </a:cubicBezTo>
                <a:cubicBezTo>
                  <a:pt x="3776134" y="2180629"/>
                  <a:pt x="3537662" y="2184743"/>
                  <a:pt x="3327123" y="2159432"/>
                </a:cubicBezTo>
                <a:cubicBezTo>
                  <a:pt x="3116584" y="2134121"/>
                  <a:pt x="2912209" y="2165393"/>
                  <a:pt x="2598808" y="2159432"/>
                </a:cubicBezTo>
                <a:cubicBezTo>
                  <a:pt x="2285408" y="2153471"/>
                  <a:pt x="2180927" y="2152719"/>
                  <a:pt x="2032340" y="2159432"/>
                </a:cubicBezTo>
                <a:cubicBezTo>
                  <a:pt x="1883753" y="2166145"/>
                  <a:pt x="1648549" y="2169104"/>
                  <a:pt x="1465873" y="2159432"/>
                </a:cubicBezTo>
                <a:cubicBezTo>
                  <a:pt x="1283197" y="2149760"/>
                  <a:pt x="697088" y="216274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Mai biết bảo vệ của công vì bạn thực hiện đúng theo biển cấm không giẫm lên cỏ.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42753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0202444A-171A-04A4-FE9C-C620DF80845A}"/>
              </a:ext>
            </a:extLst>
          </p:cNvPr>
          <p:cNvPicPr>
            <a:picLocks noChangeAspect="1"/>
          </p:cNvPicPr>
          <p:nvPr/>
        </p:nvPicPr>
        <p:blipFill>
          <a:blip r:embed="rId9"/>
          <a:stretch>
            <a:fillRect/>
          </a:stretch>
        </p:blipFill>
        <p:spPr>
          <a:xfrm>
            <a:off x="933449" y="2162175"/>
            <a:ext cx="3761523" cy="3105150"/>
          </a:xfrm>
          <a:prstGeom prst="rect">
            <a:avLst/>
          </a:prstGeom>
        </p:spPr>
      </p:pic>
      <p:pic>
        <p:nvPicPr>
          <p:cNvPr id="14" name="Picture 13" descr="Icon&#10;&#10;Description automatically generated">
            <a:extLst>
              <a:ext uri="{FF2B5EF4-FFF2-40B4-BE49-F238E27FC236}">
                <a16:creationId xmlns:a16="http://schemas.microsoft.com/office/drawing/2014/main" id="{D7564DD8-16A9-D6FA-BE04-9F99FA3D73C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885072" y="1961021"/>
            <a:ext cx="1248904" cy="1248904"/>
          </a:xfrm>
          <a:prstGeom prst="rect">
            <a:avLst/>
          </a:prstGeom>
        </p:spPr>
      </p:pic>
      <p:sp>
        <p:nvSpPr>
          <p:cNvPr id="15" name="Rectangle: Rounded Corners 14">
            <a:extLst>
              <a:ext uri="{FF2B5EF4-FFF2-40B4-BE49-F238E27FC236}">
                <a16:creationId xmlns:a16="http://schemas.microsoft.com/office/drawing/2014/main" id="{5A5A1B20-FC87-35C3-A6FE-38CD7E73184A}"/>
              </a:ext>
            </a:extLst>
          </p:cNvPr>
          <p:cNvSpPr/>
          <p:nvPr/>
        </p:nvSpPr>
        <p:spPr>
          <a:xfrm>
            <a:off x="5172372" y="2669743"/>
            <a:ext cx="6276678" cy="2159432"/>
          </a:xfrm>
          <a:custGeom>
            <a:avLst/>
            <a:gdLst>
              <a:gd name="connsiteX0" fmla="*/ 0 w 6276678"/>
              <a:gd name="connsiteY0" fmla="*/ 359913 h 2159432"/>
              <a:gd name="connsiteX1" fmla="*/ 359913 w 6276678"/>
              <a:gd name="connsiteY1" fmla="*/ 0 h 2159432"/>
              <a:gd name="connsiteX2" fmla="*/ 1165657 w 6276678"/>
              <a:gd name="connsiteY2" fmla="*/ 0 h 2159432"/>
              <a:gd name="connsiteX3" fmla="*/ 1915832 w 6276678"/>
              <a:gd name="connsiteY3" fmla="*/ 0 h 2159432"/>
              <a:gd name="connsiteX4" fmla="*/ 2610438 w 6276678"/>
              <a:gd name="connsiteY4" fmla="*/ 0 h 2159432"/>
              <a:gd name="connsiteX5" fmla="*/ 3305045 w 6276678"/>
              <a:gd name="connsiteY5" fmla="*/ 0 h 2159432"/>
              <a:gd name="connsiteX6" fmla="*/ 3832946 w 6276678"/>
              <a:gd name="connsiteY6" fmla="*/ 0 h 2159432"/>
              <a:gd name="connsiteX7" fmla="*/ 4416415 w 6276678"/>
              <a:gd name="connsiteY7" fmla="*/ 0 h 2159432"/>
              <a:gd name="connsiteX8" fmla="*/ 5055453 w 6276678"/>
              <a:gd name="connsiteY8" fmla="*/ 0 h 2159432"/>
              <a:gd name="connsiteX9" fmla="*/ 5916765 w 6276678"/>
              <a:gd name="connsiteY9" fmla="*/ 0 h 2159432"/>
              <a:gd name="connsiteX10" fmla="*/ 6276678 w 6276678"/>
              <a:gd name="connsiteY10" fmla="*/ 359913 h 2159432"/>
              <a:gd name="connsiteX11" fmla="*/ 6276678 w 6276678"/>
              <a:gd name="connsiteY11" fmla="*/ 810990 h 2159432"/>
              <a:gd name="connsiteX12" fmla="*/ 6276678 w 6276678"/>
              <a:gd name="connsiteY12" fmla="*/ 1305254 h 2159432"/>
              <a:gd name="connsiteX13" fmla="*/ 6276678 w 6276678"/>
              <a:gd name="connsiteY13" fmla="*/ 1799519 h 2159432"/>
              <a:gd name="connsiteX14" fmla="*/ 5916765 w 6276678"/>
              <a:gd name="connsiteY14" fmla="*/ 2159432 h 2159432"/>
              <a:gd name="connsiteX15" fmla="*/ 5111021 w 6276678"/>
              <a:gd name="connsiteY15" fmla="*/ 2159432 h 2159432"/>
              <a:gd name="connsiteX16" fmla="*/ 4471983 w 6276678"/>
              <a:gd name="connsiteY16" fmla="*/ 2159432 h 2159432"/>
              <a:gd name="connsiteX17" fmla="*/ 3832946 w 6276678"/>
              <a:gd name="connsiteY17" fmla="*/ 2159432 h 2159432"/>
              <a:gd name="connsiteX18" fmla="*/ 3082770 w 6276678"/>
              <a:gd name="connsiteY18" fmla="*/ 2159432 h 2159432"/>
              <a:gd name="connsiteX19" fmla="*/ 2554870 w 6276678"/>
              <a:gd name="connsiteY19" fmla="*/ 2159432 h 2159432"/>
              <a:gd name="connsiteX20" fmla="*/ 1749126 w 6276678"/>
              <a:gd name="connsiteY20" fmla="*/ 2159432 h 2159432"/>
              <a:gd name="connsiteX21" fmla="*/ 1221225 w 6276678"/>
              <a:gd name="connsiteY21" fmla="*/ 2159432 h 2159432"/>
              <a:gd name="connsiteX22" fmla="*/ 359913 w 6276678"/>
              <a:gd name="connsiteY22" fmla="*/ 2159432 h 2159432"/>
              <a:gd name="connsiteX23" fmla="*/ 0 w 6276678"/>
              <a:gd name="connsiteY23" fmla="*/ 1799519 h 2159432"/>
              <a:gd name="connsiteX24" fmla="*/ 0 w 6276678"/>
              <a:gd name="connsiteY24" fmla="*/ 1319650 h 2159432"/>
              <a:gd name="connsiteX25" fmla="*/ 0 w 6276678"/>
              <a:gd name="connsiteY25" fmla="*/ 825386 h 2159432"/>
              <a:gd name="connsiteX26" fmla="*/ 0 w 6276678"/>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76678" h="2159432" fill="none" extrusionOk="0">
                <a:moveTo>
                  <a:pt x="0" y="359913"/>
                </a:moveTo>
                <a:cubicBezTo>
                  <a:pt x="10100" y="127597"/>
                  <a:pt x="167492" y="-14504"/>
                  <a:pt x="359913" y="0"/>
                </a:cubicBezTo>
                <a:cubicBezTo>
                  <a:pt x="705425" y="-339"/>
                  <a:pt x="914879" y="22080"/>
                  <a:pt x="1165657" y="0"/>
                </a:cubicBezTo>
                <a:cubicBezTo>
                  <a:pt x="1416435" y="-22080"/>
                  <a:pt x="1754882" y="-29549"/>
                  <a:pt x="1915832" y="0"/>
                </a:cubicBezTo>
                <a:cubicBezTo>
                  <a:pt x="2076783" y="29549"/>
                  <a:pt x="2322391" y="-5698"/>
                  <a:pt x="2610438" y="0"/>
                </a:cubicBezTo>
                <a:cubicBezTo>
                  <a:pt x="2898485" y="5698"/>
                  <a:pt x="3160327" y="33086"/>
                  <a:pt x="3305045" y="0"/>
                </a:cubicBezTo>
                <a:cubicBezTo>
                  <a:pt x="3449763" y="-33086"/>
                  <a:pt x="3670096" y="-20735"/>
                  <a:pt x="3832946" y="0"/>
                </a:cubicBezTo>
                <a:cubicBezTo>
                  <a:pt x="3995796" y="20735"/>
                  <a:pt x="4144487" y="12023"/>
                  <a:pt x="4416415" y="0"/>
                </a:cubicBezTo>
                <a:cubicBezTo>
                  <a:pt x="4688343" y="-12023"/>
                  <a:pt x="4858773" y="24622"/>
                  <a:pt x="5055453" y="0"/>
                </a:cubicBezTo>
                <a:cubicBezTo>
                  <a:pt x="5252133" y="-24622"/>
                  <a:pt x="5615437" y="11189"/>
                  <a:pt x="5916765" y="0"/>
                </a:cubicBezTo>
                <a:cubicBezTo>
                  <a:pt x="6077464" y="-10528"/>
                  <a:pt x="6298488" y="153161"/>
                  <a:pt x="6276678" y="359913"/>
                </a:cubicBezTo>
                <a:cubicBezTo>
                  <a:pt x="6264158" y="557188"/>
                  <a:pt x="6260378" y="690561"/>
                  <a:pt x="6276678" y="810990"/>
                </a:cubicBezTo>
                <a:cubicBezTo>
                  <a:pt x="6292978" y="931419"/>
                  <a:pt x="6282714" y="1153244"/>
                  <a:pt x="6276678" y="1305254"/>
                </a:cubicBezTo>
                <a:cubicBezTo>
                  <a:pt x="6270642" y="1457264"/>
                  <a:pt x="6276750" y="1653431"/>
                  <a:pt x="6276678" y="1799519"/>
                </a:cubicBezTo>
                <a:cubicBezTo>
                  <a:pt x="6232180" y="1991905"/>
                  <a:pt x="6139932" y="2125151"/>
                  <a:pt x="5916765" y="2159432"/>
                </a:cubicBezTo>
                <a:cubicBezTo>
                  <a:pt x="5751160" y="2176950"/>
                  <a:pt x="5398924" y="2130052"/>
                  <a:pt x="5111021" y="2159432"/>
                </a:cubicBezTo>
                <a:cubicBezTo>
                  <a:pt x="4823118" y="2188812"/>
                  <a:pt x="4769995" y="2136203"/>
                  <a:pt x="4471983" y="2159432"/>
                </a:cubicBezTo>
                <a:cubicBezTo>
                  <a:pt x="4173971" y="2182661"/>
                  <a:pt x="3981815" y="2128830"/>
                  <a:pt x="3832946" y="2159432"/>
                </a:cubicBezTo>
                <a:cubicBezTo>
                  <a:pt x="3684077" y="2190034"/>
                  <a:pt x="3303744" y="2152109"/>
                  <a:pt x="3082770" y="2159432"/>
                </a:cubicBezTo>
                <a:cubicBezTo>
                  <a:pt x="2861796" y="2166755"/>
                  <a:pt x="2777646" y="2179240"/>
                  <a:pt x="2554870" y="2159432"/>
                </a:cubicBezTo>
                <a:cubicBezTo>
                  <a:pt x="2332094" y="2139624"/>
                  <a:pt x="2064619" y="2132048"/>
                  <a:pt x="1749126" y="2159432"/>
                </a:cubicBezTo>
                <a:cubicBezTo>
                  <a:pt x="1433633" y="2186816"/>
                  <a:pt x="1463300" y="2173690"/>
                  <a:pt x="1221225" y="2159432"/>
                </a:cubicBezTo>
                <a:cubicBezTo>
                  <a:pt x="979150" y="2145174"/>
                  <a:pt x="741058" y="211798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276678" h="2159432" stroke="0" extrusionOk="0">
                <a:moveTo>
                  <a:pt x="0" y="359913"/>
                </a:moveTo>
                <a:cubicBezTo>
                  <a:pt x="-2640" y="146270"/>
                  <a:pt x="205665" y="-18697"/>
                  <a:pt x="359913" y="0"/>
                </a:cubicBezTo>
                <a:cubicBezTo>
                  <a:pt x="706521" y="16208"/>
                  <a:pt x="762802" y="-22619"/>
                  <a:pt x="1110088" y="0"/>
                </a:cubicBezTo>
                <a:cubicBezTo>
                  <a:pt x="1457375" y="22619"/>
                  <a:pt x="1510215" y="8187"/>
                  <a:pt x="1749126" y="0"/>
                </a:cubicBezTo>
                <a:cubicBezTo>
                  <a:pt x="1988037" y="-8187"/>
                  <a:pt x="2162474" y="23649"/>
                  <a:pt x="2554870" y="0"/>
                </a:cubicBezTo>
                <a:cubicBezTo>
                  <a:pt x="2947266" y="-23649"/>
                  <a:pt x="3024429" y="15522"/>
                  <a:pt x="3305045" y="0"/>
                </a:cubicBezTo>
                <a:cubicBezTo>
                  <a:pt x="3585662" y="-15522"/>
                  <a:pt x="3802896" y="-25971"/>
                  <a:pt x="3999651" y="0"/>
                </a:cubicBezTo>
                <a:cubicBezTo>
                  <a:pt x="4196406" y="25971"/>
                  <a:pt x="4331295" y="-139"/>
                  <a:pt x="4527552" y="0"/>
                </a:cubicBezTo>
                <a:cubicBezTo>
                  <a:pt x="4723809" y="139"/>
                  <a:pt x="4874758" y="-3662"/>
                  <a:pt x="5055453" y="0"/>
                </a:cubicBezTo>
                <a:cubicBezTo>
                  <a:pt x="5236148" y="3662"/>
                  <a:pt x="5706868" y="-13017"/>
                  <a:pt x="5916765" y="0"/>
                </a:cubicBezTo>
                <a:cubicBezTo>
                  <a:pt x="6117994" y="9290"/>
                  <a:pt x="6281965" y="207810"/>
                  <a:pt x="6276678" y="359913"/>
                </a:cubicBezTo>
                <a:cubicBezTo>
                  <a:pt x="6255215" y="541046"/>
                  <a:pt x="6288281" y="676882"/>
                  <a:pt x="6276678" y="796593"/>
                </a:cubicBezTo>
                <a:cubicBezTo>
                  <a:pt x="6265075" y="916304"/>
                  <a:pt x="6288353" y="1110810"/>
                  <a:pt x="6276678" y="1262066"/>
                </a:cubicBezTo>
                <a:cubicBezTo>
                  <a:pt x="6265003" y="1413322"/>
                  <a:pt x="6253951" y="1534888"/>
                  <a:pt x="6276678" y="1799519"/>
                </a:cubicBezTo>
                <a:cubicBezTo>
                  <a:pt x="6237257" y="2002292"/>
                  <a:pt x="6089915" y="2125332"/>
                  <a:pt x="5916765" y="2159432"/>
                </a:cubicBezTo>
                <a:cubicBezTo>
                  <a:pt x="5671223" y="2145038"/>
                  <a:pt x="5511342" y="2185737"/>
                  <a:pt x="5388864" y="2159432"/>
                </a:cubicBezTo>
                <a:cubicBezTo>
                  <a:pt x="5266386" y="2133127"/>
                  <a:pt x="4980331" y="2149248"/>
                  <a:pt x="4638689" y="2159432"/>
                </a:cubicBezTo>
                <a:cubicBezTo>
                  <a:pt x="4297047" y="2169616"/>
                  <a:pt x="4190723" y="2180499"/>
                  <a:pt x="4055220" y="2159432"/>
                </a:cubicBezTo>
                <a:cubicBezTo>
                  <a:pt x="3919717" y="2138365"/>
                  <a:pt x="3611934" y="2184979"/>
                  <a:pt x="3416182" y="2159432"/>
                </a:cubicBezTo>
                <a:cubicBezTo>
                  <a:pt x="3220430" y="2133885"/>
                  <a:pt x="2891756" y="2183609"/>
                  <a:pt x="2666007" y="2159432"/>
                </a:cubicBezTo>
                <a:cubicBezTo>
                  <a:pt x="2440258" y="2135255"/>
                  <a:pt x="2316090" y="2155933"/>
                  <a:pt x="2082537" y="2159432"/>
                </a:cubicBezTo>
                <a:cubicBezTo>
                  <a:pt x="1848984" y="2162932"/>
                  <a:pt x="1684034" y="2132925"/>
                  <a:pt x="1499068" y="2159432"/>
                </a:cubicBezTo>
                <a:cubicBezTo>
                  <a:pt x="1314102" y="2185939"/>
                  <a:pt x="614839" y="217503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nam chưa biết bảo vệ của công vì bạn dùng vòi nước xong không chịu khóa vòi nước. </a:t>
            </a:r>
            <a:endPar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85420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362">
                                          <p:stCondLst>
                                            <p:cond delay="0"/>
                                          </p:stCondLst>
                                        </p:cTn>
                                        <p:tgtEl>
                                          <p:spTgt spid="14"/>
                                        </p:tgtEl>
                                      </p:cBhvr>
                                    </p:animEffect>
                                    <p:anim calcmode="lin" valueType="num">
                                      <p:cBhvr>
                                        <p:cTn id="8" dur="1139"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4"/>
                                        </p:tgtEl>
                                        <p:attrNameLst>
                                          <p:attrName>ppt_y</p:attrName>
                                        </p:attrNameLst>
                                      </p:cBhvr>
                                      <p:tavLst>
                                        <p:tav tm="0" fmla="#ppt_y-sin(pi*$)/81">
                                          <p:val>
                                            <p:fltVal val="0"/>
                                          </p:val>
                                        </p:tav>
                                        <p:tav tm="100000">
                                          <p:val>
                                            <p:fltVal val="1"/>
                                          </p:val>
                                        </p:tav>
                                      </p:tavLst>
                                    </p:anim>
                                    <p:animScale>
                                      <p:cBhvr>
                                        <p:cTn id="13" dur="16">
                                          <p:stCondLst>
                                            <p:cond delay="406"/>
                                          </p:stCondLst>
                                        </p:cTn>
                                        <p:tgtEl>
                                          <p:spTgt spid="14"/>
                                        </p:tgtEl>
                                      </p:cBhvr>
                                      <p:to x="100000" y="60000"/>
                                    </p:animScale>
                                    <p:animScale>
                                      <p:cBhvr>
                                        <p:cTn id="14" dur="104" decel="50000">
                                          <p:stCondLst>
                                            <p:cond delay="423"/>
                                          </p:stCondLst>
                                        </p:cTn>
                                        <p:tgtEl>
                                          <p:spTgt spid="14"/>
                                        </p:tgtEl>
                                      </p:cBhvr>
                                      <p:to x="100000" y="100000"/>
                                    </p:animScale>
                                    <p:animScale>
                                      <p:cBhvr>
                                        <p:cTn id="15" dur="16">
                                          <p:stCondLst>
                                            <p:cond delay="820"/>
                                          </p:stCondLst>
                                        </p:cTn>
                                        <p:tgtEl>
                                          <p:spTgt spid="14"/>
                                        </p:tgtEl>
                                      </p:cBhvr>
                                      <p:to x="100000" y="80000"/>
                                    </p:animScale>
                                    <p:animScale>
                                      <p:cBhvr>
                                        <p:cTn id="16" dur="104" decel="50000">
                                          <p:stCondLst>
                                            <p:cond delay="836"/>
                                          </p:stCondLst>
                                        </p:cTn>
                                        <p:tgtEl>
                                          <p:spTgt spid="14"/>
                                        </p:tgtEl>
                                      </p:cBhvr>
                                      <p:to x="100000" y="100000"/>
                                    </p:animScale>
                                    <p:animScale>
                                      <p:cBhvr>
                                        <p:cTn id="17" dur="16">
                                          <p:stCondLst>
                                            <p:cond delay="1026"/>
                                          </p:stCondLst>
                                        </p:cTn>
                                        <p:tgtEl>
                                          <p:spTgt spid="14"/>
                                        </p:tgtEl>
                                      </p:cBhvr>
                                      <p:to x="100000" y="90000"/>
                                    </p:animScale>
                                    <p:animScale>
                                      <p:cBhvr>
                                        <p:cTn id="18" dur="104" decel="50000">
                                          <p:stCondLst>
                                            <p:cond delay="1042"/>
                                          </p:stCondLst>
                                        </p:cTn>
                                        <p:tgtEl>
                                          <p:spTgt spid="14"/>
                                        </p:tgtEl>
                                      </p:cBhvr>
                                      <p:to x="100000" y="100000"/>
                                    </p:animScale>
                                    <p:animScale>
                                      <p:cBhvr>
                                        <p:cTn id="19" dur="16">
                                          <p:stCondLst>
                                            <p:cond delay="1130"/>
                                          </p:stCondLst>
                                        </p:cTn>
                                        <p:tgtEl>
                                          <p:spTgt spid="14"/>
                                        </p:tgtEl>
                                      </p:cBhvr>
                                      <p:to x="100000" y="95000"/>
                                    </p:animScale>
                                    <p:animScale>
                                      <p:cBhvr>
                                        <p:cTn id="20" dur="104" decel="50000">
                                          <p:stCondLst>
                                            <p:cond delay="1146"/>
                                          </p:stCondLst>
                                        </p:cTn>
                                        <p:tgtEl>
                                          <p:spTgt spid="1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D26D4721-25E5-86C5-6F13-FAD9864639E0}"/>
              </a:ext>
            </a:extLst>
          </p:cNvPr>
          <p:cNvPicPr>
            <a:picLocks noChangeAspect="1"/>
          </p:cNvPicPr>
          <p:nvPr/>
        </p:nvPicPr>
        <p:blipFill>
          <a:blip r:embed="rId9"/>
          <a:stretch>
            <a:fillRect/>
          </a:stretch>
        </p:blipFill>
        <p:spPr>
          <a:xfrm>
            <a:off x="1181099" y="2724150"/>
            <a:ext cx="3178499" cy="2962275"/>
          </a:xfrm>
          <a:prstGeom prst="rect">
            <a:avLst/>
          </a:prstGeom>
        </p:spPr>
      </p:pic>
      <p:pic>
        <p:nvPicPr>
          <p:cNvPr id="11" name="Picture 10" descr="Icon&#10;&#10;Description automatically generated">
            <a:extLst>
              <a:ext uri="{FF2B5EF4-FFF2-40B4-BE49-F238E27FC236}">
                <a16:creationId xmlns:a16="http://schemas.microsoft.com/office/drawing/2014/main" id="{C9343B20-E544-D476-E530-BEA17EBC0AB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08497" y="3237371"/>
            <a:ext cx="1248904" cy="1248904"/>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72372" y="2514600"/>
            <a:ext cx="5924253" cy="1933575"/>
          </a:xfrm>
          <a:custGeom>
            <a:avLst/>
            <a:gdLst>
              <a:gd name="connsiteX0" fmla="*/ 0 w 5924253"/>
              <a:gd name="connsiteY0" fmla="*/ 322269 h 1933575"/>
              <a:gd name="connsiteX1" fmla="*/ 322269 w 5924253"/>
              <a:gd name="connsiteY1" fmla="*/ 0 h 1933575"/>
              <a:gd name="connsiteX2" fmla="*/ 823842 w 5924253"/>
              <a:gd name="connsiteY2" fmla="*/ 0 h 1933575"/>
              <a:gd name="connsiteX3" fmla="*/ 1325415 w 5924253"/>
              <a:gd name="connsiteY3" fmla="*/ 0 h 1933575"/>
              <a:gd name="connsiteX4" fmla="*/ 1879785 w 5924253"/>
              <a:gd name="connsiteY4" fmla="*/ 0 h 1933575"/>
              <a:gd name="connsiteX5" fmla="*/ 2592546 w 5924253"/>
              <a:gd name="connsiteY5" fmla="*/ 0 h 1933575"/>
              <a:gd name="connsiteX6" fmla="*/ 3252511 w 5924253"/>
              <a:gd name="connsiteY6" fmla="*/ 0 h 1933575"/>
              <a:gd name="connsiteX7" fmla="*/ 3912475 w 5924253"/>
              <a:gd name="connsiteY7" fmla="*/ 0 h 1933575"/>
              <a:gd name="connsiteX8" fmla="*/ 4414048 w 5924253"/>
              <a:gd name="connsiteY8" fmla="*/ 0 h 1933575"/>
              <a:gd name="connsiteX9" fmla="*/ 4968418 w 5924253"/>
              <a:gd name="connsiteY9" fmla="*/ 0 h 1933575"/>
              <a:gd name="connsiteX10" fmla="*/ 5601984 w 5924253"/>
              <a:gd name="connsiteY10" fmla="*/ 0 h 1933575"/>
              <a:gd name="connsiteX11" fmla="*/ 5924253 w 5924253"/>
              <a:gd name="connsiteY11" fmla="*/ 322269 h 1933575"/>
              <a:gd name="connsiteX12" fmla="*/ 5924253 w 5924253"/>
              <a:gd name="connsiteY12" fmla="*/ 992568 h 1933575"/>
              <a:gd name="connsiteX13" fmla="*/ 5924253 w 5924253"/>
              <a:gd name="connsiteY13" fmla="*/ 1611306 h 1933575"/>
              <a:gd name="connsiteX14" fmla="*/ 5601984 w 5924253"/>
              <a:gd name="connsiteY14" fmla="*/ 1933575 h 1933575"/>
              <a:gd name="connsiteX15" fmla="*/ 4889222 w 5924253"/>
              <a:gd name="connsiteY15" fmla="*/ 1933575 h 1933575"/>
              <a:gd name="connsiteX16" fmla="*/ 4387650 w 5924253"/>
              <a:gd name="connsiteY16" fmla="*/ 1933575 h 1933575"/>
              <a:gd name="connsiteX17" fmla="*/ 3780482 w 5924253"/>
              <a:gd name="connsiteY17" fmla="*/ 1933575 h 1933575"/>
              <a:gd name="connsiteX18" fmla="*/ 3173315 w 5924253"/>
              <a:gd name="connsiteY18" fmla="*/ 1933575 h 1933575"/>
              <a:gd name="connsiteX19" fmla="*/ 2566148 w 5924253"/>
              <a:gd name="connsiteY19" fmla="*/ 1933575 h 1933575"/>
              <a:gd name="connsiteX20" fmla="*/ 1853386 w 5924253"/>
              <a:gd name="connsiteY20" fmla="*/ 1933575 h 1933575"/>
              <a:gd name="connsiteX21" fmla="*/ 1351813 w 5924253"/>
              <a:gd name="connsiteY21" fmla="*/ 1933575 h 1933575"/>
              <a:gd name="connsiteX22" fmla="*/ 322269 w 5924253"/>
              <a:gd name="connsiteY22" fmla="*/ 1933575 h 1933575"/>
              <a:gd name="connsiteX23" fmla="*/ 0 w 5924253"/>
              <a:gd name="connsiteY23" fmla="*/ 1611306 h 1933575"/>
              <a:gd name="connsiteX24" fmla="*/ 0 w 5924253"/>
              <a:gd name="connsiteY24" fmla="*/ 979678 h 1933575"/>
              <a:gd name="connsiteX25" fmla="*/ 0 w 5924253"/>
              <a:gd name="connsiteY25" fmla="*/ 322269 h 19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24253" h="1933575" fill="none" extrusionOk="0">
                <a:moveTo>
                  <a:pt x="0" y="322269"/>
                </a:moveTo>
                <a:cubicBezTo>
                  <a:pt x="-12422" y="160606"/>
                  <a:pt x="157918" y="9925"/>
                  <a:pt x="322269" y="0"/>
                </a:cubicBezTo>
                <a:cubicBezTo>
                  <a:pt x="517396" y="-11903"/>
                  <a:pt x="678174" y="23624"/>
                  <a:pt x="823842" y="0"/>
                </a:cubicBezTo>
                <a:cubicBezTo>
                  <a:pt x="969510" y="-23624"/>
                  <a:pt x="1138027" y="19170"/>
                  <a:pt x="1325415" y="0"/>
                </a:cubicBezTo>
                <a:cubicBezTo>
                  <a:pt x="1512803" y="-19170"/>
                  <a:pt x="1756530" y="7153"/>
                  <a:pt x="1879785" y="0"/>
                </a:cubicBezTo>
                <a:cubicBezTo>
                  <a:pt x="2003040" y="-7153"/>
                  <a:pt x="2330765" y="2753"/>
                  <a:pt x="2592546" y="0"/>
                </a:cubicBezTo>
                <a:cubicBezTo>
                  <a:pt x="2854327" y="-2753"/>
                  <a:pt x="3113549" y="29016"/>
                  <a:pt x="3252511" y="0"/>
                </a:cubicBezTo>
                <a:cubicBezTo>
                  <a:pt x="3391474" y="-29016"/>
                  <a:pt x="3771317" y="-10631"/>
                  <a:pt x="3912475" y="0"/>
                </a:cubicBezTo>
                <a:cubicBezTo>
                  <a:pt x="4053633" y="10631"/>
                  <a:pt x="4189772" y="-10006"/>
                  <a:pt x="4414048" y="0"/>
                </a:cubicBezTo>
                <a:cubicBezTo>
                  <a:pt x="4638324" y="10006"/>
                  <a:pt x="4852487" y="-17528"/>
                  <a:pt x="4968418" y="0"/>
                </a:cubicBezTo>
                <a:cubicBezTo>
                  <a:pt x="5084349" y="17528"/>
                  <a:pt x="5353227" y="-15478"/>
                  <a:pt x="5601984" y="0"/>
                </a:cubicBezTo>
                <a:cubicBezTo>
                  <a:pt x="5789726" y="-12313"/>
                  <a:pt x="5951161" y="143577"/>
                  <a:pt x="5924253" y="322269"/>
                </a:cubicBezTo>
                <a:cubicBezTo>
                  <a:pt x="5920393" y="602028"/>
                  <a:pt x="5946743" y="803215"/>
                  <a:pt x="5924253" y="992568"/>
                </a:cubicBezTo>
                <a:cubicBezTo>
                  <a:pt x="5901763" y="1181921"/>
                  <a:pt x="5908507" y="1394724"/>
                  <a:pt x="5924253" y="1611306"/>
                </a:cubicBezTo>
                <a:cubicBezTo>
                  <a:pt x="5927698" y="1794725"/>
                  <a:pt x="5752833" y="1899162"/>
                  <a:pt x="5601984" y="1933575"/>
                </a:cubicBezTo>
                <a:cubicBezTo>
                  <a:pt x="5348748" y="1909776"/>
                  <a:pt x="5062241" y="1901154"/>
                  <a:pt x="4889222" y="1933575"/>
                </a:cubicBezTo>
                <a:cubicBezTo>
                  <a:pt x="4716203" y="1965996"/>
                  <a:pt x="4540247" y="1916574"/>
                  <a:pt x="4387650" y="1933575"/>
                </a:cubicBezTo>
                <a:cubicBezTo>
                  <a:pt x="4235053" y="1950576"/>
                  <a:pt x="3969660" y="1913935"/>
                  <a:pt x="3780482" y="1933575"/>
                </a:cubicBezTo>
                <a:cubicBezTo>
                  <a:pt x="3591304" y="1953215"/>
                  <a:pt x="3451886" y="1903620"/>
                  <a:pt x="3173315" y="1933575"/>
                </a:cubicBezTo>
                <a:cubicBezTo>
                  <a:pt x="2894744" y="1963530"/>
                  <a:pt x="2830403" y="1925505"/>
                  <a:pt x="2566148" y="1933575"/>
                </a:cubicBezTo>
                <a:cubicBezTo>
                  <a:pt x="2301893" y="1941645"/>
                  <a:pt x="2005998" y="1946657"/>
                  <a:pt x="1853386" y="1933575"/>
                </a:cubicBezTo>
                <a:cubicBezTo>
                  <a:pt x="1700774" y="1920493"/>
                  <a:pt x="1549969" y="1940873"/>
                  <a:pt x="1351813" y="1933575"/>
                </a:cubicBezTo>
                <a:cubicBezTo>
                  <a:pt x="1153657" y="1926277"/>
                  <a:pt x="750950" y="1948907"/>
                  <a:pt x="322269" y="1933575"/>
                </a:cubicBezTo>
                <a:cubicBezTo>
                  <a:pt x="144198" y="1893874"/>
                  <a:pt x="-36933" y="1778989"/>
                  <a:pt x="0" y="1611306"/>
                </a:cubicBezTo>
                <a:cubicBezTo>
                  <a:pt x="-30417" y="1304527"/>
                  <a:pt x="-404" y="1208633"/>
                  <a:pt x="0" y="979678"/>
                </a:cubicBezTo>
                <a:cubicBezTo>
                  <a:pt x="404" y="750723"/>
                  <a:pt x="32551" y="557818"/>
                  <a:pt x="0" y="322269"/>
                </a:cubicBezTo>
                <a:close/>
              </a:path>
              <a:path w="5924253" h="1933575" stroke="0" extrusionOk="0">
                <a:moveTo>
                  <a:pt x="0" y="322269"/>
                </a:moveTo>
                <a:cubicBezTo>
                  <a:pt x="-2148" y="132185"/>
                  <a:pt x="160073" y="-6630"/>
                  <a:pt x="322269" y="0"/>
                </a:cubicBezTo>
                <a:cubicBezTo>
                  <a:pt x="519515" y="-5544"/>
                  <a:pt x="787094" y="11711"/>
                  <a:pt x="1035031" y="0"/>
                </a:cubicBezTo>
                <a:cubicBezTo>
                  <a:pt x="1282968" y="-11711"/>
                  <a:pt x="1408608" y="-7941"/>
                  <a:pt x="1642198" y="0"/>
                </a:cubicBezTo>
                <a:cubicBezTo>
                  <a:pt x="1875788" y="7941"/>
                  <a:pt x="2079904" y="-33962"/>
                  <a:pt x="2407756" y="0"/>
                </a:cubicBezTo>
                <a:cubicBezTo>
                  <a:pt x="2735608" y="33962"/>
                  <a:pt x="2790193" y="17931"/>
                  <a:pt x="3120518" y="0"/>
                </a:cubicBezTo>
                <a:cubicBezTo>
                  <a:pt x="3450843" y="-17931"/>
                  <a:pt x="3619380" y="19966"/>
                  <a:pt x="3780482" y="0"/>
                </a:cubicBezTo>
                <a:cubicBezTo>
                  <a:pt x="3941584" y="-19966"/>
                  <a:pt x="4111097" y="22520"/>
                  <a:pt x="4282055" y="0"/>
                </a:cubicBezTo>
                <a:cubicBezTo>
                  <a:pt x="4453013" y="-22520"/>
                  <a:pt x="4647911" y="23908"/>
                  <a:pt x="4783628" y="0"/>
                </a:cubicBezTo>
                <a:cubicBezTo>
                  <a:pt x="4919345" y="-23908"/>
                  <a:pt x="5387641" y="32341"/>
                  <a:pt x="5601984" y="0"/>
                </a:cubicBezTo>
                <a:cubicBezTo>
                  <a:pt x="5781899" y="7305"/>
                  <a:pt x="5928639" y="182998"/>
                  <a:pt x="5924253" y="322269"/>
                </a:cubicBezTo>
                <a:cubicBezTo>
                  <a:pt x="5905537" y="482290"/>
                  <a:pt x="5929746" y="725966"/>
                  <a:pt x="5924253" y="928116"/>
                </a:cubicBezTo>
                <a:cubicBezTo>
                  <a:pt x="5918760" y="1130266"/>
                  <a:pt x="5919640" y="1297189"/>
                  <a:pt x="5924253" y="1611306"/>
                </a:cubicBezTo>
                <a:cubicBezTo>
                  <a:pt x="5958093" y="1777135"/>
                  <a:pt x="5769808" y="1929903"/>
                  <a:pt x="5601984" y="1933575"/>
                </a:cubicBezTo>
                <a:cubicBezTo>
                  <a:pt x="5453883" y="1919888"/>
                  <a:pt x="5092327" y="1922049"/>
                  <a:pt x="4889222" y="1933575"/>
                </a:cubicBezTo>
                <a:cubicBezTo>
                  <a:pt x="4686117" y="1945101"/>
                  <a:pt x="4488009" y="1938786"/>
                  <a:pt x="4176461" y="1933575"/>
                </a:cubicBezTo>
                <a:cubicBezTo>
                  <a:pt x="3864913" y="1928364"/>
                  <a:pt x="3712382" y="1962587"/>
                  <a:pt x="3463699" y="1933575"/>
                </a:cubicBezTo>
                <a:cubicBezTo>
                  <a:pt x="3215016" y="1904563"/>
                  <a:pt x="3168843" y="1921046"/>
                  <a:pt x="2909329" y="1933575"/>
                </a:cubicBezTo>
                <a:cubicBezTo>
                  <a:pt x="2649815" y="1946105"/>
                  <a:pt x="2564552" y="1951805"/>
                  <a:pt x="2302162" y="1933575"/>
                </a:cubicBezTo>
                <a:cubicBezTo>
                  <a:pt x="2039772" y="1915345"/>
                  <a:pt x="1864588" y="1929483"/>
                  <a:pt x="1589401" y="1933575"/>
                </a:cubicBezTo>
                <a:cubicBezTo>
                  <a:pt x="1314214" y="1937667"/>
                  <a:pt x="1160958" y="1948478"/>
                  <a:pt x="1035031" y="1933575"/>
                </a:cubicBezTo>
                <a:cubicBezTo>
                  <a:pt x="909104" y="1918673"/>
                  <a:pt x="550161" y="1963883"/>
                  <a:pt x="322269" y="1933575"/>
                </a:cubicBezTo>
                <a:cubicBezTo>
                  <a:pt x="184328" y="1945606"/>
                  <a:pt x="25850" y="1818168"/>
                  <a:pt x="0" y="1611306"/>
                </a:cubicBezTo>
                <a:cubicBezTo>
                  <a:pt x="18073" y="1458192"/>
                  <a:pt x="19766" y="1264434"/>
                  <a:pt x="0" y="1005459"/>
                </a:cubicBezTo>
                <a:cubicBezTo>
                  <a:pt x="-19766" y="746484"/>
                  <a:pt x="-1508" y="471303"/>
                  <a:pt x="0" y="322269"/>
                </a:cubicBezTo>
                <a:close/>
              </a:path>
            </a:pathLst>
          </a:custGeom>
          <a:solidFill>
            <a:schemeClr val="accent5">
              <a:lumMod val="20000"/>
              <a:lumOff val="80000"/>
            </a:schemeClr>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a:t>
            </a:r>
            <a:r>
              <a:rPr lang="en-US" sz="36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nam</a:t>
            </a: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chưa biết bảo vệ của công vì bạn đã viết bậy lên bảng của cả lớp.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3963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nữ chưa biết bảo vệ của công vì bạn đã không bảo quản sách thư viện cho sạch, đẹp theo đúng nội quy của thư việ</a:t>
            </a:r>
            <a:r>
              <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9254C5BD-21D9-6138-C353-86BBED630111}"/>
              </a:ext>
            </a:extLst>
          </p:cNvPr>
          <p:cNvPicPr>
            <a:picLocks noChangeAspect="1"/>
          </p:cNvPicPr>
          <p:nvPr/>
        </p:nvPicPr>
        <p:blipFill>
          <a:blip r:embed="rId9"/>
          <a:stretch>
            <a:fillRect/>
          </a:stretch>
        </p:blipFill>
        <p:spPr>
          <a:xfrm>
            <a:off x="1095374" y="2352675"/>
            <a:ext cx="3409151" cy="3105150"/>
          </a:xfrm>
          <a:prstGeom prst="rect">
            <a:avLst/>
          </a:prstGeom>
        </p:spPr>
      </p:pic>
      <p:pic>
        <p:nvPicPr>
          <p:cNvPr id="8" name="Picture 7" descr="Icon&#10;&#10;Description automatically generated">
            <a:extLst>
              <a:ext uri="{FF2B5EF4-FFF2-40B4-BE49-F238E27FC236}">
                <a16:creationId xmlns:a16="http://schemas.microsoft.com/office/drawing/2014/main" id="{D1F54FC7-D216-3FB2-C2E8-1391708E68D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380014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73D14B3B-F5EE-7178-F44B-CEDBA0985BCF}"/>
              </a:ext>
            </a:extLst>
          </p:cNvPr>
          <p:cNvPicPr>
            <a:picLocks noChangeAspect="1"/>
          </p:cNvPicPr>
          <p:nvPr/>
        </p:nvPicPr>
        <p:blipFill>
          <a:blip r:embed="rId9"/>
          <a:stretch>
            <a:fillRect/>
          </a:stretch>
        </p:blipFill>
        <p:spPr>
          <a:xfrm>
            <a:off x="1104900" y="2395537"/>
            <a:ext cx="3598554" cy="2890838"/>
          </a:xfrm>
          <a:prstGeom prst="rect">
            <a:avLst/>
          </a:prstGeom>
        </p:spPr>
      </p:pic>
      <p:sp>
        <p:nvSpPr>
          <p:cNvPr id="10" name="Rectangle: Rounded Corners 9">
            <a:extLst>
              <a:ext uri="{FF2B5EF4-FFF2-40B4-BE49-F238E27FC236}">
                <a16:creationId xmlns:a16="http://schemas.microsoft.com/office/drawing/2014/main" id="{E12B3ED6-E1DA-60A6-7574-B0ADC5874A52}"/>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trong tranh chưa biết bảo vệ của công vì đã khắc hình chữ lên thân cây</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1" name="Picture 10" descr="Icon&#10;&#10;Description automatically generated">
            <a:extLst>
              <a:ext uri="{FF2B5EF4-FFF2-40B4-BE49-F238E27FC236}">
                <a16:creationId xmlns:a16="http://schemas.microsoft.com/office/drawing/2014/main" id="{9405F934-FE01-CE2E-DEA2-B1C69610A25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194545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56CD9095-4D45-3590-C338-8FA3BB288328}"/>
              </a:ext>
            </a:extLst>
          </p:cNvPr>
          <p:cNvPicPr>
            <a:picLocks noChangeAspect="1"/>
          </p:cNvPicPr>
          <p:nvPr/>
        </p:nvPicPr>
        <p:blipFill>
          <a:blip r:embed="rId9"/>
          <a:stretch>
            <a:fillRect/>
          </a:stretch>
        </p:blipFill>
        <p:spPr>
          <a:xfrm>
            <a:off x="1138237" y="2262187"/>
            <a:ext cx="3747481" cy="2986088"/>
          </a:xfrm>
          <a:prstGeom prst="rect">
            <a:avLst/>
          </a:prstGeom>
        </p:spPr>
      </p:pic>
      <p:pic>
        <p:nvPicPr>
          <p:cNvPr id="8" name="Picture 7" descr="Icon&#10;&#10;Description automatically generated">
            <a:extLst>
              <a:ext uri="{FF2B5EF4-FFF2-40B4-BE49-F238E27FC236}">
                <a16:creationId xmlns:a16="http://schemas.microsoft.com/office/drawing/2014/main" id="{EAD0C1DF-C64C-81DB-A890-FBE635D09F4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32672" y="4532771"/>
            <a:ext cx="1248904" cy="1248904"/>
          </a:xfrm>
          <a:prstGeom prst="rect">
            <a:avLst/>
          </a:prstGeom>
        </p:spPr>
      </p:pic>
      <p:sp>
        <p:nvSpPr>
          <p:cNvPr id="13" name="Rectangle: Rounded Corners 12">
            <a:extLst>
              <a:ext uri="{FF2B5EF4-FFF2-40B4-BE49-F238E27FC236}">
                <a16:creationId xmlns:a16="http://schemas.microsoft.com/office/drawing/2014/main" id="{0B853416-97DA-6AEA-1205-1FB00F4C6539}"/>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nam chưa biết bảo vệ của công vì đã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đu</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lên</a:t>
            </a: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lên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khung</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thành</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thủ</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môn</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166009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55"/>
            <a:ext cx="12192000" cy="6858000"/>
          </a:xfrm>
          <a:prstGeom prst="rect">
            <a:avLst/>
          </a:prstGeom>
        </p:spPr>
      </p:pic>
      <p:sp>
        <p:nvSpPr>
          <p:cNvPr id="4" name="Rectangle 3"/>
          <p:cNvSpPr/>
          <p:nvPr/>
        </p:nvSpPr>
        <p:spPr>
          <a:xfrm>
            <a:off x="701371" y="911046"/>
            <a:ext cx="10655333" cy="848758"/>
          </a:xfrm>
          <a:prstGeom prst="rect">
            <a:avLst/>
          </a:prstGeom>
        </p:spPr>
        <p:txBody>
          <a:bodyPr wrap="square">
            <a:spAutoFit/>
          </a:bodyPr>
          <a:lstStyle/>
          <a:p>
            <a:pPr algn="ctr">
              <a:lnSpc>
                <a:spcPct val="130000"/>
              </a:lnSpc>
            </a:pPr>
            <a:r>
              <a:rPr lang="en-US" sz="4200" b="1" u="sng"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Đạo đức</a:t>
            </a:r>
            <a:r>
              <a:rPr lang="en-US" sz="4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Bảo </a:t>
            </a:r>
            <a:r>
              <a:rPr lang="en-US" sz="4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 của công (tiết 2</a:t>
            </a:r>
            <a:r>
              <a:rPr lang="en-US" sz="4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p:cNvSpPr txBox="1"/>
          <p:nvPr/>
        </p:nvSpPr>
        <p:spPr>
          <a:xfrm>
            <a:off x="851841" y="286291"/>
            <a:ext cx="10284043" cy="748988"/>
          </a:xfrm>
          <a:prstGeom prst="rect">
            <a:avLst/>
          </a:prstGeom>
          <a:noFill/>
        </p:spPr>
        <p:txBody>
          <a:bodyPr wrap="square" rtlCol="0">
            <a:spAutoFit/>
          </a:bodyPr>
          <a:lstStyle/>
          <a:p>
            <a:pPr algn="ctr"/>
            <a:r>
              <a:rPr lang="en-US" sz="4200" err="1">
                <a:solidFill>
                  <a:srgbClr val="002060"/>
                </a:solidFill>
                <a:latin typeface="Times New Roman" panose="02020603050405020304" pitchFamily="18" charset="0"/>
                <a:cs typeface="Times New Roman" panose="02020603050405020304" pitchFamily="18" charset="0"/>
              </a:rPr>
              <a:t>Thứ</a:t>
            </a:r>
            <a:r>
              <a:rPr lang="en-US" sz="4200">
                <a:solidFill>
                  <a:srgbClr val="002060"/>
                </a:solidFill>
                <a:latin typeface="Times New Roman" panose="02020603050405020304" pitchFamily="18" charset="0"/>
                <a:cs typeface="Times New Roman" panose="02020603050405020304" pitchFamily="18" charset="0"/>
              </a:rPr>
              <a:t> </a:t>
            </a:r>
            <a:r>
              <a:rPr lang="en-US" sz="4200" smtClean="0">
                <a:solidFill>
                  <a:srgbClr val="002060"/>
                </a:solidFill>
                <a:latin typeface="Times New Roman" panose="02020603050405020304" pitchFamily="18" charset="0"/>
                <a:cs typeface="Times New Roman" panose="02020603050405020304" pitchFamily="18" charset="0"/>
              </a:rPr>
              <a:t>hai </a:t>
            </a:r>
            <a:r>
              <a:rPr lang="en-US" sz="4200" err="1">
                <a:solidFill>
                  <a:srgbClr val="002060"/>
                </a:solidFill>
                <a:latin typeface="Times New Roman" panose="02020603050405020304" pitchFamily="18" charset="0"/>
                <a:cs typeface="Times New Roman" panose="02020603050405020304" pitchFamily="18" charset="0"/>
              </a:rPr>
              <a:t>ngày</a:t>
            </a:r>
            <a:r>
              <a:rPr lang="en-US" sz="4200">
                <a:solidFill>
                  <a:srgbClr val="002060"/>
                </a:solidFill>
                <a:latin typeface="Times New Roman" panose="02020603050405020304" pitchFamily="18" charset="0"/>
                <a:cs typeface="Times New Roman" panose="02020603050405020304" pitchFamily="18" charset="0"/>
              </a:rPr>
              <a:t> </a:t>
            </a:r>
            <a:r>
              <a:rPr lang="en-US" sz="4200" smtClean="0">
                <a:solidFill>
                  <a:srgbClr val="002060"/>
                </a:solidFill>
                <a:latin typeface="Times New Roman" panose="02020603050405020304" pitchFamily="18" charset="0"/>
                <a:cs typeface="Times New Roman" panose="02020603050405020304" pitchFamily="18" charset="0"/>
              </a:rPr>
              <a:t>15 </a:t>
            </a:r>
            <a:r>
              <a:rPr lang="en-US" sz="4200" err="1">
                <a:solidFill>
                  <a:srgbClr val="002060"/>
                </a:solidFill>
                <a:latin typeface="Times New Roman" panose="02020603050405020304" pitchFamily="18" charset="0"/>
                <a:cs typeface="Times New Roman" panose="02020603050405020304" pitchFamily="18" charset="0"/>
              </a:rPr>
              <a:t>tháng</a:t>
            </a:r>
            <a:r>
              <a:rPr lang="en-US" sz="4200">
                <a:solidFill>
                  <a:srgbClr val="002060"/>
                </a:solidFill>
                <a:latin typeface="Times New Roman" panose="02020603050405020304" pitchFamily="18" charset="0"/>
                <a:cs typeface="Times New Roman" panose="02020603050405020304" pitchFamily="18" charset="0"/>
              </a:rPr>
              <a:t> 1 </a:t>
            </a:r>
            <a:r>
              <a:rPr lang="en-US" sz="4200" err="1">
                <a:solidFill>
                  <a:srgbClr val="002060"/>
                </a:solidFill>
                <a:latin typeface="Times New Roman" panose="02020603050405020304" pitchFamily="18" charset="0"/>
                <a:cs typeface="Times New Roman" panose="02020603050405020304" pitchFamily="18" charset="0"/>
              </a:rPr>
              <a:t>năm</a:t>
            </a:r>
            <a:r>
              <a:rPr lang="en-US" sz="4200">
                <a:solidFill>
                  <a:srgbClr val="002060"/>
                </a:solidFill>
                <a:latin typeface="Times New Roman" panose="02020603050405020304" pitchFamily="18" charset="0"/>
                <a:cs typeface="Times New Roman" panose="02020603050405020304" pitchFamily="18" charset="0"/>
              </a:rPr>
              <a:t> 2024</a:t>
            </a:r>
            <a:endParaRPr lang="en-US" sz="4200"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DFC6AEF-0D68-1FD1-9211-B7668E28623B}"/>
              </a:ext>
            </a:extLst>
          </p:cNvPr>
          <p:cNvSpPr txBox="1"/>
          <p:nvPr/>
        </p:nvSpPr>
        <p:spPr>
          <a:xfrm>
            <a:off x="1504708" y="2130642"/>
            <a:ext cx="9956167" cy="646331"/>
          </a:xfrm>
          <a:prstGeom prst="rect">
            <a:avLst/>
          </a:prstGeom>
          <a:noFill/>
        </p:spPr>
        <p:txBody>
          <a:bodyPr wrap="square" rtlCol="0">
            <a:spAutoFit/>
          </a:bodyPr>
          <a:lstStyle/>
          <a:p>
            <a:pPr marL="0" marR="0" lvl="0" indent="0" algn="just" defTabSz="60470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Vì</a:t>
            </a:r>
            <a:r>
              <a:rPr kumimoji="0" lang="en-US" sz="36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Arial"/>
              </a:rPr>
              <a:t>sao</a:t>
            </a:r>
            <a:r>
              <a:rPr kumimoji="0" lang="en-US" sz="36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Arial"/>
              </a:rPr>
              <a:t>chúng</a:t>
            </a:r>
            <a:r>
              <a:rPr kumimoji="0" lang="en-US" sz="36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Arial"/>
              </a:rPr>
              <a:t> ta </a:t>
            </a:r>
            <a:r>
              <a:rPr kumimoji="0" lang="en-US" sz="36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Arial"/>
              </a:rPr>
              <a:t>nên</a:t>
            </a:r>
            <a:r>
              <a:rPr kumimoji="0" lang="en-US" sz="36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Arial"/>
              </a:rPr>
              <a:t>bảo</a:t>
            </a:r>
            <a:r>
              <a:rPr kumimoji="0" lang="en-US" sz="36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Arial"/>
              </a:rPr>
              <a:t>vệ</a:t>
            </a:r>
            <a:r>
              <a:rPr kumimoji="0" lang="en-US" sz="36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Arial"/>
              </a:rPr>
              <a:t>của</a:t>
            </a:r>
            <a:r>
              <a:rPr kumimoji="0" lang="en-US" sz="36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Arial"/>
              </a:rPr>
              <a:t>công</a:t>
            </a:r>
            <a:r>
              <a:rPr kumimoji="0" lang="en-US" sz="36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Arial"/>
              </a:rPr>
              <a:t>?</a:t>
            </a:r>
            <a:endPar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1485416" y="3147812"/>
            <a:ext cx="9975459" cy="2308324"/>
          </a:xfrm>
          <a:prstGeom prst="rect">
            <a:avLst/>
          </a:prstGeom>
        </p:spPr>
        <p:txBody>
          <a:bodyPr wrap="square">
            <a:spAutoFit/>
          </a:bodyPr>
          <a:lstStyle/>
          <a:p>
            <a:pPr lvl="0" algn="just"/>
            <a:r>
              <a:rPr lang="nl-NL" sz="3600">
                <a:solidFill>
                  <a:srgbClr val="002060"/>
                </a:solidFill>
                <a:latin typeface="Times New Roman" panose="02020603050405020304" pitchFamily="18" charset="0"/>
                <a:cs typeface="Times New Roman" panose="02020603050405020304" pitchFamily="18" charset="0"/>
              </a:rPr>
              <a:t>Cần bảo vệ của công vì điều đó thể hiện ý thức trách nhiệm và nếp sống văn minh của mỗi người. Bảo vệ của công giúp cho các tài sản chung luôn bền, đẹp và được sử dụng một cách dài lâu.</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6538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129312"/>
            <a:ext cx="1096327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3.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Xử</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lý</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huống</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90624BEC-79D9-FE62-7B71-7C4A87C1D601}"/>
              </a:ext>
            </a:extLst>
          </p:cNvPr>
          <p:cNvPicPr>
            <a:picLocks noChangeAspect="1"/>
          </p:cNvPicPr>
          <p:nvPr/>
        </p:nvPicPr>
        <p:blipFill>
          <a:blip r:embed="rId4"/>
          <a:stretch>
            <a:fillRect/>
          </a:stretch>
        </p:blipFill>
        <p:spPr>
          <a:xfrm>
            <a:off x="3019425" y="900113"/>
            <a:ext cx="6462712" cy="2058846"/>
          </a:xfrm>
          <a:prstGeom prst="rect">
            <a:avLst/>
          </a:prstGeom>
        </p:spPr>
      </p:pic>
      <p:pic>
        <p:nvPicPr>
          <p:cNvPr id="8" name="Picture 7">
            <a:extLst>
              <a:ext uri="{FF2B5EF4-FFF2-40B4-BE49-F238E27FC236}">
                <a16:creationId xmlns:a16="http://schemas.microsoft.com/office/drawing/2014/main" id="{E0171AD5-2CE3-DC65-BBDF-D1AB764DC882}"/>
              </a:ext>
            </a:extLst>
          </p:cNvPr>
          <p:cNvPicPr>
            <a:picLocks noChangeAspect="1"/>
          </p:cNvPicPr>
          <p:nvPr/>
        </p:nvPicPr>
        <p:blipFill>
          <a:blip r:embed="rId5"/>
          <a:stretch>
            <a:fillRect/>
          </a:stretch>
        </p:blipFill>
        <p:spPr>
          <a:xfrm>
            <a:off x="2867025" y="2714625"/>
            <a:ext cx="6629400" cy="2001735"/>
          </a:xfrm>
          <a:prstGeom prst="rect">
            <a:avLst/>
          </a:prstGeom>
        </p:spPr>
      </p:pic>
      <p:pic>
        <p:nvPicPr>
          <p:cNvPr id="10" name="Picture 9">
            <a:extLst>
              <a:ext uri="{FF2B5EF4-FFF2-40B4-BE49-F238E27FC236}">
                <a16:creationId xmlns:a16="http://schemas.microsoft.com/office/drawing/2014/main" id="{EBADFB83-153A-2DCE-C945-1102EF375D03}"/>
              </a:ext>
            </a:extLst>
          </p:cNvPr>
          <p:cNvPicPr>
            <a:picLocks noChangeAspect="1"/>
          </p:cNvPicPr>
          <p:nvPr/>
        </p:nvPicPr>
        <p:blipFill>
          <a:blip r:embed="rId6"/>
          <a:stretch>
            <a:fillRect/>
          </a:stretch>
        </p:blipFill>
        <p:spPr>
          <a:xfrm>
            <a:off x="2805112" y="4714876"/>
            <a:ext cx="7070950" cy="1719262"/>
          </a:xfrm>
          <a:prstGeom prst="rect">
            <a:avLst/>
          </a:prstGeom>
        </p:spPr>
      </p:pic>
    </p:spTree>
    <p:extLst>
      <p:ext uri="{BB962C8B-B14F-4D97-AF65-F5344CB8AC3E}">
        <p14:creationId xmlns:p14="http://schemas.microsoft.com/office/powerpoint/2010/main" val="20612970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Tan học, các bạn ùa ra sân trường, chỉ còn Hiền và Lan ngồi trong lớp vừa vẽ tranh vừa chờ bố mẹ đến đón. Hiền về trước nên nhắc Lan: “Khi nào về, bạn nhớ tắt quạt nhé!”. Lan đáp: “Bạn cứ làm như đó là quạt của nhà mình vậy!”.</a:t>
            </a:r>
          </a:p>
          <a:p>
            <a:pPr lvl="0" algn="just"/>
            <a:r>
              <a:rPr lang="vi-VN" sz="2600" i="1" dirty="0">
                <a:solidFill>
                  <a:srgbClr val="FF0000"/>
                </a:solidFill>
                <a:latin typeface="Calibri" panose="020F0502020204030204"/>
              </a:rPr>
              <a:t>Nếu là Hiền, em sẽ nói gì với Lan?</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810250" y="1932514"/>
            <a:ext cx="5829300" cy="2123658"/>
          </a:xfrm>
          <a:prstGeom prst="rect">
            <a:avLst/>
          </a:prstGeom>
          <a:noFill/>
        </p:spPr>
        <p:txBody>
          <a:bodyPr wrap="square">
            <a:spAutoFit/>
          </a:bodyPr>
          <a:lstStyle/>
          <a:p>
            <a:pPr lvl="0" algn="just"/>
            <a:r>
              <a:rPr lang="en-US" sz="2200" b="1" dirty="0">
                <a:latin typeface="Cambria" panose="02040503050406030204" pitchFamily="18" charset="0"/>
                <a:ea typeface="Cambria" panose="02040503050406030204" pitchFamily="18" charset="0"/>
              </a:rPr>
              <a:t>N</a:t>
            </a:r>
            <a:r>
              <a:rPr lang="vi-VN" sz="2200" b="1" dirty="0">
                <a:latin typeface="Cambria" panose="02040503050406030204" pitchFamily="18" charset="0"/>
                <a:ea typeface="Cambria" panose="02040503050406030204" pitchFamily="18" charset="0"/>
              </a:rPr>
              <a:t>ếu là Hiền, em sẽ nói là dù quạt không phải của nhà mình nhưng chúng ta vẫn phải có ý thức giữ gìn của công vì chúng ta hằng ngày sử dụng nó và quạt giúp chúng ta học hành thoải mái hơn rất nhiều nếu hỏng thì chúng ta sẽ không được sử dụng nữa. </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171228" y="108218"/>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7" name="TextBox 6"/>
          <p:cNvSpPr txBox="1"/>
          <p:nvPr/>
        </p:nvSpPr>
        <p:spPr>
          <a:xfrm>
            <a:off x="2980266" y="1037956"/>
            <a:ext cx="7258756" cy="830997"/>
          </a:xfrm>
          <a:prstGeom prst="rect">
            <a:avLst/>
          </a:prstGeom>
          <a:noFill/>
        </p:spPr>
        <p:txBody>
          <a:bodyPr wrap="square" rtlCol="0">
            <a:spAutoFit/>
          </a:bodyPr>
          <a:lstStyle/>
          <a:p>
            <a:r>
              <a:rPr lang="en-US" sz="4800" smtClean="0">
                <a:solidFill>
                  <a:srgbClr val="FF0000"/>
                </a:solidFill>
                <a:latin typeface="Times New Roman" panose="02020603050405020304" pitchFamily="18" charset="0"/>
                <a:cs typeface="Times New Roman" panose="02020603050405020304" pitchFamily="18" charset="0"/>
              </a:rPr>
              <a:t>Trò chơi: “Truyền điện”</a:t>
            </a:r>
            <a:endParaRPr lang="en-US" sz="4800">
              <a:solidFill>
                <a:srgbClr val="FF000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04CCC551-A0B9-99D0-8EF7-891044447E7C}"/>
              </a:ext>
            </a:extLst>
          </p:cNvPr>
          <p:cNvPicPr>
            <a:picLocks noChangeAspect="1"/>
          </p:cNvPicPr>
          <p:nvPr/>
        </p:nvPicPr>
        <p:blipFill rotWithShape="1">
          <a:blip r:embed="rId3">
            <a:extLst>
              <a:ext uri="{28A0092B-C50C-407E-A947-70E740481C1C}">
                <a14:useLocalDpi xmlns:a14="http://schemas.microsoft.com/office/drawing/2010/main" val="0"/>
              </a:ext>
            </a:extLst>
          </a:blip>
          <a:srcRect l="16589" t="37211" r="70260" b="836"/>
          <a:stretch/>
        </p:blipFill>
        <p:spPr>
          <a:xfrm flipH="1">
            <a:off x="5091463" y="3165114"/>
            <a:ext cx="2017408" cy="2862324"/>
          </a:xfrm>
          <a:prstGeom prst="rect">
            <a:avLst/>
          </a:prstGeom>
        </p:spPr>
      </p:pic>
      <p:grpSp>
        <p:nvGrpSpPr>
          <p:cNvPr id="17" name="Group 16">
            <a:extLst>
              <a:ext uri="{FF2B5EF4-FFF2-40B4-BE49-F238E27FC236}">
                <a16:creationId xmlns:a16="http://schemas.microsoft.com/office/drawing/2014/main" id="{3D0E5807-DAF1-FD89-3577-78E2CF04A71D}"/>
              </a:ext>
            </a:extLst>
          </p:cNvPr>
          <p:cNvGrpSpPr/>
          <p:nvPr/>
        </p:nvGrpSpPr>
        <p:grpSpPr>
          <a:xfrm>
            <a:off x="1462537" y="2788460"/>
            <a:ext cx="3408091" cy="3310254"/>
            <a:chOff x="488751" y="3690298"/>
            <a:chExt cx="3408091" cy="3310254"/>
          </a:xfrm>
        </p:grpSpPr>
        <p:pic>
          <p:nvPicPr>
            <p:cNvPr id="18" name="Picture 17">
              <a:extLst>
                <a:ext uri="{FF2B5EF4-FFF2-40B4-BE49-F238E27FC236}">
                  <a16:creationId xmlns:a16="http://schemas.microsoft.com/office/drawing/2014/main" id="{A44A647B-0F50-0835-2B9E-46F9E888CFD4}"/>
                </a:ext>
              </a:extLst>
            </p:cNvPr>
            <p:cNvPicPr>
              <a:picLocks noChangeAspect="1"/>
            </p:cNvPicPr>
            <p:nvPr/>
          </p:nvPicPr>
          <p:blipFill rotWithShape="1">
            <a:blip r:embed="rId3">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9" name="Picture 18">
              <a:extLst>
                <a:ext uri="{FF2B5EF4-FFF2-40B4-BE49-F238E27FC236}">
                  <a16:creationId xmlns:a16="http://schemas.microsoft.com/office/drawing/2014/main" id="{C7DB5590-3303-5BC4-FBEE-3F15F7C2AD4C}"/>
                </a:ext>
              </a:extLst>
            </p:cNvPr>
            <p:cNvPicPr>
              <a:picLocks noChangeAspect="1"/>
            </p:cNvPicPr>
            <p:nvPr/>
          </p:nvPicPr>
          <p:blipFill rotWithShape="1">
            <a:blip r:embed="rId3">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0" name="Picture 19">
            <a:extLst>
              <a:ext uri="{FF2B5EF4-FFF2-40B4-BE49-F238E27FC236}">
                <a16:creationId xmlns:a16="http://schemas.microsoft.com/office/drawing/2014/main" id="{19528C36-9ED2-6934-D005-A6FF09E8DE80}"/>
              </a:ext>
            </a:extLst>
          </p:cNvPr>
          <p:cNvPicPr>
            <a:picLocks noChangeAspect="1"/>
          </p:cNvPicPr>
          <p:nvPr/>
        </p:nvPicPr>
        <p:blipFill rotWithShape="1">
          <a:blip r:embed="rId3">
            <a:extLst>
              <a:ext uri="{28A0092B-C50C-407E-A947-70E740481C1C}">
                <a14:useLocalDpi xmlns:a14="http://schemas.microsoft.com/office/drawing/2010/main" val="0"/>
              </a:ext>
            </a:extLst>
          </a:blip>
          <a:srcRect l="87092" t="27821"/>
          <a:stretch/>
        </p:blipFill>
        <p:spPr>
          <a:xfrm>
            <a:off x="7685716" y="2749857"/>
            <a:ext cx="2017408" cy="3397689"/>
          </a:xfrm>
          <a:prstGeom prst="rect">
            <a:avLst/>
          </a:prstGeom>
        </p:spPr>
      </p:pic>
    </p:spTree>
    <p:extLst>
      <p:ext uri="{BB962C8B-B14F-4D97-AF65-F5344CB8AC3E}">
        <p14:creationId xmlns:p14="http://schemas.microsoft.com/office/powerpoint/2010/main" val="4975150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lvl="0" algn="just"/>
            <a:r>
              <a:rPr lang="vi-VN" sz="2600" i="1" dirty="0">
                <a:solidFill>
                  <a:srgbClr val="FF0000"/>
                </a:solidFill>
                <a:latin typeface="Calibri" panose="020F0502020204030204"/>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51564"/>
            <a:ext cx="5829300" cy="1815882"/>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Hậu, em sẽ nói là cây xoài này được trồng ở nhà văn hóa là tài sản của công, chúng ta không được tự ý làm vậy.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libri" panose="020F0502020204030204"/>
                <a:ea typeface="+mn-ea"/>
                <a:cs typeface="+mn-cs"/>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1" u="none" strike="noStrike" kern="1200" cap="none" spc="0" normalizeH="0" baseline="0" noProof="0" dirty="0">
                <a:ln>
                  <a:noFill/>
                </a:ln>
                <a:solidFill>
                  <a:srgbClr val="FF0000"/>
                </a:solidFill>
                <a:effectLst/>
                <a:uLnTx/>
                <a:uFillTx/>
                <a:latin typeface="Calibri" panose="020F0502020204030204"/>
                <a:ea typeface="+mn-ea"/>
                <a:cs typeface="+mn-cs"/>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22989"/>
            <a:ext cx="6000750" cy="2246769"/>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Hải, em sẽ nói là em không được làm như vậy vì đó là hành vi phá hại của công và những bông hoa kia đang rất đẹp em hãy để mọi người cùng nhau ngắm nó chứ.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14334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855"/>
            <a:ext cx="12192000" cy="6858000"/>
          </a:xfrm>
          <a:prstGeom prst="rect">
            <a:avLst/>
          </a:prstGeom>
        </p:spPr>
      </p:pic>
      <p:sp>
        <p:nvSpPr>
          <p:cNvPr id="2" name="文本框 6"/>
          <p:cNvSpPr txBox="1">
            <a:spLocks noChangeArrowheads="1"/>
          </p:cNvSpPr>
          <p:nvPr>
            <p:custDataLst>
              <p:tags r:id="rId1"/>
            </p:custDataLst>
          </p:nvPr>
        </p:nvSpPr>
        <p:spPr bwMode="auto">
          <a:xfrm>
            <a:off x="384291" y="1978226"/>
            <a:ext cx="11414608" cy="307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ArchUp">
              <a:avLst/>
            </a:prstTxWarp>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8000" b="1" dirty="0" err="1">
                <a:solidFill>
                  <a:srgbClr val="FF0000"/>
                </a:solidFill>
                <a:latin typeface="Times New Roman" pitchFamily="18" charset="0"/>
                <a:ea typeface="Arial-Rounded" panose="020B0500000000000000" pitchFamily="34" charset="-93"/>
                <a:cs typeface="Times New Roman" pitchFamily="18" charset="0"/>
                <a:sym typeface="+mn-lt"/>
              </a:rPr>
              <a:t>Chúc</a:t>
            </a:r>
            <a:r>
              <a:rPr lang="en-US" altLang="zh-CN" sz="8000" b="1" dirty="0">
                <a:solidFill>
                  <a:srgbClr val="FF0000"/>
                </a:solidFill>
                <a:latin typeface="Times New Roman" pitchFamily="18" charset="0"/>
                <a:ea typeface="Arial-Rounded" panose="020B0500000000000000" pitchFamily="34" charset="-93"/>
                <a:cs typeface="Times New Roman" pitchFamily="18" charset="0"/>
                <a:sym typeface="+mn-lt"/>
              </a:rPr>
              <a:t> </a:t>
            </a:r>
            <a:r>
              <a:rPr lang="en-US" altLang="zh-CN" sz="8000" b="1" dirty="0" err="1">
                <a:solidFill>
                  <a:srgbClr val="FF0000"/>
                </a:solidFill>
                <a:latin typeface="Times New Roman" pitchFamily="18" charset="0"/>
                <a:ea typeface="Arial-Rounded" panose="020B0500000000000000" pitchFamily="34" charset="-93"/>
                <a:cs typeface="Times New Roman" pitchFamily="18" charset="0"/>
                <a:sym typeface="+mn-lt"/>
              </a:rPr>
              <a:t>các</a:t>
            </a:r>
            <a:r>
              <a:rPr lang="en-US" altLang="zh-CN" sz="8000" b="1" dirty="0">
                <a:solidFill>
                  <a:srgbClr val="FF0000"/>
                </a:solidFill>
                <a:latin typeface="Times New Roman" pitchFamily="18" charset="0"/>
                <a:ea typeface="Arial-Rounded" panose="020B0500000000000000" pitchFamily="34" charset="-93"/>
                <a:cs typeface="Times New Roman" pitchFamily="18" charset="0"/>
                <a:sym typeface="+mn-lt"/>
              </a:rPr>
              <a:t> </a:t>
            </a:r>
            <a:r>
              <a:rPr lang="en-US" altLang="zh-CN" sz="8000" b="1" dirty="0" err="1">
                <a:solidFill>
                  <a:srgbClr val="FF0000"/>
                </a:solidFill>
                <a:latin typeface="Times New Roman" pitchFamily="18" charset="0"/>
                <a:ea typeface="Arial-Rounded" panose="020B0500000000000000" pitchFamily="34" charset="-93"/>
                <a:cs typeface="Times New Roman" pitchFamily="18" charset="0"/>
                <a:sym typeface="+mn-lt"/>
              </a:rPr>
              <a:t>em</a:t>
            </a:r>
            <a:r>
              <a:rPr lang="en-US" altLang="zh-CN" sz="8000" b="1" dirty="0">
                <a:solidFill>
                  <a:srgbClr val="FF0000"/>
                </a:solidFill>
                <a:latin typeface="Times New Roman" pitchFamily="18" charset="0"/>
                <a:ea typeface="Arial-Rounded" panose="020B0500000000000000" pitchFamily="34" charset="-93"/>
                <a:cs typeface="Times New Roman" pitchFamily="18" charset="0"/>
                <a:sym typeface="+mn-lt"/>
              </a:rPr>
              <a:t> </a:t>
            </a:r>
            <a:r>
              <a:rPr lang="en-US" altLang="zh-CN" sz="8000" b="1" dirty="0" err="1">
                <a:solidFill>
                  <a:srgbClr val="FF0000"/>
                </a:solidFill>
                <a:latin typeface="Times New Roman" pitchFamily="18" charset="0"/>
                <a:ea typeface="Arial-Rounded" panose="020B0500000000000000" pitchFamily="34" charset="-93"/>
                <a:cs typeface="Times New Roman" pitchFamily="18" charset="0"/>
                <a:sym typeface="+mn-lt"/>
              </a:rPr>
              <a:t>học</a:t>
            </a:r>
            <a:r>
              <a:rPr lang="en-US" altLang="zh-CN" sz="8000" b="1" dirty="0">
                <a:solidFill>
                  <a:srgbClr val="FF0000"/>
                </a:solidFill>
                <a:latin typeface="Times New Roman" pitchFamily="18" charset="0"/>
                <a:ea typeface="Arial-Rounded" panose="020B0500000000000000" pitchFamily="34" charset="-93"/>
                <a:cs typeface="Times New Roman" pitchFamily="18" charset="0"/>
                <a:sym typeface="+mn-lt"/>
              </a:rPr>
              <a:t> </a:t>
            </a:r>
            <a:r>
              <a:rPr lang="en-US" altLang="zh-CN" sz="8000" b="1" dirty="0" err="1">
                <a:solidFill>
                  <a:srgbClr val="FF0000"/>
                </a:solidFill>
                <a:latin typeface="Times New Roman" pitchFamily="18" charset="0"/>
                <a:ea typeface="Arial-Rounded" panose="020B0500000000000000" pitchFamily="34" charset="-93"/>
                <a:cs typeface="Times New Roman" pitchFamily="18" charset="0"/>
                <a:sym typeface="+mn-lt"/>
              </a:rPr>
              <a:t>tốt</a:t>
            </a:r>
            <a:endParaRPr lang="vi-VN" altLang="zh-CN" sz="8000" b="1" dirty="0">
              <a:solidFill>
                <a:srgbClr val="FF0000"/>
              </a:solidFill>
              <a:latin typeface="Times New Roman" pitchFamily="18" charset="0"/>
              <a:ea typeface="Arial-Rounded" panose="020B0500000000000000" pitchFamily="34" charset="-93"/>
              <a:cs typeface="Times New Roman" pitchFamily="18" charset="0"/>
              <a:sym typeface="+mn-lt"/>
            </a:endParaRPr>
          </a:p>
        </p:txBody>
      </p:sp>
      <p:pic>
        <p:nvPicPr>
          <p:cNvPr id="3" name="ShaLaLaSaxophone-VA_3d64x.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11676934" y="6432520"/>
            <a:ext cx="305737" cy="305737"/>
          </a:xfrm>
          <a:prstGeom prst="rect">
            <a:avLst/>
          </a:prstGeom>
        </p:spPr>
      </p:pic>
      <p:pic>
        <p:nvPicPr>
          <p:cNvPr id="7" name="图片 15">
            <a:extLst>
              <a:ext uri="{FF2B5EF4-FFF2-40B4-BE49-F238E27FC236}">
                <a16:creationId xmlns:a16="http://schemas.microsoft.com/office/drawing/2014/main" id="{53B7836A-7BB4-4009-A41E-4304F22B1B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291" y="4054400"/>
            <a:ext cx="1143000" cy="1117600"/>
          </a:xfrm>
          <a:prstGeom prst="rect">
            <a:avLst/>
          </a:prstGeom>
        </p:spPr>
      </p:pic>
      <p:pic>
        <p:nvPicPr>
          <p:cNvPr id="8" name="图片 17">
            <a:extLst>
              <a:ext uri="{FF2B5EF4-FFF2-40B4-BE49-F238E27FC236}">
                <a16:creationId xmlns:a16="http://schemas.microsoft.com/office/drawing/2014/main" id="{78133A03-42E9-46B8-BD56-B5B4478D81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1068" y="5001176"/>
            <a:ext cx="1371600" cy="1600200"/>
          </a:xfrm>
          <a:prstGeom prst="rect">
            <a:avLst/>
          </a:prstGeom>
        </p:spPr>
      </p:pic>
      <p:pic>
        <p:nvPicPr>
          <p:cNvPr id="9" name="图片 19">
            <a:extLst>
              <a:ext uri="{FF2B5EF4-FFF2-40B4-BE49-F238E27FC236}">
                <a16:creationId xmlns:a16="http://schemas.microsoft.com/office/drawing/2014/main" id="{F9BD2C5A-B820-4DDC-B7DF-E3579CE248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94678" y="136916"/>
            <a:ext cx="698500" cy="1117600"/>
          </a:xfrm>
          <a:prstGeom prst="rect">
            <a:avLst/>
          </a:prstGeom>
        </p:spPr>
      </p:pic>
      <p:pic>
        <p:nvPicPr>
          <p:cNvPr id="13" name="图片 26">
            <a:extLst>
              <a:ext uri="{FF2B5EF4-FFF2-40B4-BE49-F238E27FC236}">
                <a16:creationId xmlns:a16="http://schemas.microsoft.com/office/drawing/2014/main" id="{1B17BD8E-615F-4552-871F-604F45E730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478594">
            <a:off x="628493" y="60463"/>
            <a:ext cx="1371600" cy="1600200"/>
          </a:xfrm>
          <a:prstGeom prst="rect">
            <a:avLst/>
          </a:prstGeom>
        </p:spPr>
      </p:pic>
      <p:pic>
        <p:nvPicPr>
          <p:cNvPr id="14" name="图片 27">
            <a:extLst>
              <a:ext uri="{FF2B5EF4-FFF2-40B4-BE49-F238E27FC236}">
                <a16:creationId xmlns:a16="http://schemas.microsoft.com/office/drawing/2014/main" id="{148541A9-3BEE-4C41-9A83-EA7E05942825}"/>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1045025" y="5260069"/>
            <a:ext cx="964531" cy="1082417"/>
          </a:xfrm>
          <a:prstGeom prst="rect">
            <a:avLst/>
          </a:prstGeom>
        </p:spPr>
      </p:pic>
      <p:pic>
        <p:nvPicPr>
          <p:cNvPr id="15" name="图片 28">
            <a:extLst>
              <a:ext uri="{FF2B5EF4-FFF2-40B4-BE49-F238E27FC236}">
                <a16:creationId xmlns:a16="http://schemas.microsoft.com/office/drawing/2014/main" id="{1A4622F0-FCA1-4C54-8B51-8AC117D7F9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08918">
            <a:off x="6209240" y="5188799"/>
            <a:ext cx="1143000" cy="1117600"/>
          </a:xfrm>
          <a:prstGeom prst="rect">
            <a:avLst/>
          </a:prstGeom>
        </p:spPr>
      </p:pic>
      <p:pic>
        <p:nvPicPr>
          <p:cNvPr id="16" name="图片 29">
            <a:extLst>
              <a:ext uri="{FF2B5EF4-FFF2-40B4-BE49-F238E27FC236}">
                <a16:creationId xmlns:a16="http://schemas.microsoft.com/office/drawing/2014/main" id="{0B6E1DD9-897F-478E-884F-C31D6C8B4252}"/>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18395" y="1978225"/>
            <a:ext cx="1005044" cy="958515"/>
          </a:xfrm>
          <a:prstGeom prst="rect">
            <a:avLst/>
          </a:prstGeom>
        </p:spPr>
      </p:pic>
      <p:pic>
        <p:nvPicPr>
          <p:cNvPr id="17" name="图片 36">
            <a:extLst>
              <a:ext uri="{FF2B5EF4-FFF2-40B4-BE49-F238E27FC236}">
                <a16:creationId xmlns:a16="http://schemas.microsoft.com/office/drawing/2014/main" id="{5E91D5A6-4818-42EF-B2C5-A01CB805C0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8656" y="74955"/>
            <a:ext cx="1143000" cy="1117600"/>
          </a:xfrm>
          <a:prstGeom prst="rect">
            <a:avLst/>
          </a:prstGeom>
        </p:spPr>
      </p:pic>
      <p:pic>
        <p:nvPicPr>
          <p:cNvPr id="18" name="图片 13">
            <a:extLst>
              <a:ext uri="{FF2B5EF4-FFF2-40B4-BE49-F238E27FC236}">
                <a16:creationId xmlns:a16="http://schemas.microsoft.com/office/drawing/2014/main" id="{904316B7-7002-4550-882F-2808006124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0309" y="153895"/>
            <a:ext cx="885455" cy="993677"/>
          </a:xfrm>
          <a:prstGeom prst="rect">
            <a:avLst/>
          </a:prstGeom>
        </p:spPr>
      </p:pic>
      <p:pic>
        <p:nvPicPr>
          <p:cNvPr id="19" name="图片 38">
            <a:extLst>
              <a:ext uri="{FF2B5EF4-FFF2-40B4-BE49-F238E27FC236}">
                <a16:creationId xmlns:a16="http://schemas.microsoft.com/office/drawing/2014/main" id="{6DE93E95-5B1F-4B36-8E49-DD3528FFCC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70154" y="4908518"/>
            <a:ext cx="1188001" cy="1524001"/>
          </a:xfrm>
          <a:prstGeom prst="rect">
            <a:avLst/>
          </a:prstGeom>
        </p:spPr>
      </p:pic>
      <p:pic>
        <p:nvPicPr>
          <p:cNvPr id="20" name="图片 5">
            <a:extLst>
              <a:ext uri="{FF2B5EF4-FFF2-40B4-BE49-F238E27FC236}">
                <a16:creationId xmlns:a16="http://schemas.microsoft.com/office/drawing/2014/main" id="{5A2F1B6D-9D15-4C84-A8B6-F0482B2E139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35827" y="2457483"/>
            <a:ext cx="4581608" cy="4581608"/>
          </a:xfrm>
          <a:prstGeom prst="rect">
            <a:avLst/>
          </a:prstGeom>
        </p:spPr>
      </p:pic>
    </p:spTree>
    <p:extLst>
      <p:ext uri="{BB962C8B-B14F-4D97-AF65-F5344CB8AC3E}">
        <p14:creationId xmlns:p14="http://schemas.microsoft.com/office/powerpoint/2010/main" val="42532516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55"/>
            <a:ext cx="12192000" cy="6858000"/>
          </a:xfrm>
          <a:prstGeom prst="rect">
            <a:avLst/>
          </a:prstGeom>
        </p:spPr>
      </p:pic>
      <p:sp>
        <p:nvSpPr>
          <p:cNvPr id="4" name="Rectangle 3"/>
          <p:cNvSpPr/>
          <p:nvPr/>
        </p:nvSpPr>
        <p:spPr>
          <a:xfrm>
            <a:off x="805543" y="1157974"/>
            <a:ext cx="10655333" cy="1052596"/>
          </a:xfrm>
          <a:prstGeom prst="rect">
            <a:avLst/>
          </a:prstGeom>
        </p:spPr>
        <p:txBody>
          <a:bodyPr wrap="square">
            <a:spAutoFit/>
          </a:bodyPr>
          <a:lstStyle/>
          <a:p>
            <a:pPr algn="ctr">
              <a:lnSpc>
                <a:spcPct val="130000"/>
              </a:lnSpc>
            </a:pPr>
            <a:r>
              <a:rPr lang="en-US" sz="4800" b="1" u="sng"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Đạo đức</a:t>
            </a:r>
            <a:r>
              <a:rPr lang="en-US" sz="4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Bảo </a:t>
            </a:r>
            <a:r>
              <a:rPr lang="en-US" sz="4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 của công (tiết 2</a:t>
            </a:r>
            <a:r>
              <a:rPr lang="en-US" sz="4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p:cNvSpPr txBox="1"/>
          <p:nvPr/>
        </p:nvSpPr>
        <p:spPr>
          <a:xfrm>
            <a:off x="805543" y="408986"/>
            <a:ext cx="10284043" cy="748988"/>
          </a:xfrm>
          <a:prstGeom prst="rect">
            <a:avLst/>
          </a:prstGeom>
          <a:noFill/>
        </p:spPr>
        <p:txBody>
          <a:bodyPr wrap="square" rtlCol="0">
            <a:spAutoFit/>
          </a:bodyPr>
          <a:lstStyle/>
          <a:p>
            <a:pPr algn="ctr"/>
            <a:r>
              <a:rPr lang="en-US" sz="4267" err="1">
                <a:solidFill>
                  <a:srgbClr val="002060"/>
                </a:solidFill>
                <a:latin typeface="Times New Roman" panose="02020603050405020304" pitchFamily="18" charset="0"/>
                <a:cs typeface="Times New Roman" panose="02020603050405020304" pitchFamily="18" charset="0"/>
              </a:rPr>
              <a:t>Thứ</a:t>
            </a:r>
            <a:r>
              <a:rPr lang="en-US" sz="4267">
                <a:solidFill>
                  <a:srgbClr val="002060"/>
                </a:solidFill>
                <a:latin typeface="Times New Roman" panose="02020603050405020304" pitchFamily="18" charset="0"/>
                <a:cs typeface="Times New Roman" panose="02020603050405020304" pitchFamily="18" charset="0"/>
              </a:rPr>
              <a:t> </a:t>
            </a:r>
            <a:r>
              <a:rPr lang="en-US" sz="4267" smtClean="0">
                <a:solidFill>
                  <a:srgbClr val="002060"/>
                </a:solidFill>
                <a:latin typeface="Times New Roman" panose="02020603050405020304" pitchFamily="18" charset="0"/>
                <a:cs typeface="Times New Roman" panose="02020603050405020304" pitchFamily="18" charset="0"/>
              </a:rPr>
              <a:t>hai </a:t>
            </a:r>
            <a:r>
              <a:rPr lang="en-US" sz="4267" err="1">
                <a:solidFill>
                  <a:srgbClr val="002060"/>
                </a:solidFill>
                <a:latin typeface="Times New Roman" panose="02020603050405020304" pitchFamily="18" charset="0"/>
                <a:cs typeface="Times New Roman" panose="02020603050405020304" pitchFamily="18" charset="0"/>
              </a:rPr>
              <a:t>ngày</a:t>
            </a:r>
            <a:r>
              <a:rPr lang="en-US" sz="4267">
                <a:solidFill>
                  <a:srgbClr val="002060"/>
                </a:solidFill>
                <a:latin typeface="Times New Roman" panose="02020603050405020304" pitchFamily="18" charset="0"/>
                <a:cs typeface="Times New Roman" panose="02020603050405020304" pitchFamily="18" charset="0"/>
              </a:rPr>
              <a:t> </a:t>
            </a:r>
            <a:r>
              <a:rPr lang="en-US" sz="4267" smtClean="0">
                <a:solidFill>
                  <a:srgbClr val="002060"/>
                </a:solidFill>
                <a:latin typeface="Times New Roman" panose="02020603050405020304" pitchFamily="18" charset="0"/>
                <a:cs typeface="Times New Roman" panose="02020603050405020304" pitchFamily="18" charset="0"/>
              </a:rPr>
              <a:t>15 </a:t>
            </a:r>
            <a:r>
              <a:rPr lang="en-US" sz="4267" err="1">
                <a:solidFill>
                  <a:srgbClr val="002060"/>
                </a:solidFill>
                <a:latin typeface="Times New Roman" panose="02020603050405020304" pitchFamily="18" charset="0"/>
                <a:cs typeface="Times New Roman" panose="02020603050405020304" pitchFamily="18" charset="0"/>
              </a:rPr>
              <a:t>tháng</a:t>
            </a:r>
            <a:r>
              <a:rPr lang="en-US" sz="4267">
                <a:solidFill>
                  <a:srgbClr val="002060"/>
                </a:solidFill>
                <a:latin typeface="Times New Roman" panose="02020603050405020304" pitchFamily="18" charset="0"/>
                <a:cs typeface="Times New Roman" panose="02020603050405020304" pitchFamily="18" charset="0"/>
              </a:rPr>
              <a:t> 1 </a:t>
            </a:r>
            <a:r>
              <a:rPr lang="en-US" sz="4267" err="1">
                <a:solidFill>
                  <a:srgbClr val="002060"/>
                </a:solidFill>
                <a:latin typeface="Times New Roman" panose="02020603050405020304" pitchFamily="18" charset="0"/>
                <a:cs typeface="Times New Roman" panose="02020603050405020304" pitchFamily="18" charset="0"/>
              </a:rPr>
              <a:t>năm</a:t>
            </a:r>
            <a:r>
              <a:rPr lang="en-US" sz="4267">
                <a:solidFill>
                  <a:srgbClr val="002060"/>
                </a:solidFill>
                <a:latin typeface="Times New Roman" panose="02020603050405020304" pitchFamily="18" charset="0"/>
                <a:cs typeface="Times New Roman" panose="02020603050405020304" pitchFamily="18" charset="0"/>
              </a:rPr>
              <a:t> 2024</a:t>
            </a:r>
            <a:endParaRPr lang="en-US" sz="4267"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5327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4"/>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5">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8" name="Picture 17">
            <a:extLst>
              <a:ext uri="{FF2B5EF4-FFF2-40B4-BE49-F238E27FC236}">
                <a16:creationId xmlns:a16="http://schemas.microsoft.com/office/drawing/2014/main" id="{1EEBC2DB-6040-E8B3-6A56-443591201020}"/>
              </a:ext>
            </a:extLst>
          </p:cNvPr>
          <p:cNvPicPr>
            <a:picLocks noChangeAspect="1"/>
          </p:cNvPicPr>
          <p:nvPr/>
        </p:nvPicPr>
        <p:blipFill rotWithShape="1">
          <a:blip r:embed="rId6"/>
          <a:srcRect l="7782" t="3464" r="7596" b="27724"/>
          <a:stretch/>
        </p:blipFill>
        <p:spPr>
          <a:xfrm>
            <a:off x="1572833" y="1260223"/>
            <a:ext cx="8460829" cy="2303143"/>
          </a:xfrm>
          <a:prstGeom prst="rect">
            <a:avLst/>
          </a:prstGeom>
        </p:spPr>
      </p:pic>
      <p:grpSp>
        <p:nvGrpSpPr>
          <p:cNvPr id="19" name="Group 18">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20" name="Picture 19">
              <a:extLst>
                <a:ext uri="{FF2B5EF4-FFF2-40B4-BE49-F238E27FC236}">
                  <a16:creationId xmlns:a16="http://schemas.microsoft.com/office/drawing/2014/main" id="{A44A647B-0F50-0835-2B9E-46F9E888CFD4}"/>
                </a:ext>
              </a:extLst>
            </p:cNvPr>
            <p:cNvPicPr>
              <a:picLocks noChangeAspect="1"/>
            </p:cNvPicPr>
            <p:nvPr/>
          </p:nvPicPr>
          <p:blipFill rotWithShape="1">
            <a:blip r:embed="rId5">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22" name="Picture 21">
              <a:extLst>
                <a:ext uri="{FF2B5EF4-FFF2-40B4-BE49-F238E27FC236}">
                  <a16:creationId xmlns:a16="http://schemas.microsoft.com/office/drawing/2014/main" id="{C7DB5590-3303-5BC4-FBEE-3F15F7C2AD4C}"/>
                </a:ext>
              </a:extLst>
            </p:cNvPr>
            <p:cNvPicPr>
              <a:picLocks noChangeAspect="1"/>
            </p:cNvPicPr>
            <p:nvPr/>
          </p:nvPicPr>
          <p:blipFill rotWithShape="1">
            <a:blip r:embed="rId5">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spTree>
    <p:extLst>
      <p:ext uri="{BB962C8B-B14F-4D97-AF65-F5344CB8AC3E}">
        <p14:creationId xmlns:p14="http://schemas.microsoft.com/office/powerpoint/2010/main" val="9577125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85800" y="281712"/>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Em</a:t>
            </a: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hay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không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với</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ý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kiến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CF7CCFA2-6735-90B7-AC9B-E70C477928B9}"/>
              </a:ext>
            </a:extLst>
          </p:cNvPr>
          <p:cNvPicPr>
            <a:picLocks noChangeAspect="1"/>
          </p:cNvPicPr>
          <p:nvPr/>
        </p:nvPicPr>
        <p:blipFill>
          <a:blip r:embed="rId4"/>
          <a:stretch>
            <a:fillRect/>
          </a:stretch>
        </p:blipFill>
        <p:spPr>
          <a:xfrm>
            <a:off x="276225" y="1457325"/>
            <a:ext cx="11544300" cy="4991100"/>
          </a:xfrm>
          <a:prstGeom prst="rect">
            <a:avLst/>
          </a:prstGeom>
        </p:spPr>
      </p:pic>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C37D1C94-B134-595F-C6AA-91BCAE309CBB}"/>
              </a:ext>
            </a:extLst>
          </p:cNvPr>
          <p:cNvPicPr>
            <a:picLocks noChangeAspect="1"/>
          </p:cNvPicPr>
          <p:nvPr/>
        </p:nvPicPr>
        <p:blipFill>
          <a:blip r:embed="rId8"/>
          <a:stretch>
            <a:fillRect/>
          </a:stretch>
        </p:blipFill>
        <p:spPr>
          <a:xfrm>
            <a:off x="957262" y="2162174"/>
            <a:ext cx="4138845" cy="3171825"/>
          </a:xfrm>
          <a:prstGeom prst="rect">
            <a:avLst/>
          </a:prstGeom>
        </p:spPr>
      </p:pic>
      <p:grpSp>
        <p:nvGrpSpPr>
          <p:cNvPr id="11" name="Group 10">
            <a:extLst>
              <a:ext uri="{FF2B5EF4-FFF2-40B4-BE49-F238E27FC236}">
                <a16:creationId xmlns:a16="http://schemas.microsoft.com/office/drawing/2014/main" id="{C50FEE43-8C39-7725-5C9C-B02CBA9EAC01}"/>
              </a:ext>
            </a:extLst>
          </p:cNvPr>
          <p:cNvGrpSpPr/>
          <p:nvPr/>
        </p:nvGrpSpPr>
        <p:grpSpPr>
          <a:xfrm>
            <a:off x="6986472" y="1117970"/>
            <a:ext cx="4767377" cy="4782463"/>
            <a:chOff x="428568" y="876078"/>
            <a:chExt cx="4509424" cy="5372482"/>
          </a:xfrm>
        </p:grpSpPr>
        <p:pic>
          <p:nvPicPr>
            <p:cNvPr id="14" name="Picture 13" descr="A picture containing text&#10;&#10;Description automatically generated">
              <a:extLst>
                <a:ext uri="{FF2B5EF4-FFF2-40B4-BE49-F238E27FC236}">
                  <a16:creationId xmlns:a16="http://schemas.microsoft.com/office/drawing/2014/main" id="{397F813A-85B4-1260-E7D2-F8141987EBD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2" y="876078"/>
              <a:ext cx="4495800" cy="5372482"/>
            </a:xfrm>
            <a:prstGeom prst="rect">
              <a:avLst/>
            </a:prstGeom>
          </p:spPr>
        </p:pic>
        <p:sp>
          <p:nvSpPr>
            <p:cNvPr id="15" name="TextBox 14">
              <a:extLst>
                <a:ext uri="{FF2B5EF4-FFF2-40B4-BE49-F238E27FC236}">
                  <a16:creationId xmlns:a16="http://schemas.microsoft.com/office/drawing/2014/main" id="{7CEB3A4C-D7E9-9C34-4366-0A0C01D5AEDB}"/>
                </a:ext>
              </a:extLst>
            </p:cNvPr>
            <p:cNvSpPr txBox="1"/>
            <p:nvPr/>
          </p:nvSpPr>
          <p:spPr>
            <a:xfrm>
              <a:off x="428568" y="3392824"/>
              <a:ext cx="4495800" cy="2800553"/>
            </a:xfrm>
            <a:prstGeom prst="rect">
              <a:avLst/>
            </a:prstGeom>
            <a:noFill/>
          </p:spPr>
          <p:txBody>
            <a:bodyPr wrap="square" rtlCol="0">
              <a:spAutoFit/>
            </a:bodyPr>
            <a:lstStyle/>
            <a:p>
              <a:pPr marL="0" marR="0" algn="just">
                <a:spcBef>
                  <a:spcPts val="100"/>
                </a:spcBef>
                <a:spcAft>
                  <a:spcPts val="100"/>
                </a:spcAft>
              </a:pPr>
              <a:r>
                <a:rPr lang="vi-VN" sz="2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Tán thành ý kiến của bạn Lâm vì: Của công là tài sản chung phục vụ lợi ích chung của mọi người nên mỗi người cần có trách nhiệm bảo vệ và giữ gìn của công.</a:t>
              </a:r>
              <a:endParaRPr lang="en-US" sz="2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descr="Logo&#10;&#10;Description automatically generated">
            <a:extLst>
              <a:ext uri="{FF2B5EF4-FFF2-40B4-BE49-F238E27FC236}">
                <a16:creationId xmlns:a16="http://schemas.microsoft.com/office/drawing/2014/main" id="{15A8D32C-212E-46CB-901C-51506686833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spTree>
    <p:extLst>
      <p:ext uri="{BB962C8B-B14F-4D97-AF65-F5344CB8AC3E}">
        <p14:creationId xmlns:p14="http://schemas.microsoft.com/office/powerpoint/2010/main" val="2937970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362">
                                          <p:stCondLst>
                                            <p:cond delay="0"/>
                                          </p:stCondLst>
                                        </p:cTn>
                                        <p:tgtEl>
                                          <p:spTgt spid="17"/>
                                        </p:tgtEl>
                                      </p:cBhvr>
                                    </p:animEffect>
                                    <p:anim calcmode="lin" valueType="num">
                                      <p:cBhvr>
                                        <p:cTn id="8"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13" dur="16">
                                          <p:stCondLst>
                                            <p:cond delay="406"/>
                                          </p:stCondLst>
                                        </p:cTn>
                                        <p:tgtEl>
                                          <p:spTgt spid="17"/>
                                        </p:tgtEl>
                                      </p:cBhvr>
                                      <p:to x="100000" y="60000"/>
                                    </p:animScale>
                                    <p:animScale>
                                      <p:cBhvr>
                                        <p:cTn id="14" dur="104" decel="50000">
                                          <p:stCondLst>
                                            <p:cond delay="423"/>
                                          </p:stCondLst>
                                        </p:cTn>
                                        <p:tgtEl>
                                          <p:spTgt spid="17"/>
                                        </p:tgtEl>
                                      </p:cBhvr>
                                      <p:to x="100000" y="100000"/>
                                    </p:animScale>
                                    <p:animScale>
                                      <p:cBhvr>
                                        <p:cTn id="15" dur="16">
                                          <p:stCondLst>
                                            <p:cond delay="820"/>
                                          </p:stCondLst>
                                        </p:cTn>
                                        <p:tgtEl>
                                          <p:spTgt spid="17"/>
                                        </p:tgtEl>
                                      </p:cBhvr>
                                      <p:to x="100000" y="80000"/>
                                    </p:animScale>
                                    <p:animScale>
                                      <p:cBhvr>
                                        <p:cTn id="16" dur="104" decel="50000">
                                          <p:stCondLst>
                                            <p:cond delay="836"/>
                                          </p:stCondLst>
                                        </p:cTn>
                                        <p:tgtEl>
                                          <p:spTgt spid="17"/>
                                        </p:tgtEl>
                                      </p:cBhvr>
                                      <p:to x="100000" y="100000"/>
                                    </p:animScale>
                                    <p:animScale>
                                      <p:cBhvr>
                                        <p:cTn id="17" dur="16">
                                          <p:stCondLst>
                                            <p:cond delay="1026"/>
                                          </p:stCondLst>
                                        </p:cTn>
                                        <p:tgtEl>
                                          <p:spTgt spid="17"/>
                                        </p:tgtEl>
                                      </p:cBhvr>
                                      <p:to x="100000" y="90000"/>
                                    </p:animScale>
                                    <p:animScale>
                                      <p:cBhvr>
                                        <p:cTn id="18" dur="104" decel="50000">
                                          <p:stCondLst>
                                            <p:cond delay="1042"/>
                                          </p:stCondLst>
                                        </p:cTn>
                                        <p:tgtEl>
                                          <p:spTgt spid="17"/>
                                        </p:tgtEl>
                                      </p:cBhvr>
                                      <p:to x="100000" y="100000"/>
                                    </p:animScale>
                                    <p:animScale>
                                      <p:cBhvr>
                                        <p:cTn id="19" dur="16">
                                          <p:stCondLst>
                                            <p:cond delay="1130"/>
                                          </p:stCondLst>
                                        </p:cTn>
                                        <p:tgtEl>
                                          <p:spTgt spid="17"/>
                                        </p:tgtEl>
                                      </p:cBhvr>
                                      <p:to x="100000" y="95000"/>
                                    </p:animScale>
                                    <p:animScale>
                                      <p:cBhvr>
                                        <p:cTn id="20" dur="104" decel="50000">
                                          <p:stCondLst>
                                            <p:cond delay="1146"/>
                                          </p:stCondLst>
                                        </p:cTn>
                                        <p:tgtEl>
                                          <p:spTgt spid="1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BE1A5D6F-12BF-99E6-B62A-21B9A3B08472}"/>
              </a:ext>
            </a:extLst>
          </p:cNvPr>
          <p:cNvPicPr>
            <a:picLocks noChangeAspect="1"/>
          </p:cNvPicPr>
          <p:nvPr/>
        </p:nvPicPr>
        <p:blipFill>
          <a:blip r:embed="rId8"/>
          <a:stretch>
            <a:fillRect/>
          </a:stretch>
        </p:blipFill>
        <p:spPr>
          <a:xfrm>
            <a:off x="1070452" y="2158416"/>
            <a:ext cx="3930173" cy="3270834"/>
          </a:xfrm>
          <a:prstGeom prst="rect">
            <a:avLst/>
          </a:prstGeom>
        </p:spPr>
      </p:pic>
      <p:grpSp>
        <p:nvGrpSpPr>
          <p:cNvPr id="8" name="Group 7">
            <a:extLst>
              <a:ext uri="{FF2B5EF4-FFF2-40B4-BE49-F238E27FC236}">
                <a16:creationId xmlns:a16="http://schemas.microsoft.com/office/drawing/2014/main" id="{5520C797-100F-2E88-0332-C904CD7B7DD7}"/>
              </a:ext>
            </a:extLst>
          </p:cNvPr>
          <p:cNvGrpSpPr/>
          <p:nvPr/>
        </p:nvGrpSpPr>
        <p:grpSpPr>
          <a:xfrm>
            <a:off x="6667500" y="1457325"/>
            <a:ext cx="4752975" cy="4782463"/>
            <a:chOff x="442192" y="1257300"/>
            <a:chExt cx="4495801" cy="5372481"/>
          </a:xfrm>
        </p:grpSpPr>
        <p:pic>
          <p:nvPicPr>
            <p:cNvPr id="10" name="Picture 9" descr="A picture containing text&#10;&#10;Description automatically generated">
              <a:extLst>
                <a:ext uri="{FF2B5EF4-FFF2-40B4-BE49-F238E27FC236}">
                  <a16:creationId xmlns:a16="http://schemas.microsoft.com/office/drawing/2014/main" id="{1A600809-BEDF-A8C9-E8D1-67BED7EC5D9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3" name="TextBox 12">
              <a:extLst>
                <a:ext uri="{FF2B5EF4-FFF2-40B4-BE49-F238E27FC236}">
                  <a16:creationId xmlns:a16="http://schemas.microsoft.com/office/drawing/2014/main" id="{E87DF3E4-65FF-216A-2F15-5F768BF1695E}"/>
                </a:ext>
              </a:extLst>
            </p:cNvPr>
            <p:cNvSpPr txBox="1"/>
            <p:nvPr/>
          </p:nvSpPr>
          <p:spPr>
            <a:xfrm>
              <a:off x="442192" y="3886390"/>
              <a:ext cx="4495800" cy="23510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Nga vì: Mỗi người cần sử dụng của công một cách cẩn thận, trách hỏng hóc và tuân thủ các quy định chung</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descr="Icon&#10;&#10;Description automatically generated">
            <a:extLst>
              <a:ext uri="{FF2B5EF4-FFF2-40B4-BE49-F238E27FC236}">
                <a16:creationId xmlns:a16="http://schemas.microsoft.com/office/drawing/2014/main" id="{4754B91A-8623-ED22-C530-D37FDEB7246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680275" y="3989846"/>
            <a:ext cx="1406076" cy="1406076"/>
          </a:xfrm>
          <a:prstGeom prst="rect">
            <a:avLst/>
          </a:prstGeom>
        </p:spPr>
      </p:pic>
    </p:spTree>
    <p:extLst>
      <p:ext uri="{BB962C8B-B14F-4D97-AF65-F5344CB8AC3E}">
        <p14:creationId xmlns:p14="http://schemas.microsoft.com/office/powerpoint/2010/main" val="400870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362">
                                          <p:stCondLst>
                                            <p:cond delay="0"/>
                                          </p:stCondLst>
                                        </p:cTn>
                                        <p:tgtEl>
                                          <p:spTgt spid="19"/>
                                        </p:tgtEl>
                                      </p:cBhvr>
                                    </p:animEffect>
                                    <p:anim calcmode="lin" valueType="num">
                                      <p:cBhvr>
                                        <p:cTn id="13"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6"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7"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8" dur="16">
                                          <p:stCondLst>
                                            <p:cond delay="406"/>
                                          </p:stCondLst>
                                        </p:cTn>
                                        <p:tgtEl>
                                          <p:spTgt spid="19"/>
                                        </p:tgtEl>
                                      </p:cBhvr>
                                      <p:to x="100000" y="60000"/>
                                    </p:animScale>
                                    <p:animScale>
                                      <p:cBhvr>
                                        <p:cTn id="19" dur="104" decel="50000">
                                          <p:stCondLst>
                                            <p:cond delay="423"/>
                                          </p:stCondLst>
                                        </p:cTn>
                                        <p:tgtEl>
                                          <p:spTgt spid="19"/>
                                        </p:tgtEl>
                                      </p:cBhvr>
                                      <p:to x="100000" y="100000"/>
                                    </p:animScale>
                                    <p:animScale>
                                      <p:cBhvr>
                                        <p:cTn id="20" dur="16">
                                          <p:stCondLst>
                                            <p:cond delay="820"/>
                                          </p:stCondLst>
                                        </p:cTn>
                                        <p:tgtEl>
                                          <p:spTgt spid="19"/>
                                        </p:tgtEl>
                                      </p:cBhvr>
                                      <p:to x="100000" y="80000"/>
                                    </p:animScale>
                                    <p:animScale>
                                      <p:cBhvr>
                                        <p:cTn id="21" dur="104" decel="50000">
                                          <p:stCondLst>
                                            <p:cond delay="836"/>
                                          </p:stCondLst>
                                        </p:cTn>
                                        <p:tgtEl>
                                          <p:spTgt spid="19"/>
                                        </p:tgtEl>
                                      </p:cBhvr>
                                      <p:to x="100000" y="100000"/>
                                    </p:animScale>
                                    <p:animScale>
                                      <p:cBhvr>
                                        <p:cTn id="22" dur="16">
                                          <p:stCondLst>
                                            <p:cond delay="1026"/>
                                          </p:stCondLst>
                                        </p:cTn>
                                        <p:tgtEl>
                                          <p:spTgt spid="19"/>
                                        </p:tgtEl>
                                      </p:cBhvr>
                                      <p:to x="100000" y="90000"/>
                                    </p:animScale>
                                    <p:animScale>
                                      <p:cBhvr>
                                        <p:cTn id="23" dur="104" decel="50000">
                                          <p:stCondLst>
                                            <p:cond delay="1042"/>
                                          </p:stCondLst>
                                        </p:cTn>
                                        <p:tgtEl>
                                          <p:spTgt spid="19"/>
                                        </p:tgtEl>
                                      </p:cBhvr>
                                      <p:to x="100000" y="100000"/>
                                    </p:animScale>
                                    <p:animScale>
                                      <p:cBhvr>
                                        <p:cTn id="24" dur="16">
                                          <p:stCondLst>
                                            <p:cond delay="1130"/>
                                          </p:stCondLst>
                                        </p:cTn>
                                        <p:tgtEl>
                                          <p:spTgt spid="19"/>
                                        </p:tgtEl>
                                      </p:cBhvr>
                                      <p:to x="100000" y="95000"/>
                                    </p:animScale>
                                    <p:animScale>
                                      <p:cBhvr>
                                        <p:cTn id="25" dur="104" decel="50000">
                                          <p:stCondLst>
                                            <p:cond delay="1146"/>
                                          </p:stCondLst>
                                        </p:cTn>
                                        <p:tgtEl>
                                          <p:spTgt spid="19"/>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993D61CC-DFFA-04C6-A4FC-BC9723DCF647}"/>
              </a:ext>
            </a:extLst>
          </p:cNvPr>
          <p:cNvPicPr>
            <a:picLocks noChangeAspect="1"/>
          </p:cNvPicPr>
          <p:nvPr/>
        </p:nvPicPr>
        <p:blipFill>
          <a:blip r:embed="rId8"/>
          <a:stretch>
            <a:fillRect/>
          </a:stretch>
        </p:blipFill>
        <p:spPr>
          <a:xfrm>
            <a:off x="1447800" y="2009774"/>
            <a:ext cx="3067050" cy="3395663"/>
          </a:xfrm>
          <a:prstGeom prst="rect">
            <a:avLst/>
          </a:prstGeom>
        </p:spPr>
      </p:pic>
      <p:pic>
        <p:nvPicPr>
          <p:cNvPr id="19" name="Picture 18" descr="Icon&#10;&#10;Description automatically generated">
            <a:extLst>
              <a:ext uri="{FF2B5EF4-FFF2-40B4-BE49-F238E27FC236}">
                <a16:creationId xmlns:a16="http://schemas.microsoft.com/office/drawing/2014/main" id="{36C6063C-B8B1-8191-2BA2-7C22875679E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875547" y="3989846"/>
            <a:ext cx="1248904" cy="1248904"/>
          </a:xfrm>
          <a:prstGeom prst="rect">
            <a:avLst/>
          </a:prstGeom>
        </p:spPr>
      </p:pic>
      <p:grpSp>
        <p:nvGrpSpPr>
          <p:cNvPr id="20" name="Group 19">
            <a:extLst>
              <a:ext uri="{FF2B5EF4-FFF2-40B4-BE49-F238E27FC236}">
                <a16:creationId xmlns:a16="http://schemas.microsoft.com/office/drawing/2014/main" id="{C7E56ADC-01BB-709A-2A71-BB4C77E62905}"/>
              </a:ext>
            </a:extLst>
          </p:cNvPr>
          <p:cNvGrpSpPr/>
          <p:nvPr/>
        </p:nvGrpSpPr>
        <p:grpSpPr>
          <a:xfrm>
            <a:off x="7000875" y="1457325"/>
            <a:ext cx="4752975" cy="4782463"/>
            <a:chOff x="442192" y="1257300"/>
            <a:chExt cx="4495801" cy="5372481"/>
          </a:xfrm>
        </p:grpSpPr>
        <p:pic>
          <p:nvPicPr>
            <p:cNvPr id="21" name="Picture 20" descr="A picture containing text&#10;&#10;Description automatically generated">
              <a:extLst>
                <a:ext uri="{FF2B5EF4-FFF2-40B4-BE49-F238E27FC236}">
                  <a16:creationId xmlns:a16="http://schemas.microsoft.com/office/drawing/2014/main" id="{746DBBE8-4355-B217-8A58-67D9BFA60F6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22" name="TextBox 21">
              <a:extLst>
                <a:ext uri="{FF2B5EF4-FFF2-40B4-BE49-F238E27FC236}">
                  <a16:creationId xmlns:a16="http://schemas.microsoft.com/office/drawing/2014/main" id="{34C120CB-9AE5-9719-4D2A-B5CB3BB79DE7}"/>
                </a:ext>
              </a:extLst>
            </p:cNvPr>
            <p:cNvSpPr txBox="1"/>
            <p:nvPr/>
          </p:nvSpPr>
          <p:spPr>
            <a:xfrm>
              <a:off x="442192" y="3886390"/>
              <a:ext cx="4495800" cy="2316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Phúc vì: Bảo vệ của công là trách nhiệm của tất cả mọi người.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6641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362">
                                          <p:stCondLst>
                                            <p:cond delay="0"/>
                                          </p:stCondLst>
                                        </p:cTn>
                                        <p:tgtEl>
                                          <p:spTgt spid="19"/>
                                        </p:tgtEl>
                                      </p:cBhvr>
                                    </p:animEffect>
                                    <p:anim calcmode="lin" valueType="num">
                                      <p:cBhvr>
                                        <p:cTn id="8"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3" dur="16">
                                          <p:stCondLst>
                                            <p:cond delay="406"/>
                                          </p:stCondLst>
                                        </p:cTn>
                                        <p:tgtEl>
                                          <p:spTgt spid="19"/>
                                        </p:tgtEl>
                                      </p:cBhvr>
                                      <p:to x="100000" y="60000"/>
                                    </p:animScale>
                                    <p:animScale>
                                      <p:cBhvr>
                                        <p:cTn id="14" dur="104" decel="50000">
                                          <p:stCondLst>
                                            <p:cond delay="423"/>
                                          </p:stCondLst>
                                        </p:cTn>
                                        <p:tgtEl>
                                          <p:spTgt spid="19"/>
                                        </p:tgtEl>
                                      </p:cBhvr>
                                      <p:to x="100000" y="100000"/>
                                    </p:animScale>
                                    <p:animScale>
                                      <p:cBhvr>
                                        <p:cTn id="15" dur="16">
                                          <p:stCondLst>
                                            <p:cond delay="820"/>
                                          </p:stCondLst>
                                        </p:cTn>
                                        <p:tgtEl>
                                          <p:spTgt spid="19"/>
                                        </p:tgtEl>
                                      </p:cBhvr>
                                      <p:to x="100000" y="80000"/>
                                    </p:animScale>
                                    <p:animScale>
                                      <p:cBhvr>
                                        <p:cTn id="16" dur="104" decel="50000">
                                          <p:stCondLst>
                                            <p:cond delay="836"/>
                                          </p:stCondLst>
                                        </p:cTn>
                                        <p:tgtEl>
                                          <p:spTgt spid="19"/>
                                        </p:tgtEl>
                                      </p:cBhvr>
                                      <p:to x="100000" y="100000"/>
                                    </p:animScale>
                                    <p:animScale>
                                      <p:cBhvr>
                                        <p:cTn id="17" dur="16">
                                          <p:stCondLst>
                                            <p:cond delay="1026"/>
                                          </p:stCondLst>
                                        </p:cTn>
                                        <p:tgtEl>
                                          <p:spTgt spid="19"/>
                                        </p:tgtEl>
                                      </p:cBhvr>
                                      <p:to x="100000" y="90000"/>
                                    </p:animScale>
                                    <p:animScale>
                                      <p:cBhvr>
                                        <p:cTn id="18" dur="104" decel="50000">
                                          <p:stCondLst>
                                            <p:cond delay="1042"/>
                                          </p:stCondLst>
                                        </p:cTn>
                                        <p:tgtEl>
                                          <p:spTgt spid="19"/>
                                        </p:tgtEl>
                                      </p:cBhvr>
                                      <p:to x="100000" y="100000"/>
                                    </p:animScale>
                                    <p:animScale>
                                      <p:cBhvr>
                                        <p:cTn id="19" dur="16">
                                          <p:stCondLst>
                                            <p:cond delay="1130"/>
                                          </p:stCondLst>
                                        </p:cTn>
                                        <p:tgtEl>
                                          <p:spTgt spid="19"/>
                                        </p:tgtEl>
                                      </p:cBhvr>
                                      <p:to x="100000" y="95000"/>
                                    </p:animScale>
                                    <p:animScale>
                                      <p:cBhvr>
                                        <p:cTn id="20" dur="104" decel="50000">
                                          <p:stCondLst>
                                            <p:cond delay="1146"/>
                                          </p:stCondLst>
                                        </p:cTn>
                                        <p:tgtEl>
                                          <p:spTgt spid="1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8605"/>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2532697" y="1064594"/>
            <a:ext cx="5614903" cy="1024217"/>
          </a:xfrm>
          <a:prstGeom prst="rect">
            <a:avLst/>
          </a:prstGeom>
        </p:spPr>
      </p:pic>
      <p:pic>
        <p:nvPicPr>
          <p:cNvPr id="5" name="Picture 4">
            <a:extLst>
              <a:ext uri="{FF2B5EF4-FFF2-40B4-BE49-F238E27FC236}">
                <a16:creationId xmlns:a16="http://schemas.microsoft.com/office/drawing/2014/main" id="{AF67F764-8158-C6EA-4BDB-3A08A7D6AC1E}"/>
              </a:ext>
            </a:extLst>
          </p:cNvPr>
          <p:cNvPicPr>
            <a:picLocks noChangeAspect="1"/>
          </p:cNvPicPr>
          <p:nvPr/>
        </p:nvPicPr>
        <p:blipFill>
          <a:blip r:embed="rId8"/>
          <a:stretch>
            <a:fillRect/>
          </a:stretch>
        </p:blipFill>
        <p:spPr>
          <a:xfrm>
            <a:off x="1409700" y="2105025"/>
            <a:ext cx="3686908" cy="3238500"/>
          </a:xfrm>
          <a:prstGeom prst="rect">
            <a:avLst/>
          </a:prstGeom>
        </p:spPr>
      </p:pic>
      <p:pic>
        <p:nvPicPr>
          <p:cNvPr id="8" name="Picture 7" descr="Logo&#10;&#10;Description automatically generated">
            <a:extLst>
              <a:ext uri="{FF2B5EF4-FFF2-40B4-BE49-F238E27FC236}">
                <a16:creationId xmlns:a16="http://schemas.microsoft.com/office/drawing/2014/main" id="{089D2C8B-92FA-DF4E-9954-14E0668F9E8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grpSp>
        <p:nvGrpSpPr>
          <p:cNvPr id="10" name="Group 9">
            <a:extLst>
              <a:ext uri="{FF2B5EF4-FFF2-40B4-BE49-F238E27FC236}">
                <a16:creationId xmlns:a16="http://schemas.microsoft.com/office/drawing/2014/main" id="{C5B11930-1A5B-0895-2206-F320E75B601F}"/>
              </a:ext>
            </a:extLst>
          </p:cNvPr>
          <p:cNvGrpSpPr/>
          <p:nvPr/>
        </p:nvGrpSpPr>
        <p:grpSpPr>
          <a:xfrm>
            <a:off x="6849720" y="1118994"/>
            <a:ext cx="4752974" cy="5108200"/>
            <a:chOff x="421309" y="919855"/>
            <a:chExt cx="4495800" cy="5372481"/>
          </a:xfrm>
        </p:grpSpPr>
        <p:pic>
          <p:nvPicPr>
            <p:cNvPr id="13" name="Picture 12" descr="A picture containing text&#10;&#10;Description automatically generated">
              <a:extLst>
                <a:ext uri="{FF2B5EF4-FFF2-40B4-BE49-F238E27FC236}">
                  <a16:creationId xmlns:a16="http://schemas.microsoft.com/office/drawing/2014/main" id="{A66652CA-588A-D41B-0F74-3181CE50E7A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1309" y="919855"/>
              <a:ext cx="4495800" cy="5372481"/>
            </a:xfrm>
            <a:prstGeom prst="rect">
              <a:avLst/>
            </a:prstGeom>
          </p:spPr>
        </p:pic>
        <p:sp>
          <p:nvSpPr>
            <p:cNvPr id="18" name="TextBox 17">
              <a:extLst>
                <a:ext uri="{FF2B5EF4-FFF2-40B4-BE49-F238E27FC236}">
                  <a16:creationId xmlns:a16="http://schemas.microsoft.com/office/drawing/2014/main" id="{EE373C2F-724B-C146-E140-E33672264555}"/>
                </a:ext>
              </a:extLst>
            </p:cNvPr>
            <p:cNvSpPr txBox="1"/>
            <p:nvPr/>
          </p:nvSpPr>
          <p:spPr>
            <a:xfrm>
              <a:off x="421309" y="3406764"/>
              <a:ext cx="4495800" cy="2800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Tán thành ý kiến của bạn Trang vì: Người biết bảo vệ của công là người có tinh thần trách nhiệm với mọi người xung quanh, góp phần xây dựng tập thể, cộng đồng văn minh, đoàn kết.</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5559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420151032"/>
  <p:tag name="MH_LIBRARY" val="GRAPHIC"/>
  <p:tag name="MH_ORDER" val="文本框 6"/>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CA79"/>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777</Words>
  <Application>Microsoft Office PowerPoint</Application>
  <PresentationFormat>Widescreen</PresentationFormat>
  <Paragraphs>35</Paragraphs>
  <Slides>22</Slides>
  <Notes>0</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22</vt:i4>
      </vt:variant>
    </vt:vector>
  </HeadingPairs>
  <TitlesOfParts>
    <vt:vector size="42" baseType="lpstr">
      <vt:lpstr>#9Slide05 Aphrodite Pro</vt:lpstr>
      <vt:lpstr>#9Slide05 Bodega Script</vt:lpstr>
      <vt:lpstr>#9Slide07 Altus</vt:lpstr>
      <vt:lpstr>#9Slide07 HoneyCream</vt:lpstr>
      <vt:lpstr>Arial</vt:lpstr>
      <vt:lpstr>Arial-Rounded</vt:lpstr>
      <vt:lpstr>Calibri</vt:lpstr>
      <vt:lpstr>Calibri Light</vt:lpstr>
      <vt:lpstr>Cambria</vt:lpstr>
      <vt:lpstr>等线</vt:lpstr>
      <vt:lpstr>等线 Light</vt:lpstr>
      <vt:lpstr>SVN-Newton</vt:lpstr>
      <vt:lpstr>Times New Roman</vt:lpstr>
      <vt:lpstr>字魂105号-简雅黑</vt:lpstr>
      <vt:lpstr>字魂59号-创粗黑</vt:lpstr>
      <vt:lpstr>思源黑体 CN Bold</vt:lpstr>
      <vt:lpstr>1_Office 主题</vt:lpstr>
      <vt:lpstr>Office 主题​​</vt:lpstr>
      <vt:lpstr>1_Office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Thinkpad T450S</cp:lastModifiedBy>
  <cp:revision>46</cp:revision>
  <dcterms:created xsi:type="dcterms:W3CDTF">2023-10-18T11:21:33Z</dcterms:created>
  <dcterms:modified xsi:type="dcterms:W3CDTF">2024-05-14T15:21:02Z</dcterms:modified>
</cp:coreProperties>
</file>