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14" d="100"/>
          <a:sy n="114" d="100"/>
        </p:scale>
        <p:origin x="4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dirty="0">
                <a:latin typeface="UTM Avo" panose="02040603050506020204" pitchFamily="18" charset="0"/>
                <a:cs typeface="Times New Roman" panose="02020603050405020304" pitchFamily="18" charset="0"/>
              </a:rPr>
              <a:t>S</a:t>
            </a:r>
            <a:r>
              <a:rPr lang="vi-VN" sz="2200" b="1" dirty="0">
                <a:latin typeface="UTM Avo" panose="02040603050506020204" pitchFamily="18" charset="0"/>
                <a:cs typeface="Times New Roman" panose="02020603050405020304" pitchFamily="18" charset="0"/>
              </a:rPr>
              <a:t>ai</a:t>
            </a:r>
            <a:endParaRPr lang="vi-VN" sz="2200" dirty="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9891"/>
          </a:xfrm>
          <a:prstGeom prst="rect">
            <a:avLst/>
          </a:prstGeom>
          <a:noFill/>
        </p:spPr>
        <p:txBody>
          <a:bodyPr wrap="square">
            <a:spAutoFit/>
          </a:bodyPr>
          <a:lstStyle/>
          <a:p>
            <a:pPr algn="ctr" defTabSz="342900">
              <a:lnSpc>
                <a:spcPct val="150000"/>
              </a:lnSpc>
            </a:pPr>
            <a:r>
              <a:rPr lang="en-US" sz="2200" b="1" dirty="0" err="1" smtClean="0">
                <a:latin typeface="UTM Avo" panose="02040603050506020204" pitchFamily="18" charset="0"/>
                <a:cs typeface="Times New Roman" panose="02020603050405020304" pitchFamily="18" charset="0"/>
              </a:rPr>
              <a:t>sai</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Em muốn gửi ảnh đã lưu trong máy tính cho bạn. Em có thể sử</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5576</TotalTime>
  <Words>876</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186</cp:revision>
  <dcterms:created xsi:type="dcterms:W3CDTF">2021-11-14T08:33:55Z</dcterms:created>
  <dcterms:modified xsi:type="dcterms:W3CDTF">2024-02-19T07:42:07Z</dcterms:modified>
</cp:coreProperties>
</file>