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2" r:id="rId4"/>
    <p:sldId id="269" r:id="rId5"/>
    <p:sldId id="258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>
            <a:fillRect/>
          </a:stretch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45454" r="68455" b="50000"/>
          <a:stretch>
            <a:fillRect/>
          </a:stretch>
        </p:blipFill>
        <p:spPr>
          <a:xfrm>
            <a:off x="313402" y="4750309"/>
            <a:ext cx="1828801" cy="76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5020" r="68817" b="59887"/>
          <a:stretch>
            <a:fillRect/>
          </a:stretch>
        </p:blipFill>
        <p:spPr>
          <a:xfrm>
            <a:off x="313402" y="2104264"/>
            <a:ext cx="1759226" cy="856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0" t="34567" r="48853" b="59887"/>
          <a:stretch>
            <a:fillRect/>
          </a:stretch>
        </p:blipFill>
        <p:spPr>
          <a:xfrm>
            <a:off x="3442250" y="2028066"/>
            <a:ext cx="1828801" cy="932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5" t="34566" r="28888" b="59887"/>
          <a:stretch>
            <a:fillRect/>
          </a:stretch>
        </p:blipFill>
        <p:spPr>
          <a:xfrm>
            <a:off x="6472029" y="2066166"/>
            <a:ext cx="1828801" cy="932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9" t="34567" r="6551" b="59887"/>
          <a:stretch>
            <a:fillRect/>
          </a:stretch>
        </p:blipFill>
        <p:spPr>
          <a:xfrm>
            <a:off x="9263269" y="2036116"/>
            <a:ext cx="2231289" cy="932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29545" r="74593" b="65846"/>
          <a:stretch>
            <a:fillRect/>
          </a:stretch>
        </p:blipFill>
        <p:spPr>
          <a:xfrm>
            <a:off x="1025432" y="1113182"/>
            <a:ext cx="1967948" cy="775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5" t="45454" r="48672" b="50000"/>
          <a:stretch>
            <a:fillRect/>
          </a:stretch>
        </p:blipFill>
        <p:spPr>
          <a:xfrm>
            <a:off x="3509268" y="4778117"/>
            <a:ext cx="1827099" cy="764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 t="45454" r="28888" b="50000"/>
          <a:stretch>
            <a:fillRect/>
          </a:stretch>
        </p:blipFill>
        <p:spPr>
          <a:xfrm>
            <a:off x="6572800" y="4826509"/>
            <a:ext cx="1827098" cy="7646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1" t="44434" r="9106" b="50000"/>
          <a:stretch>
            <a:fillRect/>
          </a:stretch>
        </p:blipFill>
        <p:spPr>
          <a:xfrm>
            <a:off x="9465364" y="4588800"/>
            <a:ext cx="1827097" cy="936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40983" r="70001" b="54408"/>
          <a:stretch>
            <a:fillRect/>
          </a:stretch>
        </p:blipFill>
        <p:spPr>
          <a:xfrm>
            <a:off x="1025432" y="3568857"/>
            <a:ext cx="1967948" cy="77525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42270" y="2154906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22482" y="2154906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05168" y="2154906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998155" y="2154906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42270" y="2153601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25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22482" y="2153601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37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05168" y="2153601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17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998155" y="2153601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85814" y="4818825"/>
            <a:ext cx="880443" cy="608172"/>
          </a:xfrm>
          <a:prstGeom prst="rect">
            <a:avLst/>
          </a:prstGeom>
          <a:solidFill>
            <a:srgbClr val="FFE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66026" y="4818825"/>
            <a:ext cx="880443" cy="608172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48712" y="4818825"/>
            <a:ext cx="880443" cy="608172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041699" y="4818825"/>
            <a:ext cx="880443" cy="608172"/>
          </a:xfrm>
          <a:prstGeom prst="rect">
            <a:avLst/>
          </a:prstGeom>
          <a:solidFill>
            <a:srgbClr val="C2E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= 50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51467" r="5968" b="9058"/>
          <a:stretch>
            <a:fillRect/>
          </a:stretch>
        </p:blipFill>
        <p:spPr>
          <a:xfrm>
            <a:off x="2159030" y="175098"/>
            <a:ext cx="9873710" cy="64648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2179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8728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05277" y="59066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19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6039" r="7627" b="47152"/>
          <a:stretch>
            <a:fillRect/>
          </a:stretch>
        </p:blipFill>
        <p:spPr>
          <a:xfrm>
            <a:off x="3151762" y="218871"/>
            <a:ext cx="8142816" cy="63375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503226" y="1467924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3" name="Hexagon 2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97553" y="2390790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8" name="Hexagon 7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25748" y="331364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1" name="Hexagon 10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65899" y="330200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4" name="Hexagon 13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66749" y="2390789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17" name="Hexagon 16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08951" y="2390788"/>
            <a:ext cx="1056391" cy="899109"/>
            <a:chOff x="5503226" y="1467924"/>
            <a:chExt cx="1056391" cy="899109"/>
          </a:xfrm>
          <a:solidFill>
            <a:srgbClr val="FFC000"/>
          </a:solidFill>
        </p:grpSpPr>
        <p:sp>
          <p:nvSpPr>
            <p:cNvPr id="20" name="Hexagon 19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60</a:t>
              </a:r>
              <a:endParaRPr lang="en-US" sz="2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03225" y="5146912"/>
            <a:ext cx="1056391" cy="899109"/>
            <a:chOff x="5503226" y="1467924"/>
            <a:chExt cx="1056391" cy="899109"/>
          </a:xfrm>
        </p:grpSpPr>
        <p:sp>
          <p:nvSpPr>
            <p:cNvPr id="23" name="Hexagon 22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54</a:t>
              </a:r>
              <a:endParaRPr lang="en-US" sz="20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14486" y="4212525"/>
            <a:ext cx="1056391" cy="899109"/>
            <a:chOff x="5503226" y="1467924"/>
            <a:chExt cx="1056391" cy="899109"/>
          </a:xfrm>
        </p:grpSpPr>
        <p:sp>
          <p:nvSpPr>
            <p:cNvPr id="26" name="Hexagon 25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23</a:t>
              </a:r>
              <a:endParaRPr lang="en-US" sz="20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44496" y="4220219"/>
            <a:ext cx="1056391" cy="899109"/>
            <a:chOff x="5503226" y="1467924"/>
            <a:chExt cx="1056391" cy="899109"/>
          </a:xfrm>
        </p:grpSpPr>
        <p:sp>
          <p:nvSpPr>
            <p:cNvPr id="29" name="Hexagon 28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40</a:t>
              </a:r>
              <a:endParaRPr lang="en-US" sz="20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75215" y="4218437"/>
            <a:ext cx="1056391" cy="899109"/>
            <a:chOff x="5503226" y="1467924"/>
            <a:chExt cx="1056391" cy="899109"/>
          </a:xfrm>
        </p:grpSpPr>
        <p:sp>
          <p:nvSpPr>
            <p:cNvPr id="32" name="Hexagon 31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50</a:t>
              </a:r>
              <a:endParaRPr lang="en-US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603410" y="3297098"/>
            <a:ext cx="1056391" cy="899109"/>
            <a:chOff x="5503226" y="1467924"/>
            <a:chExt cx="1056391" cy="899109"/>
          </a:xfrm>
        </p:grpSpPr>
        <p:sp>
          <p:nvSpPr>
            <p:cNvPr id="35" name="Hexagon 34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13</a:t>
              </a:r>
              <a:endParaRPr lang="en-US" sz="20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13811" y="4220218"/>
            <a:ext cx="1056391" cy="899109"/>
            <a:chOff x="5503226" y="1467924"/>
            <a:chExt cx="1056391" cy="899109"/>
          </a:xfrm>
        </p:grpSpPr>
        <p:sp>
          <p:nvSpPr>
            <p:cNvPr id="38" name="Hexagon 37"/>
            <p:cNvSpPr/>
            <p:nvPr/>
          </p:nvSpPr>
          <p:spPr>
            <a:xfrm rot="19762148">
              <a:off x="5503226" y="1467924"/>
              <a:ext cx="1056391" cy="899109"/>
            </a:xfrm>
            <a:prstGeom prst="hexagon">
              <a:avLst>
                <a:gd name="adj" fmla="val 27458"/>
                <a:gd name="vf" fmla="val 115470"/>
              </a:avLst>
            </a:prstGeom>
            <a:solidFill>
              <a:srgbClr val="C2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15000" y="1710266"/>
              <a:ext cx="63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57</a:t>
              </a:r>
              <a:endParaRPr 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53998" r="9344" b="16545"/>
          <a:stretch>
            <a:fillRect/>
          </a:stretch>
        </p:blipFill>
        <p:spPr>
          <a:xfrm>
            <a:off x="575735" y="1128256"/>
            <a:ext cx="10370080" cy="5079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0333" y="4080933"/>
            <a:ext cx="2099734" cy="567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>
            <a:fillRect/>
          </a:stretch>
        </p:blipFill>
        <p:spPr>
          <a:xfrm>
            <a:off x="8170333" y="4080933"/>
            <a:ext cx="1075267" cy="668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>
            <a:fillRect/>
          </a:stretch>
        </p:blipFill>
        <p:spPr>
          <a:xfrm>
            <a:off x="9169398" y="4030132"/>
            <a:ext cx="1075267" cy="668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5" t="71122" r="23244" b="24999"/>
          <a:stretch>
            <a:fillRect/>
          </a:stretch>
        </p:blipFill>
        <p:spPr>
          <a:xfrm>
            <a:off x="8179160" y="5742045"/>
            <a:ext cx="1075267" cy="668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2" t="70827" r="15007" b="25294"/>
          <a:stretch>
            <a:fillRect/>
          </a:stretch>
        </p:blipFill>
        <p:spPr>
          <a:xfrm>
            <a:off x="9178225" y="5691244"/>
            <a:ext cx="1075267" cy="668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3.75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8112 -0.24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8268 -0.2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WPS Presentation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16</cp:revision>
  <dcterms:created xsi:type="dcterms:W3CDTF">2020-08-07T08:50:00Z</dcterms:created>
  <dcterms:modified xsi:type="dcterms:W3CDTF">2024-05-05T13:39:51Z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00C2E053A114484799DEE665EA3F75A6_12</vt:lpwstr>
  </property>
  <property fmtid="{D5CDD505-2E9C-101B-9397-08002B2CF9AE}" pid="3" name="KSOProductBuildVer">
    <vt:lpwstr>1033-12.2.0.16731</vt:lpwstr>
  </property>
</Properties>
</file>