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3"/>
    <p:sldId id="271" r:id="rId4"/>
    <p:sldId id="266" r:id="rId5"/>
    <p:sldId id="272" r:id="rId6"/>
    <p:sldId id="273" r:id="rId7"/>
    <p:sldId id="274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>
            <a:fillRect/>
          </a:stretch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>
            <a:fillRect/>
          </a:stretch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>
            <a:fillRect/>
          </a:stretch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>
            <a:fillRect/>
          </a:stretch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>
            <a:fillRect/>
          </a:stretch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>
            <a:fillRect/>
          </a:stretch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>
            <a:fillRect/>
          </a:stretch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Presentation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16</cp:revision>
  <dcterms:created xsi:type="dcterms:W3CDTF">2020-08-07T08:50:00Z</dcterms:created>
  <dcterms:modified xsi:type="dcterms:W3CDTF">2024-05-05T13:42:32Z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897EBDA2E1894987ADD0B5DF3532A341_12</vt:lpwstr>
  </property>
  <property fmtid="{D5CDD505-2E9C-101B-9397-08002B2CF9AE}" pid="3" name="KSOProductBuildVer">
    <vt:lpwstr>1033-12.2.0.16731</vt:lpwstr>
  </property>
</Properties>
</file>