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3"/>
    <p:sldId id="261" r:id="rId4"/>
    <p:sldId id="262" r:id="rId5"/>
    <p:sldId id="264" r:id="rId6"/>
    <p:sldId id="257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GIF"/><Relationship Id="rId3" Type="http://schemas.openxmlformats.org/officeDocument/2006/relationships/image" Target="../media/image2.GIF"/><Relationship Id="rId2" Type="http://schemas.openxmlformats.org/officeDocument/2006/relationships/hyperlink" Target="../Nguyen Cong Sy/S02.WAV" TargetMode="External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4" descr="Buomba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842000"/>
            <a:ext cx="11684000" cy="8003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1" name="Group 5"/>
          <p:cNvGrpSpPr/>
          <p:nvPr/>
        </p:nvGrpSpPr>
        <p:grpSpPr>
          <a:xfrm>
            <a:off x="42333" y="116417"/>
            <a:ext cx="12107333" cy="6670146"/>
            <a:chOff x="20" y="73"/>
            <a:chExt cx="5720" cy="4202"/>
          </a:xfrm>
        </p:grpSpPr>
        <p:sp>
          <p:nvSpPr>
            <p:cNvPr id="2062" name="Freeform 6"/>
            <p:cNvSpPr/>
            <p:nvPr/>
          </p:nvSpPr>
          <p:spPr>
            <a:xfrm>
              <a:off x="802" y="3316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3" name="Freeform 7"/>
            <p:cNvSpPr/>
            <p:nvPr/>
          </p:nvSpPr>
          <p:spPr>
            <a:xfrm>
              <a:off x="980" y="3457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4" name="Freeform 8"/>
            <p:cNvSpPr/>
            <p:nvPr/>
          </p:nvSpPr>
          <p:spPr>
            <a:xfrm>
              <a:off x="772" y="3322"/>
              <a:ext cx="208" cy="141"/>
            </a:xfrm>
            <a:custGeom>
              <a:avLst/>
              <a:gdLst>
                <a:gd name="txL" fmla="*/ 0 w 208"/>
                <a:gd name="txT" fmla="*/ 0 h 141"/>
                <a:gd name="txR" fmla="*/ 208 w 208"/>
                <a:gd name="txB" fmla="*/ 141 h 141"/>
              </a:gdLst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20" y="5"/>
                </a:cxn>
                <a:cxn ang="0">
                  <a:pos x="30" y="11"/>
                </a:cxn>
                <a:cxn ang="0">
                  <a:pos x="49" y="22"/>
                </a:cxn>
                <a:cxn ang="0">
                  <a:pos x="59" y="28"/>
                </a:cxn>
                <a:cxn ang="0">
                  <a:pos x="69" y="39"/>
                </a:cxn>
                <a:cxn ang="0">
                  <a:pos x="89" y="51"/>
                </a:cxn>
                <a:cxn ang="0">
                  <a:pos x="99" y="56"/>
                </a:cxn>
                <a:cxn ang="0">
                  <a:pos x="119" y="67"/>
                </a:cxn>
                <a:cxn ang="0">
                  <a:pos x="139" y="79"/>
                </a:cxn>
                <a:cxn ang="0">
                  <a:pos x="148" y="90"/>
                </a:cxn>
                <a:cxn ang="0">
                  <a:pos x="158" y="101"/>
                </a:cxn>
                <a:cxn ang="0">
                  <a:pos x="178" y="107"/>
                </a:cxn>
                <a:cxn ang="0">
                  <a:pos x="188" y="118"/>
                </a:cxn>
                <a:cxn ang="0">
                  <a:pos x="198" y="129"/>
                </a:cxn>
                <a:cxn ang="0">
                  <a:pos x="208" y="135"/>
                </a:cxn>
                <a:cxn ang="0">
                  <a:pos x="208" y="141"/>
                </a:cxn>
                <a:cxn ang="0">
                  <a:pos x="198" y="129"/>
                </a:cxn>
                <a:cxn ang="0">
                  <a:pos x="188" y="124"/>
                </a:cxn>
                <a:cxn ang="0">
                  <a:pos x="168" y="113"/>
                </a:cxn>
                <a:cxn ang="0">
                  <a:pos x="158" y="107"/>
                </a:cxn>
                <a:cxn ang="0">
                  <a:pos x="148" y="96"/>
                </a:cxn>
                <a:cxn ang="0">
                  <a:pos x="129" y="84"/>
                </a:cxn>
                <a:cxn ang="0">
                  <a:pos x="119" y="73"/>
                </a:cxn>
                <a:cxn ang="0">
                  <a:pos x="99" y="62"/>
                </a:cxn>
                <a:cxn ang="0">
                  <a:pos x="89" y="56"/>
                </a:cxn>
                <a:cxn ang="0">
                  <a:pos x="69" y="45"/>
                </a:cxn>
                <a:cxn ang="0">
                  <a:pos x="49" y="34"/>
                </a:cxn>
                <a:cxn ang="0">
                  <a:pos x="40" y="28"/>
                </a:cxn>
                <a:cxn ang="0">
                  <a:pos x="30" y="17"/>
                </a:cxn>
                <a:cxn ang="0">
                  <a:pos x="20" y="11"/>
                </a:cxn>
                <a:cxn ang="0">
                  <a:pos x="1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208" h="141">
                  <a:moveTo>
                    <a:pt x="0" y="0"/>
                  </a:moveTo>
                  <a:lnTo>
                    <a:pt x="10" y="0"/>
                  </a:lnTo>
                  <a:lnTo>
                    <a:pt x="20" y="5"/>
                  </a:lnTo>
                  <a:lnTo>
                    <a:pt x="30" y="11"/>
                  </a:lnTo>
                  <a:lnTo>
                    <a:pt x="49" y="22"/>
                  </a:lnTo>
                  <a:lnTo>
                    <a:pt x="59" y="28"/>
                  </a:lnTo>
                  <a:lnTo>
                    <a:pt x="69" y="39"/>
                  </a:lnTo>
                  <a:lnTo>
                    <a:pt x="89" y="51"/>
                  </a:lnTo>
                  <a:lnTo>
                    <a:pt x="99" y="56"/>
                  </a:lnTo>
                  <a:lnTo>
                    <a:pt x="119" y="67"/>
                  </a:lnTo>
                  <a:lnTo>
                    <a:pt x="139" y="79"/>
                  </a:lnTo>
                  <a:lnTo>
                    <a:pt x="148" y="90"/>
                  </a:lnTo>
                  <a:lnTo>
                    <a:pt x="158" y="101"/>
                  </a:lnTo>
                  <a:lnTo>
                    <a:pt x="178" y="107"/>
                  </a:lnTo>
                  <a:lnTo>
                    <a:pt x="188" y="118"/>
                  </a:lnTo>
                  <a:lnTo>
                    <a:pt x="198" y="129"/>
                  </a:lnTo>
                  <a:lnTo>
                    <a:pt x="208" y="135"/>
                  </a:lnTo>
                  <a:lnTo>
                    <a:pt x="208" y="141"/>
                  </a:lnTo>
                  <a:lnTo>
                    <a:pt x="198" y="129"/>
                  </a:lnTo>
                  <a:lnTo>
                    <a:pt x="188" y="124"/>
                  </a:lnTo>
                  <a:lnTo>
                    <a:pt x="168" y="113"/>
                  </a:lnTo>
                  <a:lnTo>
                    <a:pt x="158" y="107"/>
                  </a:lnTo>
                  <a:lnTo>
                    <a:pt x="148" y="96"/>
                  </a:lnTo>
                  <a:lnTo>
                    <a:pt x="129" y="84"/>
                  </a:lnTo>
                  <a:lnTo>
                    <a:pt x="119" y="73"/>
                  </a:lnTo>
                  <a:lnTo>
                    <a:pt x="99" y="62"/>
                  </a:lnTo>
                  <a:lnTo>
                    <a:pt x="89" y="56"/>
                  </a:lnTo>
                  <a:lnTo>
                    <a:pt x="69" y="45"/>
                  </a:lnTo>
                  <a:lnTo>
                    <a:pt x="49" y="34"/>
                  </a:lnTo>
                  <a:lnTo>
                    <a:pt x="40" y="28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5" name="Freeform 9"/>
            <p:cNvSpPr/>
            <p:nvPr/>
          </p:nvSpPr>
          <p:spPr>
            <a:xfrm>
              <a:off x="772" y="3322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6" name="Freeform 10"/>
            <p:cNvSpPr/>
            <p:nvPr/>
          </p:nvSpPr>
          <p:spPr>
            <a:xfrm>
              <a:off x="1029" y="3508"/>
              <a:ext cx="10" cy="11"/>
            </a:xfrm>
            <a:custGeom>
              <a:avLst/>
              <a:gdLst>
                <a:gd name="txL" fmla="*/ 0 w 10"/>
                <a:gd name="txT" fmla="*/ 0 h 11"/>
                <a:gd name="txR" fmla="*/ 10 w 10"/>
                <a:gd name="txB" fmla="*/ 11 h 11"/>
              </a:gdLst>
              <a:ahLst/>
              <a:cxnLst>
                <a:cxn ang="0">
                  <a:pos x="1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10" y="0"/>
                </a:cxn>
              </a:cxnLst>
              <a:rect l="txL" t="txT" r="txR" b="txB"/>
              <a:pathLst>
                <a:path w="10" h="11">
                  <a:moveTo>
                    <a:pt x="10" y="0"/>
                  </a:moveTo>
                  <a:lnTo>
                    <a:pt x="10" y="6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7" name="Freeform 11"/>
            <p:cNvSpPr/>
            <p:nvPr/>
          </p:nvSpPr>
          <p:spPr>
            <a:xfrm>
              <a:off x="901" y="3412"/>
              <a:ext cx="138" cy="107"/>
            </a:xfrm>
            <a:custGeom>
              <a:avLst/>
              <a:gdLst>
                <a:gd name="txL" fmla="*/ 0 w 138"/>
                <a:gd name="txT" fmla="*/ 0 h 107"/>
                <a:gd name="txR" fmla="*/ 138 w 138"/>
                <a:gd name="txB" fmla="*/ 107 h 107"/>
              </a:gdLst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19" y="11"/>
                </a:cxn>
                <a:cxn ang="0">
                  <a:pos x="19" y="17"/>
                </a:cxn>
                <a:cxn ang="0">
                  <a:pos x="29" y="23"/>
                </a:cxn>
                <a:cxn ang="0">
                  <a:pos x="39" y="28"/>
                </a:cxn>
                <a:cxn ang="0">
                  <a:pos x="49" y="34"/>
                </a:cxn>
                <a:cxn ang="0">
                  <a:pos x="59" y="39"/>
                </a:cxn>
                <a:cxn ang="0">
                  <a:pos x="59" y="45"/>
                </a:cxn>
                <a:cxn ang="0">
                  <a:pos x="69" y="51"/>
                </a:cxn>
                <a:cxn ang="0">
                  <a:pos x="79" y="56"/>
                </a:cxn>
                <a:cxn ang="0">
                  <a:pos x="89" y="62"/>
                </a:cxn>
                <a:cxn ang="0">
                  <a:pos x="99" y="73"/>
                </a:cxn>
                <a:cxn ang="0">
                  <a:pos x="108" y="79"/>
                </a:cxn>
                <a:cxn ang="0">
                  <a:pos x="118" y="85"/>
                </a:cxn>
                <a:cxn ang="0">
                  <a:pos x="128" y="90"/>
                </a:cxn>
                <a:cxn ang="0">
                  <a:pos x="138" y="96"/>
                </a:cxn>
                <a:cxn ang="0">
                  <a:pos x="128" y="107"/>
                </a:cxn>
                <a:cxn ang="0">
                  <a:pos x="118" y="96"/>
                </a:cxn>
                <a:cxn ang="0">
                  <a:pos x="108" y="90"/>
                </a:cxn>
                <a:cxn ang="0">
                  <a:pos x="99" y="85"/>
                </a:cxn>
                <a:cxn ang="0">
                  <a:pos x="89" y="79"/>
                </a:cxn>
                <a:cxn ang="0">
                  <a:pos x="89" y="68"/>
                </a:cxn>
                <a:cxn ang="0">
                  <a:pos x="79" y="62"/>
                </a:cxn>
                <a:cxn ang="0">
                  <a:pos x="69" y="56"/>
                </a:cxn>
                <a:cxn ang="0">
                  <a:pos x="59" y="51"/>
                </a:cxn>
                <a:cxn ang="0">
                  <a:pos x="49" y="45"/>
                </a:cxn>
                <a:cxn ang="0">
                  <a:pos x="39" y="39"/>
                </a:cxn>
                <a:cxn ang="0">
                  <a:pos x="39" y="28"/>
                </a:cxn>
                <a:cxn ang="0">
                  <a:pos x="29" y="28"/>
                </a:cxn>
                <a:cxn ang="0">
                  <a:pos x="19" y="23"/>
                </a:cxn>
                <a:cxn ang="0">
                  <a:pos x="10" y="17"/>
                </a:cxn>
                <a:cxn ang="0">
                  <a:pos x="1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38" h="107">
                  <a:moveTo>
                    <a:pt x="0" y="0"/>
                  </a:moveTo>
                  <a:lnTo>
                    <a:pt x="10" y="6"/>
                  </a:lnTo>
                  <a:lnTo>
                    <a:pt x="19" y="11"/>
                  </a:lnTo>
                  <a:lnTo>
                    <a:pt x="19" y="17"/>
                  </a:lnTo>
                  <a:lnTo>
                    <a:pt x="29" y="23"/>
                  </a:lnTo>
                  <a:lnTo>
                    <a:pt x="39" y="28"/>
                  </a:lnTo>
                  <a:lnTo>
                    <a:pt x="49" y="34"/>
                  </a:lnTo>
                  <a:lnTo>
                    <a:pt x="59" y="39"/>
                  </a:lnTo>
                  <a:lnTo>
                    <a:pt x="59" y="45"/>
                  </a:lnTo>
                  <a:lnTo>
                    <a:pt x="69" y="51"/>
                  </a:lnTo>
                  <a:lnTo>
                    <a:pt x="79" y="56"/>
                  </a:lnTo>
                  <a:lnTo>
                    <a:pt x="89" y="62"/>
                  </a:lnTo>
                  <a:lnTo>
                    <a:pt x="99" y="73"/>
                  </a:lnTo>
                  <a:lnTo>
                    <a:pt x="108" y="79"/>
                  </a:lnTo>
                  <a:lnTo>
                    <a:pt x="118" y="85"/>
                  </a:lnTo>
                  <a:lnTo>
                    <a:pt x="128" y="90"/>
                  </a:lnTo>
                  <a:lnTo>
                    <a:pt x="138" y="96"/>
                  </a:lnTo>
                  <a:lnTo>
                    <a:pt x="128" y="107"/>
                  </a:lnTo>
                  <a:lnTo>
                    <a:pt x="118" y="96"/>
                  </a:lnTo>
                  <a:lnTo>
                    <a:pt x="108" y="90"/>
                  </a:lnTo>
                  <a:lnTo>
                    <a:pt x="99" y="85"/>
                  </a:lnTo>
                  <a:lnTo>
                    <a:pt x="89" y="79"/>
                  </a:lnTo>
                  <a:lnTo>
                    <a:pt x="89" y="68"/>
                  </a:lnTo>
                  <a:lnTo>
                    <a:pt x="79" y="62"/>
                  </a:lnTo>
                  <a:lnTo>
                    <a:pt x="69" y="56"/>
                  </a:lnTo>
                  <a:lnTo>
                    <a:pt x="59" y="51"/>
                  </a:lnTo>
                  <a:lnTo>
                    <a:pt x="49" y="45"/>
                  </a:lnTo>
                  <a:lnTo>
                    <a:pt x="39" y="39"/>
                  </a:lnTo>
                  <a:lnTo>
                    <a:pt x="39" y="28"/>
                  </a:lnTo>
                  <a:lnTo>
                    <a:pt x="29" y="28"/>
                  </a:lnTo>
                  <a:lnTo>
                    <a:pt x="19" y="23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8" name="Freeform 12"/>
            <p:cNvSpPr/>
            <p:nvPr/>
          </p:nvSpPr>
          <p:spPr>
            <a:xfrm>
              <a:off x="901" y="3412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9" name="Freeform 13"/>
            <p:cNvSpPr/>
            <p:nvPr/>
          </p:nvSpPr>
          <p:spPr>
            <a:xfrm>
              <a:off x="1069" y="3559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0" h="5">
                  <a:moveTo>
                    <a:pt x="0" y="0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0" name="Freeform 14"/>
            <p:cNvSpPr/>
            <p:nvPr/>
          </p:nvSpPr>
          <p:spPr>
            <a:xfrm>
              <a:off x="970" y="3474"/>
              <a:ext cx="99" cy="90"/>
            </a:xfrm>
            <a:custGeom>
              <a:avLst/>
              <a:gdLst>
                <a:gd name="txL" fmla="*/ 0 w 99"/>
                <a:gd name="txT" fmla="*/ 0 h 90"/>
                <a:gd name="txR" fmla="*/ 99 w 99"/>
                <a:gd name="txB" fmla="*/ 90 h 90"/>
              </a:gdLst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20" y="11"/>
                </a:cxn>
                <a:cxn ang="0">
                  <a:pos x="20" y="17"/>
                </a:cxn>
                <a:cxn ang="0">
                  <a:pos x="30" y="23"/>
                </a:cxn>
                <a:cxn ang="0">
                  <a:pos x="39" y="28"/>
                </a:cxn>
                <a:cxn ang="0">
                  <a:pos x="39" y="28"/>
                </a:cxn>
                <a:cxn ang="0">
                  <a:pos x="49" y="34"/>
                </a:cxn>
                <a:cxn ang="0">
                  <a:pos x="59" y="40"/>
                </a:cxn>
                <a:cxn ang="0">
                  <a:pos x="59" y="45"/>
                </a:cxn>
                <a:cxn ang="0">
                  <a:pos x="69" y="51"/>
                </a:cxn>
                <a:cxn ang="0">
                  <a:pos x="79" y="56"/>
                </a:cxn>
                <a:cxn ang="0">
                  <a:pos x="89" y="62"/>
                </a:cxn>
                <a:cxn ang="0">
                  <a:pos x="89" y="68"/>
                </a:cxn>
                <a:cxn ang="0">
                  <a:pos x="99" y="79"/>
                </a:cxn>
                <a:cxn ang="0">
                  <a:pos x="99" y="85"/>
                </a:cxn>
                <a:cxn ang="0">
                  <a:pos x="99" y="90"/>
                </a:cxn>
                <a:cxn ang="0">
                  <a:pos x="89" y="79"/>
                </a:cxn>
                <a:cxn ang="0">
                  <a:pos x="89" y="73"/>
                </a:cxn>
                <a:cxn ang="0">
                  <a:pos x="79" y="68"/>
                </a:cxn>
                <a:cxn ang="0">
                  <a:pos x="69" y="62"/>
                </a:cxn>
                <a:cxn ang="0">
                  <a:pos x="69" y="56"/>
                </a:cxn>
                <a:cxn ang="0">
                  <a:pos x="59" y="51"/>
                </a:cxn>
                <a:cxn ang="0">
                  <a:pos x="49" y="45"/>
                </a:cxn>
                <a:cxn ang="0">
                  <a:pos x="49" y="40"/>
                </a:cxn>
                <a:cxn ang="0">
                  <a:pos x="39" y="40"/>
                </a:cxn>
                <a:cxn ang="0">
                  <a:pos x="30" y="34"/>
                </a:cxn>
                <a:cxn ang="0">
                  <a:pos x="30" y="28"/>
                </a:cxn>
                <a:cxn ang="0">
                  <a:pos x="20" y="23"/>
                </a:cxn>
                <a:cxn ang="0">
                  <a:pos x="10" y="17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99" h="90">
                  <a:moveTo>
                    <a:pt x="0" y="0"/>
                  </a:moveTo>
                  <a:lnTo>
                    <a:pt x="10" y="6"/>
                  </a:lnTo>
                  <a:lnTo>
                    <a:pt x="20" y="11"/>
                  </a:lnTo>
                  <a:lnTo>
                    <a:pt x="20" y="17"/>
                  </a:lnTo>
                  <a:lnTo>
                    <a:pt x="30" y="23"/>
                  </a:lnTo>
                  <a:lnTo>
                    <a:pt x="39" y="28"/>
                  </a:lnTo>
                  <a:lnTo>
                    <a:pt x="49" y="34"/>
                  </a:lnTo>
                  <a:lnTo>
                    <a:pt x="59" y="40"/>
                  </a:lnTo>
                  <a:lnTo>
                    <a:pt x="59" y="45"/>
                  </a:lnTo>
                  <a:lnTo>
                    <a:pt x="69" y="51"/>
                  </a:lnTo>
                  <a:lnTo>
                    <a:pt x="79" y="56"/>
                  </a:lnTo>
                  <a:lnTo>
                    <a:pt x="89" y="62"/>
                  </a:lnTo>
                  <a:lnTo>
                    <a:pt x="89" y="68"/>
                  </a:lnTo>
                  <a:lnTo>
                    <a:pt x="99" y="79"/>
                  </a:lnTo>
                  <a:lnTo>
                    <a:pt x="99" y="85"/>
                  </a:lnTo>
                  <a:lnTo>
                    <a:pt x="99" y="90"/>
                  </a:lnTo>
                  <a:lnTo>
                    <a:pt x="89" y="79"/>
                  </a:lnTo>
                  <a:lnTo>
                    <a:pt x="89" y="73"/>
                  </a:lnTo>
                  <a:lnTo>
                    <a:pt x="79" y="68"/>
                  </a:lnTo>
                  <a:lnTo>
                    <a:pt x="69" y="62"/>
                  </a:lnTo>
                  <a:lnTo>
                    <a:pt x="69" y="56"/>
                  </a:lnTo>
                  <a:lnTo>
                    <a:pt x="59" y="51"/>
                  </a:lnTo>
                  <a:lnTo>
                    <a:pt x="49" y="45"/>
                  </a:lnTo>
                  <a:lnTo>
                    <a:pt x="49" y="40"/>
                  </a:lnTo>
                  <a:lnTo>
                    <a:pt x="39" y="40"/>
                  </a:lnTo>
                  <a:lnTo>
                    <a:pt x="30" y="34"/>
                  </a:lnTo>
                  <a:lnTo>
                    <a:pt x="30" y="28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1" name="Freeform 15"/>
            <p:cNvSpPr/>
            <p:nvPr/>
          </p:nvSpPr>
          <p:spPr>
            <a:xfrm>
              <a:off x="960" y="3474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2" name="Freeform 16"/>
            <p:cNvSpPr/>
            <p:nvPr/>
          </p:nvSpPr>
          <p:spPr>
            <a:xfrm>
              <a:off x="1099" y="3604"/>
              <a:ext cx="9" cy="5"/>
            </a:xfrm>
            <a:custGeom>
              <a:avLst/>
              <a:gdLst>
                <a:gd name="txL" fmla="*/ 0 w 9"/>
                <a:gd name="txT" fmla="*/ 0 h 5"/>
                <a:gd name="txR" fmla="*/ 9 w 9"/>
                <a:gd name="txB" fmla="*/ 5 h 5"/>
              </a:gdLst>
              <a:ahLst/>
              <a:cxnLst>
                <a:cxn ang="0">
                  <a:pos x="9" y="0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0" y="5"/>
                </a:cxn>
                <a:cxn ang="0">
                  <a:pos x="9" y="0"/>
                </a:cxn>
              </a:cxnLst>
              <a:rect l="txL" t="txT" r="txR" b="txB"/>
              <a:pathLst>
                <a:path w="9" h="5">
                  <a:moveTo>
                    <a:pt x="9" y="0"/>
                  </a:moveTo>
                  <a:lnTo>
                    <a:pt x="9" y="5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3" name="Freeform 17"/>
            <p:cNvSpPr/>
            <p:nvPr/>
          </p:nvSpPr>
          <p:spPr>
            <a:xfrm>
              <a:off x="1009" y="3525"/>
              <a:ext cx="99" cy="84"/>
            </a:xfrm>
            <a:custGeom>
              <a:avLst/>
              <a:gdLst>
                <a:gd name="txL" fmla="*/ 0 w 99"/>
                <a:gd name="txT" fmla="*/ 0 h 84"/>
                <a:gd name="txR" fmla="*/ 99 w 99"/>
                <a:gd name="txB" fmla="*/ 84 h 84"/>
              </a:gdLst>
              <a:ahLst/>
              <a:cxnLst>
                <a:cxn ang="0">
                  <a:pos x="10" y="0"/>
                </a:cxn>
                <a:cxn ang="0">
                  <a:pos x="10" y="5"/>
                </a:cxn>
                <a:cxn ang="0">
                  <a:pos x="20" y="5"/>
                </a:cxn>
                <a:cxn ang="0">
                  <a:pos x="20" y="11"/>
                </a:cxn>
                <a:cxn ang="0">
                  <a:pos x="30" y="17"/>
                </a:cxn>
                <a:cxn ang="0">
                  <a:pos x="30" y="22"/>
                </a:cxn>
                <a:cxn ang="0">
                  <a:pos x="40" y="22"/>
                </a:cxn>
                <a:cxn ang="0">
                  <a:pos x="40" y="28"/>
                </a:cxn>
                <a:cxn ang="0">
                  <a:pos x="50" y="34"/>
                </a:cxn>
                <a:cxn ang="0">
                  <a:pos x="60" y="39"/>
                </a:cxn>
                <a:cxn ang="0">
                  <a:pos x="60" y="45"/>
                </a:cxn>
                <a:cxn ang="0">
                  <a:pos x="70" y="51"/>
                </a:cxn>
                <a:cxn ang="0">
                  <a:pos x="80" y="56"/>
                </a:cxn>
                <a:cxn ang="0">
                  <a:pos x="80" y="62"/>
                </a:cxn>
                <a:cxn ang="0">
                  <a:pos x="90" y="67"/>
                </a:cxn>
                <a:cxn ang="0">
                  <a:pos x="90" y="73"/>
                </a:cxn>
                <a:cxn ang="0">
                  <a:pos x="99" y="79"/>
                </a:cxn>
                <a:cxn ang="0">
                  <a:pos x="90" y="84"/>
                </a:cxn>
                <a:cxn ang="0">
                  <a:pos x="90" y="79"/>
                </a:cxn>
                <a:cxn ang="0">
                  <a:pos x="80" y="73"/>
                </a:cxn>
                <a:cxn ang="0">
                  <a:pos x="80" y="67"/>
                </a:cxn>
                <a:cxn ang="0">
                  <a:pos x="70" y="62"/>
                </a:cxn>
                <a:cxn ang="0">
                  <a:pos x="60" y="56"/>
                </a:cxn>
                <a:cxn ang="0">
                  <a:pos x="60" y="51"/>
                </a:cxn>
                <a:cxn ang="0">
                  <a:pos x="50" y="45"/>
                </a:cxn>
                <a:cxn ang="0">
                  <a:pos x="40" y="39"/>
                </a:cxn>
                <a:cxn ang="0">
                  <a:pos x="40" y="34"/>
                </a:cxn>
                <a:cxn ang="0">
                  <a:pos x="30" y="28"/>
                </a:cxn>
                <a:cxn ang="0">
                  <a:pos x="30" y="28"/>
                </a:cxn>
                <a:cxn ang="0">
                  <a:pos x="20" y="22"/>
                </a:cxn>
                <a:cxn ang="0">
                  <a:pos x="20" y="17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0" y="5"/>
                </a:cxn>
                <a:cxn ang="0">
                  <a:pos x="10" y="0"/>
                </a:cxn>
              </a:cxnLst>
              <a:rect l="txL" t="txT" r="txR" b="txB"/>
              <a:pathLst>
                <a:path w="99" h="84">
                  <a:moveTo>
                    <a:pt x="10" y="0"/>
                  </a:moveTo>
                  <a:lnTo>
                    <a:pt x="10" y="5"/>
                  </a:lnTo>
                  <a:lnTo>
                    <a:pt x="20" y="5"/>
                  </a:lnTo>
                  <a:lnTo>
                    <a:pt x="20" y="11"/>
                  </a:lnTo>
                  <a:lnTo>
                    <a:pt x="30" y="17"/>
                  </a:lnTo>
                  <a:lnTo>
                    <a:pt x="30" y="22"/>
                  </a:lnTo>
                  <a:lnTo>
                    <a:pt x="40" y="22"/>
                  </a:lnTo>
                  <a:lnTo>
                    <a:pt x="40" y="28"/>
                  </a:lnTo>
                  <a:lnTo>
                    <a:pt x="50" y="34"/>
                  </a:lnTo>
                  <a:lnTo>
                    <a:pt x="60" y="39"/>
                  </a:lnTo>
                  <a:lnTo>
                    <a:pt x="60" y="45"/>
                  </a:lnTo>
                  <a:lnTo>
                    <a:pt x="70" y="51"/>
                  </a:lnTo>
                  <a:lnTo>
                    <a:pt x="80" y="56"/>
                  </a:lnTo>
                  <a:lnTo>
                    <a:pt x="80" y="62"/>
                  </a:lnTo>
                  <a:lnTo>
                    <a:pt x="90" y="67"/>
                  </a:lnTo>
                  <a:lnTo>
                    <a:pt x="90" y="73"/>
                  </a:lnTo>
                  <a:lnTo>
                    <a:pt x="99" y="79"/>
                  </a:lnTo>
                  <a:lnTo>
                    <a:pt x="90" y="84"/>
                  </a:lnTo>
                  <a:lnTo>
                    <a:pt x="90" y="79"/>
                  </a:lnTo>
                  <a:lnTo>
                    <a:pt x="80" y="73"/>
                  </a:lnTo>
                  <a:lnTo>
                    <a:pt x="80" y="67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1"/>
                  </a:lnTo>
                  <a:lnTo>
                    <a:pt x="50" y="45"/>
                  </a:lnTo>
                  <a:lnTo>
                    <a:pt x="40" y="39"/>
                  </a:lnTo>
                  <a:lnTo>
                    <a:pt x="40" y="34"/>
                  </a:lnTo>
                  <a:lnTo>
                    <a:pt x="30" y="28"/>
                  </a:lnTo>
                  <a:lnTo>
                    <a:pt x="2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4" name="Freeform 18"/>
            <p:cNvSpPr/>
            <p:nvPr/>
          </p:nvSpPr>
          <p:spPr>
            <a:xfrm>
              <a:off x="1009" y="3525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5"/>
                </a:cxn>
              </a:cxnLst>
              <a:rect l="txL" t="txT" r="txR" b="txB"/>
              <a:pathLst>
                <a:path w="10" h="5">
                  <a:moveTo>
                    <a:pt x="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5" name="Freeform 19"/>
            <p:cNvSpPr/>
            <p:nvPr/>
          </p:nvSpPr>
          <p:spPr>
            <a:xfrm>
              <a:off x="1128" y="3671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6" name="Freeform 20"/>
            <p:cNvSpPr/>
            <p:nvPr/>
          </p:nvSpPr>
          <p:spPr>
            <a:xfrm>
              <a:off x="1049" y="3592"/>
              <a:ext cx="79" cy="79"/>
            </a:xfrm>
            <a:custGeom>
              <a:avLst/>
              <a:gdLst>
                <a:gd name="txL" fmla="*/ 0 w 79"/>
                <a:gd name="txT" fmla="*/ 0 h 79"/>
                <a:gd name="txR" fmla="*/ 79 w 79"/>
                <a:gd name="txB" fmla="*/ 79 h 79"/>
              </a:gdLst>
              <a:ahLst/>
              <a:cxnLst>
                <a:cxn ang="0">
                  <a:pos x="1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20" y="12"/>
                </a:cxn>
                <a:cxn ang="0">
                  <a:pos x="20" y="17"/>
                </a:cxn>
                <a:cxn ang="0">
                  <a:pos x="30" y="17"/>
                </a:cxn>
                <a:cxn ang="0">
                  <a:pos x="30" y="23"/>
                </a:cxn>
                <a:cxn ang="0">
                  <a:pos x="40" y="29"/>
                </a:cxn>
                <a:cxn ang="0">
                  <a:pos x="40" y="34"/>
                </a:cxn>
                <a:cxn ang="0">
                  <a:pos x="50" y="40"/>
                </a:cxn>
                <a:cxn ang="0">
                  <a:pos x="50" y="46"/>
                </a:cxn>
                <a:cxn ang="0">
                  <a:pos x="59" y="46"/>
                </a:cxn>
                <a:cxn ang="0">
                  <a:pos x="59" y="51"/>
                </a:cxn>
                <a:cxn ang="0">
                  <a:pos x="69" y="57"/>
                </a:cxn>
                <a:cxn ang="0">
                  <a:pos x="69" y="63"/>
                </a:cxn>
                <a:cxn ang="0">
                  <a:pos x="79" y="68"/>
                </a:cxn>
                <a:cxn ang="0">
                  <a:pos x="79" y="79"/>
                </a:cxn>
                <a:cxn ang="0">
                  <a:pos x="79" y="79"/>
                </a:cxn>
                <a:cxn ang="0">
                  <a:pos x="69" y="74"/>
                </a:cxn>
                <a:cxn ang="0">
                  <a:pos x="69" y="68"/>
                </a:cxn>
                <a:cxn ang="0">
                  <a:pos x="59" y="63"/>
                </a:cxn>
                <a:cxn ang="0">
                  <a:pos x="59" y="57"/>
                </a:cxn>
                <a:cxn ang="0">
                  <a:pos x="50" y="51"/>
                </a:cxn>
                <a:cxn ang="0">
                  <a:pos x="50" y="46"/>
                </a:cxn>
                <a:cxn ang="0">
                  <a:pos x="40" y="46"/>
                </a:cxn>
                <a:cxn ang="0">
                  <a:pos x="40" y="40"/>
                </a:cxn>
                <a:cxn ang="0">
                  <a:pos x="30" y="34"/>
                </a:cxn>
                <a:cxn ang="0">
                  <a:pos x="30" y="29"/>
                </a:cxn>
                <a:cxn ang="0">
                  <a:pos x="20" y="23"/>
                </a:cxn>
                <a:cxn ang="0">
                  <a:pos x="20" y="23"/>
                </a:cxn>
                <a:cxn ang="0">
                  <a:pos x="10" y="17"/>
                </a:cxn>
                <a:cxn ang="0">
                  <a:pos x="10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79" h="79">
                  <a:moveTo>
                    <a:pt x="10" y="0"/>
                  </a:moveTo>
                  <a:lnTo>
                    <a:pt x="1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40" y="29"/>
                  </a:lnTo>
                  <a:lnTo>
                    <a:pt x="40" y="34"/>
                  </a:lnTo>
                  <a:lnTo>
                    <a:pt x="50" y="40"/>
                  </a:lnTo>
                  <a:lnTo>
                    <a:pt x="50" y="46"/>
                  </a:lnTo>
                  <a:lnTo>
                    <a:pt x="59" y="46"/>
                  </a:lnTo>
                  <a:lnTo>
                    <a:pt x="59" y="51"/>
                  </a:lnTo>
                  <a:lnTo>
                    <a:pt x="69" y="57"/>
                  </a:lnTo>
                  <a:lnTo>
                    <a:pt x="69" y="63"/>
                  </a:lnTo>
                  <a:lnTo>
                    <a:pt x="79" y="68"/>
                  </a:lnTo>
                  <a:lnTo>
                    <a:pt x="79" y="79"/>
                  </a:lnTo>
                  <a:lnTo>
                    <a:pt x="69" y="74"/>
                  </a:lnTo>
                  <a:lnTo>
                    <a:pt x="69" y="68"/>
                  </a:lnTo>
                  <a:lnTo>
                    <a:pt x="59" y="63"/>
                  </a:lnTo>
                  <a:lnTo>
                    <a:pt x="59" y="57"/>
                  </a:lnTo>
                  <a:lnTo>
                    <a:pt x="50" y="51"/>
                  </a:lnTo>
                  <a:lnTo>
                    <a:pt x="50" y="46"/>
                  </a:lnTo>
                  <a:lnTo>
                    <a:pt x="40" y="46"/>
                  </a:lnTo>
                  <a:lnTo>
                    <a:pt x="40" y="40"/>
                  </a:lnTo>
                  <a:lnTo>
                    <a:pt x="30" y="34"/>
                  </a:lnTo>
                  <a:lnTo>
                    <a:pt x="30" y="29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7" name="Freeform 21"/>
            <p:cNvSpPr/>
            <p:nvPr/>
          </p:nvSpPr>
          <p:spPr>
            <a:xfrm>
              <a:off x="1049" y="3592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8" name="Freeform 22"/>
            <p:cNvSpPr/>
            <p:nvPr/>
          </p:nvSpPr>
          <p:spPr>
            <a:xfrm>
              <a:off x="1039" y="3621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5"/>
                </a:cxn>
                <a:cxn ang="0">
                  <a:pos x="10" y="0"/>
                </a:cxn>
              </a:cxnLst>
              <a:rect l="txL" t="txT" r="txR" b="txB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9" name="Freeform 23"/>
            <p:cNvSpPr/>
            <p:nvPr/>
          </p:nvSpPr>
          <p:spPr>
            <a:xfrm>
              <a:off x="940" y="3547"/>
              <a:ext cx="109" cy="79"/>
            </a:xfrm>
            <a:custGeom>
              <a:avLst/>
              <a:gdLst>
                <a:gd name="txL" fmla="*/ 0 w 109"/>
                <a:gd name="txT" fmla="*/ 0 h 79"/>
                <a:gd name="txR" fmla="*/ 109 w 109"/>
                <a:gd name="txB" fmla="*/ 79 h 79"/>
              </a:gdLst>
              <a:ahLst/>
              <a:cxnLst>
                <a:cxn ang="0">
                  <a:pos x="10" y="0"/>
                </a:cxn>
                <a:cxn ang="0">
                  <a:pos x="10" y="6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30" y="17"/>
                </a:cxn>
                <a:cxn ang="0">
                  <a:pos x="40" y="17"/>
                </a:cxn>
                <a:cxn ang="0">
                  <a:pos x="40" y="23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60" y="34"/>
                </a:cxn>
                <a:cxn ang="0">
                  <a:pos x="69" y="40"/>
                </a:cxn>
                <a:cxn ang="0">
                  <a:pos x="69" y="45"/>
                </a:cxn>
                <a:cxn ang="0">
                  <a:pos x="79" y="51"/>
                </a:cxn>
                <a:cxn ang="0">
                  <a:pos x="89" y="57"/>
                </a:cxn>
                <a:cxn ang="0">
                  <a:pos x="89" y="62"/>
                </a:cxn>
                <a:cxn ang="0">
                  <a:pos x="99" y="68"/>
                </a:cxn>
                <a:cxn ang="0">
                  <a:pos x="109" y="74"/>
                </a:cxn>
                <a:cxn ang="0">
                  <a:pos x="99" y="79"/>
                </a:cxn>
                <a:cxn ang="0">
                  <a:pos x="99" y="74"/>
                </a:cxn>
                <a:cxn ang="0">
                  <a:pos x="89" y="68"/>
                </a:cxn>
                <a:cxn ang="0">
                  <a:pos x="79" y="62"/>
                </a:cxn>
                <a:cxn ang="0">
                  <a:pos x="79" y="57"/>
                </a:cxn>
                <a:cxn ang="0">
                  <a:pos x="69" y="51"/>
                </a:cxn>
                <a:cxn ang="0">
                  <a:pos x="60" y="45"/>
                </a:cxn>
                <a:cxn ang="0">
                  <a:pos x="60" y="40"/>
                </a:cxn>
                <a:cxn ang="0">
                  <a:pos x="50" y="40"/>
                </a:cxn>
                <a:cxn ang="0">
                  <a:pos x="40" y="34"/>
                </a:cxn>
                <a:cxn ang="0">
                  <a:pos x="40" y="29"/>
                </a:cxn>
                <a:cxn ang="0">
                  <a:pos x="30" y="23"/>
                </a:cxn>
                <a:cxn ang="0">
                  <a:pos x="30" y="23"/>
                </a:cxn>
                <a:cxn ang="0">
                  <a:pos x="20" y="17"/>
                </a:cxn>
                <a:cxn ang="0">
                  <a:pos x="10" y="17"/>
                </a:cxn>
                <a:cxn ang="0">
                  <a:pos x="10" y="12"/>
                </a:cxn>
                <a:cxn ang="0">
                  <a:pos x="0" y="12"/>
                </a:cxn>
                <a:cxn ang="0">
                  <a:pos x="10" y="0"/>
                </a:cxn>
              </a:cxnLst>
              <a:rect l="txL" t="txT" r="txR" b="txB"/>
              <a:pathLst>
                <a:path w="109" h="79">
                  <a:moveTo>
                    <a:pt x="10" y="0"/>
                  </a:moveTo>
                  <a:lnTo>
                    <a:pt x="10" y="6"/>
                  </a:lnTo>
                  <a:lnTo>
                    <a:pt x="20" y="12"/>
                  </a:lnTo>
                  <a:lnTo>
                    <a:pt x="30" y="17"/>
                  </a:lnTo>
                  <a:lnTo>
                    <a:pt x="40" y="17"/>
                  </a:lnTo>
                  <a:lnTo>
                    <a:pt x="40" y="23"/>
                  </a:lnTo>
                  <a:lnTo>
                    <a:pt x="50" y="29"/>
                  </a:lnTo>
                  <a:lnTo>
                    <a:pt x="50" y="34"/>
                  </a:lnTo>
                  <a:lnTo>
                    <a:pt x="60" y="34"/>
                  </a:lnTo>
                  <a:lnTo>
                    <a:pt x="69" y="40"/>
                  </a:lnTo>
                  <a:lnTo>
                    <a:pt x="69" y="45"/>
                  </a:lnTo>
                  <a:lnTo>
                    <a:pt x="79" y="51"/>
                  </a:lnTo>
                  <a:lnTo>
                    <a:pt x="89" y="57"/>
                  </a:lnTo>
                  <a:lnTo>
                    <a:pt x="89" y="62"/>
                  </a:lnTo>
                  <a:lnTo>
                    <a:pt x="99" y="68"/>
                  </a:lnTo>
                  <a:lnTo>
                    <a:pt x="109" y="74"/>
                  </a:lnTo>
                  <a:lnTo>
                    <a:pt x="99" y="79"/>
                  </a:lnTo>
                  <a:lnTo>
                    <a:pt x="99" y="74"/>
                  </a:lnTo>
                  <a:lnTo>
                    <a:pt x="89" y="68"/>
                  </a:lnTo>
                  <a:lnTo>
                    <a:pt x="79" y="62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60" y="45"/>
                  </a:lnTo>
                  <a:lnTo>
                    <a:pt x="60" y="40"/>
                  </a:lnTo>
                  <a:lnTo>
                    <a:pt x="50" y="40"/>
                  </a:lnTo>
                  <a:lnTo>
                    <a:pt x="40" y="34"/>
                  </a:lnTo>
                  <a:lnTo>
                    <a:pt x="40" y="29"/>
                  </a:lnTo>
                  <a:lnTo>
                    <a:pt x="30" y="23"/>
                  </a:lnTo>
                  <a:lnTo>
                    <a:pt x="20" y="17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0" name="Freeform 24"/>
            <p:cNvSpPr/>
            <p:nvPr/>
          </p:nvSpPr>
          <p:spPr>
            <a:xfrm>
              <a:off x="940" y="3547"/>
              <a:ext cx="10" cy="12"/>
            </a:xfrm>
            <a:custGeom>
              <a:avLst/>
              <a:gdLst>
                <a:gd name="txL" fmla="*/ 0 w 10"/>
                <a:gd name="txT" fmla="*/ 0 h 12"/>
                <a:gd name="txR" fmla="*/ 10 w 10"/>
                <a:gd name="txB" fmla="*/ 12 h 12"/>
              </a:gdLst>
              <a:ahLst/>
              <a:cxnLst>
                <a:cxn ang="0">
                  <a:pos x="0" y="1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12"/>
                </a:cxn>
              </a:cxnLst>
              <a:rect l="txL" t="txT" r="txR" b="txB"/>
              <a:pathLst>
                <a:path w="10" h="12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1" name="Freeform 25"/>
            <p:cNvSpPr/>
            <p:nvPr/>
          </p:nvSpPr>
          <p:spPr>
            <a:xfrm>
              <a:off x="901" y="3559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0" h="5">
                  <a:moveTo>
                    <a:pt x="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2" name="Freeform 26"/>
            <p:cNvSpPr/>
            <p:nvPr/>
          </p:nvSpPr>
          <p:spPr>
            <a:xfrm>
              <a:off x="772" y="3519"/>
              <a:ext cx="129" cy="45"/>
            </a:xfrm>
            <a:custGeom>
              <a:avLst/>
              <a:gdLst>
                <a:gd name="txL" fmla="*/ 0 w 129"/>
                <a:gd name="txT" fmla="*/ 0 h 45"/>
                <a:gd name="txR" fmla="*/ 129 w 129"/>
                <a:gd name="txB" fmla="*/ 45 h 45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30" y="6"/>
                </a:cxn>
                <a:cxn ang="0">
                  <a:pos x="40" y="11"/>
                </a:cxn>
                <a:cxn ang="0">
                  <a:pos x="49" y="11"/>
                </a:cxn>
                <a:cxn ang="0">
                  <a:pos x="59" y="11"/>
                </a:cxn>
                <a:cxn ang="0">
                  <a:pos x="59" y="17"/>
                </a:cxn>
                <a:cxn ang="0">
                  <a:pos x="69" y="17"/>
                </a:cxn>
                <a:cxn ang="0">
                  <a:pos x="79" y="17"/>
                </a:cxn>
                <a:cxn ang="0">
                  <a:pos x="89" y="23"/>
                </a:cxn>
                <a:cxn ang="0">
                  <a:pos x="99" y="23"/>
                </a:cxn>
                <a:cxn ang="0">
                  <a:pos x="109" y="28"/>
                </a:cxn>
                <a:cxn ang="0">
                  <a:pos x="119" y="28"/>
                </a:cxn>
                <a:cxn ang="0">
                  <a:pos x="119" y="34"/>
                </a:cxn>
                <a:cxn ang="0">
                  <a:pos x="129" y="40"/>
                </a:cxn>
                <a:cxn ang="0">
                  <a:pos x="129" y="45"/>
                </a:cxn>
                <a:cxn ang="0">
                  <a:pos x="119" y="40"/>
                </a:cxn>
                <a:cxn ang="0">
                  <a:pos x="109" y="40"/>
                </a:cxn>
                <a:cxn ang="0">
                  <a:pos x="109" y="34"/>
                </a:cxn>
                <a:cxn ang="0">
                  <a:pos x="99" y="28"/>
                </a:cxn>
                <a:cxn ang="0">
                  <a:pos x="89" y="28"/>
                </a:cxn>
                <a:cxn ang="0">
                  <a:pos x="79" y="28"/>
                </a:cxn>
                <a:cxn ang="0">
                  <a:pos x="69" y="23"/>
                </a:cxn>
                <a:cxn ang="0">
                  <a:pos x="59" y="23"/>
                </a:cxn>
                <a:cxn ang="0">
                  <a:pos x="49" y="23"/>
                </a:cxn>
                <a:cxn ang="0">
                  <a:pos x="49" y="17"/>
                </a:cxn>
                <a:cxn ang="0">
                  <a:pos x="40" y="17"/>
                </a:cxn>
                <a:cxn ang="0">
                  <a:pos x="30" y="17"/>
                </a:cxn>
                <a:cxn ang="0">
                  <a:pos x="20" y="11"/>
                </a:cxn>
                <a:cxn ang="0">
                  <a:pos x="10" y="11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29" h="45">
                  <a:moveTo>
                    <a:pt x="10" y="0"/>
                  </a:moveTo>
                  <a:lnTo>
                    <a:pt x="1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40" y="11"/>
                  </a:lnTo>
                  <a:lnTo>
                    <a:pt x="49" y="11"/>
                  </a:lnTo>
                  <a:lnTo>
                    <a:pt x="59" y="11"/>
                  </a:lnTo>
                  <a:lnTo>
                    <a:pt x="59" y="17"/>
                  </a:lnTo>
                  <a:lnTo>
                    <a:pt x="69" y="17"/>
                  </a:lnTo>
                  <a:lnTo>
                    <a:pt x="79" y="17"/>
                  </a:lnTo>
                  <a:lnTo>
                    <a:pt x="89" y="23"/>
                  </a:lnTo>
                  <a:lnTo>
                    <a:pt x="99" y="23"/>
                  </a:lnTo>
                  <a:lnTo>
                    <a:pt x="109" y="28"/>
                  </a:lnTo>
                  <a:lnTo>
                    <a:pt x="119" y="28"/>
                  </a:lnTo>
                  <a:lnTo>
                    <a:pt x="119" y="34"/>
                  </a:lnTo>
                  <a:lnTo>
                    <a:pt x="129" y="40"/>
                  </a:lnTo>
                  <a:lnTo>
                    <a:pt x="129" y="45"/>
                  </a:lnTo>
                  <a:lnTo>
                    <a:pt x="119" y="40"/>
                  </a:lnTo>
                  <a:lnTo>
                    <a:pt x="109" y="40"/>
                  </a:lnTo>
                  <a:lnTo>
                    <a:pt x="109" y="34"/>
                  </a:lnTo>
                  <a:lnTo>
                    <a:pt x="99" y="28"/>
                  </a:lnTo>
                  <a:lnTo>
                    <a:pt x="89" y="28"/>
                  </a:lnTo>
                  <a:lnTo>
                    <a:pt x="79" y="28"/>
                  </a:lnTo>
                  <a:lnTo>
                    <a:pt x="69" y="23"/>
                  </a:lnTo>
                  <a:lnTo>
                    <a:pt x="59" y="23"/>
                  </a:lnTo>
                  <a:lnTo>
                    <a:pt x="49" y="23"/>
                  </a:lnTo>
                  <a:lnTo>
                    <a:pt x="49" y="17"/>
                  </a:lnTo>
                  <a:lnTo>
                    <a:pt x="40" y="17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3" name="Freeform 27"/>
            <p:cNvSpPr/>
            <p:nvPr/>
          </p:nvSpPr>
          <p:spPr>
            <a:xfrm>
              <a:off x="772" y="351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4" name="Freeform 28"/>
            <p:cNvSpPr/>
            <p:nvPr/>
          </p:nvSpPr>
          <p:spPr>
            <a:xfrm>
              <a:off x="960" y="3609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5" name="Freeform 29"/>
            <p:cNvSpPr/>
            <p:nvPr/>
          </p:nvSpPr>
          <p:spPr>
            <a:xfrm>
              <a:off x="841" y="3559"/>
              <a:ext cx="119" cy="56"/>
            </a:xfrm>
            <a:custGeom>
              <a:avLst/>
              <a:gdLst>
                <a:gd name="txL" fmla="*/ 0 w 119"/>
                <a:gd name="txT" fmla="*/ 0 h 56"/>
                <a:gd name="txR" fmla="*/ 119 w 119"/>
                <a:gd name="txB" fmla="*/ 56 h 56"/>
              </a:gdLst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20" y="5"/>
                </a:cxn>
                <a:cxn ang="0">
                  <a:pos x="30" y="11"/>
                </a:cxn>
                <a:cxn ang="0">
                  <a:pos x="30" y="11"/>
                </a:cxn>
                <a:cxn ang="0">
                  <a:pos x="40" y="11"/>
                </a:cxn>
                <a:cxn ang="0">
                  <a:pos x="50" y="17"/>
                </a:cxn>
                <a:cxn ang="0">
                  <a:pos x="60" y="17"/>
                </a:cxn>
                <a:cxn ang="0">
                  <a:pos x="70" y="22"/>
                </a:cxn>
                <a:cxn ang="0">
                  <a:pos x="70" y="22"/>
                </a:cxn>
                <a:cxn ang="0">
                  <a:pos x="79" y="28"/>
                </a:cxn>
                <a:cxn ang="0">
                  <a:pos x="89" y="28"/>
                </a:cxn>
                <a:cxn ang="0">
                  <a:pos x="99" y="33"/>
                </a:cxn>
                <a:cxn ang="0">
                  <a:pos x="109" y="39"/>
                </a:cxn>
                <a:cxn ang="0">
                  <a:pos x="109" y="45"/>
                </a:cxn>
                <a:cxn ang="0">
                  <a:pos x="119" y="50"/>
                </a:cxn>
                <a:cxn ang="0">
                  <a:pos x="119" y="56"/>
                </a:cxn>
                <a:cxn ang="0">
                  <a:pos x="109" y="50"/>
                </a:cxn>
                <a:cxn ang="0">
                  <a:pos x="99" y="45"/>
                </a:cxn>
                <a:cxn ang="0">
                  <a:pos x="89" y="39"/>
                </a:cxn>
                <a:cxn ang="0">
                  <a:pos x="89" y="33"/>
                </a:cxn>
                <a:cxn ang="0">
                  <a:pos x="79" y="33"/>
                </a:cxn>
                <a:cxn ang="0">
                  <a:pos x="70" y="28"/>
                </a:cxn>
                <a:cxn ang="0">
                  <a:pos x="60" y="28"/>
                </a:cxn>
                <a:cxn ang="0">
                  <a:pos x="60" y="22"/>
                </a:cxn>
                <a:cxn ang="0">
                  <a:pos x="50" y="22"/>
                </a:cxn>
                <a:cxn ang="0">
                  <a:pos x="40" y="22"/>
                </a:cxn>
                <a:cxn ang="0">
                  <a:pos x="30" y="17"/>
                </a:cxn>
                <a:cxn ang="0">
                  <a:pos x="20" y="17"/>
                </a:cxn>
                <a:cxn ang="0">
                  <a:pos x="20" y="11"/>
                </a:cxn>
                <a:cxn ang="0">
                  <a:pos x="10" y="11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19" h="56">
                  <a:moveTo>
                    <a:pt x="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20" y="5"/>
                  </a:lnTo>
                  <a:lnTo>
                    <a:pt x="30" y="11"/>
                  </a:lnTo>
                  <a:lnTo>
                    <a:pt x="40" y="11"/>
                  </a:lnTo>
                  <a:lnTo>
                    <a:pt x="50" y="17"/>
                  </a:lnTo>
                  <a:lnTo>
                    <a:pt x="60" y="17"/>
                  </a:lnTo>
                  <a:lnTo>
                    <a:pt x="70" y="22"/>
                  </a:lnTo>
                  <a:lnTo>
                    <a:pt x="79" y="28"/>
                  </a:lnTo>
                  <a:lnTo>
                    <a:pt x="89" y="28"/>
                  </a:lnTo>
                  <a:lnTo>
                    <a:pt x="99" y="33"/>
                  </a:lnTo>
                  <a:lnTo>
                    <a:pt x="109" y="39"/>
                  </a:lnTo>
                  <a:lnTo>
                    <a:pt x="109" y="45"/>
                  </a:lnTo>
                  <a:lnTo>
                    <a:pt x="119" y="50"/>
                  </a:lnTo>
                  <a:lnTo>
                    <a:pt x="119" y="56"/>
                  </a:lnTo>
                  <a:lnTo>
                    <a:pt x="109" y="50"/>
                  </a:lnTo>
                  <a:lnTo>
                    <a:pt x="99" y="45"/>
                  </a:lnTo>
                  <a:lnTo>
                    <a:pt x="89" y="39"/>
                  </a:lnTo>
                  <a:lnTo>
                    <a:pt x="89" y="33"/>
                  </a:lnTo>
                  <a:lnTo>
                    <a:pt x="79" y="33"/>
                  </a:lnTo>
                  <a:lnTo>
                    <a:pt x="70" y="28"/>
                  </a:lnTo>
                  <a:lnTo>
                    <a:pt x="60" y="28"/>
                  </a:lnTo>
                  <a:lnTo>
                    <a:pt x="60" y="22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30" y="17"/>
                  </a:lnTo>
                  <a:lnTo>
                    <a:pt x="2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6" name="Freeform 30"/>
            <p:cNvSpPr/>
            <p:nvPr/>
          </p:nvSpPr>
          <p:spPr>
            <a:xfrm>
              <a:off x="831" y="3559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5"/>
                </a:cxn>
              </a:cxnLst>
              <a:rect l="txL" t="txT" r="txR" b="txB"/>
              <a:pathLst>
                <a:path w="10" h="5">
                  <a:moveTo>
                    <a:pt x="1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7" name="Freeform 31"/>
            <p:cNvSpPr/>
            <p:nvPr/>
          </p:nvSpPr>
          <p:spPr>
            <a:xfrm>
              <a:off x="1009" y="364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10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8" name="Freeform 32"/>
            <p:cNvSpPr/>
            <p:nvPr/>
          </p:nvSpPr>
          <p:spPr>
            <a:xfrm>
              <a:off x="891" y="3592"/>
              <a:ext cx="118" cy="63"/>
            </a:xfrm>
            <a:custGeom>
              <a:avLst/>
              <a:gdLst>
                <a:gd name="txL" fmla="*/ 0 w 118"/>
                <a:gd name="txT" fmla="*/ 0 h 63"/>
                <a:gd name="txR" fmla="*/ 118 w 118"/>
                <a:gd name="txB" fmla="*/ 63 h 63"/>
              </a:gdLst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29" y="12"/>
                </a:cxn>
                <a:cxn ang="0">
                  <a:pos x="39" y="17"/>
                </a:cxn>
                <a:cxn ang="0">
                  <a:pos x="39" y="17"/>
                </a:cxn>
                <a:cxn ang="0">
                  <a:pos x="49" y="23"/>
                </a:cxn>
                <a:cxn ang="0">
                  <a:pos x="59" y="23"/>
                </a:cxn>
                <a:cxn ang="0">
                  <a:pos x="69" y="29"/>
                </a:cxn>
                <a:cxn ang="0">
                  <a:pos x="79" y="29"/>
                </a:cxn>
                <a:cxn ang="0">
                  <a:pos x="89" y="34"/>
                </a:cxn>
                <a:cxn ang="0">
                  <a:pos x="89" y="40"/>
                </a:cxn>
                <a:cxn ang="0">
                  <a:pos x="99" y="40"/>
                </a:cxn>
                <a:cxn ang="0">
                  <a:pos x="109" y="46"/>
                </a:cxn>
                <a:cxn ang="0">
                  <a:pos x="118" y="51"/>
                </a:cxn>
                <a:cxn ang="0">
                  <a:pos x="118" y="57"/>
                </a:cxn>
                <a:cxn ang="0">
                  <a:pos x="118" y="63"/>
                </a:cxn>
                <a:cxn ang="0">
                  <a:pos x="109" y="57"/>
                </a:cxn>
                <a:cxn ang="0">
                  <a:pos x="109" y="51"/>
                </a:cxn>
                <a:cxn ang="0">
                  <a:pos x="99" y="46"/>
                </a:cxn>
                <a:cxn ang="0">
                  <a:pos x="89" y="46"/>
                </a:cxn>
                <a:cxn ang="0">
                  <a:pos x="79" y="40"/>
                </a:cxn>
                <a:cxn ang="0">
                  <a:pos x="69" y="34"/>
                </a:cxn>
                <a:cxn ang="0">
                  <a:pos x="69" y="34"/>
                </a:cxn>
                <a:cxn ang="0">
                  <a:pos x="59" y="29"/>
                </a:cxn>
                <a:cxn ang="0">
                  <a:pos x="49" y="29"/>
                </a:cxn>
                <a:cxn ang="0">
                  <a:pos x="39" y="23"/>
                </a:cxn>
                <a:cxn ang="0">
                  <a:pos x="29" y="23"/>
                </a:cxn>
                <a:cxn ang="0">
                  <a:pos x="29" y="17"/>
                </a:cxn>
                <a:cxn ang="0">
                  <a:pos x="20" y="17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18" h="63">
                  <a:moveTo>
                    <a:pt x="0" y="0"/>
                  </a:moveTo>
                  <a:lnTo>
                    <a:pt x="10" y="6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29" y="12"/>
                  </a:lnTo>
                  <a:lnTo>
                    <a:pt x="39" y="17"/>
                  </a:lnTo>
                  <a:lnTo>
                    <a:pt x="49" y="23"/>
                  </a:lnTo>
                  <a:lnTo>
                    <a:pt x="59" y="23"/>
                  </a:lnTo>
                  <a:lnTo>
                    <a:pt x="69" y="29"/>
                  </a:lnTo>
                  <a:lnTo>
                    <a:pt x="79" y="29"/>
                  </a:lnTo>
                  <a:lnTo>
                    <a:pt x="89" y="34"/>
                  </a:lnTo>
                  <a:lnTo>
                    <a:pt x="89" y="40"/>
                  </a:lnTo>
                  <a:lnTo>
                    <a:pt x="99" y="40"/>
                  </a:lnTo>
                  <a:lnTo>
                    <a:pt x="109" y="46"/>
                  </a:lnTo>
                  <a:lnTo>
                    <a:pt x="118" y="51"/>
                  </a:lnTo>
                  <a:lnTo>
                    <a:pt x="118" y="57"/>
                  </a:lnTo>
                  <a:lnTo>
                    <a:pt x="118" y="63"/>
                  </a:lnTo>
                  <a:lnTo>
                    <a:pt x="109" y="57"/>
                  </a:lnTo>
                  <a:lnTo>
                    <a:pt x="109" y="51"/>
                  </a:lnTo>
                  <a:lnTo>
                    <a:pt x="99" y="46"/>
                  </a:lnTo>
                  <a:lnTo>
                    <a:pt x="89" y="46"/>
                  </a:lnTo>
                  <a:lnTo>
                    <a:pt x="79" y="40"/>
                  </a:lnTo>
                  <a:lnTo>
                    <a:pt x="69" y="34"/>
                  </a:lnTo>
                  <a:lnTo>
                    <a:pt x="59" y="29"/>
                  </a:lnTo>
                  <a:lnTo>
                    <a:pt x="49" y="29"/>
                  </a:lnTo>
                  <a:lnTo>
                    <a:pt x="39" y="23"/>
                  </a:lnTo>
                  <a:lnTo>
                    <a:pt x="29" y="23"/>
                  </a:lnTo>
                  <a:lnTo>
                    <a:pt x="29" y="17"/>
                  </a:lnTo>
                  <a:lnTo>
                    <a:pt x="20" y="17"/>
                  </a:lnTo>
                  <a:lnTo>
                    <a:pt x="1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9" name="Freeform 33"/>
            <p:cNvSpPr/>
            <p:nvPr/>
          </p:nvSpPr>
          <p:spPr>
            <a:xfrm>
              <a:off x="891" y="3592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0" name="Freeform 34"/>
            <p:cNvSpPr/>
            <p:nvPr/>
          </p:nvSpPr>
          <p:spPr>
            <a:xfrm>
              <a:off x="1059" y="3705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1" name="Freeform 35"/>
            <p:cNvSpPr/>
            <p:nvPr/>
          </p:nvSpPr>
          <p:spPr>
            <a:xfrm>
              <a:off x="950" y="3638"/>
              <a:ext cx="119" cy="73"/>
            </a:xfrm>
            <a:custGeom>
              <a:avLst/>
              <a:gdLst>
                <a:gd name="txL" fmla="*/ 0 w 119"/>
                <a:gd name="txT" fmla="*/ 0 h 73"/>
                <a:gd name="txR" fmla="*/ 119 w 119"/>
                <a:gd name="txB" fmla="*/ 73 h 73"/>
              </a:gdLst>
              <a:ahLst/>
              <a:cxnLst>
                <a:cxn ang="0">
                  <a:pos x="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20" y="11"/>
                </a:cxn>
                <a:cxn ang="0">
                  <a:pos x="30" y="11"/>
                </a:cxn>
                <a:cxn ang="0">
                  <a:pos x="30" y="17"/>
                </a:cxn>
                <a:cxn ang="0">
                  <a:pos x="40" y="22"/>
                </a:cxn>
                <a:cxn ang="0">
                  <a:pos x="50" y="22"/>
                </a:cxn>
                <a:cxn ang="0">
                  <a:pos x="59" y="28"/>
                </a:cxn>
                <a:cxn ang="0">
                  <a:pos x="69" y="33"/>
                </a:cxn>
                <a:cxn ang="0">
                  <a:pos x="69" y="33"/>
                </a:cxn>
                <a:cxn ang="0">
                  <a:pos x="79" y="39"/>
                </a:cxn>
                <a:cxn ang="0">
                  <a:pos x="89" y="45"/>
                </a:cxn>
                <a:cxn ang="0">
                  <a:pos x="99" y="50"/>
                </a:cxn>
                <a:cxn ang="0">
                  <a:pos x="109" y="56"/>
                </a:cxn>
                <a:cxn ang="0">
                  <a:pos x="109" y="62"/>
                </a:cxn>
                <a:cxn ang="0">
                  <a:pos x="119" y="67"/>
                </a:cxn>
                <a:cxn ang="0">
                  <a:pos x="109" y="73"/>
                </a:cxn>
                <a:cxn ang="0">
                  <a:pos x="109" y="67"/>
                </a:cxn>
                <a:cxn ang="0">
                  <a:pos x="99" y="62"/>
                </a:cxn>
                <a:cxn ang="0">
                  <a:pos x="89" y="56"/>
                </a:cxn>
                <a:cxn ang="0">
                  <a:pos x="89" y="50"/>
                </a:cxn>
                <a:cxn ang="0">
                  <a:pos x="79" y="45"/>
                </a:cxn>
                <a:cxn ang="0">
                  <a:pos x="69" y="39"/>
                </a:cxn>
                <a:cxn ang="0">
                  <a:pos x="59" y="39"/>
                </a:cxn>
                <a:cxn ang="0">
                  <a:pos x="50" y="33"/>
                </a:cxn>
                <a:cxn ang="0">
                  <a:pos x="50" y="28"/>
                </a:cxn>
                <a:cxn ang="0">
                  <a:pos x="40" y="28"/>
                </a:cxn>
                <a:cxn ang="0">
                  <a:pos x="30" y="22"/>
                </a:cxn>
                <a:cxn ang="0">
                  <a:pos x="20" y="17"/>
                </a:cxn>
                <a:cxn ang="0">
                  <a:pos x="20" y="17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19" h="73">
                  <a:moveTo>
                    <a:pt x="0" y="0"/>
                  </a:moveTo>
                  <a:lnTo>
                    <a:pt x="10" y="5"/>
                  </a:lnTo>
                  <a:lnTo>
                    <a:pt x="20" y="11"/>
                  </a:lnTo>
                  <a:lnTo>
                    <a:pt x="30" y="11"/>
                  </a:lnTo>
                  <a:lnTo>
                    <a:pt x="30" y="17"/>
                  </a:lnTo>
                  <a:lnTo>
                    <a:pt x="40" y="22"/>
                  </a:lnTo>
                  <a:lnTo>
                    <a:pt x="50" y="22"/>
                  </a:lnTo>
                  <a:lnTo>
                    <a:pt x="59" y="28"/>
                  </a:lnTo>
                  <a:lnTo>
                    <a:pt x="69" y="33"/>
                  </a:lnTo>
                  <a:lnTo>
                    <a:pt x="79" y="39"/>
                  </a:lnTo>
                  <a:lnTo>
                    <a:pt x="89" y="45"/>
                  </a:lnTo>
                  <a:lnTo>
                    <a:pt x="99" y="50"/>
                  </a:lnTo>
                  <a:lnTo>
                    <a:pt x="109" y="56"/>
                  </a:lnTo>
                  <a:lnTo>
                    <a:pt x="109" y="62"/>
                  </a:lnTo>
                  <a:lnTo>
                    <a:pt x="119" y="67"/>
                  </a:lnTo>
                  <a:lnTo>
                    <a:pt x="109" y="73"/>
                  </a:lnTo>
                  <a:lnTo>
                    <a:pt x="109" y="67"/>
                  </a:lnTo>
                  <a:lnTo>
                    <a:pt x="99" y="62"/>
                  </a:lnTo>
                  <a:lnTo>
                    <a:pt x="89" y="56"/>
                  </a:lnTo>
                  <a:lnTo>
                    <a:pt x="89" y="50"/>
                  </a:lnTo>
                  <a:lnTo>
                    <a:pt x="79" y="45"/>
                  </a:lnTo>
                  <a:lnTo>
                    <a:pt x="69" y="39"/>
                  </a:lnTo>
                  <a:lnTo>
                    <a:pt x="59" y="39"/>
                  </a:lnTo>
                  <a:lnTo>
                    <a:pt x="50" y="33"/>
                  </a:lnTo>
                  <a:lnTo>
                    <a:pt x="50" y="28"/>
                  </a:lnTo>
                  <a:lnTo>
                    <a:pt x="40" y="28"/>
                  </a:lnTo>
                  <a:lnTo>
                    <a:pt x="3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2" name="Freeform 36"/>
            <p:cNvSpPr/>
            <p:nvPr/>
          </p:nvSpPr>
          <p:spPr>
            <a:xfrm>
              <a:off x="950" y="3638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3" name="Freeform 37"/>
            <p:cNvSpPr/>
            <p:nvPr/>
          </p:nvSpPr>
          <p:spPr>
            <a:xfrm>
              <a:off x="1108" y="3807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5"/>
                </a:cxn>
                <a:cxn ang="0">
                  <a:pos x="10" y="0"/>
                </a:cxn>
              </a:cxnLst>
              <a:rect l="txL" t="txT" r="txR" b="txB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4" name="Freeform 38"/>
            <p:cNvSpPr/>
            <p:nvPr/>
          </p:nvSpPr>
          <p:spPr>
            <a:xfrm>
              <a:off x="1019" y="3711"/>
              <a:ext cx="99" cy="101"/>
            </a:xfrm>
            <a:custGeom>
              <a:avLst/>
              <a:gdLst>
                <a:gd name="txL" fmla="*/ 0 w 99"/>
                <a:gd name="txT" fmla="*/ 0 h 101"/>
                <a:gd name="txR" fmla="*/ 99 w 99"/>
                <a:gd name="txB" fmla="*/ 101 h 101"/>
              </a:gdLst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30" y="11"/>
                </a:cxn>
                <a:cxn ang="0">
                  <a:pos x="40" y="17"/>
                </a:cxn>
                <a:cxn ang="0">
                  <a:pos x="50" y="22"/>
                </a:cxn>
                <a:cxn ang="0">
                  <a:pos x="50" y="28"/>
                </a:cxn>
                <a:cxn ang="0">
                  <a:pos x="60" y="39"/>
                </a:cxn>
                <a:cxn ang="0">
                  <a:pos x="70" y="45"/>
                </a:cxn>
                <a:cxn ang="0">
                  <a:pos x="70" y="51"/>
                </a:cxn>
                <a:cxn ang="0">
                  <a:pos x="70" y="56"/>
                </a:cxn>
                <a:cxn ang="0">
                  <a:pos x="80" y="68"/>
                </a:cxn>
                <a:cxn ang="0">
                  <a:pos x="80" y="73"/>
                </a:cxn>
                <a:cxn ang="0">
                  <a:pos x="80" y="79"/>
                </a:cxn>
                <a:cxn ang="0">
                  <a:pos x="89" y="85"/>
                </a:cxn>
                <a:cxn ang="0">
                  <a:pos x="89" y="90"/>
                </a:cxn>
                <a:cxn ang="0">
                  <a:pos x="89" y="90"/>
                </a:cxn>
                <a:cxn ang="0">
                  <a:pos x="99" y="96"/>
                </a:cxn>
                <a:cxn ang="0">
                  <a:pos x="89" y="101"/>
                </a:cxn>
                <a:cxn ang="0">
                  <a:pos x="89" y="96"/>
                </a:cxn>
                <a:cxn ang="0">
                  <a:pos x="80" y="90"/>
                </a:cxn>
                <a:cxn ang="0">
                  <a:pos x="80" y="90"/>
                </a:cxn>
                <a:cxn ang="0">
                  <a:pos x="80" y="85"/>
                </a:cxn>
                <a:cxn ang="0">
                  <a:pos x="70" y="73"/>
                </a:cxn>
                <a:cxn ang="0">
                  <a:pos x="70" y="68"/>
                </a:cxn>
                <a:cxn ang="0">
                  <a:pos x="70" y="62"/>
                </a:cxn>
                <a:cxn ang="0">
                  <a:pos x="60" y="56"/>
                </a:cxn>
                <a:cxn ang="0">
                  <a:pos x="60" y="51"/>
                </a:cxn>
                <a:cxn ang="0">
                  <a:pos x="50" y="39"/>
                </a:cxn>
                <a:cxn ang="0">
                  <a:pos x="50" y="34"/>
                </a:cxn>
                <a:cxn ang="0">
                  <a:pos x="40" y="28"/>
                </a:cxn>
                <a:cxn ang="0">
                  <a:pos x="30" y="22"/>
                </a:cxn>
                <a:cxn ang="0">
                  <a:pos x="20" y="17"/>
                </a:cxn>
                <a:cxn ang="0">
                  <a:pos x="1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99" h="101">
                  <a:moveTo>
                    <a:pt x="0" y="0"/>
                  </a:moveTo>
                  <a:lnTo>
                    <a:pt x="10" y="6"/>
                  </a:lnTo>
                  <a:lnTo>
                    <a:pt x="30" y="11"/>
                  </a:lnTo>
                  <a:lnTo>
                    <a:pt x="40" y="17"/>
                  </a:lnTo>
                  <a:lnTo>
                    <a:pt x="50" y="22"/>
                  </a:lnTo>
                  <a:lnTo>
                    <a:pt x="50" y="28"/>
                  </a:lnTo>
                  <a:lnTo>
                    <a:pt x="60" y="39"/>
                  </a:lnTo>
                  <a:lnTo>
                    <a:pt x="70" y="45"/>
                  </a:lnTo>
                  <a:lnTo>
                    <a:pt x="70" y="51"/>
                  </a:lnTo>
                  <a:lnTo>
                    <a:pt x="70" y="56"/>
                  </a:lnTo>
                  <a:lnTo>
                    <a:pt x="80" y="68"/>
                  </a:lnTo>
                  <a:lnTo>
                    <a:pt x="80" y="73"/>
                  </a:lnTo>
                  <a:lnTo>
                    <a:pt x="80" y="79"/>
                  </a:lnTo>
                  <a:lnTo>
                    <a:pt x="89" y="85"/>
                  </a:lnTo>
                  <a:lnTo>
                    <a:pt x="89" y="90"/>
                  </a:lnTo>
                  <a:lnTo>
                    <a:pt x="99" y="96"/>
                  </a:lnTo>
                  <a:lnTo>
                    <a:pt x="89" y="101"/>
                  </a:lnTo>
                  <a:lnTo>
                    <a:pt x="89" y="96"/>
                  </a:lnTo>
                  <a:lnTo>
                    <a:pt x="80" y="90"/>
                  </a:lnTo>
                  <a:lnTo>
                    <a:pt x="80" y="85"/>
                  </a:lnTo>
                  <a:lnTo>
                    <a:pt x="70" y="73"/>
                  </a:lnTo>
                  <a:lnTo>
                    <a:pt x="70" y="68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1"/>
                  </a:lnTo>
                  <a:lnTo>
                    <a:pt x="50" y="39"/>
                  </a:lnTo>
                  <a:lnTo>
                    <a:pt x="50" y="34"/>
                  </a:lnTo>
                  <a:lnTo>
                    <a:pt x="40" y="28"/>
                  </a:lnTo>
                  <a:lnTo>
                    <a:pt x="3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5" name="Freeform 39"/>
            <p:cNvSpPr/>
            <p:nvPr/>
          </p:nvSpPr>
          <p:spPr>
            <a:xfrm>
              <a:off x="1009" y="3711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6" name="Freeform 40"/>
            <p:cNvSpPr/>
            <p:nvPr/>
          </p:nvSpPr>
          <p:spPr>
            <a:xfrm>
              <a:off x="1118" y="3863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7" name="Freeform 41"/>
            <p:cNvSpPr/>
            <p:nvPr/>
          </p:nvSpPr>
          <p:spPr>
            <a:xfrm>
              <a:off x="1049" y="3750"/>
              <a:ext cx="69" cy="113"/>
            </a:xfrm>
            <a:custGeom>
              <a:avLst/>
              <a:gdLst>
                <a:gd name="txL" fmla="*/ 0 w 69"/>
                <a:gd name="txT" fmla="*/ 0 h 113"/>
                <a:gd name="txR" fmla="*/ 69 w 69"/>
                <a:gd name="txB" fmla="*/ 113 h 113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20" y="12"/>
                </a:cxn>
                <a:cxn ang="0">
                  <a:pos x="20" y="17"/>
                </a:cxn>
                <a:cxn ang="0">
                  <a:pos x="30" y="29"/>
                </a:cxn>
                <a:cxn ang="0">
                  <a:pos x="30" y="34"/>
                </a:cxn>
                <a:cxn ang="0">
                  <a:pos x="40" y="40"/>
                </a:cxn>
                <a:cxn ang="0">
                  <a:pos x="40" y="51"/>
                </a:cxn>
                <a:cxn ang="0">
                  <a:pos x="50" y="57"/>
                </a:cxn>
                <a:cxn ang="0">
                  <a:pos x="50" y="68"/>
                </a:cxn>
                <a:cxn ang="0">
                  <a:pos x="50" y="74"/>
                </a:cxn>
                <a:cxn ang="0">
                  <a:pos x="59" y="85"/>
                </a:cxn>
                <a:cxn ang="0">
                  <a:pos x="59" y="91"/>
                </a:cxn>
                <a:cxn ang="0">
                  <a:pos x="69" y="96"/>
                </a:cxn>
                <a:cxn ang="0">
                  <a:pos x="69" y="108"/>
                </a:cxn>
                <a:cxn ang="0">
                  <a:pos x="69" y="113"/>
                </a:cxn>
                <a:cxn ang="0">
                  <a:pos x="69" y="113"/>
                </a:cxn>
                <a:cxn ang="0">
                  <a:pos x="59" y="108"/>
                </a:cxn>
                <a:cxn ang="0">
                  <a:pos x="59" y="102"/>
                </a:cxn>
                <a:cxn ang="0">
                  <a:pos x="59" y="96"/>
                </a:cxn>
                <a:cxn ang="0">
                  <a:pos x="50" y="85"/>
                </a:cxn>
                <a:cxn ang="0">
                  <a:pos x="50" y="79"/>
                </a:cxn>
                <a:cxn ang="0">
                  <a:pos x="40" y="68"/>
                </a:cxn>
                <a:cxn ang="0">
                  <a:pos x="40" y="62"/>
                </a:cxn>
                <a:cxn ang="0">
                  <a:pos x="40" y="51"/>
                </a:cxn>
                <a:cxn ang="0">
                  <a:pos x="30" y="46"/>
                </a:cxn>
                <a:cxn ang="0">
                  <a:pos x="30" y="40"/>
                </a:cxn>
                <a:cxn ang="0">
                  <a:pos x="20" y="29"/>
                </a:cxn>
                <a:cxn ang="0">
                  <a:pos x="20" y="23"/>
                </a:cxn>
                <a:cxn ang="0">
                  <a:pos x="10" y="17"/>
                </a:cxn>
                <a:cxn ang="0">
                  <a:pos x="10" y="12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69" h="113">
                  <a:moveTo>
                    <a:pt x="1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30" y="29"/>
                  </a:lnTo>
                  <a:lnTo>
                    <a:pt x="30" y="34"/>
                  </a:lnTo>
                  <a:lnTo>
                    <a:pt x="40" y="40"/>
                  </a:lnTo>
                  <a:lnTo>
                    <a:pt x="40" y="51"/>
                  </a:lnTo>
                  <a:lnTo>
                    <a:pt x="50" y="57"/>
                  </a:lnTo>
                  <a:lnTo>
                    <a:pt x="50" y="68"/>
                  </a:lnTo>
                  <a:lnTo>
                    <a:pt x="50" y="74"/>
                  </a:lnTo>
                  <a:lnTo>
                    <a:pt x="59" y="85"/>
                  </a:lnTo>
                  <a:lnTo>
                    <a:pt x="59" y="91"/>
                  </a:lnTo>
                  <a:lnTo>
                    <a:pt x="69" y="96"/>
                  </a:lnTo>
                  <a:lnTo>
                    <a:pt x="69" y="108"/>
                  </a:lnTo>
                  <a:lnTo>
                    <a:pt x="69" y="113"/>
                  </a:lnTo>
                  <a:lnTo>
                    <a:pt x="59" y="108"/>
                  </a:lnTo>
                  <a:lnTo>
                    <a:pt x="59" y="102"/>
                  </a:lnTo>
                  <a:lnTo>
                    <a:pt x="59" y="96"/>
                  </a:lnTo>
                  <a:lnTo>
                    <a:pt x="50" y="85"/>
                  </a:lnTo>
                  <a:lnTo>
                    <a:pt x="50" y="79"/>
                  </a:lnTo>
                  <a:lnTo>
                    <a:pt x="40" y="68"/>
                  </a:lnTo>
                  <a:lnTo>
                    <a:pt x="40" y="62"/>
                  </a:lnTo>
                  <a:lnTo>
                    <a:pt x="40" y="51"/>
                  </a:lnTo>
                  <a:lnTo>
                    <a:pt x="30" y="46"/>
                  </a:lnTo>
                  <a:lnTo>
                    <a:pt x="30" y="40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8" name="Freeform 42"/>
            <p:cNvSpPr/>
            <p:nvPr/>
          </p:nvSpPr>
          <p:spPr>
            <a:xfrm>
              <a:off x="1049" y="3750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9" name="Freeform 43"/>
            <p:cNvSpPr/>
            <p:nvPr/>
          </p:nvSpPr>
          <p:spPr>
            <a:xfrm>
              <a:off x="1079" y="4004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txL" t="txT" r="txR" b="txB"/>
              <a:pathLst>
                <a:path w="10" h="1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0" name="Freeform 44"/>
            <p:cNvSpPr/>
            <p:nvPr/>
          </p:nvSpPr>
          <p:spPr>
            <a:xfrm>
              <a:off x="1079" y="3829"/>
              <a:ext cx="29" cy="175"/>
            </a:xfrm>
            <a:custGeom>
              <a:avLst/>
              <a:gdLst>
                <a:gd name="txL" fmla="*/ 0 w 29"/>
                <a:gd name="txT" fmla="*/ 0 h 175"/>
                <a:gd name="txR" fmla="*/ 29 w 29"/>
                <a:gd name="txB" fmla="*/ 175 h 175"/>
              </a:gdLst>
              <a:ahLst/>
              <a:cxnLst>
                <a:cxn ang="0">
                  <a:pos x="10" y="0"/>
                </a:cxn>
                <a:cxn ang="0">
                  <a:pos x="20" y="17"/>
                </a:cxn>
                <a:cxn ang="0">
                  <a:pos x="20" y="29"/>
                </a:cxn>
                <a:cxn ang="0">
                  <a:pos x="20" y="45"/>
                </a:cxn>
                <a:cxn ang="0">
                  <a:pos x="29" y="57"/>
                </a:cxn>
                <a:cxn ang="0">
                  <a:pos x="29" y="68"/>
                </a:cxn>
                <a:cxn ang="0">
                  <a:pos x="29" y="79"/>
                </a:cxn>
                <a:cxn ang="0">
                  <a:pos x="29" y="91"/>
                </a:cxn>
                <a:cxn ang="0">
                  <a:pos x="20" y="108"/>
                </a:cxn>
                <a:cxn ang="0">
                  <a:pos x="20" y="113"/>
                </a:cxn>
                <a:cxn ang="0">
                  <a:pos x="20" y="124"/>
                </a:cxn>
                <a:cxn ang="0">
                  <a:pos x="20" y="136"/>
                </a:cxn>
                <a:cxn ang="0">
                  <a:pos x="10" y="147"/>
                </a:cxn>
                <a:cxn ang="0">
                  <a:pos x="10" y="153"/>
                </a:cxn>
                <a:cxn ang="0">
                  <a:pos x="10" y="158"/>
                </a:cxn>
                <a:cxn ang="0">
                  <a:pos x="10" y="170"/>
                </a:cxn>
                <a:cxn ang="0">
                  <a:pos x="10" y="175"/>
                </a:cxn>
                <a:cxn ang="0">
                  <a:pos x="0" y="175"/>
                </a:cxn>
                <a:cxn ang="0">
                  <a:pos x="0" y="170"/>
                </a:cxn>
                <a:cxn ang="0">
                  <a:pos x="0" y="158"/>
                </a:cxn>
                <a:cxn ang="0">
                  <a:pos x="10" y="153"/>
                </a:cxn>
                <a:cxn ang="0">
                  <a:pos x="10" y="141"/>
                </a:cxn>
                <a:cxn ang="0">
                  <a:pos x="10" y="136"/>
                </a:cxn>
                <a:cxn ang="0">
                  <a:pos x="10" y="124"/>
                </a:cxn>
                <a:cxn ang="0">
                  <a:pos x="20" y="113"/>
                </a:cxn>
                <a:cxn ang="0">
                  <a:pos x="20" y="102"/>
                </a:cxn>
                <a:cxn ang="0">
                  <a:pos x="20" y="91"/>
                </a:cxn>
                <a:cxn ang="0">
                  <a:pos x="20" y="79"/>
                </a:cxn>
                <a:cxn ang="0">
                  <a:pos x="20" y="68"/>
                </a:cxn>
                <a:cxn ang="0">
                  <a:pos x="20" y="57"/>
                </a:cxn>
                <a:cxn ang="0">
                  <a:pos x="20" y="45"/>
                </a:cxn>
                <a:cxn ang="0">
                  <a:pos x="10" y="34"/>
                </a:cxn>
                <a:cxn ang="0">
                  <a:pos x="10" y="17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29" h="175">
                  <a:moveTo>
                    <a:pt x="10" y="0"/>
                  </a:moveTo>
                  <a:lnTo>
                    <a:pt x="20" y="17"/>
                  </a:lnTo>
                  <a:lnTo>
                    <a:pt x="20" y="29"/>
                  </a:lnTo>
                  <a:lnTo>
                    <a:pt x="20" y="45"/>
                  </a:lnTo>
                  <a:lnTo>
                    <a:pt x="29" y="57"/>
                  </a:lnTo>
                  <a:lnTo>
                    <a:pt x="29" y="68"/>
                  </a:lnTo>
                  <a:lnTo>
                    <a:pt x="29" y="79"/>
                  </a:lnTo>
                  <a:lnTo>
                    <a:pt x="29" y="91"/>
                  </a:lnTo>
                  <a:lnTo>
                    <a:pt x="20" y="108"/>
                  </a:lnTo>
                  <a:lnTo>
                    <a:pt x="20" y="113"/>
                  </a:lnTo>
                  <a:lnTo>
                    <a:pt x="20" y="124"/>
                  </a:lnTo>
                  <a:lnTo>
                    <a:pt x="20" y="136"/>
                  </a:lnTo>
                  <a:lnTo>
                    <a:pt x="10" y="147"/>
                  </a:lnTo>
                  <a:lnTo>
                    <a:pt x="10" y="153"/>
                  </a:lnTo>
                  <a:lnTo>
                    <a:pt x="10" y="158"/>
                  </a:lnTo>
                  <a:lnTo>
                    <a:pt x="10" y="170"/>
                  </a:lnTo>
                  <a:lnTo>
                    <a:pt x="10" y="175"/>
                  </a:lnTo>
                  <a:lnTo>
                    <a:pt x="0" y="175"/>
                  </a:lnTo>
                  <a:lnTo>
                    <a:pt x="0" y="170"/>
                  </a:lnTo>
                  <a:lnTo>
                    <a:pt x="0" y="158"/>
                  </a:lnTo>
                  <a:lnTo>
                    <a:pt x="10" y="153"/>
                  </a:lnTo>
                  <a:lnTo>
                    <a:pt x="10" y="141"/>
                  </a:lnTo>
                  <a:lnTo>
                    <a:pt x="10" y="136"/>
                  </a:lnTo>
                  <a:lnTo>
                    <a:pt x="10" y="124"/>
                  </a:lnTo>
                  <a:lnTo>
                    <a:pt x="20" y="113"/>
                  </a:lnTo>
                  <a:lnTo>
                    <a:pt x="20" y="102"/>
                  </a:lnTo>
                  <a:lnTo>
                    <a:pt x="20" y="91"/>
                  </a:lnTo>
                  <a:lnTo>
                    <a:pt x="20" y="79"/>
                  </a:lnTo>
                  <a:lnTo>
                    <a:pt x="20" y="68"/>
                  </a:lnTo>
                  <a:lnTo>
                    <a:pt x="20" y="57"/>
                  </a:lnTo>
                  <a:lnTo>
                    <a:pt x="20" y="45"/>
                  </a:lnTo>
                  <a:lnTo>
                    <a:pt x="10" y="34"/>
                  </a:lnTo>
                  <a:lnTo>
                    <a:pt x="10" y="17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1" name="Freeform 45"/>
            <p:cNvSpPr/>
            <p:nvPr/>
          </p:nvSpPr>
          <p:spPr>
            <a:xfrm>
              <a:off x="1079" y="382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2" name="Freeform 46"/>
            <p:cNvSpPr/>
            <p:nvPr/>
          </p:nvSpPr>
          <p:spPr>
            <a:xfrm>
              <a:off x="970" y="3581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3" name="Freeform 47"/>
            <p:cNvSpPr/>
            <p:nvPr/>
          </p:nvSpPr>
          <p:spPr>
            <a:xfrm>
              <a:off x="851" y="3519"/>
              <a:ext cx="129" cy="68"/>
            </a:xfrm>
            <a:custGeom>
              <a:avLst/>
              <a:gdLst>
                <a:gd name="txL" fmla="*/ 0 w 129"/>
                <a:gd name="txT" fmla="*/ 0 h 68"/>
                <a:gd name="txR" fmla="*/ 129 w 129"/>
                <a:gd name="txB" fmla="*/ 68 h 68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20" y="6"/>
                </a:cxn>
                <a:cxn ang="0">
                  <a:pos x="30" y="6"/>
                </a:cxn>
                <a:cxn ang="0">
                  <a:pos x="30" y="11"/>
                </a:cxn>
                <a:cxn ang="0">
                  <a:pos x="40" y="11"/>
                </a:cxn>
                <a:cxn ang="0">
                  <a:pos x="50" y="17"/>
                </a:cxn>
                <a:cxn ang="0">
                  <a:pos x="60" y="23"/>
                </a:cxn>
                <a:cxn ang="0">
                  <a:pos x="60" y="28"/>
                </a:cxn>
                <a:cxn ang="0">
                  <a:pos x="69" y="28"/>
                </a:cxn>
                <a:cxn ang="0">
                  <a:pos x="79" y="34"/>
                </a:cxn>
                <a:cxn ang="0">
                  <a:pos x="89" y="40"/>
                </a:cxn>
                <a:cxn ang="0">
                  <a:pos x="89" y="45"/>
                </a:cxn>
                <a:cxn ang="0">
                  <a:pos x="99" y="45"/>
                </a:cxn>
                <a:cxn ang="0">
                  <a:pos x="109" y="51"/>
                </a:cxn>
                <a:cxn ang="0">
                  <a:pos x="119" y="57"/>
                </a:cxn>
                <a:cxn ang="0">
                  <a:pos x="129" y="62"/>
                </a:cxn>
                <a:cxn ang="0">
                  <a:pos x="119" y="68"/>
                </a:cxn>
                <a:cxn ang="0">
                  <a:pos x="109" y="62"/>
                </a:cxn>
                <a:cxn ang="0">
                  <a:pos x="109" y="57"/>
                </a:cxn>
                <a:cxn ang="0">
                  <a:pos x="99" y="51"/>
                </a:cxn>
                <a:cxn ang="0">
                  <a:pos x="89" y="51"/>
                </a:cxn>
                <a:cxn ang="0">
                  <a:pos x="79" y="45"/>
                </a:cxn>
                <a:cxn ang="0">
                  <a:pos x="69" y="40"/>
                </a:cxn>
                <a:cxn ang="0">
                  <a:pos x="69" y="34"/>
                </a:cxn>
                <a:cxn ang="0">
                  <a:pos x="60" y="34"/>
                </a:cxn>
                <a:cxn ang="0">
                  <a:pos x="50" y="28"/>
                </a:cxn>
                <a:cxn ang="0">
                  <a:pos x="50" y="23"/>
                </a:cxn>
                <a:cxn ang="0">
                  <a:pos x="40" y="23"/>
                </a:cxn>
                <a:cxn ang="0">
                  <a:pos x="30" y="17"/>
                </a:cxn>
                <a:cxn ang="0">
                  <a:pos x="20" y="11"/>
                </a:cxn>
                <a:cxn ang="0">
                  <a:pos x="20" y="11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29" h="68">
                  <a:moveTo>
                    <a:pt x="10" y="0"/>
                  </a:moveTo>
                  <a:lnTo>
                    <a:pt x="1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30" y="11"/>
                  </a:lnTo>
                  <a:lnTo>
                    <a:pt x="40" y="11"/>
                  </a:lnTo>
                  <a:lnTo>
                    <a:pt x="50" y="17"/>
                  </a:lnTo>
                  <a:lnTo>
                    <a:pt x="60" y="23"/>
                  </a:lnTo>
                  <a:lnTo>
                    <a:pt x="60" y="28"/>
                  </a:lnTo>
                  <a:lnTo>
                    <a:pt x="69" y="28"/>
                  </a:lnTo>
                  <a:lnTo>
                    <a:pt x="79" y="34"/>
                  </a:lnTo>
                  <a:lnTo>
                    <a:pt x="89" y="40"/>
                  </a:lnTo>
                  <a:lnTo>
                    <a:pt x="89" y="45"/>
                  </a:lnTo>
                  <a:lnTo>
                    <a:pt x="99" y="45"/>
                  </a:lnTo>
                  <a:lnTo>
                    <a:pt x="109" y="51"/>
                  </a:lnTo>
                  <a:lnTo>
                    <a:pt x="119" y="57"/>
                  </a:lnTo>
                  <a:lnTo>
                    <a:pt x="129" y="62"/>
                  </a:lnTo>
                  <a:lnTo>
                    <a:pt x="119" y="68"/>
                  </a:lnTo>
                  <a:lnTo>
                    <a:pt x="109" y="62"/>
                  </a:lnTo>
                  <a:lnTo>
                    <a:pt x="109" y="57"/>
                  </a:lnTo>
                  <a:lnTo>
                    <a:pt x="99" y="51"/>
                  </a:lnTo>
                  <a:lnTo>
                    <a:pt x="89" y="51"/>
                  </a:lnTo>
                  <a:lnTo>
                    <a:pt x="79" y="45"/>
                  </a:lnTo>
                  <a:lnTo>
                    <a:pt x="69" y="40"/>
                  </a:lnTo>
                  <a:lnTo>
                    <a:pt x="69" y="34"/>
                  </a:lnTo>
                  <a:lnTo>
                    <a:pt x="60" y="34"/>
                  </a:lnTo>
                  <a:lnTo>
                    <a:pt x="50" y="28"/>
                  </a:lnTo>
                  <a:lnTo>
                    <a:pt x="50" y="23"/>
                  </a:lnTo>
                  <a:lnTo>
                    <a:pt x="40" y="23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4" name="Freeform 48"/>
            <p:cNvSpPr/>
            <p:nvPr/>
          </p:nvSpPr>
          <p:spPr>
            <a:xfrm>
              <a:off x="851" y="351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5" name="Freeform 49"/>
            <p:cNvSpPr/>
            <p:nvPr/>
          </p:nvSpPr>
          <p:spPr>
            <a:xfrm>
              <a:off x="1089" y="3655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5"/>
                </a:cxn>
                <a:cxn ang="0">
                  <a:pos x="10" y="0"/>
                </a:cxn>
              </a:cxnLst>
              <a:rect l="txL" t="txT" r="txR" b="txB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6" name="Freeform 50"/>
            <p:cNvSpPr/>
            <p:nvPr/>
          </p:nvSpPr>
          <p:spPr>
            <a:xfrm>
              <a:off x="1009" y="3576"/>
              <a:ext cx="90" cy="84"/>
            </a:xfrm>
            <a:custGeom>
              <a:avLst/>
              <a:gdLst>
                <a:gd name="txL" fmla="*/ 0 w 90"/>
                <a:gd name="txT" fmla="*/ 0 h 84"/>
                <a:gd name="txR" fmla="*/ 90 w 90"/>
                <a:gd name="txB" fmla="*/ 84 h 84"/>
              </a:gdLst>
              <a:ahLst/>
              <a:cxnLst>
                <a:cxn ang="0">
                  <a:pos x="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20" y="11"/>
                </a:cxn>
                <a:cxn ang="0">
                  <a:pos x="20" y="16"/>
                </a:cxn>
                <a:cxn ang="0">
                  <a:pos x="30" y="16"/>
                </a:cxn>
                <a:cxn ang="0">
                  <a:pos x="30" y="22"/>
                </a:cxn>
                <a:cxn ang="0">
                  <a:pos x="40" y="28"/>
                </a:cxn>
                <a:cxn ang="0">
                  <a:pos x="40" y="33"/>
                </a:cxn>
                <a:cxn ang="0">
                  <a:pos x="50" y="39"/>
                </a:cxn>
                <a:cxn ang="0">
                  <a:pos x="60" y="39"/>
                </a:cxn>
                <a:cxn ang="0">
                  <a:pos x="60" y="45"/>
                </a:cxn>
                <a:cxn ang="0">
                  <a:pos x="70" y="50"/>
                </a:cxn>
                <a:cxn ang="0">
                  <a:pos x="70" y="56"/>
                </a:cxn>
                <a:cxn ang="0">
                  <a:pos x="80" y="62"/>
                </a:cxn>
                <a:cxn ang="0">
                  <a:pos x="80" y="73"/>
                </a:cxn>
                <a:cxn ang="0">
                  <a:pos x="90" y="79"/>
                </a:cxn>
                <a:cxn ang="0">
                  <a:pos x="80" y="84"/>
                </a:cxn>
                <a:cxn ang="0">
                  <a:pos x="80" y="73"/>
                </a:cxn>
                <a:cxn ang="0">
                  <a:pos x="70" y="67"/>
                </a:cxn>
                <a:cxn ang="0">
                  <a:pos x="70" y="62"/>
                </a:cxn>
                <a:cxn ang="0">
                  <a:pos x="60" y="56"/>
                </a:cxn>
                <a:cxn ang="0">
                  <a:pos x="60" y="50"/>
                </a:cxn>
                <a:cxn ang="0">
                  <a:pos x="50" y="45"/>
                </a:cxn>
                <a:cxn ang="0">
                  <a:pos x="50" y="39"/>
                </a:cxn>
                <a:cxn ang="0">
                  <a:pos x="40" y="39"/>
                </a:cxn>
                <a:cxn ang="0">
                  <a:pos x="30" y="33"/>
                </a:cxn>
                <a:cxn ang="0">
                  <a:pos x="30" y="28"/>
                </a:cxn>
                <a:cxn ang="0">
                  <a:pos x="20" y="22"/>
                </a:cxn>
                <a:cxn ang="0">
                  <a:pos x="20" y="22"/>
                </a:cxn>
                <a:cxn ang="0">
                  <a:pos x="10" y="16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90" h="84">
                  <a:moveTo>
                    <a:pt x="0" y="0"/>
                  </a:moveTo>
                  <a:lnTo>
                    <a:pt x="10" y="5"/>
                  </a:lnTo>
                  <a:lnTo>
                    <a:pt x="20" y="11"/>
                  </a:lnTo>
                  <a:lnTo>
                    <a:pt x="20" y="16"/>
                  </a:lnTo>
                  <a:lnTo>
                    <a:pt x="30" y="16"/>
                  </a:lnTo>
                  <a:lnTo>
                    <a:pt x="30" y="22"/>
                  </a:lnTo>
                  <a:lnTo>
                    <a:pt x="40" y="28"/>
                  </a:lnTo>
                  <a:lnTo>
                    <a:pt x="40" y="33"/>
                  </a:lnTo>
                  <a:lnTo>
                    <a:pt x="50" y="39"/>
                  </a:lnTo>
                  <a:lnTo>
                    <a:pt x="60" y="39"/>
                  </a:lnTo>
                  <a:lnTo>
                    <a:pt x="60" y="45"/>
                  </a:lnTo>
                  <a:lnTo>
                    <a:pt x="70" y="50"/>
                  </a:lnTo>
                  <a:lnTo>
                    <a:pt x="70" y="56"/>
                  </a:lnTo>
                  <a:lnTo>
                    <a:pt x="80" y="62"/>
                  </a:lnTo>
                  <a:lnTo>
                    <a:pt x="80" y="73"/>
                  </a:lnTo>
                  <a:lnTo>
                    <a:pt x="90" y="79"/>
                  </a:lnTo>
                  <a:lnTo>
                    <a:pt x="80" y="84"/>
                  </a:lnTo>
                  <a:lnTo>
                    <a:pt x="80" y="73"/>
                  </a:lnTo>
                  <a:lnTo>
                    <a:pt x="70" y="67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0"/>
                  </a:lnTo>
                  <a:lnTo>
                    <a:pt x="50" y="45"/>
                  </a:lnTo>
                  <a:lnTo>
                    <a:pt x="50" y="39"/>
                  </a:lnTo>
                  <a:lnTo>
                    <a:pt x="40" y="39"/>
                  </a:lnTo>
                  <a:lnTo>
                    <a:pt x="30" y="33"/>
                  </a:lnTo>
                  <a:lnTo>
                    <a:pt x="30" y="28"/>
                  </a:lnTo>
                  <a:lnTo>
                    <a:pt x="20" y="22"/>
                  </a:lnTo>
                  <a:lnTo>
                    <a:pt x="10" y="16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7" name="Freeform 51"/>
            <p:cNvSpPr/>
            <p:nvPr/>
          </p:nvSpPr>
          <p:spPr>
            <a:xfrm>
              <a:off x="1009" y="3576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8" name="Freeform 52"/>
            <p:cNvSpPr/>
            <p:nvPr/>
          </p:nvSpPr>
          <p:spPr>
            <a:xfrm>
              <a:off x="1128" y="3666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0" y="0"/>
                </a:cxn>
              </a:cxnLst>
              <a:rect l="txL" t="txT" r="txR" b="txB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9" name="Freeform 53"/>
            <p:cNvSpPr/>
            <p:nvPr/>
          </p:nvSpPr>
          <p:spPr>
            <a:xfrm>
              <a:off x="1049" y="3570"/>
              <a:ext cx="89" cy="101"/>
            </a:xfrm>
            <a:custGeom>
              <a:avLst/>
              <a:gdLst>
                <a:gd name="txL" fmla="*/ 0 w 89"/>
                <a:gd name="txT" fmla="*/ 0 h 101"/>
                <a:gd name="txR" fmla="*/ 89 w 89"/>
                <a:gd name="txB" fmla="*/ 101 h 101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20" y="17"/>
                </a:cxn>
                <a:cxn ang="0">
                  <a:pos x="20" y="22"/>
                </a:cxn>
                <a:cxn ang="0">
                  <a:pos x="30" y="28"/>
                </a:cxn>
                <a:cxn ang="0">
                  <a:pos x="40" y="34"/>
                </a:cxn>
                <a:cxn ang="0">
                  <a:pos x="40" y="39"/>
                </a:cxn>
                <a:cxn ang="0">
                  <a:pos x="50" y="45"/>
                </a:cxn>
                <a:cxn ang="0">
                  <a:pos x="50" y="56"/>
                </a:cxn>
                <a:cxn ang="0">
                  <a:pos x="59" y="62"/>
                </a:cxn>
                <a:cxn ang="0">
                  <a:pos x="59" y="68"/>
                </a:cxn>
                <a:cxn ang="0">
                  <a:pos x="69" y="73"/>
                </a:cxn>
                <a:cxn ang="0">
                  <a:pos x="69" y="79"/>
                </a:cxn>
                <a:cxn ang="0">
                  <a:pos x="79" y="85"/>
                </a:cxn>
                <a:cxn ang="0">
                  <a:pos x="89" y="96"/>
                </a:cxn>
                <a:cxn ang="0">
                  <a:pos x="79" y="101"/>
                </a:cxn>
                <a:cxn ang="0">
                  <a:pos x="69" y="90"/>
                </a:cxn>
                <a:cxn ang="0">
                  <a:pos x="69" y="85"/>
                </a:cxn>
                <a:cxn ang="0">
                  <a:pos x="59" y="79"/>
                </a:cxn>
                <a:cxn ang="0">
                  <a:pos x="59" y="73"/>
                </a:cxn>
                <a:cxn ang="0">
                  <a:pos x="50" y="68"/>
                </a:cxn>
                <a:cxn ang="0">
                  <a:pos x="50" y="56"/>
                </a:cxn>
                <a:cxn ang="0">
                  <a:pos x="40" y="51"/>
                </a:cxn>
                <a:cxn ang="0">
                  <a:pos x="40" y="45"/>
                </a:cxn>
                <a:cxn ang="0">
                  <a:pos x="30" y="39"/>
                </a:cxn>
                <a:cxn ang="0">
                  <a:pos x="20" y="34"/>
                </a:cxn>
                <a:cxn ang="0">
                  <a:pos x="20" y="28"/>
                </a:cxn>
                <a:cxn ang="0">
                  <a:pos x="10" y="22"/>
                </a:cxn>
                <a:cxn ang="0">
                  <a:pos x="10" y="17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89" h="101">
                  <a:moveTo>
                    <a:pt x="0" y="0"/>
                  </a:moveTo>
                  <a:lnTo>
                    <a:pt x="0" y="6"/>
                  </a:lnTo>
                  <a:lnTo>
                    <a:pt x="10" y="11"/>
                  </a:lnTo>
                  <a:lnTo>
                    <a:pt x="20" y="17"/>
                  </a:lnTo>
                  <a:lnTo>
                    <a:pt x="20" y="22"/>
                  </a:lnTo>
                  <a:lnTo>
                    <a:pt x="30" y="28"/>
                  </a:lnTo>
                  <a:lnTo>
                    <a:pt x="40" y="34"/>
                  </a:lnTo>
                  <a:lnTo>
                    <a:pt x="40" y="39"/>
                  </a:lnTo>
                  <a:lnTo>
                    <a:pt x="50" y="45"/>
                  </a:lnTo>
                  <a:lnTo>
                    <a:pt x="50" y="56"/>
                  </a:lnTo>
                  <a:lnTo>
                    <a:pt x="59" y="62"/>
                  </a:lnTo>
                  <a:lnTo>
                    <a:pt x="59" y="68"/>
                  </a:lnTo>
                  <a:lnTo>
                    <a:pt x="69" y="73"/>
                  </a:lnTo>
                  <a:lnTo>
                    <a:pt x="69" y="79"/>
                  </a:lnTo>
                  <a:lnTo>
                    <a:pt x="79" y="85"/>
                  </a:lnTo>
                  <a:lnTo>
                    <a:pt x="89" y="96"/>
                  </a:lnTo>
                  <a:lnTo>
                    <a:pt x="79" y="101"/>
                  </a:lnTo>
                  <a:lnTo>
                    <a:pt x="69" y="90"/>
                  </a:lnTo>
                  <a:lnTo>
                    <a:pt x="69" y="85"/>
                  </a:lnTo>
                  <a:lnTo>
                    <a:pt x="59" y="79"/>
                  </a:lnTo>
                  <a:lnTo>
                    <a:pt x="59" y="73"/>
                  </a:lnTo>
                  <a:lnTo>
                    <a:pt x="50" y="68"/>
                  </a:lnTo>
                  <a:lnTo>
                    <a:pt x="50" y="56"/>
                  </a:lnTo>
                  <a:lnTo>
                    <a:pt x="40" y="51"/>
                  </a:lnTo>
                  <a:lnTo>
                    <a:pt x="40" y="45"/>
                  </a:lnTo>
                  <a:lnTo>
                    <a:pt x="30" y="39"/>
                  </a:lnTo>
                  <a:lnTo>
                    <a:pt x="20" y="34"/>
                  </a:lnTo>
                  <a:lnTo>
                    <a:pt x="2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0" name="Freeform 54"/>
            <p:cNvSpPr/>
            <p:nvPr/>
          </p:nvSpPr>
          <p:spPr>
            <a:xfrm>
              <a:off x="1039" y="3570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1" name="Freeform 55"/>
            <p:cNvSpPr/>
            <p:nvPr/>
          </p:nvSpPr>
          <p:spPr>
            <a:xfrm>
              <a:off x="901" y="3378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2" name="Freeform 56"/>
            <p:cNvSpPr/>
            <p:nvPr/>
          </p:nvSpPr>
          <p:spPr>
            <a:xfrm>
              <a:off x="713" y="3277"/>
              <a:ext cx="188" cy="107"/>
            </a:xfrm>
            <a:custGeom>
              <a:avLst/>
              <a:gdLst>
                <a:gd name="txL" fmla="*/ 0 w 188"/>
                <a:gd name="txT" fmla="*/ 0 h 107"/>
                <a:gd name="txR" fmla="*/ 188 w 188"/>
                <a:gd name="txB" fmla="*/ 107 h 107"/>
              </a:gdLst>
              <a:ahLst/>
              <a:cxnLst>
                <a:cxn ang="0">
                  <a:pos x="0" y="0"/>
                </a:cxn>
                <a:cxn ang="0">
                  <a:pos x="9" y="5"/>
                </a:cxn>
                <a:cxn ang="0">
                  <a:pos x="19" y="11"/>
                </a:cxn>
                <a:cxn ang="0">
                  <a:pos x="29" y="17"/>
                </a:cxn>
                <a:cxn ang="0">
                  <a:pos x="49" y="22"/>
                </a:cxn>
                <a:cxn ang="0">
                  <a:pos x="59" y="28"/>
                </a:cxn>
                <a:cxn ang="0">
                  <a:pos x="69" y="39"/>
                </a:cxn>
                <a:cxn ang="0">
                  <a:pos x="89" y="45"/>
                </a:cxn>
                <a:cxn ang="0">
                  <a:pos x="99" y="56"/>
                </a:cxn>
                <a:cxn ang="0">
                  <a:pos x="118" y="62"/>
                </a:cxn>
                <a:cxn ang="0">
                  <a:pos x="128" y="73"/>
                </a:cxn>
                <a:cxn ang="0">
                  <a:pos x="148" y="79"/>
                </a:cxn>
                <a:cxn ang="0">
                  <a:pos x="158" y="84"/>
                </a:cxn>
                <a:cxn ang="0">
                  <a:pos x="168" y="90"/>
                </a:cxn>
                <a:cxn ang="0">
                  <a:pos x="178" y="96"/>
                </a:cxn>
                <a:cxn ang="0">
                  <a:pos x="188" y="101"/>
                </a:cxn>
                <a:cxn ang="0">
                  <a:pos x="188" y="101"/>
                </a:cxn>
                <a:cxn ang="0">
                  <a:pos x="188" y="107"/>
                </a:cxn>
                <a:cxn ang="0">
                  <a:pos x="178" y="107"/>
                </a:cxn>
                <a:cxn ang="0">
                  <a:pos x="178" y="101"/>
                </a:cxn>
                <a:cxn ang="0">
                  <a:pos x="168" y="96"/>
                </a:cxn>
                <a:cxn ang="0">
                  <a:pos x="148" y="90"/>
                </a:cxn>
                <a:cxn ang="0">
                  <a:pos x="138" y="84"/>
                </a:cxn>
                <a:cxn ang="0">
                  <a:pos x="128" y="79"/>
                </a:cxn>
                <a:cxn ang="0">
                  <a:pos x="108" y="67"/>
                </a:cxn>
                <a:cxn ang="0">
                  <a:pos x="99" y="62"/>
                </a:cxn>
                <a:cxn ang="0">
                  <a:pos x="89" y="50"/>
                </a:cxn>
                <a:cxn ang="0">
                  <a:pos x="69" y="45"/>
                </a:cxn>
                <a:cxn ang="0">
                  <a:pos x="59" y="33"/>
                </a:cxn>
                <a:cxn ang="0">
                  <a:pos x="39" y="28"/>
                </a:cxn>
                <a:cxn ang="0">
                  <a:pos x="29" y="22"/>
                </a:cxn>
                <a:cxn ang="0">
                  <a:pos x="19" y="17"/>
                </a:cxn>
                <a:cxn ang="0">
                  <a:pos x="9" y="11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88" h="107">
                  <a:moveTo>
                    <a:pt x="0" y="0"/>
                  </a:moveTo>
                  <a:lnTo>
                    <a:pt x="9" y="5"/>
                  </a:lnTo>
                  <a:lnTo>
                    <a:pt x="19" y="11"/>
                  </a:lnTo>
                  <a:lnTo>
                    <a:pt x="29" y="17"/>
                  </a:lnTo>
                  <a:lnTo>
                    <a:pt x="49" y="22"/>
                  </a:lnTo>
                  <a:lnTo>
                    <a:pt x="59" y="28"/>
                  </a:lnTo>
                  <a:lnTo>
                    <a:pt x="69" y="39"/>
                  </a:lnTo>
                  <a:lnTo>
                    <a:pt x="89" y="45"/>
                  </a:lnTo>
                  <a:lnTo>
                    <a:pt x="99" y="56"/>
                  </a:lnTo>
                  <a:lnTo>
                    <a:pt x="118" y="62"/>
                  </a:lnTo>
                  <a:lnTo>
                    <a:pt x="128" y="73"/>
                  </a:lnTo>
                  <a:lnTo>
                    <a:pt x="148" y="79"/>
                  </a:lnTo>
                  <a:lnTo>
                    <a:pt x="158" y="84"/>
                  </a:lnTo>
                  <a:lnTo>
                    <a:pt x="168" y="90"/>
                  </a:lnTo>
                  <a:lnTo>
                    <a:pt x="178" y="96"/>
                  </a:lnTo>
                  <a:lnTo>
                    <a:pt x="188" y="101"/>
                  </a:lnTo>
                  <a:lnTo>
                    <a:pt x="188" y="107"/>
                  </a:lnTo>
                  <a:lnTo>
                    <a:pt x="178" y="107"/>
                  </a:lnTo>
                  <a:lnTo>
                    <a:pt x="178" y="101"/>
                  </a:lnTo>
                  <a:lnTo>
                    <a:pt x="168" y="96"/>
                  </a:lnTo>
                  <a:lnTo>
                    <a:pt x="148" y="90"/>
                  </a:lnTo>
                  <a:lnTo>
                    <a:pt x="138" y="84"/>
                  </a:lnTo>
                  <a:lnTo>
                    <a:pt x="128" y="79"/>
                  </a:lnTo>
                  <a:lnTo>
                    <a:pt x="108" y="67"/>
                  </a:lnTo>
                  <a:lnTo>
                    <a:pt x="99" y="62"/>
                  </a:lnTo>
                  <a:lnTo>
                    <a:pt x="89" y="50"/>
                  </a:lnTo>
                  <a:lnTo>
                    <a:pt x="69" y="45"/>
                  </a:lnTo>
                  <a:lnTo>
                    <a:pt x="59" y="33"/>
                  </a:lnTo>
                  <a:lnTo>
                    <a:pt x="39" y="28"/>
                  </a:lnTo>
                  <a:lnTo>
                    <a:pt x="29" y="22"/>
                  </a:lnTo>
                  <a:lnTo>
                    <a:pt x="19" y="17"/>
                  </a:lnTo>
                  <a:lnTo>
                    <a:pt x="9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3" name="Freeform 57"/>
            <p:cNvSpPr/>
            <p:nvPr/>
          </p:nvSpPr>
          <p:spPr>
            <a:xfrm>
              <a:off x="713" y="3277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4" name="Freeform 58"/>
            <p:cNvSpPr/>
            <p:nvPr/>
          </p:nvSpPr>
          <p:spPr>
            <a:xfrm>
              <a:off x="4513" y="3970"/>
              <a:ext cx="49" cy="17"/>
            </a:xfrm>
            <a:custGeom>
              <a:avLst/>
              <a:gdLst>
                <a:gd name="txL" fmla="*/ 0 w 49"/>
                <a:gd name="txT" fmla="*/ 0 h 17"/>
                <a:gd name="txR" fmla="*/ 49 w 49"/>
                <a:gd name="txB" fmla="*/ 17 h 17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0" y="6"/>
                </a:cxn>
                <a:cxn ang="0">
                  <a:pos x="30" y="6"/>
                </a:cxn>
                <a:cxn ang="0">
                  <a:pos x="40" y="17"/>
                </a:cxn>
                <a:cxn ang="0">
                  <a:pos x="49" y="17"/>
                </a:cxn>
                <a:cxn ang="0">
                  <a:pos x="40" y="17"/>
                </a:cxn>
                <a:cxn ang="0">
                  <a:pos x="30" y="12"/>
                </a:cxn>
                <a:cxn ang="0">
                  <a:pos x="30" y="12"/>
                </a:cxn>
                <a:cxn ang="0">
                  <a:pos x="30" y="6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txL" t="txT" r="txR" b="txB"/>
              <a:pathLst>
                <a:path w="49" h="17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40" y="17"/>
                  </a:lnTo>
                  <a:lnTo>
                    <a:pt x="49" y="17"/>
                  </a:lnTo>
                  <a:lnTo>
                    <a:pt x="40" y="17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1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5" name="Freeform 59"/>
            <p:cNvSpPr/>
            <p:nvPr/>
          </p:nvSpPr>
          <p:spPr>
            <a:xfrm>
              <a:off x="4513" y="3976"/>
              <a:ext cx="515" cy="226"/>
            </a:xfrm>
            <a:custGeom>
              <a:avLst/>
              <a:gdLst>
                <a:gd name="txL" fmla="*/ 0 w 515"/>
                <a:gd name="txT" fmla="*/ 0 h 226"/>
                <a:gd name="txR" fmla="*/ 515 w 515"/>
                <a:gd name="txB" fmla="*/ 226 h 226"/>
              </a:gdLst>
              <a:ahLst/>
              <a:cxnLst>
                <a:cxn ang="0">
                  <a:pos x="505" y="197"/>
                </a:cxn>
                <a:cxn ang="0">
                  <a:pos x="515" y="214"/>
                </a:cxn>
                <a:cxn ang="0">
                  <a:pos x="495" y="220"/>
                </a:cxn>
                <a:cxn ang="0">
                  <a:pos x="485" y="226"/>
                </a:cxn>
                <a:cxn ang="0">
                  <a:pos x="455" y="226"/>
                </a:cxn>
                <a:cxn ang="0">
                  <a:pos x="426" y="220"/>
                </a:cxn>
                <a:cxn ang="0">
                  <a:pos x="386" y="214"/>
                </a:cxn>
                <a:cxn ang="0">
                  <a:pos x="336" y="197"/>
                </a:cxn>
                <a:cxn ang="0">
                  <a:pos x="297" y="186"/>
                </a:cxn>
                <a:cxn ang="0">
                  <a:pos x="247" y="164"/>
                </a:cxn>
                <a:cxn ang="0">
                  <a:pos x="208" y="147"/>
                </a:cxn>
                <a:cxn ang="0">
                  <a:pos x="158" y="124"/>
                </a:cxn>
                <a:cxn ang="0">
                  <a:pos x="119" y="96"/>
                </a:cxn>
                <a:cxn ang="0">
                  <a:pos x="79" y="73"/>
                </a:cxn>
                <a:cxn ang="0">
                  <a:pos x="40" y="45"/>
                </a:cxn>
                <a:cxn ang="0">
                  <a:pos x="20" y="23"/>
                </a:cxn>
                <a:cxn ang="0">
                  <a:pos x="0" y="0"/>
                </a:cxn>
                <a:cxn ang="0">
                  <a:pos x="20" y="17"/>
                </a:cxn>
                <a:cxn ang="0">
                  <a:pos x="40" y="39"/>
                </a:cxn>
                <a:cxn ang="0">
                  <a:pos x="69" y="62"/>
                </a:cxn>
                <a:cxn ang="0">
                  <a:pos x="99" y="85"/>
                </a:cxn>
                <a:cxn ang="0">
                  <a:pos x="139" y="107"/>
                </a:cxn>
                <a:cxn ang="0">
                  <a:pos x="178" y="130"/>
                </a:cxn>
                <a:cxn ang="0">
                  <a:pos x="218" y="152"/>
                </a:cxn>
                <a:cxn ang="0">
                  <a:pos x="267" y="169"/>
                </a:cxn>
                <a:cxn ang="0">
                  <a:pos x="317" y="186"/>
                </a:cxn>
                <a:cxn ang="0">
                  <a:pos x="356" y="203"/>
                </a:cxn>
                <a:cxn ang="0">
                  <a:pos x="396" y="214"/>
                </a:cxn>
                <a:cxn ang="0">
                  <a:pos x="435" y="220"/>
                </a:cxn>
                <a:cxn ang="0">
                  <a:pos x="465" y="220"/>
                </a:cxn>
                <a:cxn ang="0">
                  <a:pos x="485" y="220"/>
                </a:cxn>
                <a:cxn ang="0">
                  <a:pos x="495" y="214"/>
                </a:cxn>
                <a:cxn ang="0">
                  <a:pos x="505" y="203"/>
                </a:cxn>
                <a:cxn ang="0">
                  <a:pos x="495" y="192"/>
                </a:cxn>
                <a:cxn ang="0">
                  <a:pos x="495" y="192"/>
                </a:cxn>
                <a:cxn ang="0">
                  <a:pos x="505" y="197"/>
                </a:cxn>
              </a:cxnLst>
              <a:rect l="txL" t="txT" r="txR" b="txB"/>
              <a:pathLst>
                <a:path w="515" h="226">
                  <a:moveTo>
                    <a:pt x="505" y="197"/>
                  </a:moveTo>
                  <a:lnTo>
                    <a:pt x="505" y="197"/>
                  </a:lnTo>
                  <a:lnTo>
                    <a:pt x="515" y="209"/>
                  </a:lnTo>
                  <a:lnTo>
                    <a:pt x="515" y="214"/>
                  </a:lnTo>
                  <a:lnTo>
                    <a:pt x="505" y="220"/>
                  </a:lnTo>
                  <a:lnTo>
                    <a:pt x="495" y="220"/>
                  </a:lnTo>
                  <a:lnTo>
                    <a:pt x="495" y="226"/>
                  </a:lnTo>
                  <a:lnTo>
                    <a:pt x="485" y="226"/>
                  </a:lnTo>
                  <a:lnTo>
                    <a:pt x="465" y="226"/>
                  </a:lnTo>
                  <a:lnTo>
                    <a:pt x="455" y="226"/>
                  </a:lnTo>
                  <a:lnTo>
                    <a:pt x="435" y="226"/>
                  </a:lnTo>
                  <a:lnTo>
                    <a:pt x="426" y="220"/>
                  </a:lnTo>
                  <a:lnTo>
                    <a:pt x="406" y="214"/>
                  </a:lnTo>
                  <a:lnTo>
                    <a:pt x="386" y="214"/>
                  </a:lnTo>
                  <a:lnTo>
                    <a:pt x="366" y="209"/>
                  </a:lnTo>
                  <a:lnTo>
                    <a:pt x="336" y="197"/>
                  </a:lnTo>
                  <a:lnTo>
                    <a:pt x="317" y="192"/>
                  </a:lnTo>
                  <a:lnTo>
                    <a:pt x="297" y="186"/>
                  </a:lnTo>
                  <a:lnTo>
                    <a:pt x="277" y="175"/>
                  </a:lnTo>
                  <a:lnTo>
                    <a:pt x="247" y="164"/>
                  </a:lnTo>
                  <a:lnTo>
                    <a:pt x="228" y="158"/>
                  </a:lnTo>
                  <a:lnTo>
                    <a:pt x="208" y="147"/>
                  </a:lnTo>
                  <a:lnTo>
                    <a:pt x="178" y="135"/>
                  </a:lnTo>
                  <a:lnTo>
                    <a:pt x="158" y="124"/>
                  </a:lnTo>
                  <a:lnTo>
                    <a:pt x="139" y="113"/>
                  </a:lnTo>
                  <a:lnTo>
                    <a:pt x="119" y="96"/>
                  </a:lnTo>
                  <a:lnTo>
                    <a:pt x="99" y="85"/>
                  </a:lnTo>
                  <a:lnTo>
                    <a:pt x="79" y="73"/>
                  </a:lnTo>
                  <a:lnTo>
                    <a:pt x="59" y="62"/>
                  </a:lnTo>
                  <a:lnTo>
                    <a:pt x="40" y="45"/>
                  </a:lnTo>
                  <a:lnTo>
                    <a:pt x="30" y="34"/>
                  </a:lnTo>
                  <a:lnTo>
                    <a:pt x="20" y="23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10" y="6"/>
                  </a:lnTo>
                  <a:lnTo>
                    <a:pt x="20" y="17"/>
                  </a:lnTo>
                  <a:lnTo>
                    <a:pt x="30" y="28"/>
                  </a:lnTo>
                  <a:lnTo>
                    <a:pt x="40" y="39"/>
                  </a:lnTo>
                  <a:lnTo>
                    <a:pt x="49" y="51"/>
                  </a:lnTo>
                  <a:lnTo>
                    <a:pt x="69" y="62"/>
                  </a:lnTo>
                  <a:lnTo>
                    <a:pt x="79" y="73"/>
                  </a:lnTo>
                  <a:lnTo>
                    <a:pt x="99" y="85"/>
                  </a:lnTo>
                  <a:lnTo>
                    <a:pt x="119" y="96"/>
                  </a:lnTo>
                  <a:lnTo>
                    <a:pt x="139" y="107"/>
                  </a:lnTo>
                  <a:lnTo>
                    <a:pt x="158" y="118"/>
                  </a:lnTo>
                  <a:lnTo>
                    <a:pt x="178" y="130"/>
                  </a:lnTo>
                  <a:lnTo>
                    <a:pt x="198" y="141"/>
                  </a:lnTo>
                  <a:lnTo>
                    <a:pt x="218" y="152"/>
                  </a:lnTo>
                  <a:lnTo>
                    <a:pt x="247" y="164"/>
                  </a:lnTo>
                  <a:lnTo>
                    <a:pt x="267" y="169"/>
                  </a:lnTo>
                  <a:lnTo>
                    <a:pt x="287" y="180"/>
                  </a:lnTo>
                  <a:lnTo>
                    <a:pt x="317" y="186"/>
                  </a:lnTo>
                  <a:lnTo>
                    <a:pt x="336" y="197"/>
                  </a:lnTo>
                  <a:lnTo>
                    <a:pt x="356" y="203"/>
                  </a:lnTo>
                  <a:lnTo>
                    <a:pt x="376" y="209"/>
                  </a:lnTo>
                  <a:lnTo>
                    <a:pt x="396" y="214"/>
                  </a:lnTo>
                  <a:lnTo>
                    <a:pt x="416" y="214"/>
                  </a:lnTo>
                  <a:lnTo>
                    <a:pt x="435" y="220"/>
                  </a:lnTo>
                  <a:lnTo>
                    <a:pt x="445" y="220"/>
                  </a:lnTo>
                  <a:lnTo>
                    <a:pt x="465" y="220"/>
                  </a:lnTo>
                  <a:lnTo>
                    <a:pt x="475" y="220"/>
                  </a:lnTo>
                  <a:lnTo>
                    <a:pt x="485" y="220"/>
                  </a:lnTo>
                  <a:lnTo>
                    <a:pt x="495" y="220"/>
                  </a:lnTo>
                  <a:lnTo>
                    <a:pt x="495" y="214"/>
                  </a:lnTo>
                  <a:lnTo>
                    <a:pt x="505" y="209"/>
                  </a:lnTo>
                  <a:lnTo>
                    <a:pt x="505" y="203"/>
                  </a:lnTo>
                  <a:lnTo>
                    <a:pt x="495" y="192"/>
                  </a:lnTo>
                  <a:lnTo>
                    <a:pt x="505" y="19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6" name="Freeform 60"/>
            <p:cNvSpPr/>
            <p:nvPr/>
          </p:nvSpPr>
          <p:spPr>
            <a:xfrm>
              <a:off x="5008" y="4140"/>
              <a:ext cx="79" cy="33"/>
            </a:xfrm>
            <a:custGeom>
              <a:avLst/>
              <a:gdLst>
                <a:gd name="txL" fmla="*/ 0 w 79"/>
                <a:gd name="txT" fmla="*/ 0 h 33"/>
                <a:gd name="txR" fmla="*/ 79 w 79"/>
                <a:gd name="txB" fmla="*/ 33 h 33"/>
              </a:gdLst>
              <a:ahLst/>
              <a:cxnLst>
                <a:cxn ang="0">
                  <a:pos x="79" y="11"/>
                </a:cxn>
                <a:cxn ang="0">
                  <a:pos x="69" y="11"/>
                </a:cxn>
                <a:cxn ang="0">
                  <a:pos x="59" y="5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30" y="5"/>
                </a:cxn>
                <a:cxn ang="0">
                  <a:pos x="20" y="11"/>
                </a:cxn>
                <a:cxn ang="0">
                  <a:pos x="10" y="16"/>
                </a:cxn>
                <a:cxn ang="0">
                  <a:pos x="10" y="33"/>
                </a:cxn>
                <a:cxn ang="0">
                  <a:pos x="0" y="28"/>
                </a:cxn>
                <a:cxn ang="0">
                  <a:pos x="10" y="16"/>
                </a:cxn>
                <a:cxn ang="0">
                  <a:pos x="10" y="5"/>
                </a:cxn>
                <a:cxn ang="0">
                  <a:pos x="20" y="0"/>
                </a:cxn>
                <a:cxn ang="0">
                  <a:pos x="30" y="0"/>
                </a:cxn>
                <a:cxn ang="0">
                  <a:pos x="39" y="0"/>
                </a:cxn>
                <a:cxn ang="0">
                  <a:pos x="49" y="0"/>
                </a:cxn>
                <a:cxn ang="0">
                  <a:pos x="69" y="5"/>
                </a:cxn>
                <a:cxn ang="0">
                  <a:pos x="79" y="11"/>
                </a:cxn>
                <a:cxn ang="0">
                  <a:pos x="79" y="11"/>
                </a:cxn>
              </a:cxnLst>
              <a:rect l="txL" t="txT" r="txR" b="txB"/>
              <a:pathLst>
                <a:path w="79" h="33">
                  <a:moveTo>
                    <a:pt x="79" y="11"/>
                  </a:moveTo>
                  <a:lnTo>
                    <a:pt x="69" y="11"/>
                  </a:lnTo>
                  <a:lnTo>
                    <a:pt x="59" y="5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0" y="5"/>
                  </a:lnTo>
                  <a:lnTo>
                    <a:pt x="20" y="11"/>
                  </a:lnTo>
                  <a:lnTo>
                    <a:pt x="10" y="16"/>
                  </a:lnTo>
                  <a:lnTo>
                    <a:pt x="10" y="33"/>
                  </a:lnTo>
                  <a:lnTo>
                    <a:pt x="0" y="28"/>
                  </a:lnTo>
                  <a:lnTo>
                    <a:pt x="10" y="16"/>
                  </a:lnTo>
                  <a:lnTo>
                    <a:pt x="10" y="5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9" y="5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7" name="Freeform 61"/>
            <p:cNvSpPr/>
            <p:nvPr/>
          </p:nvSpPr>
          <p:spPr>
            <a:xfrm>
              <a:off x="4622" y="4021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8" name="Freeform 62"/>
            <p:cNvSpPr/>
            <p:nvPr/>
          </p:nvSpPr>
          <p:spPr>
            <a:xfrm>
              <a:off x="4602" y="4015"/>
              <a:ext cx="30" cy="12"/>
            </a:xfrm>
            <a:custGeom>
              <a:avLst/>
              <a:gdLst>
                <a:gd name="txL" fmla="*/ 0 w 30"/>
                <a:gd name="txT" fmla="*/ 0 h 12"/>
                <a:gd name="txR" fmla="*/ 30 w 30"/>
                <a:gd name="txB" fmla="*/ 12 h 12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20" y="6"/>
                </a:cxn>
                <a:cxn ang="0">
                  <a:pos x="30" y="12"/>
                </a:cxn>
                <a:cxn ang="0">
                  <a:pos x="2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txL" t="txT" r="txR" b="txB"/>
              <a:pathLst>
                <a:path w="30" h="12">
                  <a:moveTo>
                    <a:pt x="0" y="6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20" y="6"/>
                  </a:lnTo>
                  <a:lnTo>
                    <a:pt x="30" y="12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9" name="Freeform 63"/>
            <p:cNvSpPr/>
            <p:nvPr/>
          </p:nvSpPr>
          <p:spPr>
            <a:xfrm>
              <a:off x="4602" y="4021"/>
              <a:ext cx="426" cy="175"/>
            </a:xfrm>
            <a:custGeom>
              <a:avLst/>
              <a:gdLst>
                <a:gd name="txL" fmla="*/ 0 w 426"/>
                <a:gd name="txT" fmla="*/ 0 h 175"/>
                <a:gd name="txR" fmla="*/ 426 w 426"/>
                <a:gd name="txB" fmla="*/ 175 h 175"/>
              </a:gdLst>
              <a:ahLst/>
              <a:cxnLst>
                <a:cxn ang="0">
                  <a:pos x="426" y="147"/>
                </a:cxn>
                <a:cxn ang="0">
                  <a:pos x="426" y="164"/>
                </a:cxn>
                <a:cxn ang="0">
                  <a:pos x="416" y="169"/>
                </a:cxn>
                <a:cxn ang="0">
                  <a:pos x="396" y="175"/>
                </a:cxn>
                <a:cxn ang="0">
                  <a:pos x="376" y="175"/>
                </a:cxn>
                <a:cxn ang="0">
                  <a:pos x="346" y="169"/>
                </a:cxn>
                <a:cxn ang="0">
                  <a:pos x="317" y="158"/>
                </a:cxn>
                <a:cxn ang="0">
                  <a:pos x="287" y="152"/>
                </a:cxn>
                <a:cxn ang="0">
                  <a:pos x="247" y="135"/>
                </a:cxn>
                <a:cxn ang="0">
                  <a:pos x="208" y="124"/>
                </a:cxn>
                <a:cxn ang="0">
                  <a:pos x="168" y="107"/>
                </a:cxn>
                <a:cxn ang="0">
                  <a:pos x="129" y="90"/>
                </a:cxn>
                <a:cxn ang="0">
                  <a:pos x="99" y="68"/>
                </a:cxn>
                <a:cxn ang="0">
                  <a:pos x="59" y="51"/>
                </a:cxn>
                <a:cxn ang="0">
                  <a:pos x="40" y="34"/>
                </a:cxn>
                <a:cxn ang="0">
                  <a:pos x="20" y="17"/>
                </a:cxn>
                <a:cxn ang="0">
                  <a:pos x="0" y="0"/>
                </a:cxn>
                <a:cxn ang="0">
                  <a:pos x="20" y="11"/>
                </a:cxn>
                <a:cxn ang="0">
                  <a:pos x="30" y="28"/>
                </a:cxn>
                <a:cxn ang="0">
                  <a:pos x="50" y="45"/>
                </a:cxn>
                <a:cxn ang="0">
                  <a:pos x="79" y="62"/>
                </a:cxn>
                <a:cxn ang="0">
                  <a:pos x="109" y="79"/>
                </a:cxn>
                <a:cxn ang="0">
                  <a:pos x="149" y="96"/>
                </a:cxn>
                <a:cxn ang="0">
                  <a:pos x="188" y="113"/>
                </a:cxn>
                <a:cxn ang="0">
                  <a:pos x="218" y="124"/>
                </a:cxn>
                <a:cxn ang="0">
                  <a:pos x="257" y="141"/>
                </a:cxn>
                <a:cxn ang="0">
                  <a:pos x="297" y="152"/>
                </a:cxn>
                <a:cxn ang="0">
                  <a:pos x="327" y="158"/>
                </a:cxn>
                <a:cxn ang="0">
                  <a:pos x="356" y="164"/>
                </a:cxn>
                <a:cxn ang="0">
                  <a:pos x="386" y="169"/>
                </a:cxn>
                <a:cxn ang="0">
                  <a:pos x="406" y="169"/>
                </a:cxn>
                <a:cxn ang="0">
                  <a:pos x="416" y="164"/>
                </a:cxn>
                <a:cxn ang="0">
                  <a:pos x="416" y="152"/>
                </a:cxn>
                <a:cxn ang="0">
                  <a:pos x="416" y="147"/>
                </a:cxn>
                <a:cxn ang="0">
                  <a:pos x="416" y="147"/>
                </a:cxn>
                <a:cxn ang="0">
                  <a:pos x="426" y="147"/>
                </a:cxn>
              </a:cxnLst>
              <a:rect l="txL" t="txT" r="txR" b="txB"/>
              <a:pathLst>
                <a:path w="426" h="175">
                  <a:moveTo>
                    <a:pt x="426" y="147"/>
                  </a:moveTo>
                  <a:lnTo>
                    <a:pt x="426" y="147"/>
                  </a:lnTo>
                  <a:lnTo>
                    <a:pt x="426" y="158"/>
                  </a:lnTo>
                  <a:lnTo>
                    <a:pt x="426" y="164"/>
                  </a:lnTo>
                  <a:lnTo>
                    <a:pt x="416" y="169"/>
                  </a:lnTo>
                  <a:lnTo>
                    <a:pt x="406" y="169"/>
                  </a:lnTo>
                  <a:lnTo>
                    <a:pt x="396" y="175"/>
                  </a:lnTo>
                  <a:lnTo>
                    <a:pt x="386" y="175"/>
                  </a:lnTo>
                  <a:lnTo>
                    <a:pt x="376" y="175"/>
                  </a:lnTo>
                  <a:lnTo>
                    <a:pt x="366" y="169"/>
                  </a:lnTo>
                  <a:lnTo>
                    <a:pt x="346" y="169"/>
                  </a:lnTo>
                  <a:lnTo>
                    <a:pt x="337" y="164"/>
                  </a:lnTo>
                  <a:lnTo>
                    <a:pt x="317" y="158"/>
                  </a:lnTo>
                  <a:lnTo>
                    <a:pt x="297" y="158"/>
                  </a:lnTo>
                  <a:lnTo>
                    <a:pt x="287" y="152"/>
                  </a:lnTo>
                  <a:lnTo>
                    <a:pt x="267" y="141"/>
                  </a:lnTo>
                  <a:lnTo>
                    <a:pt x="247" y="135"/>
                  </a:lnTo>
                  <a:lnTo>
                    <a:pt x="228" y="130"/>
                  </a:lnTo>
                  <a:lnTo>
                    <a:pt x="208" y="124"/>
                  </a:lnTo>
                  <a:lnTo>
                    <a:pt x="188" y="113"/>
                  </a:lnTo>
                  <a:lnTo>
                    <a:pt x="168" y="107"/>
                  </a:lnTo>
                  <a:lnTo>
                    <a:pt x="149" y="96"/>
                  </a:lnTo>
                  <a:lnTo>
                    <a:pt x="129" y="90"/>
                  </a:lnTo>
                  <a:lnTo>
                    <a:pt x="109" y="79"/>
                  </a:lnTo>
                  <a:lnTo>
                    <a:pt x="99" y="68"/>
                  </a:lnTo>
                  <a:lnTo>
                    <a:pt x="79" y="62"/>
                  </a:lnTo>
                  <a:lnTo>
                    <a:pt x="59" y="51"/>
                  </a:lnTo>
                  <a:lnTo>
                    <a:pt x="50" y="40"/>
                  </a:lnTo>
                  <a:lnTo>
                    <a:pt x="40" y="34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1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11"/>
                  </a:lnTo>
                  <a:lnTo>
                    <a:pt x="20" y="17"/>
                  </a:lnTo>
                  <a:lnTo>
                    <a:pt x="30" y="28"/>
                  </a:lnTo>
                  <a:lnTo>
                    <a:pt x="40" y="34"/>
                  </a:lnTo>
                  <a:lnTo>
                    <a:pt x="50" y="45"/>
                  </a:lnTo>
                  <a:lnTo>
                    <a:pt x="69" y="51"/>
                  </a:lnTo>
                  <a:lnTo>
                    <a:pt x="79" y="62"/>
                  </a:lnTo>
                  <a:lnTo>
                    <a:pt x="99" y="68"/>
                  </a:lnTo>
                  <a:lnTo>
                    <a:pt x="109" y="79"/>
                  </a:lnTo>
                  <a:lnTo>
                    <a:pt x="129" y="85"/>
                  </a:lnTo>
                  <a:lnTo>
                    <a:pt x="149" y="96"/>
                  </a:lnTo>
                  <a:lnTo>
                    <a:pt x="168" y="102"/>
                  </a:lnTo>
                  <a:lnTo>
                    <a:pt x="188" y="113"/>
                  </a:lnTo>
                  <a:lnTo>
                    <a:pt x="198" y="119"/>
                  </a:lnTo>
                  <a:lnTo>
                    <a:pt x="218" y="124"/>
                  </a:lnTo>
                  <a:lnTo>
                    <a:pt x="238" y="135"/>
                  </a:lnTo>
                  <a:lnTo>
                    <a:pt x="257" y="141"/>
                  </a:lnTo>
                  <a:lnTo>
                    <a:pt x="277" y="147"/>
                  </a:lnTo>
                  <a:lnTo>
                    <a:pt x="297" y="152"/>
                  </a:lnTo>
                  <a:lnTo>
                    <a:pt x="307" y="158"/>
                  </a:lnTo>
                  <a:lnTo>
                    <a:pt x="327" y="158"/>
                  </a:lnTo>
                  <a:lnTo>
                    <a:pt x="346" y="164"/>
                  </a:lnTo>
                  <a:lnTo>
                    <a:pt x="356" y="164"/>
                  </a:lnTo>
                  <a:lnTo>
                    <a:pt x="376" y="169"/>
                  </a:lnTo>
                  <a:lnTo>
                    <a:pt x="386" y="169"/>
                  </a:lnTo>
                  <a:lnTo>
                    <a:pt x="396" y="169"/>
                  </a:lnTo>
                  <a:lnTo>
                    <a:pt x="406" y="169"/>
                  </a:lnTo>
                  <a:lnTo>
                    <a:pt x="406" y="164"/>
                  </a:lnTo>
                  <a:lnTo>
                    <a:pt x="416" y="164"/>
                  </a:lnTo>
                  <a:lnTo>
                    <a:pt x="416" y="158"/>
                  </a:lnTo>
                  <a:lnTo>
                    <a:pt x="416" y="152"/>
                  </a:lnTo>
                  <a:lnTo>
                    <a:pt x="416" y="147"/>
                  </a:lnTo>
                  <a:lnTo>
                    <a:pt x="426" y="14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0" name="Freeform 64"/>
            <p:cNvSpPr/>
            <p:nvPr/>
          </p:nvSpPr>
          <p:spPr>
            <a:xfrm>
              <a:off x="5018" y="4140"/>
              <a:ext cx="69" cy="28"/>
            </a:xfrm>
            <a:custGeom>
              <a:avLst/>
              <a:gdLst>
                <a:gd name="txL" fmla="*/ 0 w 69"/>
                <a:gd name="txT" fmla="*/ 0 h 28"/>
                <a:gd name="txR" fmla="*/ 69 w 69"/>
                <a:gd name="txB" fmla="*/ 28 h 28"/>
              </a:gdLst>
              <a:ahLst/>
              <a:cxnLst>
                <a:cxn ang="0">
                  <a:pos x="69" y="11"/>
                </a:cxn>
                <a:cxn ang="0">
                  <a:pos x="59" y="11"/>
                </a:cxn>
                <a:cxn ang="0">
                  <a:pos x="49" y="5"/>
                </a:cxn>
                <a:cxn ang="0">
                  <a:pos x="39" y="0"/>
                </a:cxn>
                <a:cxn ang="0">
                  <a:pos x="29" y="0"/>
                </a:cxn>
                <a:cxn ang="0">
                  <a:pos x="20" y="5"/>
                </a:cxn>
                <a:cxn ang="0">
                  <a:pos x="10" y="11"/>
                </a:cxn>
                <a:cxn ang="0">
                  <a:pos x="10" y="16"/>
                </a:cxn>
                <a:cxn ang="0">
                  <a:pos x="10" y="28"/>
                </a:cxn>
                <a:cxn ang="0">
                  <a:pos x="0" y="28"/>
                </a:cxn>
                <a:cxn ang="0">
                  <a:pos x="0" y="11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9" y="0"/>
                </a:cxn>
                <a:cxn ang="0">
                  <a:pos x="39" y="0"/>
                </a:cxn>
                <a:cxn ang="0">
                  <a:pos x="59" y="5"/>
                </a:cxn>
                <a:cxn ang="0">
                  <a:pos x="69" y="11"/>
                </a:cxn>
                <a:cxn ang="0">
                  <a:pos x="69" y="11"/>
                </a:cxn>
              </a:cxnLst>
              <a:rect l="txL" t="txT" r="txR" b="txB"/>
              <a:pathLst>
                <a:path w="69" h="28">
                  <a:moveTo>
                    <a:pt x="69" y="11"/>
                  </a:moveTo>
                  <a:lnTo>
                    <a:pt x="59" y="11"/>
                  </a:lnTo>
                  <a:lnTo>
                    <a:pt x="49" y="5"/>
                  </a:lnTo>
                  <a:lnTo>
                    <a:pt x="39" y="0"/>
                  </a:lnTo>
                  <a:lnTo>
                    <a:pt x="29" y="0"/>
                  </a:lnTo>
                  <a:lnTo>
                    <a:pt x="20" y="5"/>
                  </a:lnTo>
                  <a:lnTo>
                    <a:pt x="10" y="11"/>
                  </a:lnTo>
                  <a:lnTo>
                    <a:pt x="10" y="16"/>
                  </a:lnTo>
                  <a:lnTo>
                    <a:pt x="10" y="28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59" y="5"/>
                  </a:lnTo>
                  <a:lnTo>
                    <a:pt x="69" y="11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1" name="Freeform 65"/>
            <p:cNvSpPr/>
            <p:nvPr/>
          </p:nvSpPr>
          <p:spPr>
            <a:xfrm>
              <a:off x="5087" y="4151"/>
              <a:ext cx="1" cy="1"/>
            </a:xfrm>
            <a:custGeom>
              <a:avLst/>
              <a:gdLst>
                <a:gd name="txL" fmla="*/ 0 w 1"/>
                <a:gd name="txT" fmla="*/ 0 h 1"/>
                <a:gd name="txR" fmla="*/ 1 w 1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2" name="Freeform 66"/>
            <p:cNvSpPr/>
            <p:nvPr/>
          </p:nvSpPr>
          <p:spPr>
            <a:xfrm>
              <a:off x="4701" y="4061"/>
              <a:ext cx="386" cy="124"/>
            </a:xfrm>
            <a:custGeom>
              <a:avLst/>
              <a:gdLst>
                <a:gd name="txL" fmla="*/ 0 w 386"/>
                <a:gd name="txT" fmla="*/ 0 h 124"/>
                <a:gd name="txR" fmla="*/ 386 w 386"/>
                <a:gd name="txB" fmla="*/ 124 h 12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0" y="16"/>
                </a:cxn>
                <a:cxn ang="0">
                  <a:pos x="30" y="28"/>
                </a:cxn>
                <a:cxn ang="0">
                  <a:pos x="59" y="45"/>
                </a:cxn>
                <a:cxn ang="0">
                  <a:pos x="79" y="56"/>
                </a:cxn>
                <a:cxn ang="0">
                  <a:pos x="109" y="67"/>
                </a:cxn>
                <a:cxn ang="0">
                  <a:pos x="139" y="79"/>
                </a:cxn>
                <a:cxn ang="0">
                  <a:pos x="168" y="90"/>
                </a:cxn>
                <a:cxn ang="0">
                  <a:pos x="188" y="101"/>
                </a:cxn>
                <a:cxn ang="0">
                  <a:pos x="218" y="112"/>
                </a:cxn>
                <a:cxn ang="0">
                  <a:pos x="247" y="118"/>
                </a:cxn>
                <a:cxn ang="0">
                  <a:pos x="267" y="118"/>
                </a:cxn>
                <a:cxn ang="0">
                  <a:pos x="287" y="124"/>
                </a:cxn>
                <a:cxn ang="0">
                  <a:pos x="307" y="118"/>
                </a:cxn>
                <a:cxn ang="0">
                  <a:pos x="317" y="118"/>
                </a:cxn>
                <a:cxn ang="0">
                  <a:pos x="317" y="107"/>
                </a:cxn>
                <a:cxn ang="0">
                  <a:pos x="317" y="101"/>
                </a:cxn>
                <a:cxn ang="0">
                  <a:pos x="317" y="101"/>
                </a:cxn>
                <a:cxn ang="0">
                  <a:pos x="317" y="90"/>
                </a:cxn>
                <a:cxn ang="0">
                  <a:pos x="327" y="79"/>
                </a:cxn>
                <a:cxn ang="0">
                  <a:pos x="327" y="79"/>
                </a:cxn>
                <a:cxn ang="0">
                  <a:pos x="337" y="79"/>
                </a:cxn>
                <a:cxn ang="0">
                  <a:pos x="346" y="79"/>
                </a:cxn>
                <a:cxn ang="0">
                  <a:pos x="366" y="79"/>
                </a:cxn>
                <a:cxn ang="0">
                  <a:pos x="376" y="84"/>
                </a:cxn>
                <a:cxn ang="0">
                  <a:pos x="386" y="90"/>
                </a:cxn>
                <a:cxn ang="0">
                  <a:pos x="0" y="0"/>
                </a:cxn>
              </a:cxnLst>
              <a:rect l="txL" t="txT" r="txR" b="txB"/>
              <a:pathLst>
                <a:path w="386" h="124">
                  <a:moveTo>
                    <a:pt x="0" y="0"/>
                  </a:moveTo>
                  <a:lnTo>
                    <a:pt x="0" y="0"/>
                  </a:lnTo>
                  <a:lnTo>
                    <a:pt x="20" y="16"/>
                  </a:lnTo>
                  <a:lnTo>
                    <a:pt x="30" y="28"/>
                  </a:lnTo>
                  <a:lnTo>
                    <a:pt x="59" y="45"/>
                  </a:lnTo>
                  <a:lnTo>
                    <a:pt x="79" y="56"/>
                  </a:lnTo>
                  <a:lnTo>
                    <a:pt x="109" y="67"/>
                  </a:lnTo>
                  <a:lnTo>
                    <a:pt x="139" y="79"/>
                  </a:lnTo>
                  <a:lnTo>
                    <a:pt x="168" y="90"/>
                  </a:lnTo>
                  <a:lnTo>
                    <a:pt x="188" y="101"/>
                  </a:lnTo>
                  <a:lnTo>
                    <a:pt x="218" y="112"/>
                  </a:lnTo>
                  <a:lnTo>
                    <a:pt x="247" y="118"/>
                  </a:lnTo>
                  <a:lnTo>
                    <a:pt x="267" y="118"/>
                  </a:lnTo>
                  <a:lnTo>
                    <a:pt x="287" y="124"/>
                  </a:lnTo>
                  <a:lnTo>
                    <a:pt x="307" y="118"/>
                  </a:lnTo>
                  <a:lnTo>
                    <a:pt x="317" y="118"/>
                  </a:lnTo>
                  <a:lnTo>
                    <a:pt x="317" y="107"/>
                  </a:lnTo>
                  <a:lnTo>
                    <a:pt x="317" y="101"/>
                  </a:lnTo>
                  <a:lnTo>
                    <a:pt x="317" y="90"/>
                  </a:lnTo>
                  <a:lnTo>
                    <a:pt x="327" y="79"/>
                  </a:lnTo>
                  <a:lnTo>
                    <a:pt x="337" y="79"/>
                  </a:lnTo>
                  <a:lnTo>
                    <a:pt x="346" y="79"/>
                  </a:lnTo>
                  <a:lnTo>
                    <a:pt x="366" y="79"/>
                  </a:lnTo>
                  <a:lnTo>
                    <a:pt x="376" y="84"/>
                  </a:lnTo>
                  <a:lnTo>
                    <a:pt x="386" y="90"/>
                  </a:lnTo>
                  <a:lnTo>
                    <a:pt x="0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3" name="Freeform 67"/>
            <p:cNvSpPr/>
            <p:nvPr/>
          </p:nvSpPr>
          <p:spPr>
            <a:xfrm>
              <a:off x="1257" y="3970"/>
              <a:ext cx="49" cy="17"/>
            </a:xfrm>
            <a:custGeom>
              <a:avLst/>
              <a:gdLst>
                <a:gd name="txL" fmla="*/ 0 w 49"/>
                <a:gd name="txT" fmla="*/ 0 h 17"/>
                <a:gd name="txR" fmla="*/ 49 w 49"/>
                <a:gd name="txB" fmla="*/ 17 h 17"/>
              </a:gdLst>
              <a:ahLst/>
              <a:cxnLst>
                <a:cxn ang="0">
                  <a:pos x="49" y="6"/>
                </a:cxn>
                <a:cxn ang="0">
                  <a:pos x="49" y="6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20" y="6"/>
                </a:cxn>
                <a:cxn ang="0">
                  <a:pos x="10" y="17"/>
                </a:cxn>
                <a:cxn ang="0">
                  <a:pos x="0" y="17"/>
                </a:cxn>
                <a:cxn ang="0">
                  <a:pos x="10" y="17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20" y="6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9" y="6"/>
                </a:cxn>
                <a:cxn ang="0">
                  <a:pos x="39" y="6"/>
                </a:cxn>
                <a:cxn ang="0">
                  <a:pos x="39" y="12"/>
                </a:cxn>
                <a:cxn ang="0">
                  <a:pos x="39" y="12"/>
                </a:cxn>
                <a:cxn ang="0">
                  <a:pos x="49" y="6"/>
                </a:cxn>
                <a:cxn ang="0">
                  <a:pos x="49" y="6"/>
                </a:cxn>
                <a:cxn ang="0">
                  <a:pos x="49" y="6"/>
                </a:cxn>
              </a:cxnLst>
              <a:rect l="txL" t="txT" r="txR" b="txB"/>
              <a:pathLst>
                <a:path w="49" h="17">
                  <a:moveTo>
                    <a:pt x="49" y="6"/>
                  </a:moveTo>
                  <a:lnTo>
                    <a:pt x="49" y="6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0" y="17"/>
                  </a:lnTo>
                  <a:lnTo>
                    <a:pt x="0" y="17"/>
                  </a:lnTo>
                  <a:lnTo>
                    <a:pt x="10" y="17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39" y="6"/>
                  </a:lnTo>
                  <a:lnTo>
                    <a:pt x="39" y="12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4" name="Freeform 68"/>
            <p:cNvSpPr/>
            <p:nvPr/>
          </p:nvSpPr>
          <p:spPr>
            <a:xfrm>
              <a:off x="792" y="3976"/>
              <a:ext cx="514" cy="226"/>
            </a:xfrm>
            <a:custGeom>
              <a:avLst/>
              <a:gdLst>
                <a:gd name="txL" fmla="*/ 0 w 514"/>
                <a:gd name="txT" fmla="*/ 0 h 226"/>
                <a:gd name="txR" fmla="*/ 514 w 514"/>
                <a:gd name="txB" fmla="*/ 226 h 226"/>
              </a:gdLst>
              <a:ahLst/>
              <a:cxnLst>
                <a:cxn ang="0">
                  <a:pos x="10" y="197"/>
                </a:cxn>
                <a:cxn ang="0">
                  <a:pos x="10" y="214"/>
                </a:cxn>
                <a:cxn ang="0">
                  <a:pos x="10" y="220"/>
                </a:cxn>
                <a:cxn ang="0">
                  <a:pos x="29" y="226"/>
                </a:cxn>
                <a:cxn ang="0">
                  <a:pos x="59" y="226"/>
                </a:cxn>
                <a:cxn ang="0">
                  <a:pos x="89" y="220"/>
                </a:cxn>
                <a:cxn ang="0">
                  <a:pos x="128" y="214"/>
                </a:cxn>
                <a:cxn ang="0">
                  <a:pos x="178" y="197"/>
                </a:cxn>
                <a:cxn ang="0">
                  <a:pos x="217" y="186"/>
                </a:cxn>
                <a:cxn ang="0">
                  <a:pos x="267" y="164"/>
                </a:cxn>
                <a:cxn ang="0">
                  <a:pos x="307" y="147"/>
                </a:cxn>
                <a:cxn ang="0">
                  <a:pos x="356" y="124"/>
                </a:cxn>
                <a:cxn ang="0">
                  <a:pos x="396" y="96"/>
                </a:cxn>
                <a:cxn ang="0">
                  <a:pos x="435" y="73"/>
                </a:cxn>
                <a:cxn ang="0">
                  <a:pos x="475" y="45"/>
                </a:cxn>
                <a:cxn ang="0">
                  <a:pos x="495" y="23"/>
                </a:cxn>
                <a:cxn ang="0">
                  <a:pos x="514" y="0"/>
                </a:cxn>
                <a:cxn ang="0">
                  <a:pos x="495" y="17"/>
                </a:cxn>
                <a:cxn ang="0">
                  <a:pos x="475" y="39"/>
                </a:cxn>
                <a:cxn ang="0">
                  <a:pos x="445" y="62"/>
                </a:cxn>
                <a:cxn ang="0">
                  <a:pos x="415" y="85"/>
                </a:cxn>
                <a:cxn ang="0">
                  <a:pos x="376" y="107"/>
                </a:cxn>
                <a:cxn ang="0">
                  <a:pos x="336" y="130"/>
                </a:cxn>
                <a:cxn ang="0">
                  <a:pos x="297" y="152"/>
                </a:cxn>
                <a:cxn ang="0">
                  <a:pos x="247" y="169"/>
                </a:cxn>
                <a:cxn ang="0">
                  <a:pos x="208" y="186"/>
                </a:cxn>
                <a:cxn ang="0">
                  <a:pos x="158" y="203"/>
                </a:cxn>
                <a:cxn ang="0">
                  <a:pos x="119" y="214"/>
                </a:cxn>
                <a:cxn ang="0">
                  <a:pos x="89" y="220"/>
                </a:cxn>
                <a:cxn ang="0">
                  <a:pos x="49" y="220"/>
                </a:cxn>
                <a:cxn ang="0">
                  <a:pos x="29" y="220"/>
                </a:cxn>
                <a:cxn ang="0">
                  <a:pos x="20" y="214"/>
                </a:cxn>
                <a:cxn ang="0">
                  <a:pos x="10" y="203"/>
                </a:cxn>
                <a:cxn ang="0">
                  <a:pos x="10" y="192"/>
                </a:cxn>
                <a:cxn ang="0">
                  <a:pos x="10" y="192"/>
                </a:cxn>
                <a:cxn ang="0">
                  <a:pos x="10" y="197"/>
                </a:cxn>
              </a:cxnLst>
              <a:rect l="txL" t="txT" r="txR" b="txB"/>
              <a:pathLst>
                <a:path w="514" h="226">
                  <a:moveTo>
                    <a:pt x="10" y="197"/>
                  </a:moveTo>
                  <a:lnTo>
                    <a:pt x="10" y="197"/>
                  </a:lnTo>
                  <a:lnTo>
                    <a:pt x="0" y="209"/>
                  </a:lnTo>
                  <a:lnTo>
                    <a:pt x="10" y="214"/>
                  </a:lnTo>
                  <a:lnTo>
                    <a:pt x="10" y="220"/>
                  </a:lnTo>
                  <a:lnTo>
                    <a:pt x="20" y="226"/>
                  </a:lnTo>
                  <a:lnTo>
                    <a:pt x="29" y="226"/>
                  </a:lnTo>
                  <a:lnTo>
                    <a:pt x="49" y="226"/>
                  </a:lnTo>
                  <a:lnTo>
                    <a:pt x="59" y="226"/>
                  </a:lnTo>
                  <a:lnTo>
                    <a:pt x="79" y="226"/>
                  </a:lnTo>
                  <a:lnTo>
                    <a:pt x="89" y="220"/>
                  </a:lnTo>
                  <a:lnTo>
                    <a:pt x="109" y="214"/>
                  </a:lnTo>
                  <a:lnTo>
                    <a:pt x="128" y="214"/>
                  </a:lnTo>
                  <a:lnTo>
                    <a:pt x="148" y="209"/>
                  </a:lnTo>
                  <a:lnTo>
                    <a:pt x="178" y="197"/>
                  </a:lnTo>
                  <a:lnTo>
                    <a:pt x="198" y="192"/>
                  </a:lnTo>
                  <a:lnTo>
                    <a:pt x="217" y="186"/>
                  </a:lnTo>
                  <a:lnTo>
                    <a:pt x="237" y="175"/>
                  </a:lnTo>
                  <a:lnTo>
                    <a:pt x="267" y="164"/>
                  </a:lnTo>
                  <a:lnTo>
                    <a:pt x="287" y="158"/>
                  </a:lnTo>
                  <a:lnTo>
                    <a:pt x="307" y="147"/>
                  </a:lnTo>
                  <a:lnTo>
                    <a:pt x="336" y="135"/>
                  </a:lnTo>
                  <a:lnTo>
                    <a:pt x="356" y="124"/>
                  </a:lnTo>
                  <a:lnTo>
                    <a:pt x="376" y="113"/>
                  </a:lnTo>
                  <a:lnTo>
                    <a:pt x="396" y="96"/>
                  </a:lnTo>
                  <a:lnTo>
                    <a:pt x="415" y="85"/>
                  </a:lnTo>
                  <a:lnTo>
                    <a:pt x="435" y="73"/>
                  </a:lnTo>
                  <a:lnTo>
                    <a:pt x="455" y="62"/>
                  </a:lnTo>
                  <a:lnTo>
                    <a:pt x="475" y="45"/>
                  </a:lnTo>
                  <a:lnTo>
                    <a:pt x="485" y="34"/>
                  </a:lnTo>
                  <a:lnTo>
                    <a:pt x="495" y="23"/>
                  </a:lnTo>
                  <a:lnTo>
                    <a:pt x="504" y="11"/>
                  </a:lnTo>
                  <a:lnTo>
                    <a:pt x="514" y="0"/>
                  </a:lnTo>
                  <a:lnTo>
                    <a:pt x="504" y="6"/>
                  </a:lnTo>
                  <a:lnTo>
                    <a:pt x="495" y="17"/>
                  </a:lnTo>
                  <a:lnTo>
                    <a:pt x="485" y="28"/>
                  </a:lnTo>
                  <a:lnTo>
                    <a:pt x="475" y="39"/>
                  </a:lnTo>
                  <a:lnTo>
                    <a:pt x="465" y="51"/>
                  </a:lnTo>
                  <a:lnTo>
                    <a:pt x="445" y="62"/>
                  </a:lnTo>
                  <a:lnTo>
                    <a:pt x="435" y="73"/>
                  </a:lnTo>
                  <a:lnTo>
                    <a:pt x="415" y="85"/>
                  </a:lnTo>
                  <a:lnTo>
                    <a:pt x="396" y="96"/>
                  </a:lnTo>
                  <a:lnTo>
                    <a:pt x="376" y="107"/>
                  </a:lnTo>
                  <a:lnTo>
                    <a:pt x="356" y="118"/>
                  </a:lnTo>
                  <a:lnTo>
                    <a:pt x="336" y="130"/>
                  </a:lnTo>
                  <a:lnTo>
                    <a:pt x="316" y="141"/>
                  </a:lnTo>
                  <a:lnTo>
                    <a:pt x="297" y="152"/>
                  </a:lnTo>
                  <a:lnTo>
                    <a:pt x="267" y="164"/>
                  </a:lnTo>
                  <a:lnTo>
                    <a:pt x="247" y="169"/>
                  </a:lnTo>
                  <a:lnTo>
                    <a:pt x="227" y="180"/>
                  </a:lnTo>
                  <a:lnTo>
                    <a:pt x="208" y="186"/>
                  </a:lnTo>
                  <a:lnTo>
                    <a:pt x="178" y="197"/>
                  </a:lnTo>
                  <a:lnTo>
                    <a:pt x="158" y="203"/>
                  </a:lnTo>
                  <a:lnTo>
                    <a:pt x="138" y="209"/>
                  </a:lnTo>
                  <a:lnTo>
                    <a:pt x="119" y="214"/>
                  </a:lnTo>
                  <a:lnTo>
                    <a:pt x="99" y="214"/>
                  </a:lnTo>
                  <a:lnTo>
                    <a:pt x="89" y="220"/>
                  </a:lnTo>
                  <a:lnTo>
                    <a:pt x="69" y="220"/>
                  </a:lnTo>
                  <a:lnTo>
                    <a:pt x="49" y="220"/>
                  </a:lnTo>
                  <a:lnTo>
                    <a:pt x="39" y="220"/>
                  </a:lnTo>
                  <a:lnTo>
                    <a:pt x="29" y="220"/>
                  </a:lnTo>
                  <a:lnTo>
                    <a:pt x="20" y="220"/>
                  </a:lnTo>
                  <a:lnTo>
                    <a:pt x="20" y="214"/>
                  </a:lnTo>
                  <a:lnTo>
                    <a:pt x="10" y="209"/>
                  </a:lnTo>
                  <a:lnTo>
                    <a:pt x="10" y="203"/>
                  </a:lnTo>
                  <a:lnTo>
                    <a:pt x="10" y="192"/>
                  </a:lnTo>
                  <a:lnTo>
                    <a:pt x="10" y="19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5" name="Freeform 69"/>
            <p:cNvSpPr/>
            <p:nvPr/>
          </p:nvSpPr>
          <p:spPr>
            <a:xfrm>
              <a:off x="732" y="4140"/>
              <a:ext cx="70" cy="33"/>
            </a:xfrm>
            <a:custGeom>
              <a:avLst/>
              <a:gdLst>
                <a:gd name="txL" fmla="*/ 0 w 70"/>
                <a:gd name="txT" fmla="*/ 0 h 33"/>
                <a:gd name="txR" fmla="*/ 70 w 70"/>
                <a:gd name="txB" fmla="*/ 33 h 33"/>
              </a:gdLst>
              <a:ahLst/>
              <a:cxnLst>
                <a:cxn ang="0">
                  <a:pos x="0" y="11"/>
                </a:cxn>
                <a:cxn ang="0">
                  <a:pos x="10" y="11"/>
                </a:cxn>
                <a:cxn ang="0">
                  <a:pos x="20" y="5"/>
                </a:cxn>
                <a:cxn ang="0">
                  <a:pos x="30" y="0"/>
                </a:cxn>
                <a:cxn ang="0">
                  <a:pos x="40" y="0"/>
                </a:cxn>
                <a:cxn ang="0">
                  <a:pos x="50" y="5"/>
                </a:cxn>
                <a:cxn ang="0">
                  <a:pos x="60" y="11"/>
                </a:cxn>
                <a:cxn ang="0">
                  <a:pos x="70" y="16"/>
                </a:cxn>
                <a:cxn ang="0">
                  <a:pos x="70" y="33"/>
                </a:cxn>
                <a:cxn ang="0">
                  <a:pos x="70" y="28"/>
                </a:cxn>
                <a:cxn ang="0">
                  <a:pos x="70" y="16"/>
                </a:cxn>
                <a:cxn ang="0">
                  <a:pos x="70" y="5"/>
                </a:cxn>
                <a:cxn ang="0">
                  <a:pos x="60" y="0"/>
                </a:cxn>
                <a:cxn ang="0">
                  <a:pos x="50" y="0"/>
                </a:cxn>
                <a:cxn ang="0">
                  <a:pos x="40" y="0"/>
                </a:cxn>
                <a:cxn ang="0">
                  <a:pos x="30" y="0"/>
                </a:cxn>
                <a:cxn ang="0">
                  <a:pos x="10" y="5"/>
                </a:cxn>
                <a:cxn ang="0">
                  <a:pos x="0" y="11"/>
                </a:cxn>
                <a:cxn ang="0">
                  <a:pos x="0" y="11"/>
                </a:cxn>
              </a:cxnLst>
              <a:rect l="txL" t="txT" r="txR" b="txB"/>
              <a:pathLst>
                <a:path w="70" h="33">
                  <a:moveTo>
                    <a:pt x="0" y="11"/>
                  </a:moveTo>
                  <a:lnTo>
                    <a:pt x="10" y="11"/>
                  </a:lnTo>
                  <a:lnTo>
                    <a:pt x="20" y="5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5"/>
                  </a:lnTo>
                  <a:lnTo>
                    <a:pt x="60" y="11"/>
                  </a:lnTo>
                  <a:lnTo>
                    <a:pt x="70" y="16"/>
                  </a:lnTo>
                  <a:lnTo>
                    <a:pt x="70" y="33"/>
                  </a:lnTo>
                  <a:lnTo>
                    <a:pt x="70" y="28"/>
                  </a:lnTo>
                  <a:lnTo>
                    <a:pt x="70" y="16"/>
                  </a:lnTo>
                  <a:lnTo>
                    <a:pt x="70" y="5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10" y="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6" name="Freeform 70"/>
            <p:cNvSpPr/>
            <p:nvPr/>
          </p:nvSpPr>
          <p:spPr>
            <a:xfrm>
              <a:off x="1188" y="4021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7" name="Freeform 71"/>
            <p:cNvSpPr/>
            <p:nvPr/>
          </p:nvSpPr>
          <p:spPr>
            <a:xfrm>
              <a:off x="1188" y="4015"/>
              <a:ext cx="29" cy="12"/>
            </a:xfrm>
            <a:custGeom>
              <a:avLst/>
              <a:gdLst>
                <a:gd name="txL" fmla="*/ 0 w 29"/>
                <a:gd name="txT" fmla="*/ 0 h 12"/>
                <a:gd name="txR" fmla="*/ 29 w 29"/>
                <a:gd name="txB" fmla="*/ 12 h 12"/>
              </a:gdLst>
              <a:ahLst/>
              <a:cxnLst>
                <a:cxn ang="0">
                  <a:pos x="29" y="6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10" y="6"/>
                </a:cxn>
                <a:cxn ang="0">
                  <a:pos x="0" y="12"/>
                </a:cxn>
                <a:cxn ang="0">
                  <a:pos x="10" y="6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6"/>
                </a:cxn>
              </a:cxnLst>
              <a:rect l="txL" t="txT" r="txR" b="txB"/>
              <a:pathLst>
                <a:path w="29" h="12">
                  <a:moveTo>
                    <a:pt x="29" y="6"/>
                  </a:moveTo>
                  <a:lnTo>
                    <a:pt x="29" y="6"/>
                  </a:lnTo>
                  <a:lnTo>
                    <a:pt x="19" y="0"/>
                  </a:lnTo>
                  <a:lnTo>
                    <a:pt x="19" y="6"/>
                  </a:lnTo>
                  <a:lnTo>
                    <a:pt x="10" y="6"/>
                  </a:lnTo>
                  <a:lnTo>
                    <a:pt x="0" y="12"/>
                  </a:lnTo>
                  <a:lnTo>
                    <a:pt x="10" y="6"/>
                  </a:lnTo>
                  <a:lnTo>
                    <a:pt x="1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8" name="Freeform 72"/>
            <p:cNvSpPr/>
            <p:nvPr/>
          </p:nvSpPr>
          <p:spPr>
            <a:xfrm>
              <a:off x="792" y="4021"/>
              <a:ext cx="425" cy="175"/>
            </a:xfrm>
            <a:custGeom>
              <a:avLst/>
              <a:gdLst>
                <a:gd name="txL" fmla="*/ 0 w 425"/>
                <a:gd name="txT" fmla="*/ 0 h 175"/>
                <a:gd name="txR" fmla="*/ 425 w 425"/>
                <a:gd name="txB" fmla="*/ 175 h 175"/>
              </a:gdLst>
              <a:ahLst/>
              <a:cxnLst>
                <a:cxn ang="0">
                  <a:pos x="0" y="147"/>
                </a:cxn>
                <a:cxn ang="0">
                  <a:pos x="0" y="164"/>
                </a:cxn>
                <a:cxn ang="0">
                  <a:pos x="10" y="169"/>
                </a:cxn>
                <a:cxn ang="0">
                  <a:pos x="29" y="175"/>
                </a:cxn>
                <a:cxn ang="0">
                  <a:pos x="49" y="175"/>
                </a:cxn>
                <a:cxn ang="0">
                  <a:pos x="79" y="169"/>
                </a:cxn>
                <a:cxn ang="0">
                  <a:pos x="109" y="158"/>
                </a:cxn>
                <a:cxn ang="0">
                  <a:pos x="138" y="152"/>
                </a:cxn>
                <a:cxn ang="0">
                  <a:pos x="178" y="135"/>
                </a:cxn>
                <a:cxn ang="0">
                  <a:pos x="217" y="124"/>
                </a:cxn>
                <a:cxn ang="0">
                  <a:pos x="257" y="107"/>
                </a:cxn>
                <a:cxn ang="0">
                  <a:pos x="297" y="90"/>
                </a:cxn>
                <a:cxn ang="0">
                  <a:pos x="326" y="68"/>
                </a:cxn>
                <a:cxn ang="0">
                  <a:pos x="366" y="51"/>
                </a:cxn>
                <a:cxn ang="0">
                  <a:pos x="386" y="34"/>
                </a:cxn>
                <a:cxn ang="0">
                  <a:pos x="406" y="17"/>
                </a:cxn>
                <a:cxn ang="0">
                  <a:pos x="425" y="0"/>
                </a:cxn>
                <a:cxn ang="0">
                  <a:pos x="415" y="11"/>
                </a:cxn>
                <a:cxn ang="0">
                  <a:pos x="396" y="28"/>
                </a:cxn>
                <a:cxn ang="0">
                  <a:pos x="376" y="45"/>
                </a:cxn>
                <a:cxn ang="0">
                  <a:pos x="346" y="62"/>
                </a:cxn>
                <a:cxn ang="0">
                  <a:pos x="316" y="79"/>
                </a:cxn>
                <a:cxn ang="0">
                  <a:pos x="277" y="96"/>
                </a:cxn>
                <a:cxn ang="0">
                  <a:pos x="247" y="113"/>
                </a:cxn>
                <a:cxn ang="0">
                  <a:pos x="208" y="124"/>
                </a:cxn>
                <a:cxn ang="0">
                  <a:pos x="168" y="141"/>
                </a:cxn>
                <a:cxn ang="0">
                  <a:pos x="128" y="152"/>
                </a:cxn>
                <a:cxn ang="0">
                  <a:pos x="99" y="158"/>
                </a:cxn>
                <a:cxn ang="0">
                  <a:pos x="69" y="164"/>
                </a:cxn>
                <a:cxn ang="0">
                  <a:pos x="39" y="169"/>
                </a:cxn>
                <a:cxn ang="0">
                  <a:pos x="20" y="169"/>
                </a:cxn>
                <a:cxn ang="0">
                  <a:pos x="10" y="164"/>
                </a:cxn>
                <a:cxn ang="0">
                  <a:pos x="10" y="152"/>
                </a:cxn>
                <a:cxn ang="0">
                  <a:pos x="10" y="147"/>
                </a:cxn>
                <a:cxn ang="0">
                  <a:pos x="10" y="147"/>
                </a:cxn>
                <a:cxn ang="0">
                  <a:pos x="0" y="147"/>
                </a:cxn>
              </a:cxnLst>
              <a:rect l="txL" t="txT" r="txR" b="txB"/>
              <a:pathLst>
                <a:path w="425" h="175">
                  <a:moveTo>
                    <a:pt x="0" y="147"/>
                  </a:moveTo>
                  <a:lnTo>
                    <a:pt x="0" y="147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10" y="169"/>
                  </a:lnTo>
                  <a:lnTo>
                    <a:pt x="20" y="169"/>
                  </a:lnTo>
                  <a:lnTo>
                    <a:pt x="29" y="175"/>
                  </a:lnTo>
                  <a:lnTo>
                    <a:pt x="39" y="175"/>
                  </a:lnTo>
                  <a:lnTo>
                    <a:pt x="49" y="175"/>
                  </a:lnTo>
                  <a:lnTo>
                    <a:pt x="59" y="169"/>
                  </a:lnTo>
                  <a:lnTo>
                    <a:pt x="79" y="169"/>
                  </a:lnTo>
                  <a:lnTo>
                    <a:pt x="89" y="164"/>
                  </a:lnTo>
                  <a:lnTo>
                    <a:pt x="109" y="158"/>
                  </a:lnTo>
                  <a:lnTo>
                    <a:pt x="128" y="158"/>
                  </a:lnTo>
                  <a:lnTo>
                    <a:pt x="138" y="152"/>
                  </a:lnTo>
                  <a:lnTo>
                    <a:pt x="158" y="141"/>
                  </a:lnTo>
                  <a:lnTo>
                    <a:pt x="178" y="135"/>
                  </a:lnTo>
                  <a:lnTo>
                    <a:pt x="198" y="130"/>
                  </a:lnTo>
                  <a:lnTo>
                    <a:pt x="217" y="124"/>
                  </a:lnTo>
                  <a:lnTo>
                    <a:pt x="237" y="113"/>
                  </a:lnTo>
                  <a:lnTo>
                    <a:pt x="257" y="107"/>
                  </a:lnTo>
                  <a:lnTo>
                    <a:pt x="277" y="96"/>
                  </a:lnTo>
                  <a:lnTo>
                    <a:pt x="297" y="90"/>
                  </a:lnTo>
                  <a:lnTo>
                    <a:pt x="316" y="79"/>
                  </a:lnTo>
                  <a:lnTo>
                    <a:pt x="326" y="68"/>
                  </a:lnTo>
                  <a:lnTo>
                    <a:pt x="346" y="62"/>
                  </a:lnTo>
                  <a:lnTo>
                    <a:pt x="366" y="51"/>
                  </a:lnTo>
                  <a:lnTo>
                    <a:pt x="376" y="40"/>
                  </a:lnTo>
                  <a:lnTo>
                    <a:pt x="386" y="34"/>
                  </a:lnTo>
                  <a:lnTo>
                    <a:pt x="396" y="23"/>
                  </a:lnTo>
                  <a:lnTo>
                    <a:pt x="406" y="17"/>
                  </a:lnTo>
                  <a:lnTo>
                    <a:pt x="415" y="6"/>
                  </a:lnTo>
                  <a:lnTo>
                    <a:pt x="425" y="0"/>
                  </a:lnTo>
                  <a:lnTo>
                    <a:pt x="415" y="0"/>
                  </a:lnTo>
                  <a:lnTo>
                    <a:pt x="415" y="11"/>
                  </a:lnTo>
                  <a:lnTo>
                    <a:pt x="406" y="17"/>
                  </a:lnTo>
                  <a:lnTo>
                    <a:pt x="396" y="28"/>
                  </a:lnTo>
                  <a:lnTo>
                    <a:pt x="386" y="34"/>
                  </a:lnTo>
                  <a:lnTo>
                    <a:pt x="376" y="45"/>
                  </a:lnTo>
                  <a:lnTo>
                    <a:pt x="356" y="51"/>
                  </a:lnTo>
                  <a:lnTo>
                    <a:pt x="346" y="62"/>
                  </a:lnTo>
                  <a:lnTo>
                    <a:pt x="326" y="68"/>
                  </a:lnTo>
                  <a:lnTo>
                    <a:pt x="316" y="79"/>
                  </a:lnTo>
                  <a:lnTo>
                    <a:pt x="297" y="85"/>
                  </a:lnTo>
                  <a:lnTo>
                    <a:pt x="277" y="96"/>
                  </a:lnTo>
                  <a:lnTo>
                    <a:pt x="257" y="102"/>
                  </a:lnTo>
                  <a:lnTo>
                    <a:pt x="247" y="113"/>
                  </a:lnTo>
                  <a:lnTo>
                    <a:pt x="227" y="119"/>
                  </a:lnTo>
                  <a:lnTo>
                    <a:pt x="208" y="124"/>
                  </a:lnTo>
                  <a:lnTo>
                    <a:pt x="188" y="135"/>
                  </a:lnTo>
                  <a:lnTo>
                    <a:pt x="168" y="141"/>
                  </a:lnTo>
                  <a:lnTo>
                    <a:pt x="148" y="147"/>
                  </a:lnTo>
                  <a:lnTo>
                    <a:pt x="128" y="152"/>
                  </a:lnTo>
                  <a:lnTo>
                    <a:pt x="119" y="158"/>
                  </a:lnTo>
                  <a:lnTo>
                    <a:pt x="99" y="158"/>
                  </a:lnTo>
                  <a:lnTo>
                    <a:pt x="79" y="164"/>
                  </a:lnTo>
                  <a:lnTo>
                    <a:pt x="69" y="164"/>
                  </a:lnTo>
                  <a:lnTo>
                    <a:pt x="49" y="169"/>
                  </a:lnTo>
                  <a:lnTo>
                    <a:pt x="39" y="169"/>
                  </a:lnTo>
                  <a:lnTo>
                    <a:pt x="29" y="169"/>
                  </a:lnTo>
                  <a:lnTo>
                    <a:pt x="20" y="169"/>
                  </a:lnTo>
                  <a:lnTo>
                    <a:pt x="20" y="164"/>
                  </a:lnTo>
                  <a:lnTo>
                    <a:pt x="10" y="164"/>
                  </a:lnTo>
                  <a:lnTo>
                    <a:pt x="10" y="158"/>
                  </a:lnTo>
                  <a:lnTo>
                    <a:pt x="10" y="152"/>
                  </a:lnTo>
                  <a:lnTo>
                    <a:pt x="10" y="14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9" name="Freeform 73"/>
            <p:cNvSpPr/>
            <p:nvPr/>
          </p:nvSpPr>
          <p:spPr>
            <a:xfrm>
              <a:off x="732" y="4140"/>
              <a:ext cx="70" cy="28"/>
            </a:xfrm>
            <a:custGeom>
              <a:avLst/>
              <a:gdLst>
                <a:gd name="txL" fmla="*/ 0 w 70"/>
                <a:gd name="txT" fmla="*/ 0 h 28"/>
                <a:gd name="txR" fmla="*/ 70 w 70"/>
                <a:gd name="txB" fmla="*/ 28 h 28"/>
              </a:gdLst>
              <a:ahLst/>
              <a:cxnLst>
                <a:cxn ang="0">
                  <a:pos x="0" y="11"/>
                </a:cxn>
                <a:cxn ang="0">
                  <a:pos x="10" y="11"/>
                </a:cxn>
                <a:cxn ang="0">
                  <a:pos x="20" y="5"/>
                </a:cxn>
                <a:cxn ang="0">
                  <a:pos x="30" y="0"/>
                </a:cxn>
                <a:cxn ang="0">
                  <a:pos x="40" y="0"/>
                </a:cxn>
                <a:cxn ang="0">
                  <a:pos x="50" y="5"/>
                </a:cxn>
                <a:cxn ang="0">
                  <a:pos x="60" y="11"/>
                </a:cxn>
                <a:cxn ang="0">
                  <a:pos x="60" y="16"/>
                </a:cxn>
                <a:cxn ang="0">
                  <a:pos x="60" y="28"/>
                </a:cxn>
                <a:cxn ang="0">
                  <a:pos x="70" y="28"/>
                </a:cxn>
                <a:cxn ang="0">
                  <a:pos x="70" y="11"/>
                </a:cxn>
                <a:cxn ang="0">
                  <a:pos x="60" y="5"/>
                </a:cxn>
                <a:cxn ang="0">
                  <a:pos x="60" y="0"/>
                </a:cxn>
                <a:cxn ang="0">
                  <a:pos x="50" y="0"/>
                </a:cxn>
                <a:cxn ang="0">
                  <a:pos x="40" y="0"/>
                </a:cxn>
                <a:cxn ang="0">
                  <a:pos x="30" y="0"/>
                </a:cxn>
                <a:cxn ang="0">
                  <a:pos x="10" y="5"/>
                </a:cxn>
                <a:cxn ang="0">
                  <a:pos x="0" y="11"/>
                </a:cxn>
                <a:cxn ang="0">
                  <a:pos x="0" y="11"/>
                </a:cxn>
              </a:cxnLst>
              <a:rect l="txL" t="txT" r="txR" b="txB"/>
              <a:pathLst>
                <a:path w="70" h="28">
                  <a:moveTo>
                    <a:pt x="0" y="11"/>
                  </a:moveTo>
                  <a:lnTo>
                    <a:pt x="10" y="11"/>
                  </a:lnTo>
                  <a:lnTo>
                    <a:pt x="20" y="5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5"/>
                  </a:lnTo>
                  <a:lnTo>
                    <a:pt x="60" y="11"/>
                  </a:lnTo>
                  <a:lnTo>
                    <a:pt x="60" y="16"/>
                  </a:lnTo>
                  <a:lnTo>
                    <a:pt x="60" y="28"/>
                  </a:lnTo>
                  <a:lnTo>
                    <a:pt x="70" y="28"/>
                  </a:lnTo>
                  <a:lnTo>
                    <a:pt x="70" y="11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10" y="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0" name="Freeform 74"/>
            <p:cNvSpPr/>
            <p:nvPr/>
          </p:nvSpPr>
          <p:spPr>
            <a:xfrm>
              <a:off x="732" y="4151"/>
              <a:ext cx="1" cy="1"/>
            </a:xfrm>
            <a:custGeom>
              <a:avLst/>
              <a:gdLst>
                <a:gd name="txL" fmla="*/ 0 w 1"/>
                <a:gd name="txT" fmla="*/ 0 h 1"/>
                <a:gd name="txR" fmla="*/ 1 w 1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1" name="Freeform 75"/>
            <p:cNvSpPr/>
            <p:nvPr/>
          </p:nvSpPr>
          <p:spPr>
            <a:xfrm>
              <a:off x="732" y="4061"/>
              <a:ext cx="386" cy="124"/>
            </a:xfrm>
            <a:custGeom>
              <a:avLst/>
              <a:gdLst>
                <a:gd name="txL" fmla="*/ 0 w 386"/>
                <a:gd name="txT" fmla="*/ 0 h 124"/>
                <a:gd name="txR" fmla="*/ 386 w 386"/>
                <a:gd name="txB" fmla="*/ 124 h 124"/>
              </a:gdLst>
              <a:ahLst/>
              <a:cxnLst>
                <a:cxn ang="0">
                  <a:pos x="386" y="0"/>
                </a:cxn>
                <a:cxn ang="0">
                  <a:pos x="386" y="0"/>
                </a:cxn>
                <a:cxn ang="0">
                  <a:pos x="367" y="16"/>
                </a:cxn>
                <a:cxn ang="0">
                  <a:pos x="357" y="28"/>
                </a:cxn>
                <a:cxn ang="0">
                  <a:pos x="327" y="45"/>
                </a:cxn>
                <a:cxn ang="0">
                  <a:pos x="307" y="56"/>
                </a:cxn>
                <a:cxn ang="0">
                  <a:pos x="277" y="67"/>
                </a:cxn>
                <a:cxn ang="0">
                  <a:pos x="248" y="79"/>
                </a:cxn>
                <a:cxn ang="0">
                  <a:pos x="228" y="90"/>
                </a:cxn>
                <a:cxn ang="0">
                  <a:pos x="198" y="101"/>
                </a:cxn>
                <a:cxn ang="0">
                  <a:pos x="169" y="112"/>
                </a:cxn>
                <a:cxn ang="0">
                  <a:pos x="139" y="118"/>
                </a:cxn>
                <a:cxn ang="0">
                  <a:pos x="119" y="118"/>
                </a:cxn>
                <a:cxn ang="0">
                  <a:pos x="99" y="124"/>
                </a:cxn>
                <a:cxn ang="0">
                  <a:pos x="80" y="118"/>
                </a:cxn>
                <a:cxn ang="0">
                  <a:pos x="70" y="118"/>
                </a:cxn>
                <a:cxn ang="0">
                  <a:pos x="70" y="107"/>
                </a:cxn>
                <a:cxn ang="0">
                  <a:pos x="70" y="101"/>
                </a:cxn>
                <a:cxn ang="0">
                  <a:pos x="70" y="101"/>
                </a:cxn>
                <a:cxn ang="0">
                  <a:pos x="70" y="90"/>
                </a:cxn>
                <a:cxn ang="0">
                  <a:pos x="60" y="79"/>
                </a:cxn>
                <a:cxn ang="0">
                  <a:pos x="60" y="79"/>
                </a:cxn>
                <a:cxn ang="0">
                  <a:pos x="50" y="79"/>
                </a:cxn>
                <a:cxn ang="0">
                  <a:pos x="30" y="79"/>
                </a:cxn>
                <a:cxn ang="0">
                  <a:pos x="20" y="79"/>
                </a:cxn>
                <a:cxn ang="0">
                  <a:pos x="10" y="84"/>
                </a:cxn>
                <a:cxn ang="0">
                  <a:pos x="0" y="90"/>
                </a:cxn>
                <a:cxn ang="0">
                  <a:pos x="386" y="0"/>
                </a:cxn>
              </a:cxnLst>
              <a:rect l="txL" t="txT" r="txR" b="txB"/>
              <a:pathLst>
                <a:path w="386" h="124">
                  <a:moveTo>
                    <a:pt x="386" y="0"/>
                  </a:moveTo>
                  <a:lnTo>
                    <a:pt x="386" y="0"/>
                  </a:lnTo>
                  <a:lnTo>
                    <a:pt x="367" y="16"/>
                  </a:lnTo>
                  <a:lnTo>
                    <a:pt x="357" y="28"/>
                  </a:lnTo>
                  <a:lnTo>
                    <a:pt x="327" y="45"/>
                  </a:lnTo>
                  <a:lnTo>
                    <a:pt x="307" y="56"/>
                  </a:lnTo>
                  <a:lnTo>
                    <a:pt x="277" y="67"/>
                  </a:lnTo>
                  <a:lnTo>
                    <a:pt x="248" y="79"/>
                  </a:lnTo>
                  <a:lnTo>
                    <a:pt x="228" y="90"/>
                  </a:lnTo>
                  <a:lnTo>
                    <a:pt x="198" y="101"/>
                  </a:lnTo>
                  <a:lnTo>
                    <a:pt x="169" y="112"/>
                  </a:lnTo>
                  <a:lnTo>
                    <a:pt x="139" y="118"/>
                  </a:lnTo>
                  <a:lnTo>
                    <a:pt x="119" y="118"/>
                  </a:lnTo>
                  <a:lnTo>
                    <a:pt x="99" y="124"/>
                  </a:lnTo>
                  <a:lnTo>
                    <a:pt x="80" y="118"/>
                  </a:lnTo>
                  <a:lnTo>
                    <a:pt x="70" y="118"/>
                  </a:lnTo>
                  <a:lnTo>
                    <a:pt x="70" y="107"/>
                  </a:lnTo>
                  <a:lnTo>
                    <a:pt x="70" y="101"/>
                  </a:lnTo>
                  <a:lnTo>
                    <a:pt x="70" y="90"/>
                  </a:lnTo>
                  <a:lnTo>
                    <a:pt x="60" y="79"/>
                  </a:lnTo>
                  <a:lnTo>
                    <a:pt x="50" y="79"/>
                  </a:lnTo>
                  <a:lnTo>
                    <a:pt x="30" y="79"/>
                  </a:lnTo>
                  <a:lnTo>
                    <a:pt x="20" y="79"/>
                  </a:lnTo>
                  <a:lnTo>
                    <a:pt x="10" y="84"/>
                  </a:lnTo>
                  <a:lnTo>
                    <a:pt x="0" y="90"/>
                  </a:lnTo>
                  <a:lnTo>
                    <a:pt x="386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2" name="Freeform 76"/>
            <p:cNvSpPr/>
            <p:nvPr/>
          </p:nvSpPr>
          <p:spPr>
            <a:xfrm>
              <a:off x="2177" y="120"/>
              <a:ext cx="1416" cy="11"/>
            </a:xfrm>
            <a:custGeom>
              <a:avLst/>
              <a:gdLst>
                <a:gd name="txL" fmla="*/ 0 w 1416"/>
                <a:gd name="txT" fmla="*/ 0 h 11"/>
                <a:gd name="txR" fmla="*/ 1416 w 1416"/>
                <a:gd name="txB" fmla="*/ 11 h 11"/>
              </a:gdLst>
              <a:ahLst/>
              <a:cxnLst>
                <a:cxn ang="0">
                  <a:pos x="1416" y="6"/>
                </a:cxn>
                <a:cxn ang="0">
                  <a:pos x="1416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416" y="11"/>
                </a:cxn>
                <a:cxn ang="0">
                  <a:pos x="1416" y="6"/>
                </a:cxn>
              </a:cxnLst>
              <a:rect l="txL" t="txT" r="txR" b="txB"/>
              <a:pathLst>
                <a:path w="1416" h="11">
                  <a:moveTo>
                    <a:pt x="1416" y="6"/>
                  </a:moveTo>
                  <a:lnTo>
                    <a:pt x="1416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416" y="11"/>
                  </a:lnTo>
                  <a:lnTo>
                    <a:pt x="1416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3" name="Freeform 77"/>
            <p:cNvSpPr/>
            <p:nvPr/>
          </p:nvSpPr>
          <p:spPr>
            <a:xfrm>
              <a:off x="2177" y="160"/>
              <a:ext cx="1416" cy="12"/>
            </a:xfrm>
            <a:custGeom>
              <a:avLst/>
              <a:gdLst>
                <a:gd name="txL" fmla="*/ 0 w 1416"/>
                <a:gd name="txT" fmla="*/ 0 h 12"/>
                <a:gd name="txR" fmla="*/ 1416 w 1416"/>
                <a:gd name="txB" fmla="*/ 12 h 12"/>
              </a:gdLst>
              <a:ahLst/>
              <a:cxnLst>
                <a:cxn ang="0">
                  <a:pos x="1416" y="6"/>
                </a:cxn>
                <a:cxn ang="0">
                  <a:pos x="1416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416" y="12"/>
                </a:cxn>
                <a:cxn ang="0">
                  <a:pos x="1416" y="6"/>
                </a:cxn>
              </a:cxnLst>
              <a:rect l="txL" t="txT" r="txR" b="txB"/>
              <a:pathLst>
                <a:path w="1416" h="12">
                  <a:moveTo>
                    <a:pt x="1416" y="6"/>
                  </a:moveTo>
                  <a:lnTo>
                    <a:pt x="1416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416" y="12"/>
                  </a:lnTo>
                  <a:lnTo>
                    <a:pt x="1416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4" name="Freeform 78"/>
            <p:cNvSpPr/>
            <p:nvPr/>
          </p:nvSpPr>
          <p:spPr>
            <a:xfrm>
              <a:off x="2336" y="160"/>
              <a:ext cx="1098" cy="11"/>
            </a:xfrm>
            <a:custGeom>
              <a:avLst/>
              <a:gdLst>
                <a:gd name="txL" fmla="*/ 0 w 1098"/>
                <a:gd name="txT" fmla="*/ 0 h 11"/>
                <a:gd name="txR" fmla="*/ 1098 w 1098"/>
                <a:gd name="txB" fmla="*/ 11 h 11"/>
              </a:gdLst>
              <a:ahLst/>
              <a:cxnLst>
                <a:cxn ang="0">
                  <a:pos x="1098" y="5"/>
                </a:cxn>
                <a:cxn ang="0">
                  <a:pos x="1098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098" y="11"/>
                </a:cxn>
                <a:cxn ang="0">
                  <a:pos x="1098" y="5"/>
                </a:cxn>
              </a:cxnLst>
              <a:rect l="txL" t="txT" r="txR" b="txB"/>
              <a:pathLst>
                <a:path w="1098" h="11">
                  <a:moveTo>
                    <a:pt x="1098" y="5"/>
                  </a:moveTo>
                  <a:lnTo>
                    <a:pt x="1098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098" y="11"/>
                  </a:lnTo>
                  <a:lnTo>
                    <a:pt x="1098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5" name="Rectangle 79"/>
            <p:cNvSpPr/>
            <p:nvPr/>
          </p:nvSpPr>
          <p:spPr>
            <a:xfrm>
              <a:off x="1979" y="120"/>
              <a:ext cx="1802" cy="23"/>
            </a:xfrm>
            <a:prstGeom prst="rect">
              <a:avLst/>
            </a:prstGeom>
            <a:solidFill>
              <a:schemeClr val="folHlink"/>
            </a:solidFill>
            <a:ln w="0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lang="vi-VN" altLang="vi-VN" sz="8585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36" name="Freeform 80"/>
            <p:cNvSpPr/>
            <p:nvPr/>
          </p:nvSpPr>
          <p:spPr>
            <a:xfrm>
              <a:off x="1682" y="80"/>
              <a:ext cx="297" cy="50"/>
            </a:xfrm>
            <a:custGeom>
              <a:avLst/>
              <a:gdLst>
                <a:gd name="txL" fmla="*/ 0 w 297"/>
                <a:gd name="txT" fmla="*/ 0 h 50"/>
                <a:gd name="txR" fmla="*/ 297 w 297"/>
                <a:gd name="txB" fmla="*/ 50 h 50"/>
              </a:gdLst>
              <a:ahLst/>
              <a:cxnLst>
                <a:cxn ang="0">
                  <a:pos x="297" y="16"/>
                </a:cxn>
                <a:cxn ang="0">
                  <a:pos x="287" y="16"/>
                </a:cxn>
                <a:cxn ang="0">
                  <a:pos x="268" y="16"/>
                </a:cxn>
                <a:cxn ang="0">
                  <a:pos x="258" y="16"/>
                </a:cxn>
                <a:cxn ang="0">
                  <a:pos x="248" y="11"/>
                </a:cxn>
                <a:cxn ang="0">
                  <a:pos x="228" y="11"/>
                </a:cxn>
                <a:cxn ang="0">
                  <a:pos x="218" y="5"/>
                </a:cxn>
                <a:cxn ang="0">
                  <a:pos x="208" y="5"/>
                </a:cxn>
                <a:cxn ang="0">
                  <a:pos x="198" y="0"/>
                </a:cxn>
                <a:cxn ang="0">
                  <a:pos x="189" y="5"/>
                </a:cxn>
                <a:cxn ang="0">
                  <a:pos x="169" y="5"/>
                </a:cxn>
                <a:cxn ang="0">
                  <a:pos x="139" y="11"/>
                </a:cxn>
                <a:cxn ang="0">
                  <a:pos x="119" y="16"/>
                </a:cxn>
                <a:cxn ang="0">
                  <a:pos x="90" y="16"/>
                </a:cxn>
                <a:cxn ang="0">
                  <a:pos x="60" y="22"/>
                </a:cxn>
                <a:cxn ang="0">
                  <a:pos x="30" y="22"/>
                </a:cxn>
                <a:cxn ang="0">
                  <a:pos x="0" y="28"/>
                </a:cxn>
                <a:cxn ang="0">
                  <a:pos x="30" y="28"/>
                </a:cxn>
                <a:cxn ang="0">
                  <a:pos x="60" y="33"/>
                </a:cxn>
                <a:cxn ang="0">
                  <a:pos x="90" y="33"/>
                </a:cxn>
                <a:cxn ang="0">
                  <a:pos x="119" y="39"/>
                </a:cxn>
                <a:cxn ang="0">
                  <a:pos x="139" y="39"/>
                </a:cxn>
                <a:cxn ang="0">
                  <a:pos x="159" y="45"/>
                </a:cxn>
                <a:cxn ang="0">
                  <a:pos x="179" y="50"/>
                </a:cxn>
                <a:cxn ang="0">
                  <a:pos x="198" y="50"/>
                </a:cxn>
                <a:cxn ang="0">
                  <a:pos x="208" y="50"/>
                </a:cxn>
                <a:cxn ang="0">
                  <a:pos x="218" y="45"/>
                </a:cxn>
                <a:cxn ang="0">
                  <a:pos x="228" y="45"/>
                </a:cxn>
                <a:cxn ang="0">
                  <a:pos x="248" y="39"/>
                </a:cxn>
                <a:cxn ang="0">
                  <a:pos x="258" y="39"/>
                </a:cxn>
                <a:cxn ang="0">
                  <a:pos x="268" y="39"/>
                </a:cxn>
                <a:cxn ang="0">
                  <a:pos x="287" y="39"/>
                </a:cxn>
                <a:cxn ang="0">
                  <a:pos x="297" y="39"/>
                </a:cxn>
                <a:cxn ang="0">
                  <a:pos x="297" y="33"/>
                </a:cxn>
                <a:cxn ang="0">
                  <a:pos x="297" y="33"/>
                </a:cxn>
                <a:cxn ang="0">
                  <a:pos x="297" y="33"/>
                </a:cxn>
                <a:cxn ang="0">
                  <a:pos x="297" y="28"/>
                </a:cxn>
                <a:cxn ang="0">
                  <a:pos x="297" y="22"/>
                </a:cxn>
                <a:cxn ang="0">
                  <a:pos x="297" y="22"/>
                </a:cxn>
                <a:cxn ang="0">
                  <a:pos x="297" y="22"/>
                </a:cxn>
                <a:cxn ang="0">
                  <a:pos x="297" y="16"/>
                </a:cxn>
              </a:cxnLst>
              <a:rect l="txL" t="txT" r="txR" b="txB"/>
              <a:pathLst>
                <a:path w="297" h="50">
                  <a:moveTo>
                    <a:pt x="297" y="16"/>
                  </a:moveTo>
                  <a:lnTo>
                    <a:pt x="287" y="16"/>
                  </a:lnTo>
                  <a:lnTo>
                    <a:pt x="268" y="16"/>
                  </a:lnTo>
                  <a:lnTo>
                    <a:pt x="258" y="16"/>
                  </a:lnTo>
                  <a:lnTo>
                    <a:pt x="248" y="11"/>
                  </a:lnTo>
                  <a:lnTo>
                    <a:pt x="228" y="11"/>
                  </a:lnTo>
                  <a:lnTo>
                    <a:pt x="218" y="5"/>
                  </a:lnTo>
                  <a:lnTo>
                    <a:pt x="208" y="5"/>
                  </a:lnTo>
                  <a:lnTo>
                    <a:pt x="198" y="0"/>
                  </a:lnTo>
                  <a:lnTo>
                    <a:pt x="189" y="5"/>
                  </a:lnTo>
                  <a:lnTo>
                    <a:pt x="169" y="5"/>
                  </a:lnTo>
                  <a:lnTo>
                    <a:pt x="139" y="11"/>
                  </a:lnTo>
                  <a:lnTo>
                    <a:pt x="119" y="16"/>
                  </a:lnTo>
                  <a:lnTo>
                    <a:pt x="90" y="16"/>
                  </a:lnTo>
                  <a:lnTo>
                    <a:pt x="60" y="22"/>
                  </a:lnTo>
                  <a:lnTo>
                    <a:pt x="30" y="22"/>
                  </a:lnTo>
                  <a:lnTo>
                    <a:pt x="0" y="28"/>
                  </a:lnTo>
                  <a:lnTo>
                    <a:pt x="30" y="28"/>
                  </a:lnTo>
                  <a:lnTo>
                    <a:pt x="60" y="33"/>
                  </a:lnTo>
                  <a:lnTo>
                    <a:pt x="90" y="33"/>
                  </a:lnTo>
                  <a:lnTo>
                    <a:pt x="119" y="39"/>
                  </a:lnTo>
                  <a:lnTo>
                    <a:pt x="139" y="39"/>
                  </a:lnTo>
                  <a:lnTo>
                    <a:pt x="159" y="45"/>
                  </a:lnTo>
                  <a:lnTo>
                    <a:pt x="179" y="50"/>
                  </a:lnTo>
                  <a:lnTo>
                    <a:pt x="198" y="50"/>
                  </a:lnTo>
                  <a:lnTo>
                    <a:pt x="208" y="50"/>
                  </a:lnTo>
                  <a:lnTo>
                    <a:pt x="218" y="45"/>
                  </a:lnTo>
                  <a:lnTo>
                    <a:pt x="228" y="45"/>
                  </a:lnTo>
                  <a:lnTo>
                    <a:pt x="248" y="39"/>
                  </a:lnTo>
                  <a:lnTo>
                    <a:pt x="258" y="39"/>
                  </a:lnTo>
                  <a:lnTo>
                    <a:pt x="268" y="39"/>
                  </a:lnTo>
                  <a:lnTo>
                    <a:pt x="287" y="39"/>
                  </a:lnTo>
                  <a:lnTo>
                    <a:pt x="297" y="39"/>
                  </a:lnTo>
                  <a:lnTo>
                    <a:pt x="297" y="33"/>
                  </a:lnTo>
                  <a:lnTo>
                    <a:pt x="297" y="28"/>
                  </a:lnTo>
                  <a:lnTo>
                    <a:pt x="297" y="22"/>
                  </a:lnTo>
                  <a:lnTo>
                    <a:pt x="297" y="1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7" name="Freeform 81"/>
            <p:cNvSpPr/>
            <p:nvPr/>
          </p:nvSpPr>
          <p:spPr>
            <a:xfrm>
              <a:off x="3781" y="80"/>
              <a:ext cx="306" cy="50"/>
            </a:xfrm>
            <a:custGeom>
              <a:avLst/>
              <a:gdLst>
                <a:gd name="txL" fmla="*/ 0 w 306"/>
                <a:gd name="txT" fmla="*/ 0 h 50"/>
                <a:gd name="txR" fmla="*/ 306 w 306"/>
                <a:gd name="txB" fmla="*/ 50 h 50"/>
              </a:gdLst>
              <a:ahLst/>
              <a:cxnLst>
                <a:cxn ang="0">
                  <a:pos x="0" y="16"/>
                </a:cxn>
                <a:cxn ang="0">
                  <a:pos x="19" y="16"/>
                </a:cxn>
                <a:cxn ang="0">
                  <a:pos x="29" y="16"/>
                </a:cxn>
                <a:cxn ang="0">
                  <a:pos x="49" y="16"/>
                </a:cxn>
                <a:cxn ang="0">
                  <a:pos x="59" y="11"/>
                </a:cxn>
                <a:cxn ang="0">
                  <a:pos x="69" y="11"/>
                </a:cxn>
                <a:cxn ang="0">
                  <a:pos x="79" y="5"/>
                </a:cxn>
                <a:cxn ang="0">
                  <a:pos x="89" y="5"/>
                </a:cxn>
                <a:cxn ang="0">
                  <a:pos x="99" y="0"/>
                </a:cxn>
                <a:cxn ang="0">
                  <a:pos x="118" y="5"/>
                </a:cxn>
                <a:cxn ang="0">
                  <a:pos x="138" y="5"/>
                </a:cxn>
                <a:cxn ang="0">
                  <a:pos x="158" y="11"/>
                </a:cxn>
                <a:cxn ang="0">
                  <a:pos x="188" y="16"/>
                </a:cxn>
                <a:cxn ang="0">
                  <a:pos x="217" y="16"/>
                </a:cxn>
                <a:cxn ang="0">
                  <a:pos x="237" y="22"/>
                </a:cxn>
                <a:cxn ang="0">
                  <a:pos x="267" y="22"/>
                </a:cxn>
                <a:cxn ang="0">
                  <a:pos x="306" y="28"/>
                </a:cxn>
                <a:cxn ang="0">
                  <a:pos x="267" y="28"/>
                </a:cxn>
                <a:cxn ang="0">
                  <a:pos x="237" y="33"/>
                </a:cxn>
                <a:cxn ang="0">
                  <a:pos x="217" y="33"/>
                </a:cxn>
                <a:cxn ang="0">
                  <a:pos x="188" y="39"/>
                </a:cxn>
                <a:cxn ang="0">
                  <a:pos x="158" y="39"/>
                </a:cxn>
                <a:cxn ang="0">
                  <a:pos x="138" y="45"/>
                </a:cxn>
                <a:cxn ang="0">
                  <a:pos x="118" y="50"/>
                </a:cxn>
                <a:cxn ang="0">
                  <a:pos x="108" y="50"/>
                </a:cxn>
                <a:cxn ang="0">
                  <a:pos x="99" y="50"/>
                </a:cxn>
                <a:cxn ang="0">
                  <a:pos x="79" y="45"/>
                </a:cxn>
                <a:cxn ang="0">
                  <a:pos x="69" y="45"/>
                </a:cxn>
                <a:cxn ang="0">
                  <a:pos x="59" y="39"/>
                </a:cxn>
                <a:cxn ang="0">
                  <a:pos x="49" y="39"/>
                </a:cxn>
                <a:cxn ang="0">
                  <a:pos x="29" y="39"/>
                </a:cxn>
                <a:cxn ang="0">
                  <a:pos x="19" y="39"/>
                </a:cxn>
                <a:cxn ang="0">
                  <a:pos x="0" y="39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2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16"/>
                </a:cxn>
              </a:cxnLst>
              <a:rect l="txL" t="txT" r="txR" b="txB"/>
              <a:pathLst>
                <a:path w="306" h="50">
                  <a:moveTo>
                    <a:pt x="0" y="16"/>
                  </a:moveTo>
                  <a:lnTo>
                    <a:pt x="19" y="16"/>
                  </a:lnTo>
                  <a:lnTo>
                    <a:pt x="29" y="16"/>
                  </a:lnTo>
                  <a:lnTo>
                    <a:pt x="49" y="16"/>
                  </a:lnTo>
                  <a:lnTo>
                    <a:pt x="59" y="11"/>
                  </a:lnTo>
                  <a:lnTo>
                    <a:pt x="69" y="11"/>
                  </a:lnTo>
                  <a:lnTo>
                    <a:pt x="79" y="5"/>
                  </a:lnTo>
                  <a:lnTo>
                    <a:pt x="89" y="5"/>
                  </a:lnTo>
                  <a:lnTo>
                    <a:pt x="99" y="0"/>
                  </a:lnTo>
                  <a:lnTo>
                    <a:pt x="118" y="5"/>
                  </a:lnTo>
                  <a:lnTo>
                    <a:pt x="138" y="5"/>
                  </a:lnTo>
                  <a:lnTo>
                    <a:pt x="158" y="11"/>
                  </a:lnTo>
                  <a:lnTo>
                    <a:pt x="188" y="16"/>
                  </a:lnTo>
                  <a:lnTo>
                    <a:pt x="217" y="16"/>
                  </a:lnTo>
                  <a:lnTo>
                    <a:pt x="237" y="22"/>
                  </a:lnTo>
                  <a:lnTo>
                    <a:pt x="267" y="22"/>
                  </a:lnTo>
                  <a:lnTo>
                    <a:pt x="306" y="28"/>
                  </a:lnTo>
                  <a:lnTo>
                    <a:pt x="267" y="28"/>
                  </a:lnTo>
                  <a:lnTo>
                    <a:pt x="237" y="33"/>
                  </a:lnTo>
                  <a:lnTo>
                    <a:pt x="217" y="33"/>
                  </a:lnTo>
                  <a:lnTo>
                    <a:pt x="188" y="39"/>
                  </a:lnTo>
                  <a:lnTo>
                    <a:pt x="158" y="39"/>
                  </a:lnTo>
                  <a:lnTo>
                    <a:pt x="138" y="45"/>
                  </a:lnTo>
                  <a:lnTo>
                    <a:pt x="118" y="50"/>
                  </a:lnTo>
                  <a:lnTo>
                    <a:pt x="108" y="50"/>
                  </a:lnTo>
                  <a:lnTo>
                    <a:pt x="99" y="50"/>
                  </a:lnTo>
                  <a:lnTo>
                    <a:pt x="79" y="45"/>
                  </a:lnTo>
                  <a:lnTo>
                    <a:pt x="69" y="45"/>
                  </a:lnTo>
                  <a:lnTo>
                    <a:pt x="59" y="39"/>
                  </a:lnTo>
                  <a:lnTo>
                    <a:pt x="49" y="39"/>
                  </a:lnTo>
                  <a:lnTo>
                    <a:pt x="29" y="39"/>
                  </a:lnTo>
                  <a:lnTo>
                    <a:pt x="19" y="39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8" name="Freeform 82"/>
            <p:cNvSpPr/>
            <p:nvPr/>
          </p:nvSpPr>
          <p:spPr>
            <a:xfrm>
              <a:off x="2801" y="80"/>
              <a:ext cx="158" cy="124"/>
            </a:xfrm>
            <a:custGeom>
              <a:avLst/>
              <a:gdLst>
                <a:gd name="txL" fmla="*/ 0 w 158"/>
                <a:gd name="txT" fmla="*/ 0 h 124"/>
                <a:gd name="txR" fmla="*/ 158 w 158"/>
                <a:gd name="txB" fmla="*/ 124 h 124"/>
              </a:gdLst>
              <a:ahLst/>
              <a:cxnLst>
                <a:cxn ang="0">
                  <a:pos x="0" y="62"/>
                </a:cxn>
                <a:cxn ang="0">
                  <a:pos x="79" y="0"/>
                </a:cxn>
                <a:cxn ang="0">
                  <a:pos x="158" y="62"/>
                </a:cxn>
                <a:cxn ang="0">
                  <a:pos x="79" y="124"/>
                </a:cxn>
                <a:cxn ang="0">
                  <a:pos x="0" y="62"/>
                </a:cxn>
              </a:cxnLst>
              <a:rect l="txL" t="txT" r="txR" b="txB"/>
              <a:pathLst>
                <a:path w="158" h="124">
                  <a:moveTo>
                    <a:pt x="0" y="62"/>
                  </a:moveTo>
                  <a:lnTo>
                    <a:pt x="79" y="0"/>
                  </a:lnTo>
                  <a:lnTo>
                    <a:pt x="158" y="62"/>
                  </a:lnTo>
                  <a:lnTo>
                    <a:pt x="79" y="124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9" name="Freeform 85"/>
            <p:cNvSpPr/>
            <p:nvPr/>
          </p:nvSpPr>
          <p:spPr>
            <a:xfrm>
              <a:off x="2880" y="120"/>
              <a:ext cx="89" cy="67"/>
            </a:xfrm>
            <a:custGeom>
              <a:avLst/>
              <a:gdLst>
                <a:gd name="txL" fmla="*/ 0 w 89"/>
                <a:gd name="txT" fmla="*/ 0 h 67"/>
                <a:gd name="txR" fmla="*/ 89 w 89"/>
                <a:gd name="txB" fmla="*/ 67 h 67"/>
              </a:gdLst>
              <a:ahLst/>
              <a:cxnLst>
                <a:cxn ang="0">
                  <a:pos x="0" y="67"/>
                </a:cxn>
                <a:cxn ang="0">
                  <a:pos x="10" y="67"/>
                </a:cxn>
                <a:cxn ang="0">
                  <a:pos x="89" y="0"/>
                </a:cxn>
                <a:cxn ang="0">
                  <a:pos x="79" y="0"/>
                </a:cxn>
                <a:cxn ang="0">
                  <a:pos x="0" y="62"/>
                </a:cxn>
                <a:cxn ang="0">
                  <a:pos x="10" y="62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10" y="67"/>
                </a:cxn>
                <a:cxn ang="0">
                  <a:pos x="0" y="67"/>
                </a:cxn>
              </a:cxnLst>
              <a:rect l="txL" t="txT" r="txR" b="txB"/>
              <a:pathLst>
                <a:path w="89" h="67">
                  <a:moveTo>
                    <a:pt x="0" y="67"/>
                  </a:moveTo>
                  <a:lnTo>
                    <a:pt x="10" y="67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0" y="62"/>
                  </a:lnTo>
                  <a:lnTo>
                    <a:pt x="10" y="62"/>
                  </a:lnTo>
                  <a:lnTo>
                    <a:pt x="0" y="67"/>
                  </a:lnTo>
                  <a:lnTo>
                    <a:pt x="10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0" name="Freeform 89"/>
            <p:cNvSpPr/>
            <p:nvPr/>
          </p:nvSpPr>
          <p:spPr>
            <a:xfrm>
              <a:off x="2880" y="160"/>
              <a:ext cx="59" cy="45"/>
            </a:xfrm>
            <a:custGeom>
              <a:avLst/>
              <a:gdLst>
                <a:gd name="txL" fmla="*/ 0 w 59"/>
                <a:gd name="txT" fmla="*/ 0 h 45"/>
                <a:gd name="txR" fmla="*/ 59 w 59"/>
                <a:gd name="txB" fmla="*/ 45 h 45"/>
              </a:gdLst>
              <a:ahLst/>
              <a:cxnLst>
                <a:cxn ang="0">
                  <a:pos x="49" y="45"/>
                </a:cxn>
                <a:cxn ang="0">
                  <a:pos x="49" y="34"/>
                </a:cxn>
                <a:cxn ang="0">
                  <a:pos x="10" y="0"/>
                </a:cxn>
                <a:cxn ang="0">
                  <a:pos x="0" y="12"/>
                </a:cxn>
                <a:cxn ang="0">
                  <a:pos x="40" y="45"/>
                </a:cxn>
                <a:cxn ang="0">
                  <a:pos x="40" y="34"/>
                </a:cxn>
                <a:cxn ang="0">
                  <a:pos x="49" y="45"/>
                </a:cxn>
                <a:cxn ang="0">
                  <a:pos x="59" y="40"/>
                </a:cxn>
                <a:cxn ang="0">
                  <a:pos x="49" y="34"/>
                </a:cxn>
                <a:cxn ang="0">
                  <a:pos x="49" y="45"/>
                </a:cxn>
              </a:cxnLst>
              <a:rect l="txL" t="txT" r="txR" b="txB"/>
              <a:pathLst>
                <a:path w="59" h="45">
                  <a:moveTo>
                    <a:pt x="49" y="45"/>
                  </a:moveTo>
                  <a:lnTo>
                    <a:pt x="49" y="34"/>
                  </a:lnTo>
                  <a:lnTo>
                    <a:pt x="10" y="0"/>
                  </a:lnTo>
                  <a:lnTo>
                    <a:pt x="0" y="12"/>
                  </a:lnTo>
                  <a:lnTo>
                    <a:pt x="40" y="45"/>
                  </a:lnTo>
                  <a:lnTo>
                    <a:pt x="40" y="34"/>
                  </a:lnTo>
                  <a:lnTo>
                    <a:pt x="49" y="45"/>
                  </a:lnTo>
                  <a:lnTo>
                    <a:pt x="59" y="40"/>
                  </a:lnTo>
                  <a:lnTo>
                    <a:pt x="49" y="34"/>
                  </a:lnTo>
                  <a:lnTo>
                    <a:pt x="49" y="4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1" name="Freeform 92"/>
            <p:cNvSpPr/>
            <p:nvPr/>
          </p:nvSpPr>
          <p:spPr>
            <a:xfrm>
              <a:off x="2544" y="4218"/>
              <a:ext cx="752" cy="6"/>
            </a:xfrm>
            <a:custGeom>
              <a:avLst/>
              <a:gdLst>
                <a:gd name="txL" fmla="*/ 0 w 752"/>
                <a:gd name="txT" fmla="*/ 0 h 6"/>
                <a:gd name="txR" fmla="*/ 752 w 752"/>
                <a:gd name="txB" fmla="*/ 6 h 6"/>
              </a:gdLst>
              <a:ahLst/>
              <a:cxnLst>
                <a:cxn ang="0">
                  <a:pos x="752" y="6"/>
                </a:cxn>
                <a:cxn ang="0">
                  <a:pos x="752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52" y="6"/>
                </a:cxn>
                <a:cxn ang="0">
                  <a:pos x="752" y="6"/>
                </a:cxn>
              </a:cxnLst>
              <a:rect l="txL" t="txT" r="txR" b="txB"/>
              <a:pathLst>
                <a:path w="752" h="6">
                  <a:moveTo>
                    <a:pt x="752" y="6"/>
                  </a:moveTo>
                  <a:lnTo>
                    <a:pt x="75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752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2" name="Freeform 93"/>
            <p:cNvSpPr/>
            <p:nvPr/>
          </p:nvSpPr>
          <p:spPr>
            <a:xfrm>
              <a:off x="2544" y="4252"/>
              <a:ext cx="752" cy="1"/>
            </a:xfrm>
            <a:custGeom>
              <a:avLst/>
              <a:gdLst>
                <a:gd name="txL" fmla="*/ 0 w 752"/>
                <a:gd name="txT" fmla="*/ 0 h 1"/>
                <a:gd name="txR" fmla="*/ 752 w 752"/>
                <a:gd name="txB" fmla="*/ 1 h 1"/>
              </a:gdLst>
              <a:ahLst/>
              <a:cxnLst>
                <a:cxn ang="0">
                  <a:pos x="752" y="0"/>
                </a:cxn>
                <a:cxn ang="0">
                  <a:pos x="75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52" y="0"/>
                </a:cxn>
                <a:cxn ang="0">
                  <a:pos x="752" y="0"/>
                </a:cxn>
              </a:cxnLst>
              <a:rect l="txL" t="txT" r="txR" b="txB"/>
              <a:pathLst>
                <a:path w="752" h="1">
                  <a:moveTo>
                    <a:pt x="752" y="0"/>
                  </a:moveTo>
                  <a:lnTo>
                    <a:pt x="752" y="0"/>
                  </a:lnTo>
                  <a:lnTo>
                    <a:pt x="0" y="0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3" name="Freeform 94"/>
            <p:cNvSpPr/>
            <p:nvPr/>
          </p:nvSpPr>
          <p:spPr>
            <a:xfrm>
              <a:off x="2623" y="4264"/>
              <a:ext cx="593" cy="1"/>
            </a:xfrm>
            <a:custGeom>
              <a:avLst/>
              <a:gdLst>
                <a:gd name="txL" fmla="*/ 0 w 593"/>
                <a:gd name="txT" fmla="*/ 0 h 1"/>
                <a:gd name="txR" fmla="*/ 593 w 593"/>
                <a:gd name="txB" fmla="*/ 1 h 1"/>
              </a:gdLst>
              <a:ahLst/>
              <a:cxnLst>
                <a:cxn ang="0">
                  <a:pos x="593" y="0"/>
                </a:cxn>
                <a:cxn ang="0">
                  <a:pos x="59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93" y="0"/>
                </a:cxn>
                <a:cxn ang="0">
                  <a:pos x="593" y="0"/>
                </a:cxn>
              </a:cxnLst>
              <a:rect l="txL" t="txT" r="txR" b="txB"/>
              <a:pathLst>
                <a:path w="593" h="1">
                  <a:moveTo>
                    <a:pt x="593" y="0"/>
                  </a:moveTo>
                  <a:lnTo>
                    <a:pt x="593" y="0"/>
                  </a:lnTo>
                  <a:lnTo>
                    <a:pt x="0" y="0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4" name="Rectangle 95"/>
            <p:cNvSpPr/>
            <p:nvPr/>
          </p:nvSpPr>
          <p:spPr>
            <a:xfrm>
              <a:off x="2435" y="4230"/>
              <a:ext cx="970" cy="11"/>
            </a:xfrm>
            <a:prstGeom prst="rect">
              <a:avLst/>
            </a:prstGeom>
            <a:solidFill>
              <a:schemeClr val="folHlink"/>
            </a:solidFill>
            <a:ln w="0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lang="vi-VN" altLang="vi-VN" sz="8585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45" name="Freeform 96"/>
            <p:cNvSpPr/>
            <p:nvPr/>
          </p:nvSpPr>
          <p:spPr>
            <a:xfrm>
              <a:off x="2880" y="4202"/>
              <a:ext cx="79" cy="67"/>
            </a:xfrm>
            <a:custGeom>
              <a:avLst/>
              <a:gdLst>
                <a:gd name="txL" fmla="*/ 0 w 79"/>
                <a:gd name="txT" fmla="*/ 0 h 67"/>
                <a:gd name="txR" fmla="*/ 79 w 79"/>
                <a:gd name="txB" fmla="*/ 67 h 67"/>
              </a:gdLst>
              <a:ahLst/>
              <a:cxnLst>
                <a:cxn ang="0">
                  <a:pos x="0" y="33"/>
                </a:cxn>
                <a:cxn ang="0">
                  <a:pos x="40" y="0"/>
                </a:cxn>
                <a:cxn ang="0">
                  <a:pos x="79" y="33"/>
                </a:cxn>
                <a:cxn ang="0">
                  <a:pos x="40" y="67"/>
                </a:cxn>
                <a:cxn ang="0">
                  <a:pos x="0" y="33"/>
                </a:cxn>
              </a:cxnLst>
              <a:rect l="txL" t="txT" r="txR" b="txB"/>
              <a:pathLst>
                <a:path w="79" h="67">
                  <a:moveTo>
                    <a:pt x="0" y="33"/>
                  </a:moveTo>
                  <a:lnTo>
                    <a:pt x="40" y="0"/>
                  </a:lnTo>
                  <a:lnTo>
                    <a:pt x="79" y="33"/>
                  </a:lnTo>
                  <a:lnTo>
                    <a:pt x="40" y="6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6" name="Freeform 97"/>
            <p:cNvSpPr/>
            <p:nvPr/>
          </p:nvSpPr>
          <p:spPr>
            <a:xfrm>
              <a:off x="2880" y="4202"/>
              <a:ext cx="40" cy="39"/>
            </a:xfrm>
            <a:custGeom>
              <a:avLst/>
              <a:gdLst>
                <a:gd name="txL" fmla="*/ 0 w 40"/>
                <a:gd name="txT" fmla="*/ 0 h 39"/>
                <a:gd name="txR" fmla="*/ 40 w 40"/>
                <a:gd name="txB" fmla="*/ 39 h 39"/>
              </a:gdLst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0" y="33"/>
                </a:cxn>
                <a:cxn ang="0">
                  <a:pos x="0" y="39"/>
                </a:cxn>
                <a:cxn ang="0">
                  <a:pos x="40" y="5"/>
                </a:cxn>
                <a:cxn ang="0">
                  <a:pos x="40" y="5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</a:cxnLst>
              <a:rect l="txL" t="txT" r="txR" b="txB"/>
              <a:pathLst>
                <a:path w="40" h="39">
                  <a:moveTo>
                    <a:pt x="40" y="0"/>
                  </a:moveTo>
                  <a:lnTo>
                    <a:pt x="40" y="0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40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7" name="Freeform 98"/>
            <p:cNvSpPr/>
            <p:nvPr/>
          </p:nvSpPr>
          <p:spPr>
            <a:xfrm>
              <a:off x="2920" y="4202"/>
              <a:ext cx="49" cy="39"/>
            </a:xfrm>
            <a:custGeom>
              <a:avLst/>
              <a:gdLst>
                <a:gd name="txL" fmla="*/ 0 w 49"/>
                <a:gd name="txT" fmla="*/ 0 h 39"/>
                <a:gd name="txR" fmla="*/ 49 w 49"/>
                <a:gd name="txB" fmla="*/ 39 h 39"/>
              </a:gdLst>
              <a:ahLst/>
              <a:cxnLst>
                <a:cxn ang="0">
                  <a:pos x="49" y="39"/>
                </a:cxn>
                <a:cxn ang="0">
                  <a:pos x="49" y="33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39" y="39"/>
                </a:cxn>
                <a:cxn ang="0">
                  <a:pos x="39" y="33"/>
                </a:cxn>
                <a:cxn ang="0">
                  <a:pos x="49" y="39"/>
                </a:cxn>
                <a:cxn ang="0">
                  <a:pos x="49" y="33"/>
                </a:cxn>
                <a:cxn ang="0">
                  <a:pos x="49" y="33"/>
                </a:cxn>
                <a:cxn ang="0">
                  <a:pos x="49" y="39"/>
                </a:cxn>
              </a:cxnLst>
              <a:rect l="txL" t="txT" r="txR" b="txB"/>
              <a:pathLst>
                <a:path w="49" h="39">
                  <a:moveTo>
                    <a:pt x="49" y="39"/>
                  </a:moveTo>
                  <a:lnTo>
                    <a:pt x="49" y="33"/>
                  </a:lnTo>
                  <a:lnTo>
                    <a:pt x="0" y="0"/>
                  </a:lnTo>
                  <a:lnTo>
                    <a:pt x="0" y="5"/>
                  </a:lnTo>
                  <a:lnTo>
                    <a:pt x="39" y="39"/>
                  </a:lnTo>
                  <a:lnTo>
                    <a:pt x="39" y="33"/>
                  </a:lnTo>
                  <a:lnTo>
                    <a:pt x="49" y="39"/>
                  </a:lnTo>
                  <a:lnTo>
                    <a:pt x="49" y="33"/>
                  </a:lnTo>
                  <a:lnTo>
                    <a:pt x="49" y="39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8" name="Freeform 99"/>
            <p:cNvSpPr/>
            <p:nvPr/>
          </p:nvSpPr>
          <p:spPr>
            <a:xfrm>
              <a:off x="2920" y="4235"/>
              <a:ext cx="49" cy="40"/>
            </a:xfrm>
            <a:custGeom>
              <a:avLst/>
              <a:gdLst>
                <a:gd name="txL" fmla="*/ 0 w 49"/>
                <a:gd name="txT" fmla="*/ 0 h 40"/>
                <a:gd name="txR" fmla="*/ 49 w 49"/>
                <a:gd name="txB" fmla="*/ 40 h 40"/>
              </a:gdLst>
              <a:ahLst/>
              <a:cxnLst>
                <a:cxn ang="0">
                  <a:pos x="0" y="34"/>
                </a:cxn>
                <a:cxn ang="0">
                  <a:pos x="0" y="34"/>
                </a:cxn>
                <a:cxn ang="0">
                  <a:pos x="49" y="6"/>
                </a:cxn>
                <a:cxn ang="0">
                  <a:pos x="39" y="0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0" y="34"/>
                </a:cxn>
                <a:cxn ang="0">
                  <a:pos x="0" y="34"/>
                </a:cxn>
              </a:cxnLst>
              <a:rect l="txL" t="txT" r="txR" b="txB"/>
              <a:pathLst>
                <a:path w="49" h="40">
                  <a:moveTo>
                    <a:pt x="0" y="34"/>
                  </a:moveTo>
                  <a:lnTo>
                    <a:pt x="0" y="34"/>
                  </a:lnTo>
                  <a:lnTo>
                    <a:pt x="49" y="6"/>
                  </a:lnTo>
                  <a:lnTo>
                    <a:pt x="39" y="0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9" name="Freeform 100"/>
            <p:cNvSpPr/>
            <p:nvPr/>
          </p:nvSpPr>
          <p:spPr>
            <a:xfrm>
              <a:off x="2870" y="4235"/>
              <a:ext cx="50" cy="34"/>
            </a:xfrm>
            <a:custGeom>
              <a:avLst/>
              <a:gdLst>
                <a:gd name="txL" fmla="*/ 0 w 50"/>
                <a:gd name="txT" fmla="*/ 0 h 34"/>
                <a:gd name="txR" fmla="*/ 50 w 50"/>
                <a:gd name="txB" fmla="*/ 34 h 34"/>
              </a:gdLst>
              <a:ahLst/>
              <a:cxnLst>
                <a:cxn ang="0">
                  <a:pos x="10" y="0"/>
                </a:cxn>
                <a:cxn ang="0">
                  <a:pos x="10" y="6"/>
                </a:cxn>
                <a:cxn ang="0">
                  <a:pos x="50" y="34"/>
                </a:cxn>
                <a:cxn ang="0">
                  <a:pos x="50" y="34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6"/>
                </a:cxn>
                <a:cxn ang="0">
                  <a:pos x="10" y="0"/>
                </a:cxn>
              </a:cxnLst>
              <a:rect l="txL" t="txT" r="txR" b="txB"/>
              <a:pathLst>
                <a:path w="50" h="34">
                  <a:moveTo>
                    <a:pt x="10" y="0"/>
                  </a:moveTo>
                  <a:lnTo>
                    <a:pt x="10" y="6"/>
                  </a:lnTo>
                  <a:lnTo>
                    <a:pt x="50" y="34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0" name="Freeform 101"/>
            <p:cNvSpPr/>
            <p:nvPr/>
          </p:nvSpPr>
          <p:spPr>
            <a:xfrm>
              <a:off x="2900" y="4218"/>
              <a:ext cx="39" cy="34"/>
            </a:xfrm>
            <a:custGeom>
              <a:avLst/>
              <a:gdLst>
                <a:gd name="txL" fmla="*/ 0 w 39"/>
                <a:gd name="txT" fmla="*/ 0 h 34"/>
                <a:gd name="txR" fmla="*/ 39 w 39"/>
                <a:gd name="txB" fmla="*/ 34 h 34"/>
              </a:gdLst>
              <a:ahLst/>
              <a:cxnLst>
                <a:cxn ang="0">
                  <a:pos x="0" y="17"/>
                </a:cxn>
                <a:cxn ang="0">
                  <a:pos x="20" y="0"/>
                </a:cxn>
                <a:cxn ang="0">
                  <a:pos x="39" y="17"/>
                </a:cxn>
                <a:cxn ang="0">
                  <a:pos x="20" y="34"/>
                </a:cxn>
                <a:cxn ang="0">
                  <a:pos x="0" y="17"/>
                </a:cxn>
              </a:cxnLst>
              <a:rect l="txL" t="txT" r="txR" b="txB"/>
              <a:pathLst>
                <a:path w="39" h="34">
                  <a:moveTo>
                    <a:pt x="0" y="17"/>
                  </a:moveTo>
                  <a:lnTo>
                    <a:pt x="20" y="0"/>
                  </a:lnTo>
                  <a:lnTo>
                    <a:pt x="39" y="17"/>
                  </a:lnTo>
                  <a:lnTo>
                    <a:pt x="20" y="3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1" name="Freeform 102"/>
            <p:cNvSpPr/>
            <p:nvPr/>
          </p:nvSpPr>
          <p:spPr>
            <a:xfrm>
              <a:off x="2890" y="4213"/>
              <a:ext cx="30" cy="28"/>
            </a:xfrm>
            <a:custGeom>
              <a:avLst/>
              <a:gdLst>
                <a:gd name="txL" fmla="*/ 0 w 30"/>
                <a:gd name="txT" fmla="*/ 0 h 28"/>
                <a:gd name="txR" fmla="*/ 30 w 30"/>
                <a:gd name="txB" fmla="*/ 28 h 28"/>
              </a:gdLst>
              <a:ahLst/>
              <a:cxnLst>
                <a:cxn ang="0">
                  <a:pos x="30" y="5"/>
                </a:cxn>
                <a:cxn ang="0">
                  <a:pos x="30" y="5"/>
                </a:cxn>
                <a:cxn ang="0">
                  <a:pos x="0" y="22"/>
                </a:cxn>
                <a:cxn ang="0">
                  <a:pos x="10" y="28"/>
                </a:cxn>
                <a:cxn ang="0">
                  <a:pos x="30" y="11"/>
                </a:cxn>
                <a:cxn ang="0">
                  <a:pos x="30" y="11"/>
                </a:cxn>
                <a:cxn ang="0">
                  <a:pos x="30" y="5"/>
                </a:cxn>
                <a:cxn ang="0">
                  <a:pos x="30" y="0"/>
                </a:cxn>
                <a:cxn ang="0">
                  <a:pos x="30" y="5"/>
                </a:cxn>
                <a:cxn ang="0">
                  <a:pos x="30" y="5"/>
                </a:cxn>
              </a:cxnLst>
              <a:rect l="txL" t="txT" r="txR" b="txB"/>
              <a:pathLst>
                <a:path w="30" h="28">
                  <a:moveTo>
                    <a:pt x="30" y="5"/>
                  </a:moveTo>
                  <a:lnTo>
                    <a:pt x="30" y="5"/>
                  </a:lnTo>
                  <a:lnTo>
                    <a:pt x="0" y="22"/>
                  </a:lnTo>
                  <a:lnTo>
                    <a:pt x="10" y="28"/>
                  </a:lnTo>
                  <a:lnTo>
                    <a:pt x="30" y="11"/>
                  </a:lnTo>
                  <a:lnTo>
                    <a:pt x="30" y="5"/>
                  </a:lnTo>
                  <a:lnTo>
                    <a:pt x="30" y="0"/>
                  </a:lnTo>
                  <a:lnTo>
                    <a:pt x="3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2" name="Freeform 103"/>
            <p:cNvSpPr/>
            <p:nvPr/>
          </p:nvSpPr>
          <p:spPr>
            <a:xfrm>
              <a:off x="2920" y="4218"/>
              <a:ext cx="29" cy="23"/>
            </a:xfrm>
            <a:custGeom>
              <a:avLst/>
              <a:gdLst>
                <a:gd name="txL" fmla="*/ 0 w 29"/>
                <a:gd name="txT" fmla="*/ 0 h 23"/>
                <a:gd name="txR" fmla="*/ 29 w 29"/>
                <a:gd name="txB" fmla="*/ 23 h 23"/>
              </a:gdLst>
              <a:ahLst/>
              <a:cxnLst>
                <a:cxn ang="0">
                  <a:pos x="29" y="23"/>
                </a:cxn>
                <a:cxn ang="0">
                  <a:pos x="29" y="17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9" y="23"/>
                </a:cxn>
                <a:cxn ang="0">
                  <a:pos x="19" y="17"/>
                </a:cxn>
                <a:cxn ang="0">
                  <a:pos x="29" y="23"/>
                </a:cxn>
                <a:cxn ang="0">
                  <a:pos x="29" y="17"/>
                </a:cxn>
                <a:cxn ang="0">
                  <a:pos x="29" y="17"/>
                </a:cxn>
                <a:cxn ang="0">
                  <a:pos x="29" y="23"/>
                </a:cxn>
              </a:cxnLst>
              <a:rect l="txL" t="txT" r="txR" b="txB"/>
              <a:pathLst>
                <a:path w="29" h="23">
                  <a:moveTo>
                    <a:pt x="29" y="23"/>
                  </a:moveTo>
                  <a:lnTo>
                    <a:pt x="29" y="17"/>
                  </a:lnTo>
                  <a:lnTo>
                    <a:pt x="0" y="0"/>
                  </a:lnTo>
                  <a:lnTo>
                    <a:pt x="0" y="6"/>
                  </a:lnTo>
                  <a:lnTo>
                    <a:pt x="19" y="23"/>
                  </a:lnTo>
                  <a:lnTo>
                    <a:pt x="19" y="17"/>
                  </a:lnTo>
                  <a:lnTo>
                    <a:pt x="29" y="23"/>
                  </a:lnTo>
                  <a:lnTo>
                    <a:pt x="29" y="17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3" name="Freeform 104"/>
            <p:cNvSpPr/>
            <p:nvPr/>
          </p:nvSpPr>
          <p:spPr>
            <a:xfrm>
              <a:off x="2920" y="4235"/>
              <a:ext cx="29" cy="23"/>
            </a:xfrm>
            <a:custGeom>
              <a:avLst/>
              <a:gdLst>
                <a:gd name="txL" fmla="*/ 0 w 29"/>
                <a:gd name="txT" fmla="*/ 0 h 23"/>
                <a:gd name="txR" fmla="*/ 29 w 29"/>
                <a:gd name="txB" fmla="*/ 23 h 23"/>
              </a:gdLst>
              <a:ahLst/>
              <a:cxnLst>
                <a:cxn ang="0">
                  <a:pos x="0" y="23"/>
                </a:cxn>
                <a:cxn ang="0">
                  <a:pos x="0" y="23"/>
                </a:cxn>
                <a:cxn ang="0">
                  <a:pos x="29" y="6"/>
                </a:cxn>
                <a:cxn ang="0">
                  <a:pos x="19" y="0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3"/>
                </a:cxn>
              </a:cxnLst>
              <a:rect l="txL" t="txT" r="txR" b="txB"/>
              <a:pathLst>
                <a:path w="29" h="23">
                  <a:moveTo>
                    <a:pt x="0" y="23"/>
                  </a:moveTo>
                  <a:lnTo>
                    <a:pt x="0" y="23"/>
                  </a:lnTo>
                  <a:lnTo>
                    <a:pt x="29" y="6"/>
                  </a:lnTo>
                  <a:lnTo>
                    <a:pt x="19" y="0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4" name="Freeform 105"/>
            <p:cNvSpPr/>
            <p:nvPr/>
          </p:nvSpPr>
          <p:spPr>
            <a:xfrm>
              <a:off x="2890" y="4235"/>
              <a:ext cx="30" cy="23"/>
            </a:xfrm>
            <a:custGeom>
              <a:avLst/>
              <a:gdLst>
                <a:gd name="txL" fmla="*/ 0 w 30"/>
                <a:gd name="txT" fmla="*/ 0 h 23"/>
                <a:gd name="txR" fmla="*/ 30 w 30"/>
                <a:gd name="txB" fmla="*/ 23 h 23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30" y="23"/>
                </a:cxn>
                <a:cxn ang="0">
                  <a:pos x="30" y="17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30" h="23">
                  <a:moveTo>
                    <a:pt x="0" y="0"/>
                  </a:moveTo>
                  <a:lnTo>
                    <a:pt x="0" y="6"/>
                  </a:lnTo>
                  <a:lnTo>
                    <a:pt x="30" y="23"/>
                  </a:lnTo>
                  <a:lnTo>
                    <a:pt x="30" y="17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5" name="Freeform 106"/>
            <p:cNvSpPr/>
            <p:nvPr/>
          </p:nvSpPr>
          <p:spPr>
            <a:xfrm>
              <a:off x="4810" y="4196"/>
              <a:ext cx="425" cy="34"/>
            </a:xfrm>
            <a:custGeom>
              <a:avLst/>
              <a:gdLst>
                <a:gd name="txL" fmla="*/ 0 w 425"/>
                <a:gd name="txT" fmla="*/ 0 h 34"/>
                <a:gd name="txR" fmla="*/ 425 w 425"/>
                <a:gd name="txB" fmla="*/ 34 h 34"/>
              </a:gdLst>
              <a:ahLst/>
              <a:cxnLst>
                <a:cxn ang="0">
                  <a:pos x="0" y="34"/>
                </a:cxn>
                <a:cxn ang="0">
                  <a:pos x="59" y="34"/>
                </a:cxn>
                <a:cxn ang="0">
                  <a:pos x="119" y="34"/>
                </a:cxn>
                <a:cxn ang="0">
                  <a:pos x="178" y="34"/>
                </a:cxn>
                <a:cxn ang="0">
                  <a:pos x="237" y="34"/>
                </a:cxn>
                <a:cxn ang="0">
                  <a:pos x="287" y="28"/>
                </a:cxn>
                <a:cxn ang="0">
                  <a:pos x="336" y="22"/>
                </a:cxn>
                <a:cxn ang="0">
                  <a:pos x="376" y="17"/>
                </a:cxn>
                <a:cxn ang="0">
                  <a:pos x="425" y="11"/>
                </a:cxn>
                <a:cxn ang="0">
                  <a:pos x="396" y="0"/>
                </a:cxn>
                <a:cxn ang="0">
                  <a:pos x="346" y="6"/>
                </a:cxn>
                <a:cxn ang="0">
                  <a:pos x="287" y="6"/>
                </a:cxn>
                <a:cxn ang="0">
                  <a:pos x="237" y="11"/>
                </a:cxn>
                <a:cxn ang="0">
                  <a:pos x="188" y="11"/>
                </a:cxn>
                <a:cxn ang="0">
                  <a:pos x="138" y="11"/>
                </a:cxn>
                <a:cxn ang="0">
                  <a:pos x="89" y="11"/>
                </a:cxn>
                <a:cxn ang="0">
                  <a:pos x="39" y="11"/>
                </a:cxn>
                <a:cxn ang="0">
                  <a:pos x="0" y="11"/>
                </a:cxn>
                <a:cxn ang="0">
                  <a:pos x="0" y="34"/>
                </a:cxn>
              </a:cxnLst>
              <a:rect l="txL" t="txT" r="txR" b="txB"/>
              <a:pathLst>
                <a:path w="425" h="34">
                  <a:moveTo>
                    <a:pt x="0" y="34"/>
                  </a:moveTo>
                  <a:lnTo>
                    <a:pt x="59" y="34"/>
                  </a:lnTo>
                  <a:lnTo>
                    <a:pt x="119" y="34"/>
                  </a:lnTo>
                  <a:lnTo>
                    <a:pt x="178" y="34"/>
                  </a:lnTo>
                  <a:lnTo>
                    <a:pt x="237" y="34"/>
                  </a:lnTo>
                  <a:lnTo>
                    <a:pt x="287" y="28"/>
                  </a:lnTo>
                  <a:lnTo>
                    <a:pt x="336" y="22"/>
                  </a:lnTo>
                  <a:lnTo>
                    <a:pt x="376" y="17"/>
                  </a:lnTo>
                  <a:lnTo>
                    <a:pt x="425" y="11"/>
                  </a:lnTo>
                  <a:lnTo>
                    <a:pt x="396" y="0"/>
                  </a:lnTo>
                  <a:lnTo>
                    <a:pt x="346" y="6"/>
                  </a:lnTo>
                  <a:lnTo>
                    <a:pt x="287" y="6"/>
                  </a:lnTo>
                  <a:lnTo>
                    <a:pt x="237" y="11"/>
                  </a:lnTo>
                  <a:lnTo>
                    <a:pt x="188" y="11"/>
                  </a:lnTo>
                  <a:lnTo>
                    <a:pt x="138" y="11"/>
                  </a:lnTo>
                  <a:lnTo>
                    <a:pt x="89" y="11"/>
                  </a:lnTo>
                  <a:lnTo>
                    <a:pt x="39" y="11"/>
                  </a:lnTo>
                  <a:lnTo>
                    <a:pt x="0" y="1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6" name="Freeform 107"/>
            <p:cNvSpPr/>
            <p:nvPr/>
          </p:nvSpPr>
          <p:spPr>
            <a:xfrm>
              <a:off x="5117" y="3818"/>
              <a:ext cx="475" cy="367"/>
            </a:xfrm>
            <a:custGeom>
              <a:avLst/>
              <a:gdLst>
                <a:gd name="txL" fmla="*/ 0 w 475"/>
                <a:gd name="txT" fmla="*/ 0 h 367"/>
                <a:gd name="txR" fmla="*/ 475 w 475"/>
                <a:gd name="txB" fmla="*/ 367 h 367"/>
              </a:gdLst>
              <a:ahLst/>
              <a:cxnLst>
                <a:cxn ang="0">
                  <a:pos x="217" y="355"/>
                </a:cxn>
                <a:cxn ang="0">
                  <a:pos x="326" y="310"/>
                </a:cxn>
                <a:cxn ang="0">
                  <a:pos x="405" y="243"/>
                </a:cxn>
                <a:cxn ang="0">
                  <a:pos x="465" y="169"/>
                </a:cxn>
                <a:cxn ang="0">
                  <a:pos x="465" y="96"/>
                </a:cxn>
                <a:cxn ang="0">
                  <a:pos x="415" y="45"/>
                </a:cxn>
                <a:cxn ang="0">
                  <a:pos x="346" y="11"/>
                </a:cxn>
                <a:cxn ang="0">
                  <a:pos x="277" y="0"/>
                </a:cxn>
                <a:cxn ang="0">
                  <a:pos x="178" y="6"/>
                </a:cxn>
                <a:cxn ang="0">
                  <a:pos x="89" y="28"/>
                </a:cxn>
                <a:cxn ang="0">
                  <a:pos x="29" y="68"/>
                </a:cxn>
                <a:cxn ang="0">
                  <a:pos x="0" y="107"/>
                </a:cxn>
                <a:cxn ang="0">
                  <a:pos x="10" y="141"/>
                </a:cxn>
                <a:cxn ang="0">
                  <a:pos x="49" y="175"/>
                </a:cxn>
                <a:cxn ang="0">
                  <a:pos x="128" y="203"/>
                </a:cxn>
                <a:cxn ang="0">
                  <a:pos x="247" y="231"/>
                </a:cxn>
                <a:cxn ang="0">
                  <a:pos x="336" y="237"/>
                </a:cxn>
                <a:cxn ang="0">
                  <a:pos x="267" y="214"/>
                </a:cxn>
                <a:cxn ang="0">
                  <a:pos x="178" y="192"/>
                </a:cxn>
                <a:cxn ang="0">
                  <a:pos x="109" y="164"/>
                </a:cxn>
                <a:cxn ang="0">
                  <a:pos x="69" y="135"/>
                </a:cxn>
                <a:cxn ang="0">
                  <a:pos x="59" y="96"/>
                </a:cxn>
                <a:cxn ang="0">
                  <a:pos x="89" y="56"/>
                </a:cxn>
                <a:cxn ang="0">
                  <a:pos x="138" y="28"/>
                </a:cxn>
                <a:cxn ang="0">
                  <a:pos x="217" y="17"/>
                </a:cxn>
                <a:cxn ang="0">
                  <a:pos x="297" y="28"/>
                </a:cxn>
                <a:cxn ang="0">
                  <a:pos x="356" y="62"/>
                </a:cxn>
                <a:cxn ang="0">
                  <a:pos x="386" y="102"/>
                </a:cxn>
                <a:cxn ang="0">
                  <a:pos x="405" y="141"/>
                </a:cxn>
                <a:cxn ang="0">
                  <a:pos x="376" y="214"/>
                </a:cxn>
                <a:cxn ang="0">
                  <a:pos x="316" y="271"/>
                </a:cxn>
                <a:cxn ang="0">
                  <a:pos x="237" y="322"/>
                </a:cxn>
                <a:cxn ang="0">
                  <a:pos x="138" y="361"/>
                </a:cxn>
              </a:cxnLst>
              <a:rect l="txL" t="txT" r="txR" b="txB"/>
              <a:pathLst>
                <a:path w="475" h="367">
                  <a:moveTo>
                    <a:pt x="158" y="367"/>
                  </a:moveTo>
                  <a:lnTo>
                    <a:pt x="217" y="355"/>
                  </a:lnTo>
                  <a:lnTo>
                    <a:pt x="277" y="333"/>
                  </a:lnTo>
                  <a:lnTo>
                    <a:pt x="326" y="310"/>
                  </a:lnTo>
                  <a:lnTo>
                    <a:pt x="366" y="276"/>
                  </a:lnTo>
                  <a:lnTo>
                    <a:pt x="405" y="243"/>
                  </a:lnTo>
                  <a:lnTo>
                    <a:pt x="435" y="209"/>
                  </a:lnTo>
                  <a:lnTo>
                    <a:pt x="465" y="169"/>
                  </a:lnTo>
                  <a:lnTo>
                    <a:pt x="475" y="130"/>
                  </a:lnTo>
                  <a:lnTo>
                    <a:pt x="465" y="96"/>
                  </a:lnTo>
                  <a:lnTo>
                    <a:pt x="445" y="68"/>
                  </a:lnTo>
                  <a:lnTo>
                    <a:pt x="415" y="45"/>
                  </a:lnTo>
                  <a:lnTo>
                    <a:pt x="386" y="28"/>
                  </a:lnTo>
                  <a:lnTo>
                    <a:pt x="346" y="11"/>
                  </a:lnTo>
                  <a:lnTo>
                    <a:pt x="316" y="6"/>
                  </a:lnTo>
                  <a:lnTo>
                    <a:pt x="277" y="0"/>
                  </a:lnTo>
                  <a:lnTo>
                    <a:pt x="237" y="0"/>
                  </a:lnTo>
                  <a:lnTo>
                    <a:pt x="178" y="6"/>
                  </a:lnTo>
                  <a:lnTo>
                    <a:pt x="128" y="17"/>
                  </a:lnTo>
                  <a:lnTo>
                    <a:pt x="89" y="28"/>
                  </a:lnTo>
                  <a:lnTo>
                    <a:pt x="49" y="51"/>
                  </a:lnTo>
                  <a:lnTo>
                    <a:pt x="29" y="68"/>
                  </a:lnTo>
                  <a:lnTo>
                    <a:pt x="10" y="90"/>
                  </a:lnTo>
                  <a:lnTo>
                    <a:pt x="0" y="107"/>
                  </a:lnTo>
                  <a:lnTo>
                    <a:pt x="0" y="124"/>
                  </a:lnTo>
                  <a:lnTo>
                    <a:pt x="10" y="141"/>
                  </a:lnTo>
                  <a:lnTo>
                    <a:pt x="19" y="158"/>
                  </a:lnTo>
                  <a:lnTo>
                    <a:pt x="49" y="175"/>
                  </a:lnTo>
                  <a:lnTo>
                    <a:pt x="79" y="186"/>
                  </a:lnTo>
                  <a:lnTo>
                    <a:pt x="128" y="203"/>
                  </a:lnTo>
                  <a:lnTo>
                    <a:pt x="178" y="220"/>
                  </a:lnTo>
                  <a:lnTo>
                    <a:pt x="247" y="231"/>
                  </a:lnTo>
                  <a:lnTo>
                    <a:pt x="326" y="254"/>
                  </a:lnTo>
                  <a:lnTo>
                    <a:pt x="336" y="237"/>
                  </a:lnTo>
                  <a:lnTo>
                    <a:pt x="307" y="226"/>
                  </a:lnTo>
                  <a:lnTo>
                    <a:pt x="267" y="214"/>
                  </a:lnTo>
                  <a:lnTo>
                    <a:pt x="217" y="203"/>
                  </a:lnTo>
                  <a:lnTo>
                    <a:pt x="178" y="192"/>
                  </a:lnTo>
                  <a:lnTo>
                    <a:pt x="148" y="175"/>
                  </a:lnTo>
                  <a:lnTo>
                    <a:pt x="109" y="164"/>
                  </a:lnTo>
                  <a:lnTo>
                    <a:pt x="89" y="147"/>
                  </a:lnTo>
                  <a:lnTo>
                    <a:pt x="69" y="135"/>
                  </a:lnTo>
                  <a:lnTo>
                    <a:pt x="59" y="113"/>
                  </a:lnTo>
                  <a:lnTo>
                    <a:pt x="59" y="96"/>
                  </a:lnTo>
                  <a:lnTo>
                    <a:pt x="69" y="73"/>
                  </a:lnTo>
                  <a:lnTo>
                    <a:pt x="89" y="56"/>
                  </a:lnTo>
                  <a:lnTo>
                    <a:pt x="109" y="40"/>
                  </a:lnTo>
                  <a:lnTo>
                    <a:pt x="138" y="28"/>
                  </a:lnTo>
                  <a:lnTo>
                    <a:pt x="178" y="23"/>
                  </a:lnTo>
                  <a:lnTo>
                    <a:pt x="217" y="17"/>
                  </a:lnTo>
                  <a:lnTo>
                    <a:pt x="257" y="23"/>
                  </a:lnTo>
                  <a:lnTo>
                    <a:pt x="297" y="28"/>
                  </a:lnTo>
                  <a:lnTo>
                    <a:pt x="326" y="45"/>
                  </a:lnTo>
                  <a:lnTo>
                    <a:pt x="356" y="62"/>
                  </a:lnTo>
                  <a:lnTo>
                    <a:pt x="376" y="79"/>
                  </a:lnTo>
                  <a:lnTo>
                    <a:pt x="386" y="102"/>
                  </a:lnTo>
                  <a:lnTo>
                    <a:pt x="396" y="124"/>
                  </a:lnTo>
                  <a:lnTo>
                    <a:pt x="405" y="141"/>
                  </a:lnTo>
                  <a:lnTo>
                    <a:pt x="386" y="181"/>
                  </a:lnTo>
                  <a:lnTo>
                    <a:pt x="376" y="214"/>
                  </a:lnTo>
                  <a:lnTo>
                    <a:pt x="346" y="243"/>
                  </a:lnTo>
                  <a:lnTo>
                    <a:pt x="316" y="271"/>
                  </a:lnTo>
                  <a:lnTo>
                    <a:pt x="287" y="299"/>
                  </a:lnTo>
                  <a:lnTo>
                    <a:pt x="237" y="322"/>
                  </a:lnTo>
                  <a:lnTo>
                    <a:pt x="188" y="344"/>
                  </a:lnTo>
                  <a:lnTo>
                    <a:pt x="138" y="361"/>
                  </a:lnTo>
                  <a:lnTo>
                    <a:pt x="158" y="36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7" name="Freeform 108"/>
            <p:cNvSpPr/>
            <p:nvPr/>
          </p:nvSpPr>
          <p:spPr>
            <a:xfrm>
              <a:off x="4939" y="3564"/>
              <a:ext cx="801" cy="660"/>
            </a:xfrm>
            <a:custGeom>
              <a:avLst/>
              <a:gdLst>
                <a:gd name="txL" fmla="*/ 0 w 801"/>
                <a:gd name="txT" fmla="*/ 0 h 660"/>
                <a:gd name="txR" fmla="*/ 801 w 801"/>
                <a:gd name="txB" fmla="*/ 660 h 660"/>
              </a:gdLst>
              <a:ahLst/>
              <a:cxnLst>
                <a:cxn ang="0">
                  <a:pos x="583" y="519"/>
                </a:cxn>
                <a:cxn ang="0">
                  <a:pos x="593" y="513"/>
                </a:cxn>
                <a:cxn ang="0">
                  <a:pos x="702" y="542"/>
                </a:cxn>
                <a:cxn ang="0">
                  <a:pos x="791" y="587"/>
                </a:cxn>
                <a:cxn ang="0">
                  <a:pos x="722" y="643"/>
                </a:cxn>
                <a:cxn ang="0">
                  <a:pos x="554" y="660"/>
                </a:cxn>
                <a:cxn ang="0">
                  <a:pos x="237" y="621"/>
                </a:cxn>
                <a:cxn ang="0">
                  <a:pos x="19" y="446"/>
                </a:cxn>
                <a:cxn ang="0">
                  <a:pos x="69" y="265"/>
                </a:cxn>
                <a:cxn ang="0">
                  <a:pos x="316" y="169"/>
                </a:cxn>
                <a:cxn ang="0">
                  <a:pos x="504" y="175"/>
                </a:cxn>
                <a:cxn ang="0">
                  <a:pos x="613" y="192"/>
                </a:cxn>
                <a:cxn ang="0">
                  <a:pos x="663" y="203"/>
                </a:cxn>
                <a:cxn ang="0">
                  <a:pos x="673" y="192"/>
                </a:cxn>
                <a:cxn ang="0">
                  <a:pos x="613" y="158"/>
                </a:cxn>
                <a:cxn ang="0">
                  <a:pos x="564" y="113"/>
                </a:cxn>
                <a:cxn ang="0">
                  <a:pos x="564" y="79"/>
                </a:cxn>
                <a:cxn ang="0">
                  <a:pos x="593" y="62"/>
                </a:cxn>
                <a:cxn ang="0">
                  <a:pos x="633" y="62"/>
                </a:cxn>
                <a:cxn ang="0">
                  <a:pos x="663" y="68"/>
                </a:cxn>
                <a:cxn ang="0">
                  <a:pos x="682" y="68"/>
                </a:cxn>
                <a:cxn ang="0">
                  <a:pos x="682" y="62"/>
                </a:cxn>
                <a:cxn ang="0">
                  <a:pos x="682" y="34"/>
                </a:cxn>
                <a:cxn ang="0">
                  <a:pos x="682" y="6"/>
                </a:cxn>
                <a:cxn ang="0">
                  <a:pos x="702" y="0"/>
                </a:cxn>
                <a:cxn ang="0">
                  <a:pos x="722" y="0"/>
                </a:cxn>
                <a:cxn ang="0">
                  <a:pos x="722" y="28"/>
                </a:cxn>
                <a:cxn ang="0">
                  <a:pos x="722" y="62"/>
                </a:cxn>
                <a:cxn ang="0">
                  <a:pos x="712" y="85"/>
                </a:cxn>
                <a:cxn ang="0">
                  <a:pos x="702" y="91"/>
                </a:cxn>
                <a:cxn ang="0">
                  <a:pos x="673" y="85"/>
                </a:cxn>
                <a:cxn ang="0">
                  <a:pos x="653" y="79"/>
                </a:cxn>
                <a:cxn ang="0">
                  <a:pos x="613" y="79"/>
                </a:cxn>
                <a:cxn ang="0">
                  <a:pos x="613" y="96"/>
                </a:cxn>
                <a:cxn ang="0">
                  <a:pos x="673" y="136"/>
                </a:cxn>
                <a:cxn ang="0">
                  <a:pos x="732" y="181"/>
                </a:cxn>
                <a:cxn ang="0">
                  <a:pos x="712" y="215"/>
                </a:cxn>
                <a:cxn ang="0">
                  <a:pos x="663" y="220"/>
                </a:cxn>
                <a:cxn ang="0">
                  <a:pos x="534" y="192"/>
                </a:cxn>
                <a:cxn ang="0">
                  <a:pos x="386" y="186"/>
                </a:cxn>
                <a:cxn ang="0">
                  <a:pos x="197" y="237"/>
                </a:cxn>
                <a:cxn ang="0">
                  <a:pos x="99" y="350"/>
                </a:cxn>
                <a:cxn ang="0">
                  <a:pos x="148" y="519"/>
                </a:cxn>
                <a:cxn ang="0">
                  <a:pos x="415" y="638"/>
                </a:cxn>
                <a:cxn ang="0">
                  <a:pos x="633" y="632"/>
                </a:cxn>
                <a:cxn ang="0">
                  <a:pos x="702" y="598"/>
                </a:cxn>
                <a:cxn ang="0">
                  <a:pos x="682" y="564"/>
                </a:cxn>
                <a:cxn ang="0">
                  <a:pos x="603" y="536"/>
                </a:cxn>
              </a:cxnLst>
              <a:rect l="txL" t="txT" r="txR" b="txB"/>
              <a:pathLst>
                <a:path w="801" h="660">
                  <a:moveTo>
                    <a:pt x="574" y="525"/>
                  </a:moveTo>
                  <a:lnTo>
                    <a:pt x="583" y="525"/>
                  </a:lnTo>
                  <a:lnTo>
                    <a:pt x="583" y="519"/>
                  </a:lnTo>
                  <a:lnTo>
                    <a:pt x="593" y="513"/>
                  </a:lnTo>
                  <a:lnTo>
                    <a:pt x="633" y="519"/>
                  </a:lnTo>
                  <a:lnTo>
                    <a:pt x="663" y="530"/>
                  </a:lnTo>
                  <a:lnTo>
                    <a:pt x="702" y="542"/>
                  </a:lnTo>
                  <a:lnTo>
                    <a:pt x="732" y="547"/>
                  </a:lnTo>
                  <a:lnTo>
                    <a:pt x="762" y="559"/>
                  </a:lnTo>
                  <a:lnTo>
                    <a:pt x="781" y="570"/>
                  </a:lnTo>
                  <a:lnTo>
                    <a:pt x="791" y="587"/>
                  </a:lnTo>
                  <a:lnTo>
                    <a:pt x="801" y="598"/>
                  </a:lnTo>
                  <a:lnTo>
                    <a:pt x="781" y="615"/>
                  </a:lnTo>
                  <a:lnTo>
                    <a:pt x="762" y="632"/>
                  </a:lnTo>
                  <a:lnTo>
                    <a:pt x="722" y="643"/>
                  </a:lnTo>
                  <a:lnTo>
                    <a:pt x="682" y="654"/>
                  </a:lnTo>
                  <a:lnTo>
                    <a:pt x="643" y="660"/>
                  </a:lnTo>
                  <a:lnTo>
                    <a:pt x="603" y="660"/>
                  </a:lnTo>
                  <a:lnTo>
                    <a:pt x="554" y="660"/>
                  </a:lnTo>
                  <a:lnTo>
                    <a:pt x="514" y="660"/>
                  </a:lnTo>
                  <a:lnTo>
                    <a:pt x="425" y="654"/>
                  </a:lnTo>
                  <a:lnTo>
                    <a:pt x="326" y="643"/>
                  </a:lnTo>
                  <a:lnTo>
                    <a:pt x="237" y="621"/>
                  </a:lnTo>
                  <a:lnTo>
                    <a:pt x="168" y="587"/>
                  </a:lnTo>
                  <a:lnTo>
                    <a:pt x="99" y="547"/>
                  </a:lnTo>
                  <a:lnTo>
                    <a:pt x="49" y="502"/>
                  </a:lnTo>
                  <a:lnTo>
                    <a:pt x="19" y="446"/>
                  </a:lnTo>
                  <a:lnTo>
                    <a:pt x="0" y="384"/>
                  </a:lnTo>
                  <a:lnTo>
                    <a:pt x="9" y="344"/>
                  </a:lnTo>
                  <a:lnTo>
                    <a:pt x="29" y="305"/>
                  </a:lnTo>
                  <a:lnTo>
                    <a:pt x="69" y="265"/>
                  </a:lnTo>
                  <a:lnTo>
                    <a:pt x="118" y="232"/>
                  </a:lnTo>
                  <a:lnTo>
                    <a:pt x="178" y="209"/>
                  </a:lnTo>
                  <a:lnTo>
                    <a:pt x="237" y="186"/>
                  </a:lnTo>
                  <a:lnTo>
                    <a:pt x="316" y="169"/>
                  </a:lnTo>
                  <a:lnTo>
                    <a:pt x="395" y="169"/>
                  </a:lnTo>
                  <a:lnTo>
                    <a:pt x="435" y="169"/>
                  </a:lnTo>
                  <a:lnTo>
                    <a:pt x="475" y="169"/>
                  </a:lnTo>
                  <a:lnTo>
                    <a:pt x="504" y="175"/>
                  </a:lnTo>
                  <a:lnTo>
                    <a:pt x="534" y="181"/>
                  </a:lnTo>
                  <a:lnTo>
                    <a:pt x="554" y="181"/>
                  </a:lnTo>
                  <a:lnTo>
                    <a:pt x="583" y="186"/>
                  </a:lnTo>
                  <a:lnTo>
                    <a:pt x="613" y="192"/>
                  </a:lnTo>
                  <a:lnTo>
                    <a:pt x="653" y="203"/>
                  </a:lnTo>
                  <a:lnTo>
                    <a:pt x="663" y="203"/>
                  </a:lnTo>
                  <a:lnTo>
                    <a:pt x="673" y="198"/>
                  </a:lnTo>
                  <a:lnTo>
                    <a:pt x="673" y="192"/>
                  </a:lnTo>
                  <a:lnTo>
                    <a:pt x="673" y="186"/>
                  </a:lnTo>
                  <a:lnTo>
                    <a:pt x="653" y="181"/>
                  </a:lnTo>
                  <a:lnTo>
                    <a:pt x="633" y="169"/>
                  </a:lnTo>
                  <a:lnTo>
                    <a:pt x="613" y="158"/>
                  </a:lnTo>
                  <a:lnTo>
                    <a:pt x="603" y="147"/>
                  </a:lnTo>
                  <a:lnTo>
                    <a:pt x="583" y="136"/>
                  </a:lnTo>
                  <a:lnTo>
                    <a:pt x="574" y="124"/>
                  </a:lnTo>
                  <a:lnTo>
                    <a:pt x="564" y="113"/>
                  </a:lnTo>
                  <a:lnTo>
                    <a:pt x="554" y="102"/>
                  </a:lnTo>
                  <a:lnTo>
                    <a:pt x="554" y="96"/>
                  </a:lnTo>
                  <a:lnTo>
                    <a:pt x="554" y="85"/>
                  </a:lnTo>
                  <a:lnTo>
                    <a:pt x="564" y="79"/>
                  </a:lnTo>
                  <a:lnTo>
                    <a:pt x="564" y="74"/>
                  </a:lnTo>
                  <a:lnTo>
                    <a:pt x="574" y="68"/>
                  </a:lnTo>
                  <a:lnTo>
                    <a:pt x="583" y="68"/>
                  </a:lnTo>
                  <a:lnTo>
                    <a:pt x="593" y="62"/>
                  </a:lnTo>
                  <a:lnTo>
                    <a:pt x="613" y="62"/>
                  </a:lnTo>
                  <a:lnTo>
                    <a:pt x="623" y="62"/>
                  </a:lnTo>
                  <a:lnTo>
                    <a:pt x="633" y="62"/>
                  </a:lnTo>
                  <a:lnTo>
                    <a:pt x="643" y="62"/>
                  </a:lnTo>
                  <a:lnTo>
                    <a:pt x="653" y="68"/>
                  </a:lnTo>
                  <a:lnTo>
                    <a:pt x="663" y="68"/>
                  </a:lnTo>
                  <a:lnTo>
                    <a:pt x="673" y="68"/>
                  </a:lnTo>
                  <a:lnTo>
                    <a:pt x="673" y="74"/>
                  </a:lnTo>
                  <a:lnTo>
                    <a:pt x="682" y="74"/>
                  </a:lnTo>
                  <a:lnTo>
                    <a:pt x="682" y="68"/>
                  </a:lnTo>
                  <a:lnTo>
                    <a:pt x="682" y="62"/>
                  </a:lnTo>
                  <a:lnTo>
                    <a:pt x="682" y="51"/>
                  </a:lnTo>
                  <a:lnTo>
                    <a:pt x="682" y="45"/>
                  </a:lnTo>
                  <a:lnTo>
                    <a:pt x="682" y="34"/>
                  </a:lnTo>
                  <a:lnTo>
                    <a:pt x="682" y="28"/>
                  </a:lnTo>
                  <a:lnTo>
                    <a:pt x="682" y="23"/>
                  </a:lnTo>
                  <a:lnTo>
                    <a:pt x="682" y="12"/>
                  </a:lnTo>
                  <a:lnTo>
                    <a:pt x="682" y="6"/>
                  </a:lnTo>
                  <a:lnTo>
                    <a:pt x="682" y="0"/>
                  </a:lnTo>
                  <a:lnTo>
                    <a:pt x="692" y="0"/>
                  </a:lnTo>
                  <a:lnTo>
                    <a:pt x="702" y="0"/>
                  </a:lnTo>
                  <a:lnTo>
                    <a:pt x="712" y="0"/>
                  </a:lnTo>
                  <a:lnTo>
                    <a:pt x="722" y="0"/>
                  </a:lnTo>
                  <a:lnTo>
                    <a:pt x="722" y="6"/>
                  </a:lnTo>
                  <a:lnTo>
                    <a:pt x="722" y="17"/>
                  </a:lnTo>
                  <a:lnTo>
                    <a:pt x="722" y="28"/>
                  </a:lnTo>
                  <a:lnTo>
                    <a:pt x="722" y="34"/>
                  </a:lnTo>
                  <a:lnTo>
                    <a:pt x="722" y="45"/>
                  </a:lnTo>
                  <a:lnTo>
                    <a:pt x="722" y="57"/>
                  </a:lnTo>
                  <a:lnTo>
                    <a:pt x="722" y="62"/>
                  </a:lnTo>
                  <a:lnTo>
                    <a:pt x="722" y="74"/>
                  </a:lnTo>
                  <a:lnTo>
                    <a:pt x="722" y="79"/>
                  </a:lnTo>
                  <a:lnTo>
                    <a:pt x="722" y="85"/>
                  </a:lnTo>
                  <a:lnTo>
                    <a:pt x="712" y="85"/>
                  </a:lnTo>
                  <a:lnTo>
                    <a:pt x="712" y="91"/>
                  </a:lnTo>
                  <a:lnTo>
                    <a:pt x="702" y="91"/>
                  </a:lnTo>
                  <a:lnTo>
                    <a:pt x="692" y="91"/>
                  </a:lnTo>
                  <a:lnTo>
                    <a:pt x="692" y="85"/>
                  </a:lnTo>
                  <a:lnTo>
                    <a:pt x="682" y="85"/>
                  </a:lnTo>
                  <a:lnTo>
                    <a:pt x="673" y="85"/>
                  </a:lnTo>
                  <a:lnTo>
                    <a:pt x="663" y="85"/>
                  </a:lnTo>
                  <a:lnTo>
                    <a:pt x="653" y="79"/>
                  </a:lnTo>
                  <a:lnTo>
                    <a:pt x="643" y="79"/>
                  </a:lnTo>
                  <a:lnTo>
                    <a:pt x="623" y="79"/>
                  </a:lnTo>
                  <a:lnTo>
                    <a:pt x="613" y="79"/>
                  </a:lnTo>
                  <a:lnTo>
                    <a:pt x="613" y="85"/>
                  </a:lnTo>
                  <a:lnTo>
                    <a:pt x="613" y="91"/>
                  </a:lnTo>
                  <a:lnTo>
                    <a:pt x="613" y="96"/>
                  </a:lnTo>
                  <a:lnTo>
                    <a:pt x="613" y="102"/>
                  </a:lnTo>
                  <a:lnTo>
                    <a:pt x="633" y="113"/>
                  </a:lnTo>
                  <a:lnTo>
                    <a:pt x="653" y="124"/>
                  </a:lnTo>
                  <a:lnTo>
                    <a:pt x="673" y="136"/>
                  </a:lnTo>
                  <a:lnTo>
                    <a:pt x="692" y="147"/>
                  </a:lnTo>
                  <a:lnTo>
                    <a:pt x="712" y="158"/>
                  </a:lnTo>
                  <a:lnTo>
                    <a:pt x="732" y="169"/>
                  </a:lnTo>
                  <a:lnTo>
                    <a:pt x="732" y="181"/>
                  </a:lnTo>
                  <a:lnTo>
                    <a:pt x="742" y="198"/>
                  </a:lnTo>
                  <a:lnTo>
                    <a:pt x="732" y="203"/>
                  </a:lnTo>
                  <a:lnTo>
                    <a:pt x="722" y="215"/>
                  </a:lnTo>
                  <a:lnTo>
                    <a:pt x="712" y="215"/>
                  </a:lnTo>
                  <a:lnTo>
                    <a:pt x="702" y="220"/>
                  </a:lnTo>
                  <a:lnTo>
                    <a:pt x="692" y="220"/>
                  </a:lnTo>
                  <a:lnTo>
                    <a:pt x="673" y="220"/>
                  </a:lnTo>
                  <a:lnTo>
                    <a:pt x="663" y="220"/>
                  </a:lnTo>
                  <a:lnTo>
                    <a:pt x="653" y="220"/>
                  </a:lnTo>
                  <a:lnTo>
                    <a:pt x="613" y="209"/>
                  </a:lnTo>
                  <a:lnTo>
                    <a:pt x="574" y="203"/>
                  </a:lnTo>
                  <a:lnTo>
                    <a:pt x="534" y="192"/>
                  </a:lnTo>
                  <a:lnTo>
                    <a:pt x="494" y="192"/>
                  </a:lnTo>
                  <a:lnTo>
                    <a:pt x="465" y="186"/>
                  </a:lnTo>
                  <a:lnTo>
                    <a:pt x="425" y="186"/>
                  </a:lnTo>
                  <a:lnTo>
                    <a:pt x="386" y="186"/>
                  </a:lnTo>
                  <a:lnTo>
                    <a:pt x="346" y="192"/>
                  </a:lnTo>
                  <a:lnTo>
                    <a:pt x="287" y="203"/>
                  </a:lnTo>
                  <a:lnTo>
                    <a:pt x="237" y="220"/>
                  </a:lnTo>
                  <a:lnTo>
                    <a:pt x="197" y="237"/>
                  </a:lnTo>
                  <a:lnTo>
                    <a:pt x="158" y="265"/>
                  </a:lnTo>
                  <a:lnTo>
                    <a:pt x="128" y="294"/>
                  </a:lnTo>
                  <a:lnTo>
                    <a:pt x="108" y="322"/>
                  </a:lnTo>
                  <a:lnTo>
                    <a:pt x="99" y="350"/>
                  </a:lnTo>
                  <a:lnTo>
                    <a:pt x="89" y="384"/>
                  </a:lnTo>
                  <a:lnTo>
                    <a:pt x="89" y="429"/>
                  </a:lnTo>
                  <a:lnTo>
                    <a:pt x="108" y="474"/>
                  </a:lnTo>
                  <a:lnTo>
                    <a:pt x="148" y="519"/>
                  </a:lnTo>
                  <a:lnTo>
                    <a:pt x="188" y="559"/>
                  </a:lnTo>
                  <a:lnTo>
                    <a:pt x="247" y="592"/>
                  </a:lnTo>
                  <a:lnTo>
                    <a:pt x="326" y="621"/>
                  </a:lnTo>
                  <a:lnTo>
                    <a:pt x="415" y="638"/>
                  </a:lnTo>
                  <a:lnTo>
                    <a:pt x="524" y="649"/>
                  </a:lnTo>
                  <a:lnTo>
                    <a:pt x="564" y="643"/>
                  </a:lnTo>
                  <a:lnTo>
                    <a:pt x="603" y="638"/>
                  </a:lnTo>
                  <a:lnTo>
                    <a:pt x="633" y="632"/>
                  </a:lnTo>
                  <a:lnTo>
                    <a:pt x="663" y="626"/>
                  </a:lnTo>
                  <a:lnTo>
                    <a:pt x="673" y="621"/>
                  </a:lnTo>
                  <a:lnTo>
                    <a:pt x="692" y="609"/>
                  </a:lnTo>
                  <a:lnTo>
                    <a:pt x="702" y="598"/>
                  </a:lnTo>
                  <a:lnTo>
                    <a:pt x="702" y="592"/>
                  </a:lnTo>
                  <a:lnTo>
                    <a:pt x="702" y="581"/>
                  </a:lnTo>
                  <a:lnTo>
                    <a:pt x="692" y="570"/>
                  </a:lnTo>
                  <a:lnTo>
                    <a:pt x="682" y="564"/>
                  </a:lnTo>
                  <a:lnTo>
                    <a:pt x="663" y="553"/>
                  </a:lnTo>
                  <a:lnTo>
                    <a:pt x="643" y="547"/>
                  </a:lnTo>
                  <a:lnTo>
                    <a:pt x="623" y="542"/>
                  </a:lnTo>
                  <a:lnTo>
                    <a:pt x="603" y="536"/>
                  </a:lnTo>
                  <a:lnTo>
                    <a:pt x="574" y="52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8" name="Freeform 109"/>
            <p:cNvSpPr/>
            <p:nvPr/>
          </p:nvSpPr>
          <p:spPr>
            <a:xfrm>
              <a:off x="4810" y="73"/>
              <a:ext cx="425" cy="40"/>
            </a:xfrm>
            <a:custGeom>
              <a:avLst/>
              <a:gdLst>
                <a:gd name="txL" fmla="*/ 0 w 425"/>
                <a:gd name="txT" fmla="*/ 0 h 40"/>
                <a:gd name="txR" fmla="*/ 425 w 425"/>
                <a:gd name="txB" fmla="*/ 40 h 40"/>
              </a:gdLst>
              <a:ahLst/>
              <a:cxnLst>
                <a:cxn ang="0">
                  <a:pos x="0" y="0"/>
                </a:cxn>
                <a:cxn ang="0">
                  <a:pos x="59" y="0"/>
                </a:cxn>
                <a:cxn ang="0">
                  <a:pos x="119" y="0"/>
                </a:cxn>
                <a:cxn ang="0">
                  <a:pos x="178" y="0"/>
                </a:cxn>
                <a:cxn ang="0">
                  <a:pos x="237" y="6"/>
                </a:cxn>
                <a:cxn ang="0">
                  <a:pos x="287" y="6"/>
                </a:cxn>
                <a:cxn ang="0">
                  <a:pos x="336" y="12"/>
                </a:cxn>
                <a:cxn ang="0">
                  <a:pos x="376" y="17"/>
                </a:cxn>
                <a:cxn ang="0">
                  <a:pos x="425" y="29"/>
                </a:cxn>
                <a:cxn ang="0">
                  <a:pos x="396" y="40"/>
                </a:cxn>
                <a:cxn ang="0">
                  <a:pos x="346" y="34"/>
                </a:cxn>
                <a:cxn ang="0">
                  <a:pos x="287" y="34"/>
                </a:cxn>
                <a:cxn ang="0">
                  <a:pos x="237" y="29"/>
                </a:cxn>
                <a:cxn ang="0">
                  <a:pos x="188" y="29"/>
                </a:cxn>
                <a:cxn ang="0">
                  <a:pos x="138" y="29"/>
                </a:cxn>
                <a:cxn ang="0">
                  <a:pos x="89" y="29"/>
                </a:cxn>
                <a:cxn ang="0">
                  <a:pos x="39" y="29"/>
                </a:cxn>
                <a:cxn ang="0">
                  <a:pos x="0" y="29"/>
                </a:cxn>
                <a:cxn ang="0">
                  <a:pos x="0" y="0"/>
                </a:cxn>
              </a:cxnLst>
              <a:rect l="txL" t="txT" r="txR" b="txB"/>
              <a:pathLst>
                <a:path w="425" h="40">
                  <a:moveTo>
                    <a:pt x="0" y="0"/>
                  </a:moveTo>
                  <a:lnTo>
                    <a:pt x="59" y="0"/>
                  </a:lnTo>
                  <a:lnTo>
                    <a:pt x="119" y="0"/>
                  </a:lnTo>
                  <a:lnTo>
                    <a:pt x="178" y="0"/>
                  </a:lnTo>
                  <a:lnTo>
                    <a:pt x="237" y="6"/>
                  </a:lnTo>
                  <a:lnTo>
                    <a:pt x="287" y="6"/>
                  </a:lnTo>
                  <a:lnTo>
                    <a:pt x="336" y="12"/>
                  </a:lnTo>
                  <a:lnTo>
                    <a:pt x="376" y="17"/>
                  </a:lnTo>
                  <a:lnTo>
                    <a:pt x="425" y="29"/>
                  </a:lnTo>
                  <a:lnTo>
                    <a:pt x="396" y="40"/>
                  </a:lnTo>
                  <a:lnTo>
                    <a:pt x="346" y="34"/>
                  </a:lnTo>
                  <a:lnTo>
                    <a:pt x="287" y="34"/>
                  </a:lnTo>
                  <a:lnTo>
                    <a:pt x="237" y="29"/>
                  </a:lnTo>
                  <a:lnTo>
                    <a:pt x="188" y="29"/>
                  </a:lnTo>
                  <a:lnTo>
                    <a:pt x="138" y="29"/>
                  </a:lnTo>
                  <a:lnTo>
                    <a:pt x="89" y="29"/>
                  </a:lnTo>
                  <a:lnTo>
                    <a:pt x="39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9" name="Freeform 110"/>
            <p:cNvSpPr/>
            <p:nvPr/>
          </p:nvSpPr>
          <p:spPr>
            <a:xfrm>
              <a:off x="5117" y="118"/>
              <a:ext cx="475" cy="373"/>
            </a:xfrm>
            <a:custGeom>
              <a:avLst/>
              <a:gdLst>
                <a:gd name="txL" fmla="*/ 0 w 475"/>
                <a:gd name="txT" fmla="*/ 0 h 373"/>
                <a:gd name="txR" fmla="*/ 475 w 475"/>
                <a:gd name="txB" fmla="*/ 373 h 373"/>
              </a:gdLst>
              <a:ahLst/>
              <a:cxnLst>
                <a:cxn ang="0">
                  <a:pos x="217" y="17"/>
                </a:cxn>
                <a:cxn ang="0">
                  <a:pos x="326" y="62"/>
                </a:cxn>
                <a:cxn ang="0">
                  <a:pos x="405" y="125"/>
                </a:cxn>
                <a:cxn ang="0">
                  <a:pos x="465" y="203"/>
                </a:cxn>
                <a:cxn ang="0">
                  <a:pos x="465" y="277"/>
                </a:cxn>
                <a:cxn ang="0">
                  <a:pos x="425" y="328"/>
                </a:cxn>
                <a:cxn ang="0">
                  <a:pos x="356" y="356"/>
                </a:cxn>
                <a:cxn ang="0">
                  <a:pos x="277" y="373"/>
                </a:cxn>
                <a:cxn ang="0">
                  <a:pos x="178" y="367"/>
                </a:cxn>
                <a:cxn ang="0">
                  <a:pos x="89" y="339"/>
                </a:cxn>
                <a:cxn ang="0">
                  <a:pos x="29" y="299"/>
                </a:cxn>
                <a:cxn ang="0">
                  <a:pos x="10" y="265"/>
                </a:cxn>
                <a:cxn ang="0">
                  <a:pos x="10" y="232"/>
                </a:cxn>
                <a:cxn ang="0">
                  <a:pos x="49" y="198"/>
                </a:cxn>
                <a:cxn ang="0">
                  <a:pos x="128" y="170"/>
                </a:cxn>
                <a:cxn ang="0">
                  <a:pos x="247" y="136"/>
                </a:cxn>
                <a:cxn ang="0">
                  <a:pos x="336" y="136"/>
                </a:cxn>
                <a:cxn ang="0">
                  <a:pos x="267" y="158"/>
                </a:cxn>
                <a:cxn ang="0">
                  <a:pos x="178" y="181"/>
                </a:cxn>
                <a:cxn ang="0">
                  <a:pos x="109" y="209"/>
                </a:cxn>
                <a:cxn ang="0">
                  <a:pos x="69" y="237"/>
                </a:cxn>
                <a:cxn ang="0">
                  <a:pos x="59" y="277"/>
                </a:cxn>
                <a:cxn ang="0">
                  <a:pos x="89" y="311"/>
                </a:cxn>
                <a:cxn ang="0">
                  <a:pos x="138" y="339"/>
                </a:cxn>
                <a:cxn ang="0">
                  <a:pos x="217" y="350"/>
                </a:cxn>
                <a:cxn ang="0">
                  <a:pos x="297" y="339"/>
                </a:cxn>
                <a:cxn ang="0">
                  <a:pos x="356" y="311"/>
                </a:cxn>
                <a:cxn ang="0">
                  <a:pos x="396" y="271"/>
                </a:cxn>
                <a:cxn ang="0">
                  <a:pos x="405" y="226"/>
                </a:cxn>
                <a:cxn ang="0">
                  <a:pos x="376" y="158"/>
                </a:cxn>
                <a:cxn ang="0">
                  <a:pos x="316" y="96"/>
                </a:cxn>
                <a:cxn ang="0">
                  <a:pos x="237" y="51"/>
                </a:cxn>
                <a:cxn ang="0">
                  <a:pos x="138" y="12"/>
                </a:cxn>
              </a:cxnLst>
              <a:rect l="txL" t="txT" r="txR" b="txB"/>
              <a:pathLst>
                <a:path w="475" h="373">
                  <a:moveTo>
                    <a:pt x="158" y="0"/>
                  </a:moveTo>
                  <a:lnTo>
                    <a:pt x="217" y="17"/>
                  </a:lnTo>
                  <a:lnTo>
                    <a:pt x="277" y="34"/>
                  </a:lnTo>
                  <a:lnTo>
                    <a:pt x="326" y="62"/>
                  </a:lnTo>
                  <a:lnTo>
                    <a:pt x="366" y="91"/>
                  </a:lnTo>
                  <a:lnTo>
                    <a:pt x="405" y="125"/>
                  </a:lnTo>
                  <a:lnTo>
                    <a:pt x="435" y="164"/>
                  </a:lnTo>
                  <a:lnTo>
                    <a:pt x="465" y="203"/>
                  </a:lnTo>
                  <a:lnTo>
                    <a:pt x="475" y="243"/>
                  </a:lnTo>
                  <a:lnTo>
                    <a:pt x="465" y="277"/>
                  </a:lnTo>
                  <a:lnTo>
                    <a:pt x="445" y="305"/>
                  </a:lnTo>
                  <a:lnTo>
                    <a:pt x="425" y="328"/>
                  </a:lnTo>
                  <a:lnTo>
                    <a:pt x="386" y="344"/>
                  </a:lnTo>
                  <a:lnTo>
                    <a:pt x="356" y="356"/>
                  </a:lnTo>
                  <a:lnTo>
                    <a:pt x="316" y="367"/>
                  </a:lnTo>
                  <a:lnTo>
                    <a:pt x="277" y="373"/>
                  </a:lnTo>
                  <a:lnTo>
                    <a:pt x="237" y="373"/>
                  </a:lnTo>
                  <a:lnTo>
                    <a:pt x="178" y="367"/>
                  </a:lnTo>
                  <a:lnTo>
                    <a:pt x="128" y="356"/>
                  </a:lnTo>
                  <a:lnTo>
                    <a:pt x="89" y="339"/>
                  </a:lnTo>
                  <a:lnTo>
                    <a:pt x="49" y="322"/>
                  </a:lnTo>
                  <a:lnTo>
                    <a:pt x="29" y="299"/>
                  </a:lnTo>
                  <a:lnTo>
                    <a:pt x="10" y="282"/>
                  </a:lnTo>
                  <a:lnTo>
                    <a:pt x="10" y="265"/>
                  </a:lnTo>
                  <a:lnTo>
                    <a:pt x="0" y="249"/>
                  </a:lnTo>
                  <a:lnTo>
                    <a:pt x="10" y="232"/>
                  </a:lnTo>
                  <a:lnTo>
                    <a:pt x="19" y="215"/>
                  </a:lnTo>
                  <a:lnTo>
                    <a:pt x="49" y="198"/>
                  </a:lnTo>
                  <a:lnTo>
                    <a:pt x="79" y="181"/>
                  </a:lnTo>
                  <a:lnTo>
                    <a:pt x="128" y="170"/>
                  </a:lnTo>
                  <a:lnTo>
                    <a:pt x="178" y="153"/>
                  </a:lnTo>
                  <a:lnTo>
                    <a:pt x="247" y="136"/>
                  </a:lnTo>
                  <a:lnTo>
                    <a:pt x="326" y="119"/>
                  </a:lnTo>
                  <a:lnTo>
                    <a:pt x="336" y="136"/>
                  </a:lnTo>
                  <a:lnTo>
                    <a:pt x="307" y="147"/>
                  </a:lnTo>
                  <a:lnTo>
                    <a:pt x="267" y="158"/>
                  </a:lnTo>
                  <a:lnTo>
                    <a:pt x="217" y="170"/>
                  </a:lnTo>
                  <a:lnTo>
                    <a:pt x="178" y="181"/>
                  </a:lnTo>
                  <a:lnTo>
                    <a:pt x="148" y="192"/>
                  </a:lnTo>
                  <a:lnTo>
                    <a:pt x="109" y="209"/>
                  </a:lnTo>
                  <a:lnTo>
                    <a:pt x="89" y="220"/>
                  </a:lnTo>
                  <a:lnTo>
                    <a:pt x="69" y="237"/>
                  </a:lnTo>
                  <a:lnTo>
                    <a:pt x="59" y="254"/>
                  </a:lnTo>
                  <a:lnTo>
                    <a:pt x="59" y="277"/>
                  </a:lnTo>
                  <a:lnTo>
                    <a:pt x="69" y="294"/>
                  </a:lnTo>
                  <a:lnTo>
                    <a:pt x="89" y="311"/>
                  </a:lnTo>
                  <a:lnTo>
                    <a:pt x="109" y="328"/>
                  </a:lnTo>
                  <a:lnTo>
                    <a:pt x="138" y="339"/>
                  </a:lnTo>
                  <a:lnTo>
                    <a:pt x="178" y="350"/>
                  </a:lnTo>
                  <a:lnTo>
                    <a:pt x="217" y="350"/>
                  </a:lnTo>
                  <a:lnTo>
                    <a:pt x="257" y="350"/>
                  </a:lnTo>
                  <a:lnTo>
                    <a:pt x="297" y="339"/>
                  </a:lnTo>
                  <a:lnTo>
                    <a:pt x="336" y="328"/>
                  </a:lnTo>
                  <a:lnTo>
                    <a:pt x="356" y="311"/>
                  </a:lnTo>
                  <a:lnTo>
                    <a:pt x="376" y="288"/>
                  </a:lnTo>
                  <a:lnTo>
                    <a:pt x="396" y="271"/>
                  </a:lnTo>
                  <a:lnTo>
                    <a:pt x="396" y="249"/>
                  </a:lnTo>
                  <a:lnTo>
                    <a:pt x="405" y="226"/>
                  </a:lnTo>
                  <a:lnTo>
                    <a:pt x="396" y="192"/>
                  </a:lnTo>
                  <a:lnTo>
                    <a:pt x="376" y="158"/>
                  </a:lnTo>
                  <a:lnTo>
                    <a:pt x="346" y="125"/>
                  </a:lnTo>
                  <a:lnTo>
                    <a:pt x="316" y="96"/>
                  </a:lnTo>
                  <a:lnTo>
                    <a:pt x="287" y="74"/>
                  </a:lnTo>
                  <a:lnTo>
                    <a:pt x="237" y="51"/>
                  </a:lnTo>
                  <a:lnTo>
                    <a:pt x="198" y="29"/>
                  </a:lnTo>
                  <a:lnTo>
                    <a:pt x="138" y="12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0" name="Freeform 111"/>
            <p:cNvSpPr/>
            <p:nvPr/>
          </p:nvSpPr>
          <p:spPr>
            <a:xfrm>
              <a:off x="4939" y="79"/>
              <a:ext cx="801" cy="665"/>
            </a:xfrm>
            <a:custGeom>
              <a:avLst/>
              <a:gdLst>
                <a:gd name="txL" fmla="*/ 0 w 801"/>
                <a:gd name="txT" fmla="*/ 0 h 665"/>
                <a:gd name="txR" fmla="*/ 801 w 801"/>
                <a:gd name="txB" fmla="*/ 665 h 665"/>
              </a:gdLst>
              <a:ahLst/>
              <a:cxnLst>
                <a:cxn ang="0">
                  <a:pos x="583" y="141"/>
                </a:cxn>
                <a:cxn ang="0">
                  <a:pos x="593" y="152"/>
                </a:cxn>
                <a:cxn ang="0">
                  <a:pos x="702" y="124"/>
                </a:cxn>
                <a:cxn ang="0">
                  <a:pos x="791" y="79"/>
                </a:cxn>
                <a:cxn ang="0">
                  <a:pos x="722" y="17"/>
                </a:cxn>
                <a:cxn ang="0">
                  <a:pos x="554" y="0"/>
                </a:cxn>
                <a:cxn ang="0">
                  <a:pos x="237" y="45"/>
                </a:cxn>
                <a:cxn ang="0">
                  <a:pos x="19" y="214"/>
                </a:cxn>
                <a:cxn ang="0">
                  <a:pos x="69" y="395"/>
                </a:cxn>
                <a:cxn ang="0">
                  <a:pos x="316" y="491"/>
                </a:cxn>
                <a:cxn ang="0">
                  <a:pos x="504" y="491"/>
                </a:cxn>
                <a:cxn ang="0">
                  <a:pos x="613" y="468"/>
                </a:cxn>
                <a:cxn ang="0">
                  <a:pos x="663" y="462"/>
                </a:cxn>
                <a:cxn ang="0">
                  <a:pos x="673" y="474"/>
                </a:cxn>
                <a:cxn ang="0">
                  <a:pos x="623" y="502"/>
                </a:cxn>
                <a:cxn ang="0">
                  <a:pos x="564" y="553"/>
                </a:cxn>
                <a:cxn ang="0">
                  <a:pos x="564" y="581"/>
                </a:cxn>
                <a:cxn ang="0">
                  <a:pos x="603" y="603"/>
                </a:cxn>
                <a:cxn ang="0">
                  <a:pos x="633" y="598"/>
                </a:cxn>
                <a:cxn ang="0">
                  <a:pos x="663" y="598"/>
                </a:cxn>
                <a:cxn ang="0">
                  <a:pos x="682" y="592"/>
                </a:cxn>
                <a:cxn ang="0">
                  <a:pos x="682" y="603"/>
                </a:cxn>
                <a:cxn ang="0">
                  <a:pos x="682" y="626"/>
                </a:cxn>
                <a:cxn ang="0">
                  <a:pos x="682" y="660"/>
                </a:cxn>
                <a:cxn ang="0">
                  <a:pos x="702" y="665"/>
                </a:cxn>
                <a:cxn ang="0">
                  <a:pos x="722" y="665"/>
                </a:cxn>
                <a:cxn ang="0">
                  <a:pos x="722" y="637"/>
                </a:cxn>
                <a:cxn ang="0">
                  <a:pos x="722" y="598"/>
                </a:cxn>
                <a:cxn ang="0">
                  <a:pos x="722" y="575"/>
                </a:cxn>
                <a:cxn ang="0">
                  <a:pos x="702" y="575"/>
                </a:cxn>
                <a:cxn ang="0">
                  <a:pos x="673" y="581"/>
                </a:cxn>
                <a:cxn ang="0">
                  <a:pos x="653" y="586"/>
                </a:cxn>
                <a:cxn ang="0">
                  <a:pos x="613" y="581"/>
                </a:cxn>
                <a:cxn ang="0">
                  <a:pos x="613" y="564"/>
                </a:cxn>
                <a:cxn ang="0">
                  <a:pos x="682" y="530"/>
                </a:cxn>
                <a:cxn ang="0">
                  <a:pos x="742" y="479"/>
                </a:cxn>
                <a:cxn ang="0">
                  <a:pos x="712" y="445"/>
                </a:cxn>
                <a:cxn ang="0">
                  <a:pos x="663" y="445"/>
                </a:cxn>
                <a:cxn ang="0">
                  <a:pos x="534" y="468"/>
                </a:cxn>
                <a:cxn ang="0">
                  <a:pos x="386" y="474"/>
                </a:cxn>
                <a:cxn ang="0">
                  <a:pos x="197" y="423"/>
                </a:cxn>
                <a:cxn ang="0">
                  <a:pos x="99" y="310"/>
                </a:cxn>
                <a:cxn ang="0">
                  <a:pos x="148" y="147"/>
                </a:cxn>
                <a:cxn ang="0">
                  <a:pos x="415" y="23"/>
                </a:cxn>
                <a:cxn ang="0">
                  <a:pos x="633" y="28"/>
                </a:cxn>
                <a:cxn ang="0">
                  <a:pos x="702" y="62"/>
                </a:cxn>
                <a:cxn ang="0">
                  <a:pos x="682" y="101"/>
                </a:cxn>
                <a:cxn ang="0">
                  <a:pos x="603" y="130"/>
                </a:cxn>
              </a:cxnLst>
              <a:rect l="txL" t="txT" r="txR" b="txB"/>
              <a:pathLst>
                <a:path w="801" h="665">
                  <a:moveTo>
                    <a:pt x="574" y="135"/>
                  </a:moveTo>
                  <a:lnTo>
                    <a:pt x="583" y="141"/>
                  </a:lnTo>
                  <a:lnTo>
                    <a:pt x="583" y="147"/>
                  </a:lnTo>
                  <a:lnTo>
                    <a:pt x="593" y="147"/>
                  </a:lnTo>
                  <a:lnTo>
                    <a:pt x="593" y="152"/>
                  </a:lnTo>
                  <a:lnTo>
                    <a:pt x="633" y="147"/>
                  </a:lnTo>
                  <a:lnTo>
                    <a:pt x="663" y="135"/>
                  </a:lnTo>
                  <a:lnTo>
                    <a:pt x="702" y="124"/>
                  </a:lnTo>
                  <a:lnTo>
                    <a:pt x="732" y="113"/>
                  </a:lnTo>
                  <a:lnTo>
                    <a:pt x="762" y="101"/>
                  </a:lnTo>
                  <a:lnTo>
                    <a:pt x="781" y="90"/>
                  </a:lnTo>
                  <a:lnTo>
                    <a:pt x="791" y="79"/>
                  </a:lnTo>
                  <a:lnTo>
                    <a:pt x="801" y="68"/>
                  </a:lnTo>
                  <a:lnTo>
                    <a:pt x="781" y="45"/>
                  </a:lnTo>
                  <a:lnTo>
                    <a:pt x="762" y="34"/>
                  </a:lnTo>
                  <a:lnTo>
                    <a:pt x="722" y="17"/>
                  </a:lnTo>
                  <a:lnTo>
                    <a:pt x="682" y="11"/>
                  </a:lnTo>
                  <a:lnTo>
                    <a:pt x="643" y="6"/>
                  </a:lnTo>
                  <a:lnTo>
                    <a:pt x="603" y="0"/>
                  </a:lnTo>
                  <a:lnTo>
                    <a:pt x="554" y="0"/>
                  </a:lnTo>
                  <a:lnTo>
                    <a:pt x="514" y="0"/>
                  </a:lnTo>
                  <a:lnTo>
                    <a:pt x="425" y="6"/>
                  </a:lnTo>
                  <a:lnTo>
                    <a:pt x="326" y="23"/>
                  </a:lnTo>
                  <a:lnTo>
                    <a:pt x="237" y="45"/>
                  </a:lnTo>
                  <a:lnTo>
                    <a:pt x="168" y="73"/>
                  </a:lnTo>
                  <a:lnTo>
                    <a:pt x="99" y="113"/>
                  </a:lnTo>
                  <a:lnTo>
                    <a:pt x="49" y="164"/>
                  </a:lnTo>
                  <a:lnTo>
                    <a:pt x="19" y="214"/>
                  </a:lnTo>
                  <a:lnTo>
                    <a:pt x="0" y="276"/>
                  </a:lnTo>
                  <a:lnTo>
                    <a:pt x="9" y="321"/>
                  </a:lnTo>
                  <a:lnTo>
                    <a:pt x="29" y="361"/>
                  </a:lnTo>
                  <a:lnTo>
                    <a:pt x="69" y="395"/>
                  </a:lnTo>
                  <a:lnTo>
                    <a:pt x="118" y="429"/>
                  </a:lnTo>
                  <a:lnTo>
                    <a:pt x="178" y="457"/>
                  </a:lnTo>
                  <a:lnTo>
                    <a:pt x="237" y="479"/>
                  </a:lnTo>
                  <a:lnTo>
                    <a:pt x="316" y="491"/>
                  </a:lnTo>
                  <a:lnTo>
                    <a:pt x="395" y="496"/>
                  </a:lnTo>
                  <a:lnTo>
                    <a:pt x="445" y="496"/>
                  </a:lnTo>
                  <a:lnTo>
                    <a:pt x="475" y="491"/>
                  </a:lnTo>
                  <a:lnTo>
                    <a:pt x="504" y="491"/>
                  </a:lnTo>
                  <a:lnTo>
                    <a:pt x="534" y="485"/>
                  </a:lnTo>
                  <a:lnTo>
                    <a:pt x="554" y="479"/>
                  </a:lnTo>
                  <a:lnTo>
                    <a:pt x="583" y="474"/>
                  </a:lnTo>
                  <a:lnTo>
                    <a:pt x="613" y="468"/>
                  </a:lnTo>
                  <a:lnTo>
                    <a:pt x="653" y="462"/>
                  </a:lnTo>
                  <a:lnTo>
                    <a:pt x="663" y="462"/>
                  </a:lnTo>
                  <a:lnTo>
                    <a:pt x="673" y="462"/>
                  </a:lnTo>
                  <a:lnTo>
                    <a:pt x="673" y="468"/>
                  </a:lnTo>
                  <a:lnTo>
                    <a:pt x="673" y="474"/>
                  </a:lnTo>
                  <a:lnTo>
                    <a:pt x="653" y="485"/>
                  </a:lnTo>
                  <a:lnTo>
                    <a:pt x="633" y="491"/>
                  </a:lnTo>
                  <a:lnTo>
                    <a:pt x="623" y="502"/>
                  </a:lnTo>
                  <a:lnTo>
                    <a:pt x="603" y="513"/>
                  </a:lnTo>
                  <a:lnTo>
                    <a:pt x="583" y="524"/>
                  </a:lnTo>
                  <a:lnTo>
                    <a:pt x="574" y="541"/>
                  </a:lnTo>
                  <a:lnTo>
                    <a:pt x="564" y="553"/>
                  </a:lnTo>
                  <a:lnTo>
                    <a:pt x="554" y="564"/>
                  </a:lnTo>
                  <a:lnTo>
                    <a:pt x="554" y="570"/>
                  </a:lnTo>
                  <a:lnTo>
                    <a:pt x="554" y="575"/>
                  </a:lnTo>
                  <a:lnTo>
                    <a:pt x="564" y="581"/>
                  </a:lnTo>
                  <a:lnTo>
                    <a:pt x="564" y="586"/>
                  </a:lnTo>
                  <a:lnTo>
                    <a:pt x="574" y="592"/>
                  </a:lnTo>
                  <a:lnTo>
                    <a:pt x="583" y="598"/>
                  </a:lnTo>
                  <a:lnTo>
                    <a:pt x="603" y="603"/>
                  </a:lnTo>
                  <a:lnTo>
                    <a:pt x="613" y="603"/>
                  </a:lnTo>
                  <a:lnTo>
                    <a:pt x="623" y="603"/>
                  </a:lnTo>
                  <a:lnTo>
                    <a:pt x="633" y="598"/>
                  </a:lnTo>
                  <a:lnTo>
                    <a:pt x="643" y="598"/>
                  </a:lnTo>
                  <a:lnTo>
                    <a:pt x="653" y="598"/>
                  </a:lnTo>
                  <a:lnTo>
                    <a:pt x="663" y="598"/>
                  </a:lnTo>
                  <a:lnTo>
                    <a:pt x="673" y="592"/>
                  </a:lnTo>
                  <a:lnTo>
                    <a:pt x="682" y="592"/>
                  </a:lnTo>
                  <a:lnTo>
                    <a:pt x="682" y="598"/>
                  </a:lnTo>
                  <a:lnTo>
                    <a:pt x="682" y="603"/>
                  </a:lnTo>
                  <a:lnTo>
                    <a:pt x="682" y="609"/>
                  </a:lnTo>
                  <a:lnTo>
                    <a:pt x="682" y="620"/>
                  </a:lnTo>
                  <a:lnTo>
                    <a:pt x="682" y="626"/>
                  </a:lnTo>
                  <a:lnTo>
                    <a:pt x="682" y="637"/>
                  </a:lnTo>
                  <a:lnTo>
                    <a:pt x="682" y="643"/>
                  </a:lnTo>
                  <a:lnTo>
                    <a:pt x="682" y="649"/>
                  </a:lnTo>
                  <a:lnTo>
                    <a:pt x="682" y="660"/>
                  </a:lnTo>
                  <a:lnTo>
                    <a:pt x="682" y="665"/>
                  </a:lnTo>
                  <a:lnTo>
                    <a:pt x="692" y="665"/>
                  </a:lnTo>
                  <a:lnTo>
                    <a:pt x="702" y="665"/>
                  </a:lnTo>
                  <a:lnTo>
                    <a:pt x="712" y="665"/>
                  </a:lnTo>
                  <a:lnTo>
                    <a:pt x="722" y="665"/>
                  </a:lnTo>
                  <a:lnTo>
                    <a:pt x="722" y="654"/>
                  </a:lnTo>
                  <a:lnTo>
                    <a:pt x="722" y="649"/>
                  </a:lnTo>
                  <a:lnTo>
                    <a:pt x="722" y="637"/>
                  </a:lnTo>
                  <a:lnTo>
                    <a:pt x="722" y="626"/>
                  </a:lnTo>
                  <a:lnTo>
                    <a:pt x="722" y="620"/>
                  </a:lnTo>
                  <a:lnTo>
                    <a:pt x="722" y="609"/>
                  </a:lnTo>
                  <a:lnTo>
                    <a:pt x="722" y="598"/>
                  </a:lnTo>
                  <a:lnTo>
                    <a:pt x="722" y="586"/>
                  </a:lnTo>
                  <a:lnTo>
                    <a:pt x="722" y="581"/>
                  </a:lnTo>
                  <a:lnTo>
                    <a:pt x="722" y="575"/>
                  </a:lnTo>
                  <a:lnTo>
                    <a:pt x="712" y="575"/>
                  </a:lnTo>
                  <a:lnTo>
                    <a:pt x="702" y="575"/>
                  </a:lnTo>
                  <a:lnTo>
                    <a:pt x="692" y="575"/>
                  </a:lnTo>
                  <a:lnTo>
                    <a:pt x="682" y="575"/>
                  </a:lnTo>
                  <a:lnTo>
                    <a:pt x="673" y="581"/>
                  </a:lnTo>
                  <a:lnTo>
                    <a:pt x="663" y="581"/>
                  </a:lnTo>
                  <a:lnTo>
                    <a:pt x="653" y="581"/>
                  </a:lnTo>
                  <a:lnTo>
                    <a:pt x="653" y="586"/>
                  </a:lnTo>
                  <a:lnTo>
                    <a:pt x="643" y="586"/>
                  </a:lnTo>
                  <a:lnTo>
                    <a:pt x="633" y="586"/>
                  </a:lnTo>
                  <a:lnTo>
                    <a:pt x="623" y="586"/>
                  </a:lnTo>
                  <a:lnTo>
                    <a:pt x="613" y="581"/>
                  </a:lnTo>
                  <a:lnTo>
                    <a:pt x="613" y="575"/>
                  </a:lnTo>
                  <a:lnTo>
                    <a:pt x="613" y="570"/>
                  </a:lnTo>
                  <a:lnTo>
                    <a:pt x="613" y="564"/>
                  </a:lnTo>
                  <a:lnTo>
                    <a:pt x="633" y="553"/>
                  </a:lnTo>
                  <a:lnTo>
                    <a:pt x="653" y="541"/>
                  </a:lnTo>
                  <a:lnTo>
                    <a:pt x="682" y="530"/>
                  </a:lnTo>
                  <a:lnTo>
                    <a:pt x="702" y="519"/>
                  </a:lnTo>
                  <a:lnTo>
                    <a:pt x="712" y="508"/>
                  </a:lnTo>
                  <a:lnTo>
                    <a:pt x="732" y="496"/>
                  </a:lnTo>
                  <a:lnTo>
                    <a:pt x="742" y="479"/>
                  </a:lnTo>
                  <a:lnTo>
                    <a:pt x="742" y="468"/>
                  </a:lnTo>
                  <a:lnTo>
                    <a:pt x="732" y="457"/>
                  </a:lnTo>
                  <a:lnTo>
                    <a:pt x="732" y="451"/>
                  </a:lnTo>
                  <a:lnTo>
                    <a:pt x="712" y="445"/>
                  </a:lnTo>
                  <a:lnTo>
                    <a:pt x="702" y="445"/>
                  </a:lnTo>
                  <a:lnTo>
                    <a:pt x="692" y="440"/>
                  </a:lnTo>
                  <a:lnTo>
                    <a:pt x="673" y="440"/>
                  </a:lnTo>
                  <a:lnTo>
                    <a:pt x="663" y="445"/>
                  </a:lnTo>
                  <a:lnTo>
                    <a:pt x="653" y="445"/>
                  </a:lnTo>
                  <a:lnTo>
                    <a:pt x="613" y="457"/>
                  </a:lnTo>
                  <a:lnTo>
                    <a:pt x="574" y="462"/>
                  </a:lnTo>
                  <a:lnTo>
                    <a:pt x="534" y="468"/>
                  </a:lnTo>
                  <a:lnTo>
                    <a:pt x="504" y="474"/>
                  </a:lnTo>
                  <a:lnTo>
                    <a:pt x="465" y="479"/>
                  </a:lnTo>
                  <a:lnTo>
                    <a:pt x="425" y="479"/>
                  </a:lnTo>
                  <a:lnTo>
                    <a:pt x="386" y="474"/>
                  </a:lnTo>
                  <a:lnTo>
                    <a:pt x="346" y="474"/>
                  </a:lnTo>
                  <a:lnTo>
                    <a:pt x="287" y="462"/>
                  </a:lnTo>
                  <a:lnTo>
                    <a:pt x="237" y="445"/>
                  </a:lnTo>
                  <a:lnTo>
                    <a:pt x="197" y="423"/>
                  </a:lnTo>
                  <a:lnTo>
                    <a:pt x="158" y="400"/>
                  </a:lnTo>
                  <a:lnTo>
                    <a:pt x="128" y="372"/>
                  </a:lnTo>
                  <a:lnTo>
                    <a:pt x="108" y="344"/>
                  </a:lnTo>
                  <a:lnTo>
                    <a:pt x="99" y="310"/>
                  </a:lnTo>
                  <a:lnTo>
                    <a:pt x="89" y="282"/>
                  </a:lnTo>
                  <a:lnTo>
                    <a:pt x="99" y="237"/>
                  </a:lnTo>
                  <a:lnTo>
                    <a:pt x="108" y="192"/>
                  </a:lnTo>
                  <a:lnTo>
                    <a:pt x="148" y="147"/>
                  </a:lnTo>
                  <a:lnTo>
                    <a:pt x="188" y="107"/>
                  </a:lnTo>
                  <a:lnTo>
                    <a:pt x="247" y="68"/>
                  </a:lnTo>
                  <a:lnTo>
                    <a:pt x="326" y="45"/>
                  </a:lnTo>
                  <a:lnTo>
                    <a:pt x="415" y="23"/>
                  </a:lnTo>
                  <a:lnTo>
                    <a:pt x="524" y="17"/>
                  </a:lnTo>
                  <a:lnTo>
                    <a:pt x="564" y="23"/>
                  </a:lnTo>
                  <a:lnTo>
                    <a:pt x="603" y="23"/>
                  </a:lnTo>
                  <a:lnTo>
                    <a:pt x="633" y="28"/>
                  </a:lnTo>
                  <a:lnTo>
                    <a:pt x="663" y="34"/>
                  </a:lnTo>
                  <a:lnTo>
                    <a:pt x="673" y="45"/>
                  </a:lnTo>
                  <a:lnTo>
                    <a:pt x="692" y="51"/>
                  </a:lnTo>
                  <a:lnTo>
                    <a:pt x="702" y="62"/>
                  </a:lnTo>
                  <a:lnTo>
                    <a:pt x="702" y="73"/>
                  </a:lnTo>
                  <a:lnTo>
                    <a:pt x="702" y="85"/>
                  </a:lnTo>
                  <a:lnTo>
                    <a:pt x="692" y="90"/>
                  </a:lnTo>
                  <a:lnTo>
                    <a:pt x="682" y="101"/>
                  </a:lnTo>
                  <a:lnTo>
                    <a:pt x="663" y="107"/>
                  </a:lnTo>
                  <a:lnTo>
                    <a:pt x="643" y="118"/>
                  </a:lnTo>
                  <a:lnTo>
                    <a:pt x="623" y="124"/>
                  </a:lnTo>
                  <a:lnTo>
                    <a:pt x="603" y="130"/>
                  </a:lnTo>
                  <a:lnTo>
                    <a:pt x="574" y="13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1" name="Freeform 112"/>
            <p:cNvSpPr/>
            <p:nvPr/>
          </p:nvSpPr>
          <p:spPr>
            <a:xfrm>
              <a:off x="525" y="73"/>
              <a:ext cx="425" cy="40"/>
            </a:xfrm>
            <a:custGeom>
              <a:avLst/>
              <a:gdLst>
                <a:gd name="txL" fmla="*/ 0 w 425"/>
                <a:gd name="txT" fmla="*/ 0 h 40"/>
                <a:gd name="txR" fmla="*/ 425 w 425"/>
                <a:gd name="txB" fmla="*/ 40 h 40"/>
              </a:gdLst>
              <a:ahLst/>
              <a:cxnLst>
                <a:cxn ang="0">
                  <a:pos x="425" y="0"/>
                </a:cxn>
                <a:cxn ang="0">
                  <a:pos x="366" y="0"/>
                </a:cxn>
                <a:cxn ang="0">
                  <a:pos x="306" y="0"/>
                </a:cxn>
                <a:cxn ang="0">
                  <a:pos x="247" y="0"/>
                </a:cxn>
                <a:cxn ang="0">
                  <a:pos x="188" y="6"/>
                </a:cxn>
                <a:cxn ang="0">
                  <a:pos x="138" y="6"/>
                </a:cxn>
                <a:cxn ang="0">
                  <a:pos x="89" y="12"/>
                </a:cxn>
                <a:cxn ang="0">
                  <a:pos x="49" y="17"/>
                </a:cxn>
                <a:cxn ang="0">
                  <a:pos x="0" y="29"/>
                </a:cxn>
                <a:cxn ang="0">
                  <a:pos x="29" y="40"/>
                </a:cxn>
                <a:cxn ang="0">
                  <a:pos x="79" y="34"/>
                </a:cxn>
                <a:cxn ang="0">
                  <a:pos x="138" y="34"/>
                </a:cxn>
                <a:cxn ang="0">
                  <a:pos x="188" y="29"/>
                </a:cxn>
                <a:cxn ang="0">
                  <a:pos x="237" y="29"/>
                </a:cxn>
                <a:cxn ang="0">
                  <a:pos x="287" y="29"/>
                </a:cxn>
                <a:cxn ang="0">
                  <a:pos x="336" y="29"/>
                </a:cxn>
                <a:cxn ang="0">
                  <a:pos x="376" y="29"/>
                </a:cxn>
                <a:cxn ang="0">
                  <a:pos x="425" y="29"/>
                </a:cxn>
                <a:cxn ang="0">
                  <a:pos x="425" y="0"/>
                </a:cxn>
              </a:cxnLst>
              <a:rect l="txL" t="txT" r="txR" b="txB"/>
              <a:pathLst>
                <a:path w="425" h="40">
                  <a:moveTo>
                    <a:pt x="425" y="0"/>
                  </a:moveTo>
                  <a:lnTo>
                    <a:pt x="366" y="0"/>
                  </a:lnTo>
                  <a:lnTo>
                    <a:pt x="306" y="0"/>
                  </a:lnTo>
                  <a:lnTo>
                    <a:pt x="247" y="0"/>
                  </a:lnTo>
                  <a:lnTo>
                    <a:pt x="188" y="6"/>
                  </a:lnTo>
                  <a:lnTo>
                    <a:pt x="138" y="6"/>
                  </a:lnTo>
                  <a:lnTo>
                    <a:pt x="89" y="12"/>
                  </a:lnTo>
                  <a:lnTo>
                    <a:pt x="49" y="17"/>
                  </a:lnTo>
                  <a:lnTo>
                    <a:pt x="0" y="29"/>
                  </a:lnTo>
                  <a:lnTo>
                    <a:pt x="29" y="40"/>
                  </a:lnTo>
                  <a:lnTo>
                    <a:pt x="79" y="34"/>
                  </a:lnTo>
                  <a:lnTo>
                    <a:pt x="138" y="34"/>
                  </a:lnTo>
                  <a:lnTo>
                    <a:pt x="188" y="29"/>
                  </a:lnTo>
                  <a:lnTo>
                    <a:pt x="237" y="29"/>
                  </a:lnTo>
                  <a:lnTo>
                    <a:pt x="287" y="29"/>
                  </a:lnTo>
                  <a:lnTo>
                    <a:pt x="336" y="29"/>
                  </a:lnTo>
                  <a:lnTo>
                    <a:pt x="376" y="29"/>
                  </a:lnTo>
                  <a:lnTo>
                    <a:pt x="425" y="29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2" name="Freeform 113"/>
            <p:cNvSpPr/>
            <p:nvPr/>
          </p:nvSpPr>
          <p:spPr>
            <a:xfrm>
              <a:off x="168" y="118"/>
              <a:ext cx="475" cy="373"/>
            </a:xfrm>
            <a:custGeom>
              <a:avLst/>
              <a:gdLst>
                <a:gd name="txL" fmla="*/ 0 w 475"/>
                <a:gd name="txT" fmla="*/ 0 h 373"/>
                <a:gd name="txR" fmla="*/ 475 w 475"/>
                <a:gd name="txB" fmla="*/ 373 h 373"/>
              </a:gdLst>
              <a:ahLst/>
              <a:cxnLst>
                <a:cxn ang="0">
                  <a:pos x="258" y="17"/>
                </a:cxn>
                <a:cxn ang="0">
                  <a:pos x="149" y="62"/>
                </a:cxn>
                <a:cxn ang="0">
                  <a:pos x="70" y="125"/>
                </a:cxn>
                <a:cxn ang="0">
                  <a:pos x="10" y="203"/>
                </a:cxn>
                <a:cxn ang="0">
                  <a:pos x="10" y="277"/>
                </a:cxn>
                <a:cxn ang="0">
                  <a:pos x="50" y="328"/>
                </a:cxn>
                <a:cxn ang="0">
                  <a:pos x="119" y="356"/>
                </a:cxn>
                <a:cxn ang="0">
                  <a:pos x="198" y="373"/>
                </a:cxn>
                <a:cxn ang="0">
                  <a:pos x="297" y="367"/>
                </a:cxn>
                <a:cxn ang="0">
                  <a:pos x="386" y="339"/>
                </a:cxn>
                <a:cxn ang="0">
                  <a:pos x="446" y="299"/>
                </a:cxn>
                <a:cxn ang="0">
                  <a:pos x="465" y="265"/>
                </a:cxn>
                <a:cxn ang="0">
                  <a:pos x="465" y="232"/>
                </a:cxn>
                <a:cxn ang="0">
                  <a:pos x="426" y="198"/>
                </a:cxn>
                <a:cxn ang="0">
                  <a:pos x="347" y="170"/>
                </a:cxn>
                <a:cxn ang="0">
                  <a:pos x="228" y="136"/>
                </a:cxn>
                <a:cxn ang="0">
                  <a:pos x="139" y="136"/>
                </a:cxn>
                <a:cxn ang="0">
                  <a:pos x="208" y="158"/>
                </a:cxn>
                <a:cxn ang="0">
                  <a:pos x="287" y="181"/>
                </a:cxn>
                <a:cxn ang="0">
                  <a:pos x="366" y="209"/>
                </a:cxn>
                <a:cxn ang="0">
                  <a:pos x="406" y="237"/>
                </a:cxn>
                <a:cxn ang="0">
                  <a:pos x="416" y="277"/>
                </a:cxn>
                <a:cxn ang="0">
                  <a:pos x="386" y="311"/>
                </a:cxn>
                <a:cxn ang="0">
                  <a:pos x="337" y="339"/>
                </a:cxn>
                <a:cxn ang="0">
                  <a:pos x="258" y="350"/>
                </a:cxn>
                <a:cxn ang="0">
                  <a:pos x="178" y="339"/>
                </a:cxn>
                <a:cxn ang="0">
                  <a:pos x="119" y="311"/>
                </a:cxn>
                <a:cxn ang="0">
                  <a:pos x="79" y="271"/>
                </a:cxn>
                <a:cxn ang="0">
                  <a:pos x="70" y="226"/>
                </a:cxn>
                <a:cxn ang="0">
                  <a:pos x="99" y="158"/>
                </a:cxn>
                <a:cxn ang="0">
                  <a:pos x="159" y="96"/>
                </a:cxn>
                <a:cxn ang="0">
                  <a:pos x="238" y="51"/>
                </a:cxn>
                <a:cxn ang="0">
                  <a:pos x="337" y="12"/>
                </a:cxn>
              </a:cxnLst>
              <a:rect l="txL" t="txT" r="txR" b="txB"/>
              <a:pathLst>
                <a:path w="475" h="373">
                  <a:moveTo>
                    <a:pt x="317" y="0"/>
                  </a:moveTo>
                  <a:lnTo>
                    <a:pt x="258" y="17"/>
                  </a:lnTo>
                  <a:lnTo>
                    <a:pt x="198" y="34"/>
                  </a:lnTo>
                  <a:lnTo>
                    <a:pt x="149" y="62"/>
                  </a:lnTo>
                  <a:lnTo>
                    <a:pt x="109" y="91"/>
                  </a:lnTo>
                  <a:lnTo>
                    <a:pt x="70" y="125"/>
                  </a:lnTo>
                  <a:lnTo>
                    <a:pt x="40" y="164"/>
                  </a:lnTo>
                  <a:lnTo>
                    <a:pt x="10" y="203"/>
                  </a:lnTo>
                  <a:lnTo>
                    <a:pt x="0" y="243"/>
                  </a:lnTo>
                  <a:lnTo>
                    <a:pt x="10" y="277"/>
                  </a:lnTo>
                  <a:lnTo>
                    <a:pt x="30" y="305"/>
                  </a:lnTo>
                  <a:lnTo>
                    <a:pt x="50" y="328"/>
                  </a:lnTo>
                  <a:lnTo>
                    <a:pt x="89" y="344"/>
                  </a:lnTo>
                  <a:lnTo>
                    <a:pt x="119" y="356"/>
                  </a:lnTo>
                  <a:lnTo>
                    <a:pt x="159" y="367"/>
                  </a:lnTo>
                  <a:lnTo>
                    <a:pt x="198" y="373"/>
                  </a:lnTo>
                  <a:lnTo>
                    <a:pt x="238" y="373"/>
                  </a:lnTo>
                  <a:lnTo>
                    <a:pt x="297" y="367"/>
                  </a:lnTo>
                  <a:lnTo>
                    <a:pt x="347" y="356"/>
                  </a:lnTo>
                  <a:lnTo>
                    <a:pt x="386" y="339"/>
                  </a:lnTo>
                  <a:lnTo>
                    <a:pt x="426" y="322"/>
                  </a:lnTo>
                  <a:lnTo>
                    <a:pt x="446" y="299"/>
                  </a:lnTo>
                  <a:lnTo>
                    <a:pt x="465" y="282"/>
                  </a:lnTo>
                  <a:lnTo>
                    <a:pt x="465" y="265"/>
                  </a:lnTo>
                  <a:lnTo>
                    <a:pt x="475" y="249"/>
                  </a:lnTo>
                  <a:lnTo>
                    <a:pt x="465" y="232"/>
                  </a:lnTo>
                  <a:lnTo>
                    <a:pt x="446" y="215"/>
                  </a:lnTo>
                  <a:lnTo>
                    <a:pt x="426" y="198"/>
                  </a:lnTo>
                  <a:lnTo>
                    <a:pt x="386" y="181"/>
                  </a:lnTo>
                  <a:lnTo>
                    <a:pt x="347" y="170"/>
                  </a:lnTo>
                  <a:lnTo>
                    <a:pt x="287" y="153"/>
                  </a:lnTo>
                  <a:lnTo>
                    <a:pt x="228" y="136"/>
                  </a:lnTo>
                  <a:lnTo>
                    <a:pt x="149" y="119"/>
                  </a:lnTo>
                  <a:lnTo>
                    <a:pt x="139" y="136"/>
                  </a:lnTo>
                  <a:lnTo>
                    <a:pt x="168" y="147"/>
                  </a:lnTo>
                  <a:lnTo>
                    <a:pt x="208" y="158"/>
                  </a:lnTo>
                  <a:lnTo>
                    <a:pt x="248" y="170"/>
                  </a:lnTo>
                  <a:lnTo>
                    <a:pt x="287" y="181"/>
                  </a:lnTo>
                  <a:lnTo>
                    <a:pt x="327" y="192"/>
                  </a:lnTo>
                  <a:lnTo>
                    <a:pt x="366" y="209"/>
                  </a:lnTo>
                  <a:lnTo>
                    <a:pt x="386" y="220"/>
                  </a:lnTo>
                  <a:lnTo>
                    <a:pt x="406" y="237"/>
                  </a:lnTo>
                  <a:lnTo>
                    <a:pt x="416" y="254"/>
                  </a:lnTo>
                  <a:lnTo>
                    <a:pt x="416" y="277"/>
                  </a:lnTo>
                  <a:lnTo>
                    <a:pt x="406" y="294"/>
                  </a:lnTo>
                  <a:lnTo>
                    <a:pt x="386" y="311"/>
                  </a:lnTo>
                  <a:lnTo>
                    <a:pt x="366" y="328"/>
                  </a:lnTo>
                  <a:lnTo>
                    <a:pt x="337" y="339"/>
                  </a:lnTo>
                  <a:lnTo>
                    <a:pt x="297" y="350"/>
                  </a:lnTo>
                  <a:lnTo>
                    <a:pt x="258" y="350"/>
                  </a:lnTo>
                  <a:lnTo>
                    <a:pt x="218" y="350"/>
                  </a:lnTo>
                  <a:lnTo>
                    <a:pt x="178" y="339"/>
                  </a:lnTo>
                  <a:lnTo>
                    <a:pt x="139" y="328"/>
                  </a:lnTo>
                  <a:lnTo>
                    <a:pt x="119" y="311"/>
                  </a:lnTo>
                  <a:lnTo>
                    <a:pt x="99" y="288"/>
                  </a:lnTo>
                  <a:lnTo>
                    <a:pt x="79" y="271"/>
                  </a:lnTo>
                  <a:lnTo>
                    <a:pt x="79" y="249"/>
                  </a:lnTo>
                  <a:lnTo>
                    <a:pt x="70" y="226"/>
                  </a:lnTo>
                  <a:lnTo>
                    <a:pt x="79" y="192"/>
                  </a:lnTo>
                  <a:lnTo>
                    <a:pt x="99" y="158"/>
                  </a:lnTo>
                  <a:lnTo>
                    <a:pt x="129" y="125"/>
                  </a:lnTo>
                  <a:lnTo>
                    <a:pt x="159" y="96"/>
                  </a:lnTo>
                  <a:lnTo>
                    <a:pt x="188" y="74"/>
                  </a:lnTo>
                  <a:lnTo>
                    <a:pt x="238" y="51"/>
                  </a:lnTo>
                  <a:lnTo>
                    <a:pt x="277" y="29"/>
                  </a:lnTo>
                  <a:lnTo>
                    <a:pt x="337" y="12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3" name="Freeform 114"/>
            <p:cNvSpPr/>
            <p:nvPr/>
          </p:nvSpPr>
          <p:spPr>
            <a:xfrm>
              <a:off x="20" y="79"/>
              <a:ext cx="801" cy="665"/>
            </a:xfrm>
            <a:custGeom>
              <a:avLst/>
              <a:gdLst>
                <a:gd name="txL" fmla="*/ 0 w 801"/>
                <a:gd name="txT" fmla="*/ 0 h 665"/>
                <a:gd name="txR" fmla="*/ 801 w 801"/>
                <a:gd name="txB" fmla="*/ 665 h 665"/>
              </a:gdLst>
              <a:ahLst/>
              <a:cxnLst>
                <a:cxn ang="0">
                  <a:pos x="218" y="141"/>
                </a:cxn>
                <a:cxn ang="0">
                  <a:pos x="208" y="152"/>
                </a:cxn>
                <a:cxn ang="0">
                  <a:pos x="99" y="124"/>
                </a:cxn>
                <a:cxn ang="0">
                  <a:pos x="10" y="79"/>
                </a:cxn>
                <a:cxn ang="0">
                  <a:pos x="79" y="17"/>
                </a:cxn>
                <a:cxn ang="0">
                  <a:pos x="247" y="0"/>
                </a:cxn>
                <a:cxn ang="0">
                  <a:pos x="564" y="45"/>
                </a:cxn>
                <a:cxn ang="0">
                  <a:pos x="782" y="214"/>
                </a:cxn>
                <a:cxn ang="0">
                  <a:pos x="732" y="395"/>
                </a:cxn>
                <a:cxn ang="0">
                  <a:pos x="485" y="491"/>
                </a:cxn>
                <a:cxn ang="0">
                  <a:pos x="297" y="491"/>
                </a:cxn>
                <a:cxn ang="0">
                  <a:pos x="188" y="468"/>
                </a:cxn>
                <a:cxn ang="0">
                  <a:pos x="138" y="462"/>
                </a:cxn>
                <a:cxn ang="0">
                  <a:pos x="128" y="474"/>
                </a:cxn>
                <a:cxn ang="0">
                  <a:pos x="178" y="502"/>
                </a:cxn>
                <a:cxn ang="0">
                  <a:pos x="237" y="553"/>
                </a:cxn>
                <a:cxn ang="0">
                  <a:pos x="237" y="581"/>
                </a:cxn>
                <a:cxn ang="0">
                  <a:pos x="198" y="603"/>
                </a:cxn>
                <a:cxn ang="0">
                  <a:pos x="168" y="598"/>
                </a:cxn>
                <a:cxn ang="0">
                  <a:pos x="138" y="598"/>
                </a:cxn>
                <a:cxn ang="0">
                  <a:pos x="119" y="592"/>
                </a:cxn>
                <a:cxn ang="0">
                  <a:pos x="119" y="603"/>
                </a:cxn>
                <a:cxn ang="0">
                  <a:pos x="119" y="626"/>
                </a:cxn>
                <a:cxn ang="0">
                  <a:pos x="119" y="660"/>
                </a:cxn>
                <a:cxn ang="0">
                  <a:pos x="99" y="665"/>
                </a:cxn>
                <a:cxn ang="0">
                  <a:pos x="79" y="665"/>
                </a:cxn>
                <a:cxn ang="0">
                  <a:pos x="79" y="637"/>
                </a:cxn>
                <a:cxn ang="0">
                  <a:pos x="79" y="598"/>
                </a:cxn>
                <a:cxn ang="0">
                  <a:pos x="79" y="575"/>
                </a:cxn>
                <a:cxn ang="0">
                  <a:pos x="99" y="575"/>
                </a:cxn>
                <a:cxn ang="0">
                  <a:pos x="128" y="581"/>
                </a:cxn>
                <a:cxn ang="0">
                  <a:pos x="148" y="586"/>
                </a:cxn>
                <a:cxn ang="0">
                  <a:pos x="188" y="581"/>
                </a:cxn>
                <a:cxn ang="0">
                  <a:pos x="188" y="564"/>
                </a:cxn>
                <a:cxn ang="0">
                  <a:pos x="119" y="530"/>
                </a:cxn>
                <a:cxn ang="0">
                  <a:pos x="59" y="479"/>
                </a:cxn>
                <a:cxn ang="0">
                  <a:pos x="79" y="445"/>
                </a:cxn>
                <a:cxn ang="0">
                  <a:pos x="138" y="445"/>
                </a:cxn>
                <a:cxn ang="0">
                  <a:pos x="257" y="468"/>
                </a:cxn>
                <a:cxn ang="0">
                  <a:pos x="415" y="474"/>
                </a:cxn>
                <a:cxn ang="0">
                  <a:pos x="604" y="423"/>
                </a:cxn>
                <a:cxn ang="0">
                  <a:pos x="702" y="310"/>
                </a:cxn>
                <a:cxn ang="0">
                  <a:pos x="653" y="147"/>
                </a:cxn>
                <a:cxn ang="0">
                  <a:pos x="386" y="23"/>
                </a:cxn>
                <a:cxn ang="0">
                  <a:pos x="168" y="28"/>
                </a:cxn>
                <a:cxn ang="0">
                  <a:pos x="99" y="62"/>
                </a:cxn>
                <a:cxn ang="0">
                  <a:pos x="119" y="101"/>
                </a:cxn>
                <a:cxn ang="0">
                  <a:pos x="198" y="130"/>
                </a:cxn>
              </a:cxnLst>
              <a:rect l="txL" t="txT" r="txR" b="txB"/>
              <a:pathLst>
                <a:path w="801" h="665">
                  <a:moveTo>
                    <a:pt x="218" y="135"/>
                  </a:moveTo>
                  <a:lnTo>
                    <a:pt x="218" y="141"/>
                  </a:lnTo>
                  <a:lnTo>
                    <a:pt x="218" y="147"/>
                  </a:lnTo>
                  <a:lnTo>
                    <a:pt x="208" y="147"/>
                  </a:lnTo>
                  <a:lnTo>
                    <a:pt x="208" y="152"/>
                  </a:lnTo>
                  <a:lnTo>
                    <a:pt x="168" y="147"/>
                  </a:lnTo>
                  <a:lnTo>
                    <a:pt x="138" y="135"/>
                  </a:lnTo>
                  <a:lnTo>
                    <a:pt x="99" y="124"/>
                  </a:lnTo>
                  <a:lnTo>
                    <a:pt x="69" y="113"/>
                  </a:lnTo>
                  <a:lnTo>
                    <a:pt x="39" y="101"/>
                  </a:lnTo>
                  <a:lnTo>
                    <a:pt x="20" y="90"/>
                  </a:lnTo>
                  <a:lnTo>
                    <a:pt x="10" y="79"/>
                  </a:lnTo>
                  <a:lnTo>
                    <a:pt x="0" y="68"/>
                  </a:lnTo>
                  <a:lnTo>
                    <a:pt x="20" y="45"/>
                  </a:lnTo>
                  <a:lnTo>
                    <a:pt x="39" y="34"/>
                  </a:lnTo>
                  <a:lnTo>
                    <a:pt x="79" y="17"/>
                  </a:lnTo>
                  <a:lnTo>
                    <a:pt x="119" y="11"/>
                  </a:lnTo>
                  <a:lnTo>
                    <a:pt x="158" y="6"/>
                  </a:lnTo>
                  <a:lnTo>
                    <a:pt x="198" y="0"/>
                  </a:lnTo>
                  <a:lnTo>
                    <a:pt x="247" y="0"/>
                  </a:lnTo>
                  <a:lnTo>
                    <a:pt x="277" y="0"/>
                  </a:lnTo>
                  <a:lnTo>
                    <a:pt x="376" y="6"/>
                  </a:lnTo>
                  <a:lnTo>
                    <a:pt x="475" y="23"/>
                  </a:lnTo>
                  <a:lnTo>
                    <a:pt x="564" y="45"/>
                  </a:lnTo>
                  <a:lnTo>
                    <a:pt x="633" y="73"/>
                  </a:lnTo>
                  <a:lnTo>
                    <a:pt x="702" y="113"/>
                  </a:lnTo>
                  <a:lnTo>
                    <a:pt x="752" y="164"/>
                  </a:lnTo>
                  <a:lnTo>
                    <a:pt x="782" y="214"/>
                  </a:lnTo>
                  <a:lnTo>
                    <a:pt x="801" y="276"/>
                  </a:lnTo>
                  <a:lnTo>
                    <a:pt x="792" y="321"/>
                  </a:lnTo>
                  <a:lnTo>
                    <a:pt x="762" y="361"/>
                  </a:lnTo>
                  <a:lnTo>
                    <a:pt x="732" y="395"/>
                  </a:lnTo>
                  <a:lnTo>
                    <a:pt x="683" y="429"/>
                  </a:lnTo>
                  <a:lnTo>
                    <a:pt x="623" y="457"/>
                  </a:lnTo>
                  <a:lnTo>
                    <a:pt x="564" y="479"/>
                  </a:lnTo>
                  <a:lnTo>
                    <a:pt x="485" y="491"/>
                  </a:lnTo>
                  <a:lnTo>
                    <a:pt x="406" y="496"/>
                  </a:lnTo>
                  <a:lnTo>
                    <a:pt x="356" y="496"/>
                  </a:lnTo>
                  <a:lnTo>
                    <a:pt x="326" y="491"/>
                  </a:lnTo>
                  <a:lnTo>
                    <a:pt x="297" y="491"/>
                  </a:lnTo>
                  <a:lnTo>
                    <a:pt x="267" y="485"/>
                  </a:lnTo>
                  <a:lnTo>
                    <a:pt x="237" y="479"/>
                  </a:lnTo>
                  <a:lnTo>
                    <a:pt x="218" y="474"/>
                  </a:lnTo>
                  <a:lnTo>
                    <a:pt x="188" y="468"/>
                  </a:lnTo>
                  <a:lnTo>
                    <a:pt x="148" y="462"/>
                  </a:lnTo>
                  <a:lnTo>
                    <a:pt x="138" y="462"/>
                  </a:lnTo>
                  <a:lnTo>
                    <a:pt x="128" y="462"/>
                  </a:lnTo>
                  <a:lnTo>
                    <a:pt x="128" y="468"/>
                  </a:lnTo>
                  <a:lnTo>
                    <a:pt x="128" y="474"/>
                  </a:lnTo>
                  <a:lnTo>
                    <a:pt x="148" y="485"/>
                  </a:lnTo>
                  <a:lnTo>
                    <a:pt x="158" y="491"/>
                  </a:lnTo>
                  <a:lnTo>
                    <a:pt x="178" y="502"/>
                  </a:lnTo>
                  <a:lnTo>
                    <a:pt x="198" y="513"/>
                  </a:lnTo>
                  <a:lnTo>
                    <a:pt x="218" y="524"/>
                  </a:lnTo>
                  <a:lnTo>
                    <a:pt x="227" y="541"/>
                  </a:lnTo>
                  <a:lnTo>
                    <a:pt x="237" y="553"/>
                  </a:lnTo>
                  <a:lnTo>
                    <a:pt x="247" y="564"/>
                  </a:lnTo>
                  <a:lnTo>
                    <a:pt x="247" y="570"/>
                  </a:lnTo>
                  <a:lnTo>
                    <a:pt x="247" y="575"/>
                  </a:lnTo>
                  <a:lnTo>
                    <a:pt x="237" y="581"/>
                  </a:lnTo>
                  <a:lnTo>
                    <a:pt x="237" y="586"/>
                  </a:lnTo>
                  <a:lnTo>
                    <a:pt x="227" y="592"/>
                  </a:lnTo>
                  <a:lnTo>
                    <a:pt x="218" y="598"/>
                  </a:lnTo>
                  <a:lnTo>
                    <a:pt x="198" y="603"/>
                  </a:lnTo>
                  <a:lnTo>
                    <a:pt x="188" y="603"/>
                  </a:lnTo>
                  <a:lnTo>
                    <a:pt x="178" y="603"/>
                  </a:lnTo>
                  <a:lnTo>
                    <a:pt x="168" y="598"/>
                  </a:lnTo>
                  <a:lnTo>
                    <a:pt x="158" y="598"/>
                  </a:lnTo>
                  <a:lnTo>
                    <a:pt x="148" y="598"/>
                  </a:lnTo>
                  <a:lnTo>
                    <a:pt x="138" y="598"/>
                  </a:lnTo>
                  <a:lnTo>
                    <a:pt x="128" y="592"/>
                  </a:lnTo>
                  <a:lnTo>
                    <a:pt x="119" y="592"/>
                  </a:lnTo>
                  <a:lnTo>
                    <a:pt x="119" y="598"/>
                  </a:lnTo>
                  <a:lnTo>
                    <a:pt x="119" y="603"/>
                  </a:lnTo>
                  <a:lnTo>
                    <a:pt x="119" y="609"/>
                  </a:lnTo>
                  <a:lnTo>
                    <a:pt x="119" y="620"/>
                  </a:lnTo>
                  <a:lnTo>
                    <a:pt x="119" y="626"/>
                  </a:lnTo>
                  <a:lnTo>
                    <a:pt x="119" y="637"/>
                  </a:lnTo>
                  <a:lnTo>
                    <a:pt x="119" y="643"/>
                  </a:lnTo>
                  <a:lnTo>
                    <a:pt x="119" y="649"/>
                  </a:lnTo>
                  <a:lnTo>
                    <a:pt x="119" y="660"/>
                  </a:lnTo>
                  <a:lnTo>
                    <a:pt x="119" y="665"/>
                  </a:lnTo>
                  <a:lnTo>
                    <a:pt x="109" y="665"/>
                  </a:lnTo>
                  <a:lnTo>
                    <a:pt x="99" y="665"/>
                  </a:lnTo>
                  <a:lnTo>
                    <a:pt x="89" y="665"/>
                  </a:lnTo>
                  <a:lnTo>
                    <a:pt x="79" y="665"/>
                  </a:lnTo>
                  <a:lnTo>
                    <a:pt x="79" y="654"/>
                  </a:lnTo>
                  <a:lnTo>
                    <a:pt x="79" y="649"/>
                  </a:lnTo>
                  <a:lnTo>
                    <a:pt x="79" y="637"/>
                  </a:lnTo>
                  <a:lnTo>
                    <a:pt x="79" y="626"/>
                  </a:lnTo>
                  <a:lnTo>
                    <a:pt x="79" y="620"/>
                  </a:lnTo>
                  <a:lnTo>
                    <a:pt x="79" y="609"/>
                  </a:lnTo>
                  <a:lnTo>
                    <a:pt x="79" y="598"/>
                  </a:lnTo>
                  <a:lnTo>
                    <a:pt x="79" y="586"/>
                  </a:lnTo>
                  <a:lnTo>
                    <a:pt x="79" y="581"/>
                  </a:lnTo>
                  <a:lnTo>
                    <a:pt x="79" y="575"/>
                  </a:lnTo>
                  <a:lnTo>
                    <a:pt x="89" y="575"/>
                  </a:lnTo>
                  <a:lnTo>
                    <a:pt x="99" y="575"/>
                  </a:lnTo>
                  <a:lnTo>
                    <a:pt x="109" y="575"/>
                  </a:lnTo>
                  <a:lnTo>
                    <a:pt x="119" y="575"/>
                  </a:lnTo>
                  <a:lnTo>
                    <a:pt x="128" y="581"/>
                  </a:lnTo>
                  <a:lnTo>
                    <a:pt x="138" y="581"/>
                  </a:lnTo>
                  <a:lnTo>
                    <a:pt x="148" y="581"/>
                  </a:lnTo>
                  <a:lnTo>
                    <a:pt x="148" y="586"/>
                  </a:lnTo>
                  <a:lnTo>
                    <a:pt x="158" y="586"/>
                  </a:lnTo>
                  <a:lnTo>
                    <a:pt x="168" y="586"/>
                  </a:lnTo>
                  <a:lnTo>
                    <a:pt x="178" y="586"/>
                  </a:lnTo>
                  <a:lnTo>
                    <a:pt x="188" y="581"/>
                  </a:lnTo>
                  <a:lnTo>
                    <a:pt x="188" y="575"/>
                  </a:lnTo>
                  <a:lnTo>
                    <a:pt x="188" y="570"/>
                  </a:lnTo>
                  <a:lnTo>
                    <a:pt x="188" y="564"/>
                  </a:lnTo>
                  <a:lnTo>
                    <a:pt x="168" y="553"/>
                  </a:lnTo>
                  <a:lnTo>
                    <a:pt x="148" y="541"/>
                  </a:lnTo>
                  <a:lnTo>
                    <a:pt x="119" y="530"/>
                  </a:lnTo>
                  <a:lnTo>
                    <a:pt x="99" y="519"/>
                  </a:lnTo>
                  <a:lnTo>
                    <a:pt x="89" y="508"/>
                  </a:lnTo>
                  <a:lnTo>
                    <a:pt x="69" y="496"/>
                  </a:lnTo>
                  <a:lnTo>
                    <a:pt x="59" y="479"/>
                  </a:lnTo>
                  <a:lnTo>
                    <a:pt x="59" y="468"/>
                  </a:lnTo>
                  <a:lnTo>
                    <a:pt x="69" y="457"/>
                  </a:lnTo>
                  <a:lnTo>
                    <a:pt x="69" y="451"/>
                  </a:lnTo>
                  <a:lnTo>
                    <a:pt x="79" y="445"/>
                  </a:lnTo>
                  <a:lnTo>
                    <a:pt x="99" y="445"/>
                  </a:lnTo>
                  <a:lnTo>
                    <a:pt x="109" y="440"/>
                  </a:lnTo>
                  <a:lnTo>
                    <a:pt x="128" y="440"/>
                  </a:lnTo>
                  <a:lnTo>
                    <a:pt x="138" y="445"/>
                  </a:lnTo>
                  <a:lnTo>
                    <a:pt x="148" y="445"/>
                  </a:lnTo>
                  <a:lnTo>
                    <a:pt x="188" y="457"/>
                  </a:lnTo>
                  <a:lnTo>
                    <a:pt x="227" y="462"/>
                  </a:lnTo>
                  <a:lnTo>
                    <a:pt x="257" y="468"/>
                  </a:lnTo>
                  <a:lnTo>
                    <a:pt x="297" y="474"/>
                  </a:lnTo>
                  <a:lnTo>
                    <a:pt x="336" y="479"/>
                  </a:lnTo>
                  <a:lnTo>
                    <a:pt x="376" y="479"/>
                  </a:lnTo>
                  <a:lnTo>
                    <a:pt x="415" y="474"/>
                  </a:lnTo>
                  <a:lnTo>
                    <a:pt x="455" y="474"/>
                  </a:lnTo>
                  <a:lnTo>
                    <a:pt x="514" y="462"/>
                  </a:lnTo>
                  <a:lnTo>
                    <a:pt x="564" y="445"/>
                  </a:lnTo>
                  <a:lnTo>
                    <a:pt x="604" y="423"/>
                  </a:lnTo>
                  <a:lnTo>
                    <a:pt x="643" y="400"/>
                  </a:lnTo>
                  <a:lnTo>
                    <a:pt x="673" y="372"/>
                  </a:lnTo>
                  <a:lnTo>
                    <a:pt x="693" y="344"/>
                  </a:lnTo>
                  <a:lnTo>
                    <a:pt x="702" y="310"/>
                  </a:lnTo>
                  <a:lnTo>
                    <a:pt x="712" y="282"/>
                  </a:lnTo>
                  <a:lnTo>
                    <a:pt x="702" y="237"/>
                  </a:lnTo>
                  <a:lnTo>
                    <a:pt x="693" y="192"/>
                  </a:lnTo>
                  <a:lnTo>
                    <a:pt x="653" y="147"/>
                  </a:lnTo>
                  <a:lnTo>
                    <a:pt x="613" y="107"/>
                  </a:lnTo>
                  <a:lnTo>
                    <a:pt x="544" y="68"/>
                  </a:lnTo>
                  <a:lnTo>
                    <a:pt x="475" y="45"/>
                  </a:lnTo>
                  <a:lnTo>
                    <a:pt x="386" y="23"/>
                  </a:lnTo>
                  <a:lnTo>
                    <a:pt x="277" y="17"/>
                  </a:lnTo>
                  <a:lnTo>
                    <a:pt x="237" y="23"/>
                  </a:lnTo>
                  <a:lnTo>
                    <a:pt x="198" y="23"/>
                  </a:lnTo>
                  <a:lnTo>
                    <a:pt x="168" y="28"/>
                  </a:lnTo>
                  <a:lnTo>
                    <a:pt x="138" y="34"/>
                  </a:lnTo>
                  <a:lnTo>
                    <a:pt x="119" y="45"/>
                  </a:lnTo>
                  <a:lnTo>
                    <a:pt x="109" y="51"/>
                  </a:lnTo>
                  <a:lnTo>
                    <a:pt x="99" y="62"/>
                  </a:lnTo>
                  <a:lnTo>
                    <a:pt x="99" y="73"/>
                  </a:lnTo>
                  <a:lnTo>
                    <a:pt x="99" y="85"/>
                  </a:lnTo>
                  <a:lnTo>
                    <a:pt x="109" y="90"/>
                  </a:lnTo>
                  <a:lnTo>
                    <a:pt x="119" y="101"/>
                  </a:lnTo>
                  <a:lnTo>
                    <a:pt x="138" y="107"/>
                  </a:lnTo>
                  <a:lnTo>
                    <a:pt x="158" y="118"/>
                  </a:lnTo>
                  <a:lnTo>
                    <a:pt x="178" y="124"/>
                  </a:lnTo>
                  <a:lnTo>
                    <a:pt x="198" y="130"/>
                  </a:lnTo>
                  <a:lnTo>
                    <a:pt x="218" y="13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4" name="Freeform 115"/>
            <p:cNvSpPr/>
            <p:nvPr/>
          </p:nvSpPr>
          <p:spPr>
            <a:xfrm>
              <a:off x="544" y="4196"/>
              <a:ext cx="426" cy="34"/>
            </a:xfrm>
            <a:custGeom>
              <a:avLst/>
              <a:gdLst>
                <a:gd name="txL" fmla="*/ 0 w 426"/>
                <a:gd name="txT" fmla="*/ 0 h 34"/>
                <a:gd name="txR" fmla="*/ 426 w 426"/>
                <a:gd name="txB" fmla="*/ 34 h 34"/>
              </a:gdLst>
              <a:ahLst/>
              <a:cxnLst>
                <a:cxn ang="0">
                  <a:pos x="426" y="34"/>
                </a:cxn>
                <a:cxn ang="0">
                  <a:pos x="357" y="34"/>
                </a:cxn>
                <a:cxn ang="0">
                  <a:pos x="297" y="34"/>
                </a:cxn>
                <a:cxn ang="0">
                  <a:pos x="238" y="34"/>
                </a:cxn>
                <a:cxn ang="0">
                  <a:pos x="188" y="34"/>
                </a:cxn>
                <a:cxn ang="0">
                  <a:pos x="139" y="28"/>
                </a:cxn>
                <a:cxn ang="0">
                  <a:pos x="89" y="22"/>
                </a:cxn>
                <a:cxn ang="0">
                  <a:pos x="40" y="17"/>
                </a:cxn>
                <a:cxn ang="0">
                  <a:pos x="0" y="11"/>
                </a:cxn>
                <a:cxn ang="0">
                  <a:pos x="30" y="0"/>
                </a:cxn>
                <a:cxn ang="0">
                  <a:pos x="80" y="6"/>
                </a:cxn>
                <a:cxn ang="0">
                  <a:pos x="129" y="6"/>
                </a:cxn>
                <a:cxn ang="0">
                  <a:pos x="178" y="11"/>
                </a:cxn>
                <a:cxn ang="0">
                  <a:pos x="228" y="11"/>
                </a:cxn>
                <a:cxn ang="0">
                  <a:pos x="277" y="11"/>
                </a:cxn>
                <a:cxn ang="0">
                  <a:pos x="327" y="11"/>
                </a:cxn>
                <a:cxn ang="0">
                  <a:pos x="376" y="11"/>
                </a:cxn>
                <a:cxn ang="0">
                  <a:pos x="426" y="11"/>
                </a:cxn>
                <a:cxn ang="0">
                  <a:pos x="426" y="34"/>
                </a:cxn>
              </a:cxnLst>
              <a:rect l="txL" t="txT" r="txR" b="txB"/>
              <a:pathLst>
                <a:path w="426" h="34">
                  <a:moveTo>
                    <a:pt x="426" y="34"/>
                  </a:moveTo>
                  <a:lnTo>
                    <a:pt x="357" y="34"/>
                  </a:lnTo>
                  <a:lnTo>
                    <a:pt x="297" y="34"/>
                  </a:lnTo>
                  <a:lnTo>
                    <a:pt x="238" y="34"/>
                  </a:lnTo>
                  <a:lnTo>
                    <a:pt x="188" y="34"/>
                  </a:lnTo>
                  <a:lnTo>
                    <a:pt x="139" y="28"/>
                  </a:lnTo>
                  <a:lnTo>
                    <a:pt x="89" y="22"/>
                  </a:lnTo>
                  <a:lnTo>
                    <a:pt x="40" y="17"/>
                  </a:lnTo>
                  <a:lnTo>
                    <a:pt x="0" y="11"/>
                  </a:lnTo>
                  <a:lnTo>
                    <a:pt x="30" y="0"/>
                  </a:lnTo>
                  <a:lnTo>
                    <a:pt x="80" y="6"/>
                  </a:lnTo>
                  <a:lnTo>
                    <a:pt x="129" y="6"/>
                  </a:lnTo>
                  <a:lnTo>
                    <a:pt x="178" y="11"/>
                  </a:lnTo>
                  <a:lnTo>
                    <a:pt x="228" y="11"/>
                  </a:lnTo>
                  <a:lnTo>
                    <a:pt x="277" y="11"/>
                  </a:lnTo>
                  <a:lnTo>
                    <a:pt x="327" y="11"/>
                  </a:lnTo>
                  <a:lnTo>
                    <a:pt x="376" y="11"/>
                  </a:lnTo>
                  <a:lnTo>
                    <a:pt x="426" y="11"/>
                  </a:lnTo>
                  <a:lnTo>
                    <a:pt x="426" y="34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5" name="Freeform 116"/>
            <p:cNvSpPr/>
            <p:nvPr/>
          </p:nvSpPr>
          <p:spPr>
            <a:xfrm>
              <a:off x="188" y="3818"/>
              <a:ext cx="475" cy="367"/>
            </a:xfrm>
            <a:custGeom>
              <a:avLst/>
              <a:gdLst>
                <a:gd name="txL" fmla="*/ 0 w 475"/>
                <a:gd name="txT" fmla="*/ 0 h 367"/>
                <a:gd name="txR" fmla="*/ 475 w 475"/>
                <a:gd name="txB" fmla="*/ 367 h 367"/>
              </a:gdLst>
              <a:ahLst/>
              <a:cxnLst>
                <a:cxn ang="0">
                  <a:pos x="257" y="355"/>
                </a:cxn>
                <a:cxn ang="0">
                  <a:pos x="148" y="310"/>
                </a:cxn>
                <a:cxn ang="0">
                  <a:pos x="59" y="243"/>
                </a:cxn>
                <a:cxn ang="0">
                  <a:pos x="10" y="169"/>
                </a:cxn>
                <a:cxn ang="0">
                  <a:pos x="10" y="96"/>
                </a:cxn>
                <a:cxn ang="0">
                  <a:pos x="50" y="45"/>
                </a:cxn>
                <a:cxn ang="0">
                  <a:pos x="119" y="11"/>
                </a:cxn>
                <a:cxn ang="0">
                  <a:pos x="198" y="0"/>
                </a:cxn>
                <a:cxn ang="0">
                  <a:pos x="297" y="6"/>
                </a:cxn>
                <a:cxn ang="0">
                  <a:pos x="386" y="28"/>
                </a:cxn>
                <a:cxn ang="0">
                  <a:pos x="445" y="68"/>
                </a:cxn>
                <a:cxn ang="0">
                  <a:pos x="465" y="107"/>
                </a:cxn>
                <a:cxn ang="0">
                  <a:pos x="465" y="141"/>
                </a:cxn>
                <a:cxn ang="0">
                  <a:pos x="426" y="175"/>
                </a:cxn>
                <a:cxn ang="0">
                  <a:pos x="346" y="203"/>
                </a:cxn>
                <a:cxn ang="0">
                  <a:pos x="228" y="231"/>
                </a:cxn>
                <a:cxn ang="0">
                  <a:pos x="129" y="237"/>
                </a:cxn>
                <a:cxn ang="0">
                  <a:pos x="208" y="214"/>
                </a:cxn>
                <a:cxn ang="0">
                  <a:pos x="287" y="192"/>
                </a:cxn>
                <a:cxn ang="0">
                  <a:pos x="356" y="164"/>
                </a:cxn>
                <a:cxn ang="0">
                  <a:pos x="406" y="135"/>
                </a:cxn>
                <a:cxn ang="0">
                  <a:pos x="416" y="96"/>
                </a:cxn>
                <a:cxn ang="0">
                  <a:pos x="386" y="56"/>
                </a:cxn>
                <a:cxn ang="0">
                  <a:pos x="337" y="28"/>
                </a:cxn>
                <a:cxn ang="0">
                  <a:pos x="257" y="17"/>
                </a:cxn>
                <a:cxn ang="0">
                  <a:pos x="168" y="28"/>
                </a:cxn>
                <a:cxn ang="0">
                  <a:pos x="119" y="62"/>
                </a:cxn>
                <a:cxn ang="0">
                  <a:pos x="79" y="102"/>
                </a:cxn>
                <a:cxn ang="0">
                  <a:pos x="69" y="141"/>
                </a:cxn>
                <a:cxn ang="0">
                  <a:pos x="99" y="214"/>
                </a:cxn>
                <a:cxn ang="0">
                  <a:pos x="148" y="271"/>
                </a:cxn>
                <a:cxn ang="0">
                  <a:pos x="228" y="322"/>
                </a:cxn>
                <a:cxn ang="0">
                  <a:pos x="337" y="361"/>
                </a:cxn>
              </a:cxnLst>
              <a:rect l="txL" t="txT" r="txR" b="txB"/>
              <a:pathLst>
                <a:path w="475" h="367">
                  <a:moveTo>
                    <a:pt x="317" y="367"/>
                  </a:moveTo>
                  <a:lnTo>
                    <a:pt x="257" y="355"/>
                  </a:lnTo>
                  <a:lnTo>
                    <a:pt x="198" y="333"/>
                  </a:lnTo>
                  <a:lnTo>
                    <a:pt x="148" y="310"/>
                  </a:lnTo>
                  <a:lnTo>
                    <a:pt x="99" y="276"/>
                  </a:lnTo>
                  <a:lnTo>
                    <a:pt x="59" y="243"/>
                  </a:lnTo>
                  <a:lnTo>
                    <a:pt x="30" y="209"/>
                  </a:lnTo>
                  <a:lnTo>
                    <a:pt x="10" y="169"/>
                  </a:lnTo>
                  <a:lnTo>
                    <a:pt x="0" y="130"/>
                  </a:lnTo>
                  <a:lnTo>
                    <a:pt x="10" y="96"/>
                  </a:lnTo>
                  <a:lnTo>
                    <a:pt x="30" y="68"/>
                  </a:lnTo>
                  <a:lnTo>
                    <a:pt x="50" y="45"/>
                  </a:lnTo>
                  <a:lnTo>
                    <a:pt x="79" y="28"/>
                  </a:lnTo>
                  <a:lnTo>
                    <a:pt x="119" y="11"/>
                  </a:lnTo>
                  <a:lnTo>
                    <a:pt x="158" y="6"/>
                  </a:lnTo>
                  <a:lnTo>
                    <a:pt x="198" y="0"/>
                  </a:lnTo>
                  <a:lnTo>
                    <a:pt x="238" y="0"/>
                  </a:lnTo>
                  <a:lnTo>
                    <a:pt x="297" y="6"/>
                  </a:lnTo>
                  <a:lnTo>
                    <a:pt x="346" y="17"/>
                  </a:lnTo>
                  <a:lnTo>
                    <a:pt x="386" y="28"/>
                  </a:lnTo>
                  <a:lnTo>
                    <a:pt x="416" y="51"/>
                  </a:lnTo>
                  <a:lnTo>
                    <a:pt x="445" y="68"/>
                  </a:lnTo>
                  <a:lnTo>
                    <a:pt x="455" y="90"/>
                  </a:lnTo>
                  <a:lnTo>
                    <a:pt x="465" y="107"/>
                  </a:lnTo>
                  <a:lnTo>
                    <a:pt x="475" y="124"/>
                  </a:lnTo>
                  <a:lnTo>
                    <a:pt x="465" y="141"/>
                  </a:lnTo>
                  <a:lnTo>
                    <a:pt x="445" y="158"/>
                  </a:lnTo>
                  <a:lnTo>
                    <a:pt x="426" y="175"/>
                  </a:lnTo>
                  <a:lnTo>
                    <a:pt x="386" y="186"/>
                  </a:lnTo>
                  <a:lnTo>
                    <a:pt x="346" y="203"/>
                  </a:lnTo>
                  <a:lnTo>
                    <a:pt x="287" y="220"/>
                  </a:lnTo>
                  <a:lnTo>
                    <a:pt x="228" y="231"/>
                  </a:lnTo>
                  <a:lnTo>
                    <a:pt x="148" y="254"/>
                  </a:lnTo>
                  <a:lnTo>
                    <a:pt x="129" y="237"/>
                  </a:lnTo>
                  <a:lnTo>
                    <a:pt x="168" y="226"/>
                  </a:lnTo>
                  <a:lnTo>
                    <a:pt x="208" y="214"/>
                  </a:lnTo>
                  <a:lnTo>
                    <a:pt x="247" y="203"/>
                  </a:lnTo>
                  <a:lnTo>
                    <a:pt x="287" y="192"/>
                  </a:lnTo>
                  <a:lnTo>
                    <a:pt x="327" y="175"/>
                  </a:lnTo>
                  <a:lnTo>
                    <a:pt x="356" y="164"/>
                  </a:lnTo>
                  <a:lnTo>
                    <a:pt x="386" y="147"/>
                  </a:lnTo>
                  <a:lnTo>
                    <a:pt x="406" y="135"/>
                  </a:lnTo>
                  <a:lnTo>
                    <a:pt x="416" y="113"/>
                  </a:lnTo>
                  <a:lnTo>
                    <a:pt x="416" y="96"/>
                  </a:lnTo>
                  <a:lnTo>
                    <a:pt x="406" y="73"/>
                  </a:lnTo>
                  <a:lnTo>
                    <a:pt x="386" y="56"/>
                  </a:lnTo>
                  <a:lnTo>
                    <a:pt x="366" y="40"/>
                  </a:lnTo>
                  <a:lnTo>
                    <a:pt x="337" y="28"/>
                  </a:lnTo>
                  <a:lnTo>
                    <a:pt x="297" y="23"/>
                  </a:lnTo>
                  <a:lnTo>
                    <a:pt x="257" y="17"/>
                  </a:lnTo>
                  <a:lnTo>
                    <a:pt x="208" y="23"/>
                  </a:lnTo>
                  <a:lnTo>
                    <a:pt x="168" y="28"/>
                  </a:lnTo>
                  <a:lnTo>
                    <a:pt x="139" y="45"/>
                  </a:lnTo>
                  <a:lnTo>
                    <a:pt x="119" y="62"/>
                  </a:lnTo>
                  <a:lnTo>
                    <a:pt x="99" y="79"/>
                  </a:lnTo>
                  <a:lnTo>
                    <a:pt x="79" y="102"/>
                  </a:lnTo>
                  <a:lnTo>
                    <a:pt x="69" y="124"/>
                  </a:lnTo>
                  <a:lnTo>
                    <a:pt x="69" y="141"/>
                  </a:lnTo>
                  <a:lnTo>
                    <a:pt x="79" y="181"/>
                  </a:lnTo>
                  <a:lnTo>
                    <a:pt x="99" y="214"/>
                  </a:lnTo>
                  <a:lnTo>
                    <a:pt x="119" y="243"/>
                  </a:lnTo>
                  <a:lnTo>
                    <a:pt x="148" y="271"/>
                  </a:lnTo>
                  <a:lnTo>
                    <a:pt x="188" y="299"/>
                  </a:lnTo>
                  <a:lnTo>
                    <a:pt x="228" y="322"/>
                  </a:lnTo>
                  <a:lnTo>
                    <a:pt x="277" y="344"/>
                  </a:lnTo>
                  <a:lnTo>
                    <a:pt x="337" y="361"/>
                  </a:lnTo>
                  <a:lnTo>
                    <a:pt x="317" y="36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6" name="Freeform 117"/>
            <p:cNvSpPr/>
            <p:nvPr/>
          </p:nvSpPr>
          <p:spPr>
            <a:xfrm>
              <a:off x="40" y="3564"/>
              <a:ext cx="791" cy="660"/>
            </a:xfrm>
            <a:custGeom>
              <a:avLst/>
              <a:gdLst>
                <a:gd name="txL" fmla="*/ 0 w 791"/>
                <a:gd name="txT" fmla="*/ 0 h 660"/>
                <a:gd name="txR" fmla="*/ 791 w 791"/>
                <a:gd name="txB" fmla="*/ 660 h 660"/>
              </a:gdLst>
              <a:ahLst/>
              <a:cxnLst>
                <a:cxn ang="0">
                  <a:pos x="217" y="519"/>
                </a:cxn>
                <a:cxn ang="0">
                  <a:pos x="207" y="513"/>
                </a:cxn>
                <a:cxn ang="0">
                  <a:pos x="99" y="542"/>
                </a:cxn>
                <a:cxn ang="0">
                  <a:pos x="0" y="587"/>
                </a:cxn>
                <a:cxn ang="0">
                  <a:pos x="69" y="643"/>
                </a:cxn>
                <a:cxn ang="0">
                  <a:pos x="237" y="660"/>
                </a:cxn>
                <a:cxn ang="0">
                  <a:pos x="554" y="621"/>
                </a:cxn>
                <a:cxn ang="0">
                  <a:pos x="781" y="446"/>
                </a:cxn>
                <a:cxn ang="0">
                  <a:pos x="732" y="265"/>
                </a:cxn>
                <a:cxn ang="0">
                  <a:pos x="485" y="169"/>
                </a:cxn>
                <a:cxn ang="0">
                  <a:pos x="287" y="175"/>
                </a:cxn>
                <a:cxn ang="0">
                  <a:pos x="188" y="192"/>
                </a:cxn>
                <a:cxn ang="0">
                  <a:pos x="128" y="203"/>
                </a:cxn>
                <a:cxn ang="0">
                  <a:pos x="128" y="192"/>
                </a:cxn>
                <a:cxn ang="0">
                  <a:pos x="178" y="158"/>
                </a:cxn>
                <a:cxn ang="0">
                  <a:pos x="237" y="113"/>
                </a:cxn>
                <a:cxn ang="0">
                  <a:pos x="237" y="79"/>
                </a:cxn>
                <a:cxn ang="0">
                  <a:pos x="198" y="62"/>
                </a:cxn>
                <a:cxn ang="0">
                  <a:pos x="168" y="62"/>
                </a:cxn>
                <a:cxn ang="0">
                  <a:pos x="128" y="68"/>
                </a:cxn>
                <a:cxn ang="0">
                  <a:pos x="118" y="68"/>
                </a:cxn>
                <a:cxn ang="0">
                  <a:pos x="118" y="62"/>
                </a:cxn>
                <a:cxn ang="0">
                  <a:pos x="118" y="34"/>
                </a:cxn>
                <a:cxn ang="0">
                  <a:pos x="118" y="6"/>
                </a:cxn>
                <a:cxn ang="0">
                  <a:pos x="99" y="0"/>
                </a:cxn>
                <a:cxn ang="0">
                  <a:pos x="79" y="0"/>
                </a:cxn>
                <a:cxn ang="0">
                  <a:pos x="79" y="28"/>
                </a:cxn>
                <a:cxn ang="0">
                  <a:pos x="79" y="62"/>
                </a:cxn>
                <a:cxn ang="0">
                  <a:pos x="79" y="85"/>
                </a:cxn>
                <a:cxn ang="0">
                  <a:pos x="99" y="91"/>
                </a:cxn>
                <a:cxn ang="0">
                  <a:pos x="128" y="85"/>
                </a:cxn>
                <a:cxn ang="0">
                  <a:pos x="148" y="79"/>
                </a:cxn>
                <a:cxn ang="0">
                  <a:pos x="188" y="79"/>
                </a:cxn>
                <a:cxn ang="0">
                  <a:pos x="188" y="96"/>
                </a:cxn>
                <a:cxn ang="0">
                  <a:pos x="118" y="136"/>
                </a:cxn>
                <a:cxn ang="0">
                  <a:pos x="59" y="181"/>
                </a:cxn>
                <a:cxn ang="0">
                  <a:pos x="79" y="215"/>
                </a:cxn>
                <a:cxn ang="0">
                  <a:pos x="138" y="220"/>
                </a:cxn>
                <a:cxn ang="0">
                  <a:pos x="257" y="192"/>
                </a:cxn>
                <a:cxn ang="0">
                  <a:pos x="415" y="186"/>
                </a:cxn>
                <a:cxn ang="0">
                  <a:pos x="603" y="237"/>
                </a:cxn>
                <a:cxn ang="0">
                  <a:pos x="702" y="350"/>
                </a:cxn>
                <a:cxn ang="0">
                  <a:pos x="653" y="519"/>
                </a:cxn>
                <a:cxn ang="0">
                  <a:pos x="386" y="638"/>
                </a:cxn>
                <a:cxn ang="0">
                  <a:pos x="168" y="632"/>
                </a:cxn>
                <a:cxn ang="0">
                  <a:pos x="99" y="598"/>
                </a:cxn>
                <a:cxn ang="0">
                  <a:pos x="118" y="564"/>
                </a:cxn>
                <a:cxn ang="0">
                  <a:pos x="198" y="536"/>
                </a:cxn>
              </a:cxnLst>
              <a:rect l="txL" t="txT" r="txR" b="txB"/>
              <a:pathLst>
                <a:path w="791" h="660">
                  <a:moveTo>
                    <a:pt x="217" y="525"/>
                  </a:moveTo>
                  <a:lnTo>
                    <a:pt x="217" y="525"/>
                  </a:lnTo>
                  <a:lnTo>
                    <a:pt x="217" y="519"/>
                  </a:lnTo>
                  <a:lnTo>
                    <a:pt x="207" y="519"/>
                  </a:lnTo>
                  <a:lnTo>
                    <a:pt x="207" y="513"/>
                  </a:lnTo>
                  <a:lnTo>
                    <a:pt x="168" y="519"/>
                  </a:lnTo>
                  <a:lnTo>
                    <a:pt x="138" y="530"/>
                  </a:lnTo>
                  <a:lnTo>
                    <a:pt x="99" y="542"/>
                  </a:lnTo>
                  <a:lnTo>
                    <a:pt x="69" y="547"/>
                  </a:lnTo>
                  <a:lnTo>
                    <a:pt x="39" y="559"/>
                  </a:lnTo>
                  <a:lnTo>
                    <a:pt x="19" y="570"/>
                  </a:lnTo>
                  <a:lnTo>
                    <a:pt x="0" y="587"/>
                  </a:lnTo>
                  <a:lnTo>
                    <a:pt x="0" y="598"/>
                  </a:lnTo>
                  <a:lnTo>
                    <a:pt x="19" y="615"/>
                  </a:lnTo>
                  <a:lnTo>
                    <a:pt x="39" y="632"/>
                  </a:lnTo>
                  <a:lnTo>
                    <a:pt x="69" y="643"/>
                  </a:lnTo>
                  <a:lnTo>
                    <a:pt x="108" y="654"/>
                  </a:lnTo>
                  <a:lnTo>
                    <a:pt x="158" y="660"/>
                  </a:lnTo>
                  <a:lnTo>
                    <a:pt x="198" y="660"/>
                  </a:lnTo>
                  <a:lnTo>
                    <a:pt x="237" y="660"/>
                  </a:lnTo>
                  <a:lnTo>
                    <a:pt x="277" y="660"/>
                  </a:lnTo>
                  <a:lnTo>
                    <a:pt x="376" y="654"/>
                  </a:lnTo>
                  <a:lnTo>
                    <a:pt x="475" y="643"/>
                  </a:lnTo>
                  <a:lnTo>
                    <a:pt x="554" y="621"/>
                  </a:lnTo>
                  <a:lnTo>
                    <a:pt x="633" y="587"/>
                  </a:lnTo>
                  <a:lnTo>
                    <a:pt x="702" y="547"/>
                  </a:lnTo>
                  <a:lnTo>
                    <a:pt x="752" y="502"/>
                  </a:lnTo>
                  <a:lnTo>
                    <a:pt x="781" y="446"/>
                  </a:lnTo>
                  <a:lnTo>
                    <a:pt x="791" y="384"/>
                  </a:lnTo>
                  <a:lnTo>
                    <a:pt x="791" y="344"/>
                  </a:lnTo>
                  <a:lnTo>
                    <a:pt x="762" y="305"/>
                  </a:lnTo>
                  <a:lnTo>
                    <a:pt x="732" y="265"/>
                  </a:lnTo>
                  <a:lnTo>
                    <a:pt x="682" y="232"/>
                  </a:lnTo>
                  <a:lnTo>
                    <a:pt x="623" y="209"/>
                  </a:lnTo>
                  <a:lnTo>
                    <a:pt x="554" y="186"/>
                  </a:lnTo>
                  <a:lnTo>
                    <a:pt x="485" y="169"/>
                  </a:lnTo>
                  <a:lnTo>
                    <a:pt x="405" y="169"/>
                  </a:lnTo>
                  <a:lnTo>
                    <a:pt x="356" y="169"/>
                  </a:lnTo>
                  <a:lnTo>
                    <a:pt x="316" y="169"/>
                  </a:lnTo>
                  <a:lnTo>
                    <a:pt x="287" y="175"/>
                  </a:lnTo>
                  <a:lnTo>
                    <a:pt x="267" y="181"/>
                  </a:lnTo>
                  <a:lnTo>
                    <a:pt x="237" y="181"/>
                  </a:lnTo>
                  <a:lnTo>
                    <a:pt x="217" y="186"/>
                  </a:lnTo>
                  <a:lnTo>
                    <a:pt x="188" y="192"/>
                  </a:lnTo>
                  <a:lnTo>
                    <a:pt x="148" y="203"/>
                  </a:lnTo>
                  <a:lnTo>
                    <a:pt x="138" y="203"/>
                  </a:lnTo>
                  <a:lnTo>
                    <a:pt x="128" y="203"/>
                  </a:lnTo>
                  <a:lnTo>
                    <a:pt x="128" y="198"/>
                  </a:lnTo>
                  <a:lnTo>
                    <a:pt x="128" y="192"/>
                  </a:lnTo>
                  <a:lnTo>
                    <a:pt x="128" y="186"/>
                  </a:lnTo>
                  <a:lnTo>
                    <a:pt x="138" y="181"/>
                  </a:lnTo>
                  <a:lnTo>
                    <a:pt x="158" y="169"/>
                  </a:lnTo>
                  <a:lnTo>
                    <a:pt x="178" y="158"/>
                  </a:lnTo>
                  <a:lnTo>
                    <a:pt x="198" y="147"/>
                  </a:lnTo>
                  <a:lnTo>
                    <a:pt x="217" y="136"/>
                  </a:lnTo>
                  <a:lnTo>
                    <a:pt x="227" y="124"/>
                  </a:lnTo>
                  <a:lnTo>
                    <a:pt x="237" y="113"/>
                  </a:lnTo>
                  <a:lnTo>
                    <a:pt x="247" y="102"/>
                  </a:lnTo>
                  <a:lnTo>
                    <a:pt x="247" y="96"/>
                  </a:lnTo>
                  <a:lnTo>
                    <a:pt x="247" y="85"/>
                  </a:lnTo>
                  <a:lnTo>
                    <a:pt x="237" y="79"/>
                  </a:lnTo>
                  <a:lnTo>
                    <a:pt x="227" y="74"/>
                  </a:lnTo>
                  <a:lnTo>
                    <a:pt x="217" y="68"/>
                  </a:lnTo>
                  <a:lnTo>
                    <a:pt x="207" y="68"/>
                  </a:lnTo>
                  <a:lnTo>
                    <a:pt x="198" y="62"/>
                  </a:lnTo>
                  <a:lnTo>
                    <a:pt x="188" y="62"/>
                  </a:lnTo>
                  <a:lnTo>
                    <a:pt x="178" y="62"/>
                  </a:lnTo>
                  <a:lnTo>
                    <a:pt x="168" y="62"/>
                  </a:lnTo>
                  <a:lnTo>
                    <a:pt x="158" y="62"/>
                  </a:lnTo>
                  <a:lnTo>
                    <a:pt x="148" y="68"/>
                  </a:lnTo>
                  <a:lnTo>
                    <a:pt x="138" y="68"/>
                  </a:lnTo>
                  <a:lnTo>
                    <a:pt x="128" y="68"/>
                  </a:lnTo>
                  <a:lnTo>
                    <a:pt x="118" y="74"/>
                  </a:lnTo>
                  <a:lnTo>
                    <a:pt x="118" y="68"/>
                  </a:lnTo>
                  <a:lnTo>
                    <a:pt x="118" y="62"/>
                  </a:lnTo>
                  <a:lnTo>
                    <a:pt x="118" y="51"/>
                  </a:lnTo>
                  <a:lnTo>
                    <a:pt x="118" y="45"/>
                  </a:lnTo>
                  <a:lnTo>
                    <a:pt x="118" y="34"/>
                  </a:lnTo>
                  <a:lnTo>
                    <a:pt x="118" y="28"/>
                  </a:lnTo>
                  <a:lnTo>
                    <a:pt x="118" y="23"/>
                  </a:lnTo>
                  <a:lnTo>
                    <a:pt x="118" y="12"/>
                  </a:lnTo>
                  <a:lnTo>
                    <a:pt x="118" y="6"/>
                  </a:lnTo>
                  <a:lnTo>
                    <a:pt x="118" y="0"/>
                  </a:lnTo>
                  <a:lnTo>
                    <a:pt x="108" y="0"/>
                  </a:lnTo>
                  <a:lnTo>
                    <a:pt x="99" y="0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79" y="6"/>
                  </a:lnTo>
                  <a:lnTo>
                    <a:pt x="79" y="17"/>
                  </a:lnTo>
                  <a:lnTo>
                    <a:pt x="79" y="28"/>
                  </a:lnTo>
                  <a:lnTo>
                    <a:pt x="79" y="34"/>
                  </a:lnTo>
                  <a:lnTo>
                    <a:pt x="79" y="45"/>
                  </a:lnTo>
                  <a:lnTo>
                    <a:pt x="79" y="57"/>
                  </a:lnTo>
                  <a:lnTo>
                    <a:pt x="79" y="62"/>
                  </a:lnTo>
                  <a:lnTo>
                    <a:pt x="79" y="74"/>
                  </a:lnTo>
                  <a:lnTo>
                    <a:pt x="79" y="79"/>
                  </a:lnTo>
                  <a:lnTo>
                    <a:pt x="79" y="85"/>
                  </a:lnTo>
                  <a:lnTo>
                    <a:pt x="79" y="91"/>
                  </a:lnTo>
                  <a:lnTo>
                    <a:pt x="89" y="91"/>
                  </a:lnTo>
                  <a:lnTo>
                    <a:pt x="99" y="91"/>
                  </a:lnTo>
                  <a:lnTo>
                    <a:pt x="108" y="85"/>
                  </a:lnTo>
                  <a:lnTo>
                    <a:pt x="118" y="85"/>
                  </a:lnTo>
                  <a:lnTo>
                    <a:pt x="128" y="85"/>
                  </a:lnTo>
                  <a:lnTo>
                    <a:pt x="138" y="85"/>
                  </a:lnTo>
                  <a:lnTo>
                    <a:pt x="138" y="79"/>
                  </a:lnTo>
                  <a:lnTo>
                    <a:pt x="148" y="79"/>
                  </a:lnTo>
                  <a:lnTo>
                    <a:pt x="158" y="79"/>
                  </a:lnTo>
                  <a:lnTo>
                    <a:pt x="168" y="79"/>
                  </a:lnTo>
                  <a:lnTo>
                    <a:pt x="178" y="79"/>
                  </a:lnTo>
                  <a:lnTo>
                    <a:pt x="188" y="79"/>
                  </a:lnTo>
                  <a:lnTo>
                    <a:pt x="188" y="85"/>
                  </a:lnTo>
                  <a:lnTo>
                    <a:pt x="188" y="91"/>
                  </a:lnTo>
                  <a:lnTo>
                    <a:pt x="188" y="96"/>
                  </a:lnTo>
                  <a:lnTo>
                    <a:pt x="178" y="102"/>
                  </a:lnTo>
                  <a:lnTo>
                    <a:pt x="158" y="113"/>
                  </a:lnTo>
                  <a:lnTo>
                    <a:pt x="138" y="124"/>
                  </a:lnTo>
                  <a:lnTo>
                    <a:pt x="118" y="136"/>
                  </a:lnTo>
                  <a:lnTo>
                    <a:pt x="99" y="147"/>
                  </a:lnTo>
                  <a:lnTo>
                    <a:pt x="79" y="158"/>
                  </a:lnTo>
                  <a:lnTo>
                    <a:pt x="69" y="169"/>
                  </a:lnTo>
                  <a:lnTo>
                    <a:pt x="59" y="181"/>
                  </a:lnTo>
                  <a:lnTo>
                    <a:pt x="59" y="198"/>
                  </a:lnTo>
                  <a:lnTo>
                    <a:pt x="59" y="203"/>
                  </a:lnTo>
                  <a:lnTo>
                    <a:pt x="69" y="215"/>
                  </a:lnTo>
                  <a:lnTo>
                    <a:pt x="79" y="215"/>
                  </a:lnTo>
                  <a:lnTo>
                    <a:pt x="99" y="220"/>
                  </a:lnTo>
                  <a:lnTo>
                    <a:pt x="108" y="220"/>
                  </a:lnTo>
                  <a:lnTo>
                    <a:pt x="118" y="220"/>
                  </a:lnTo>
                  <a:lnTo>
                    <a:pt x="138" y="220"/>
                  </a:lnTo>
                  <a:lnTo>
                    <a:pt x="148" y="220"/>
                  </a:lnTo>
                  <a:lnTo>
                    <a:pt x="188" y="209"/>
                  </a:lnTo>
                  <a:lnTo>
                    <a:pt x="217" y="203"/>
                  </a:lnTo>
                  <a:lnTo>
                    <a:pt x="257" y="192"/>
                  </a:lnTo>
                  <a:lnTo>
                    <a:pt x="296" y="192"/>
                  </a:lnTo>
                  <a:lnTo>
                    <a:pt x="336" y="186"/>
                  </a:lnTo>
                  <a:lnTo>
                    <a:pt x="376" y="186"/>
                  </a:lnTo>
                  <a:lnTo>
                    <a:pt x="415" y="186"/>
                  </a:lnTo>
                  <a:lnTo>
                    <a:pt x="455" y="192"/>
                  </a:lnTo>
                  <a:lnTo>
                    <a:pt x="504" y="203"/>
                  </a:lnTo>
                  <a:lnTo>
                    <a:pt x="564" y="220"/>
                  </a:lnTo>
                  <a:lnTo>
                    <a:pt x="603" y="237"/>
                  </a:lnTo>
                  <a:lnTo>
                    <a:pt x="643" y="265"/>
                  </a:lnTo>
                  <a:lnTo>
                    <a:pt x="673" y="294"/>
                  </a:lnTo>
                  <a:lnTo>
                    <a:pt x="692" y="322"/>
                  </a:lnTo>
                  <a:lnTo>
                    <a:pt x="702" y="350"/>
                  </a:lnTo>
                  <a:lnTo>
                    <a:pt x="712" y="384"/>
                  </a:lnTo>
                  <a:lnTo>
                    <a:pt x="702" y="429"/>
                  </a:lnTo>
                  <a:lnTo>
                    <a:pt x="682" y="474"/>
                  </a:lnTo>
                  <a:lnTo>
                    <a:pt x="653" y="519"/>
                  </a:lnTo>
                  <a:lnTo>
                    <a:pt x="603" y="559"/>
                  </a:lnTo>
                  <a:lnTo>
                    <a:pt x="544" y="592"/>
                  </a:lnTo>
                  <a:lnTo>
                    <a:pt x="475" y="621"/>
                  </a:lnTo>
                  <a:lnTo>
                    <a:pt x="386" y="638"/>
                  </a:lnTo>
                  <a:lnTo>
                    <a:pt x="277" y="649"/>
                  </a:lnTo>
                  <a:lnTo>
                    <a:pt x="237" y="643"/>
                  </a:lnTo>
                  <a:lnTo>
                    <a:pt x="198" y="638"/>
                  </a:lnTo>
                  <a:lnTo>
                    <a:pt x="168" y="632"/>
                  </a:lnTo>
                  <a:lnTo>
                    <a:pt x="138" y="626"/>
                  </a:lnTo>
                  <a:lnTo>
                    <a:pt x="118" y="621"/>
                  </a:lnTo>
                  <a:lnTo>
                    <a:pt x="108" y="609"/>
                  </a:lnTo>
                  <a:lnTo>
                    <a:pt x="99" y="598"/>
                  </a:lnTo>
                  <a:lnTo>
                    <a:pt x="99" y="592"/>
                  </a:lnTo>
                  <a:lnTo>
                    <a:pt x="99" y="581"/>
                  </a:lnTo>
                  <a:lnTo>
                    <a:pt x="108" y="570"/>
                  </a:lnTo>
                  <a:lnTo>
                    <a:pt x="118" y="564"/>
                  </a:lnTo>
                  <a:lnTo>
                    <a:pt x="138" y="553"/>
                  </a:lnTo>
                  <a:lnTo>
                    <a:pt x="158" y="547"/>
                  </a:lnTo>
                  <a:lnTo>
                    <a:pt x="178" y="542"/>
                  </a:lnTo>
                  <a:lnTo>
                    <a:pt x="198" y="536"/>
                  </a:lnTo>
                  <a:lnTo>
                    <a:pt x="217" y="52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7" name="Freeform 118"/>
            <p:cNvSpPr/>
            <p:nvPr/>
          </p:nvSpPr>
          <p:spPr>
            <a:xfrm>
              <a:off x="99" y="744"/>
              <a:ext cx="59" cy="2820"/>
            </a:xfrm>
            <a:custGeom>
              <a:avLst/>
              <a:gdLst>
                <a:gd name="txL" fmla="*/ 0 w 59"/>
                <a:gd name="txT" fmla="*/ 0 h 2820"/>
                <a:gd name="txR" fmla="*/ 59 w 59"/>
                <a:gd name="txB" fmla="*/ 2820 h 2820"/>
              </a:gdLst>
              <a:ahLst/>
              <a:cxnLst>
                <a:cxn ang="0">
                  <a:pos x="0" y="0"/>
                </a:cxn>
                <a:cxn ang="0">
                  <a:pos x="20" y="2820"/>
                </a:cxn>
                <a:cxn ang="0">
                  <a:pos x="59" y="282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59" h="2820">
                  <a:moveTo>
                    <a:pt x="0" y="0"/>
                  </a:moveTo>
                  <a:lnTo>
                    <a:pt x="20" y="2820"/>
                  </a:lnTo>
                  <a:lnTo>
                    <a:pt x="59" y="282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8" name="Freeform 119"/>
            <p:cNvSpPr/>
            <p:nvPr/>
          </p:nvSpPr>
          <p:spPr>
            <a:xfrm>
              <a:off x="5621" y="744"/>
              <a:ext cx="40" cy="2820"/>
            </a:xfrm>
            <a:custGeom>
              <a:avLst/>
              <a:gdLst>
                <a:gd name="txL" fmla="*/ 0 w 40"/>
                <a:gd name="txT" fmla="*/ 0 h 2820"/>
                <a:gd name="txR" fmla="*/ 40 w 40"/>
                <a:gd name="txB" fmla="*/ 2820 h 2820"/>
              </a:gdLst>
              <a:ahLst/>
              <a:cxnLst>
                <a:cxn ang="0">
                  <a:pos x="40" y="0"/>
                </a:cxn>
                <a:cxn ang="0">
                  <a:pos x="40" y="2820"/>
                </a:cxn>
                <a:cxn ang="0">
                  <a:pos x="0" y="282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30" y="0"/>
                </a:cxn>
                <a:cxn ang="0">
                  <a:pos x="40" y="0"/>
                </a:cxn>
              </a:cxnLst>
              <a:rect l="txL" t="txT" r="txR" b="txB"/>
              <a:pathLst>
                <a:path w="40" h="2820">
                  <a:moveTo>
                    <a:pt x="40" y="0"/>
                  </a:moveTo>
                  <a:lnTo>
                    <a:pt x="40" y="2820"/>
                  </a:lnTo>
                  <a:lnTo>
                    <a:pt x="0" y="282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9" name="Freeform 120"/>
            <p:cNvSpPr/>
            <p:nvPr/>
          </p:nvSpPr>
          <p:spPr>
            <a:xfrm>
              <a:off x="4642" y="3463"/>
              <a:ext cx="237" cy="744"/>
            </a:xfrm>
            <a:custGeom>
              <a:avLst/>
              <a:gdLst>
                <a:gd name="txL" fmla="*/ 0 w 237"/>
                <a:gd name="txT" fmla="*/ 0 h 744"/>
                <a:gd name="txR" fmla="*/ 237 w 237"/>
                <a:gd name="txB" fmla="*/ 744 h 744"/>
              </a:gdLst>
              <a:ahLst/>
              <a:cxnLst>
                <a:cxn ang="0">
                  <a:pos x="39" y="586"/>
                </a:cxn>
                <a:cxn ang="0">
                  <a:pos x="59" y="609"/>
                </a:cxn>
                <a:cxn ang="0">
                  <a:pos x="148" y="682"/>
                </a:cxn>
                <a:cxn ang="0">
                  <a:pos x="168" y="682"/>
                </a:cxn>
                <a:cxn ang="0">
                  <a:pos x="79" y="581"/>
                </a:cxn>
                <a:cxn ang="0">
                  <a:pos x="59" y="569"/>
                </a:cxn>
                <a:cxn ang="0">
                  <a:pos x="39" y="485"/>
                </a:cxn>
                <a:cxn ang="0">
                  <a:pos x="10" y="490"/>
                </a:cxn>
                <a:cxn ang="0">
                  <a:pos x="19" y="462"/>
                </a:cxn>
                <a:cxn ang="0">
                  <a:pos x="29" y="417"/>
                </a:cxn>
                <a:cxn ang="0">
                  <a:pos x="10" y="383"/>
                </a:cxn>
                <a:cxn ang="0">
                  <a:pos x="49" y="344"/>
                </a:cxn>
                <a:cxn ang="0">
                  <a:pos x="29" y="333"/>
                </a:cxn>
                <a:cxn ang="0">
                  <a:pos x="59" y="316"/>
                </a:cxn>
                <a:cxn ang="0">
                  <a:pos x="79" y="276"/>
                </a:cxn>
                <a:cxn ang="0">
                  <a:pos x="89" y="254"/>
                </a:cxn>
                <a:cxn ang="0">
                  <a:pos x="118" y="225"/>
                </a:cxn>
                <a:cxn ang="0">
                  <a:pos x="138" y="208"/>
                </a:cxn>
                <a:cxn ang="0">
                  <a:pos x="178" y="186"/>
                </a:cxn>
                <a:cxn ang="0">
                  <a:pos x="178" y="180"/>
                </a:cxn>
                <a:cxn ang="0">
                  <a:pos x="207" y="163"/>
                </a:cxn>
                <a:cxn ang="0">
                  <a:pos x="217" y="146"/>
                </a:cxn>
                <a:cxn ang="0">
                  <a:pos x="168" y="180"/>
                </a:cxn>
                <a:cxn ang="0">
                  <a:pos x="148" y="180"/>
                </a:cxn>
                <a:cxn ang="0">
                  <a:pos x="118" y="208"/>
                </a:cxn>
                <a:cxn ang="0">
                  <a:pos x="99" y="220"/>
                </a:cxn>
                <a:cxn ang="0">
                  <a:pos x="69" y="237"/>
                </a:cxn>
                <a:cxn ang="0">
                  <a:pos x="49" y="265"/>
                </a:cxn>
                <a:cxn ang="0">
                  <a:pos x="29" y="282"/>
                </a:cxn>
                <a:cxn ang="0">
                  <a:pos x="10" y="316"/>
                </a:cxn>
                <a:cxn ang="0">
                  <a:pos x="10" y="304"/>
                </a:cxn>
                <a:cxn ang="0">
                  <a:pos x="19" y="270"/>
                </a:cxn>
                <a:cxn ang="0">
                  <a:pos x="10" y="265"/>
                </a:cxn>
                <a:cxn ang="0">
                  <a:pos x="0" y="259"/>
                </a:cxn>
                <a:cxn ang="0">
                  <a:pos x="39" y="197"/>
                </a:cxn>
                <a:cxn ang="0">
                  <a:pos x="29" y="197"/>
                </a:cxn>
                <a:cxn ang="0">
                  <a:pos x="39" y="180"/>
                </a:cxn>
                <a:cxn ang="0">
                  <a:pos x="69" y="141"/>
                </a:cxn>
                <a:cxn ang="0">
                  <a:pos x="59" y="146"/>
                </a:cxn>
                <a:cxn ang="0">
                  <a:pos x="99" y="101"/>
                </a:cxn>
                <a:cxn ang="0">
                  <a:pos x="99" y="96"/>
                </a:cxn>
                <a:cxn ang="0">
                  <a:pos x="128" y="79"/>
                </a:cxn>
                <a:cxn ang="0">
                  <a:pos x="148" y="51"/>
                </a:cxn>
                <a:cxn ang="0">
                  <a:pos x="178" y="34"/>
                </a:cxn>
                <a:cxn ang="0">
                  <a:pos x="207" y="0"/>
                </a:cxn>
                <a:cxn ang="0">
                  <a:pos x="188" y="5"/>
                </a:cxn>
                <a:cxn ang="0">
                  <a:pos x="168" y="28"/>
                </a:cxn>
                <a:cxn ang="0">
                  <a:pos x="148" y="45"/>
                </a:cxn>
                <a:cxn ang="0">
                  <a:pos x="128" y="51"/>
                </a:cxn>
                <a:cxn ang="0">
                  <a:pos x="118" y="79"/>
                </a:cxn>
                <a:cxn ang="0">
                  <a:pos x="99" y="73"/>
                </a:cxn>
                <a:cxn ang="0">
                  <a:pos x="69" y="107"/>
                </a:cxn>
                <a:cxn ang="0">
                  <a:pos x="59" y="135"/>
                </a:cxn>
                <a:cxn ang="0">
                  <a:pos x="59" y="118"/>
                </a:cxn>
                <a:cxn ang="0">
                  <a:pos x="49" y="124"/>
                </a:cxn>
                <a:cxn ang="0">
                  <a:pos x="39" y="152"/>
                </a:cxn>
                <a:cxn ang="0">
                  <a:pos x="29" y="175"/>
                </a:cxn>
                <a:cxn ang="0">
                  <a:pos x="19" y="163"/>
                </a:cxn>
                <a:cxn ang="0">
                  <a:pos x="0" y="203"/>
                </a:cxn>
                <a:cxn ang="0">
                  <a:pos x="10" y="220"/>
                </a:cxn>
                <a:cxn ang="0">
                  <a:pos x="0" y="225"/>
                </a:cxn>
                <a:cxn ang="0">
                  <a:pos x="10" y="389"/>
                </a:cxn>
                <a:cxn ang="0">
                  <a:pos x="0" y="507"/>
                </a:cxn>
              </a:cxnLst>
              <a:rect l="txL" t="txT" r="txR" b="txB"/>
              <a:pathLst>
                <a:path w="237" h="744">
                  <a:moveTo>
                    <a:pt x="0" y="513"/>
                  </a:moveTo>
                  <a:lnTo>
                    <a:pt x="0" y="558"/>
                  </a:lnTo>
                  <a:lnTo>
                    <a:pt x="0" y="564"/>
                  </a:lnTo>
                  <a:lnTo>
                    <a:pt x="10" y="569"/>
                  </a:lnTo>
                  <a:lnTo>
                    <a:pt x="19" y="575"/>
                  </a:lnTo>
                  <a:lnTo>
                    <a:pt x="29" y="581"/>
                  </a:lnTo>
                  <a:lnTo>
                    <a:pt x="39" y="586"/>
                  </a:lnTo>
                  <a:lnTo>
                    <a:pt x="49" y="592"/>
                  </a:lnTo>
                  <a:lnTo>
                    <a:pt x="59" y="598"/>
                  </a:lnTo>
                  <a:lnTo>
                    <a:pt x="69" y="603"/>
                  </a:lnTo>
                  <a:lnTo>
                    <a:pt x="69" y="609"/>
                  </a:lnTo>
                  <a:lnTo>
                    <a:pt x="59" y="609"/>
                  </a:lnTo>
                  <a:lnTo>
                    <a:pt x="59" y="603"/>
                  </a:lnTo>
                  <a:lnTo>
                    <a:pt x="49" y="603"/>
                  </a:lnTo>
                  <a:lnTo>
                    <a:pt x="39" y="598"/>
                  </a:lnTo>
                  <a:lnTo>
                    <a:pt x="29" y="592"/>
                  </a:lnTo>
                  <a:lnTo>
                    <a:pt x="19" y="592"/>
                  </a:lnTo>
                  <a:lnTo>
                    <a:pt x="19" y="586"/>
                  </a:lnTo>
                  <a:lnTo>
                    <a:pt x="39" y="603"/>
                  </a:lnTo>
                  <a:lnTo>
                    <a:pt x="59" y="620"/>
                  </a:lnTo>
                  <a:lnTo>
                    <a:pt x="79" y="637"/>
                  </a:lnTo>
                  <a:lnTo>
                    <a:pt x="99" y="648"/>
                  </a:lnTo>
                  <a:lnTo>
                    <a:pt x="128" y="665"/>
                  </a:lnTo>
                  <a:lnTo>
                    <a:pt x="148" y="682"/>
                  </a:lnTo>
                  <a:lnTo>
                    <a:pt x="178" y="710"/>
                  </a:lnTo>
                  <a:lnTo>
                    <a:pt x="207" y="744"/>
                  </a:lnTo>
                  <a:lnTo>
                    <a:pt x="207" y="739"/>
                  </a:lnTo>
                  <a:lnTo>
                    <a:pt x="217" y="739"/>
                  </a:lnTo>
                  <a:lnTo>
                    <a:pt x="217" y="733"/>
                  </a:lnTo>
                  <a:lnTo>
                    <a:pt x="188" y="710"/>
                  </a:lnTo>
                  <a:lnTo>
                    <a:pt x="168" y="682"/>
                  </a:lnTo>
                  <a:lnTo>
                    <a:pt x="148" y="665"/>
                  </a:lnTo>
                  <a:lnTo>
                    <a:pt x="128" y="643"/>
                  </a:lnTo>
                  <a:lnTo>
                    <a:pt x="118" y="620"/>
                  </a:lnTo>
                  <a:lnTo>
                    <a:pt x="109" y="603"/>
                  </a:lnTo>
                  <a:lnTo>
                    <a:pt x="89" y="581"/>
                  </a:lnTo>
                  <a:lnTo>
                    <a:pt x="79" y="564"/>
                  </a:lnTo>
                  <a:lnTo>
                    <a:pt x="79" y="569"/>
                  </a:lnTo>
                  <a:lnTo>
                    <a:pt x="79" y="575"/>
                  </a:lnTo>
                  <a:lnTo>
                    <a:pt x="79" y="581"/>
                  </a:lnTo>
                  <a:lnTo>
                    <a:pt x="79" y="586"/>
                  </a:lnTo>
                  <a:lnTo>
                    <a:pt x="79" y="592"/>
                  </a:lnTo>
                  <a:lnTo>
                    <a:pt x="69" y="592"/>
                  </a:lnTo>
                  <a:lnTo>
                    <a:pt x="69" y="586"/>
                  </a:lnTo>
                  <a:lnTo>
                    <a:pt x="59" y="581"/>
                  </a:lnTo>
                  <a:lnTo>
                    <a:pt x="59" y="575"/>
                  </a:lnTo>
                  <a:lnTo>
                    <a:pt x="59" y="569"/>
                  </a:lnTo>
                  <a:lnTo>
                    <a:pt x="59" y="564"/>
                  </a:lnTo>
                  <a:lnTo>
                    <a:pt x="59" y="558"/>
                  </a:lnTo>
                  <a:lnTo>
                    <a:pt x="59" y="547"/>
                  </a:lnTo>
                  <a:lnTo>
                    <a:pt x="59" y="536"/>
                  </a:lnTo>
                  <a:lnTo>
                    <a:pt x="59" y="524"/>
                  </a:lnTo>
                  <a:lnTo>
                    <a:pt x="49" y="513"/>
                  </a:lnTo>
                  <a:lnTo>
                    <a:pt x="49" y="502"/>
                  </a:lnTo>
                  <a:lnTo>
                    <a:pt x="39" y="485"/>
                  </a:lnTo>
                  <a:lnTo>
                    <a:pt x="39" y="474"/>
                  </a:lnTo>
                  <a:lnTo>
                    <a:pt x="29" y="462"/>
                  </a:lnTo>
                  <a:lnTo>
                    <a:pt x="29" y="468"/>
                  </a:lnTo>
                  <a:lnTo>
                    <a:pt x="29" y="474"/>
                  </a:lnTo>
                  <a:lnTo>
                    <a:pt x="29" y="479"/>
                  </a:lnTo>
                  <a:lnTo>
                    <a:pt x="19" y="485"/>
                  </a:lnTo>
                  <a:lnTo>
                    <a:pt x="19" y="490"/>
                  </a:lnTo>
                  <a:lnTo>
                    <a:pt x="10" y="490"/>
                  </a:lnTo>
                  <a:lnTo>
                    <a:pt x="10" y="485"/>
                  </a:lnTo>
                  <a:lnTo>
                    <a:pt x="0" y="479"/>
                  </a:lnTo>
                  <a:lnTo>
                    <a:pt x="0" y="474"/>
                  </a:lnTo>
                  <a:lnTo>
                    <a:pt x="10" y="468"/>
                  </a:lnTo>
                  <a:lnTo>
                    <a:pt x="19" y="468"/>
                  </a:lnTo>
                  <a:lnTo>
                    <a:pt x="19" y="462"/>
                  </a:lnTo>
                  <a:lnTo>
                    <a:pt x="29" y="462"/>
                  </a:lnTo>
                  <a:lnTo>
                    <a:pt x="29" y="457"/>
                  </a:lnTo>
                  <a:lnTo>
                    <a:pt x="29" y="451"/>
                  </a:lnTo>
                  <a:lnTo>
                    <a:pt x="39" y="445"/>
                  </a:lnTo>
                  <a:lnTo>
                    <a:pt x="39" y="440"/>
                  </a:lnTo>
                  <a:lnTo>
                    <a:pt x="39" y="434"/>
                  </a:lnTo>
                  <a:lnTo>
                    <a:pt x="39" y="428"/>
                  </a:lnTo>
                  <a:lnTo>
                    <a:pt x="29" y="423"/>
                  </a:lnTo>
                  <a:lnTo>
                    <a:pt x="29" y="417"/>
                  </a:lnTo>
                  <a:lnTo>
                    <a:pt x="29" y="411"/>
                  </a:lnTo>
                  <a:lnTo>
                    <a:pt x="29" y="400"/>
                  </a:lnTo>
                  <a:lnTo>
                    <a:pt x="29" y="395"/>
                  </a:lnTo>
                  <a:lnTo>
                    <a:pt x="39" y="383"/>
                  </a:lnTo>
                  <a:lnTo>
                    <a:pt x="29" y="383"/>
                  </a:lnTo>
                  <a:lnTo>
                    <a:pt x="19" y="383"/>
                  </a:lnTo>
                  <a:lnTo>
                    <a:pt x="10" y="383"/>
                  </a:lnTo>
                  <a:lnTo>
                    <a:pt x="19" y="378"/>
                  </a:lnTo>
                  <a:lnTo>
                    <a:pt x="29" y="378"/>
                  </a:lnTo>
                  <a:lnTo>
                    <a:pt x="29" y="372"/>
                  </a:lnTo>
                  <a:lnTo>
                    <a:pt x="39" y="372"/>
                  </a:lnTo>
                  <a:lnTo>
                    <a:pt x="39" y="366"/>
                  </a:lnTo>
                  <a:lnTo>
                    <a:pt x="39" y="361"/>
                  </a:lnTo>
                  <a:lnTo>
                    <a:pt x="49" y="355"/>
                  </a:lnTo>
                  <a:lnTo>
                    <a:pt x="49" y="349"/>
                  </a:lnTo>
                  <a:lnTo>
                    <a:pt x="49" y="344"/>
                  </a:lnTo>
                  <a:lnTo>
                    <a:pt x="49" y="338"/>
                  </a:lnTo>
                  <a:lnTo>
                    <a:pt x="49" y="333"/>
                  </a:lnTo>
                  <a:lnTo>
                    <a:pt x="49" y="327"/>
                  </a:lnTo>
                  <a:lnTo>
                    <a:pt x="49" y="321"/>
                  </a:lnTo>
                  <a:lnTo>
                    <a:pt x="49" y="327"/>
                  </a:lnTo>
                  <a:lnTo>
                    <a:pt x="39" y="327"/>
                  </a:lnTo>
                  <a:lnTo>
                    <a:pt x="39" y="333"/>
                  </a:lnTo>
                  <a:lnTo>
                    <a:pt x="29" y="333"/>
                  </a:lnTo>
                  <a:lnTo>
                    <a:pt x="29" y="327"/>
                  </a:lnTo>
                  <a:lnTo>
                    <a:pt x="29" y="321"/>
                  </a:lnTo>
                  <a:lnTo>
                    <a:pt x="39" y="316"/>
                  </a:lnTo>
                  <a:lnTo>
                    <a:pt x="49" y="316"/>
                  </a:lnTo>
                  <a:lnTo>
                    <a:pt x="59" y="316"/>
                  </a:lnTo>
                  <a:lnTo>
                    <a:pt x="59" y="310"/>
                  </a:lnTo>
                  <a:lnTo>
                    <a:pt x="69" y="310"/>
                  </a:lnTo>
                  <a:lnTo>
                    <a:pt x="69" y="304"/>
                  </a:lnTo>
                  <a:lnTo>
                    <a:pt x="79" y="299"/>
                  </a:lnTo>
                  <a:lnTo>
                    <a:pt x="79" y="293"/>
                  </a:lnTo>
                  <a:lnTo>
                    <a:pt x="79" y="287"/>
                  </a:lnTo>
                  <a:lnTo>
                    <a:pt x="79" y="276"/>
                  </a:lnTo>
                  <a:lnTo>
                    <a:pt x="89" y="270"/>
                  </a:lnTo>
                  <a:lnTo>
                    <a:pt x="79" y="270"/>
                  </a:lnTo>
                  <a:lnTo>
                    <a:pt x="79" y="276"/>
                  </a:lnTo>
                  <a:lnTo>
                    <a:pt x="69" y="276"/>
                  </a:lnTo>
                  <a:lnTo>
                    <a:pt x="69" y="270"/>
                  </a:lnTo>
                  <a:lnTo>
                    <a:pt x="69" y="265"/>
                  </a:lnTo>
                  <a:lnTo>
                    <a:pt x="79" y="259"/>
                  </a:lnTo>
                  <a:lnTo>
                    <a:pt x="89" y="254"/>
                  </a:lnTo>
                  <a:lnTo>
                    <a:pt x="99" y="254"/>
                  </a:lnTo>
                  <a:lnTo>
                    <a:pt x="109" y="248"/>
                  </a:lnTo>
                  <a:lnTo>
                    <a:pt x="109" y="242"/>
                  </a:lnTo>
                  <a:lnTo>
                    <a:pt x="118" y="237"/>
                  </a:lnTo>
                  <a:lnTo>
                    <a:pt x="128" y="231"/>
                  </a:lnTo>
                  <a:lnTo>
                    <a:pt x="128" y="220"/>
                  </a:lnTo>
                  <a:lnTo>
                    <a:pt x="128" y="225"/>
                  </a:lnTo>
                  <a:lnTo>
                    <a:pt x="118" y="225"/>
                  </a:lnTo>
                  <a:lnTo>
                    <a:pt x="118" y="220"/>
                  </a:lnTo>
                  <a:lnTo>
                    <a:pt x="118" y="214"/>
                  </a:lnTo>
                  <a:lnTo>
                    <a:pt x="128" y="214"/>
                  </a:lnTo>
                  <a:lnTo>
                    <a:pt x="138" y="208"/>
                  </a:lnTo>
                  <a:lnTo>
                    <a:pt x="148" y="208"/>
                  </a:lnTo>
                  <a:lnTo>
                    <a:pt x="148" y="203"/>
                  </a:lnTo>
                  <a:lnTo>
                    <a:pt x="158" y="203"/>
                  </a:lnTo>
                  <a:lnTo>
                    <a:pt x="158" y="197"/>
                  </a:lnTo>
                  <a:lnTo>
                    <a:pt x="168" y="197"/>
                  </a:lnTo>
                  <a:lnTo>
                    <a:pt x="168" y="192"/>
                  </a:lnTo>
                  <a:lnTo>
                    <a:pt x="178" y="186"/>
                  </a:lnTo>
                  <a:lnTo>
                    <a:pt x="168" y="186"/>
                  </a:lnTo>
                  <a:lnTo>
                    <a:pt x="168" y="180"/>
                  </a:lnTo>
                  <a:lnTo>
                    <a:pt x="178" y="180"/>
                  </a:lnTo>
                  <a:lnTo>
                    <a:pt x="178" y="175"/>
                  </a:lnTo>
                  <a:lnTo>
                    <a:pt x="188" y="175"/>
                  </a:lnTo>
                  <a:lnTo>
                    <a:pt x="198" y="169"/>
                  </a:lnTo>
                  <a:lnTo>
                    <a:pt x="207" y="163"/>
                  </a:lnTo>
                  <a:lnTo>
                    <a:pt x="217" y="158"/>
                  </a:lnTo>
                  <a:lnTo>
                    <a:pt x="217" y="152"/>
                  </a:lnTo>
                  <a:lnTo>
                    <a:pt x="227" y="152"/>
                  </a:lnTo>
                  <a:lnTo>
                    <a:pt x="227" y="146"/>
                  </a:lnTo>
                  <a:lnTo>
                    <a:pt x="237" y="141"/>
                  </a:lnTo>
                  <a:lnTo>
                    <a:pt x="227" y="141"/>
                  </a:lnTo>
                  <a:lnTo>
                    <a:pt x="227" y="146"/>
                  </a:lnTo>
                  <a:lnTo>
                    <a:pt x="217" y="146"/>
                  </a:lnTo>
                  <a:lnTo>
                    <a:pt x="207" y="152"/>
                  </a:lnTo>
                  <a:lnTo>
                    <a:pt x="198" y="152"/>
                  </a:lnTo>
                  <a:lnTo>
                    <a:pt x="188" y="158"/>
                  </a:lnTo>
                  <a:lnTo>
                    <a:pt x="188" y="163"/>
                  </a:lnTo>
                  <a:lnTo>
                    <a:pt x="178" y="163"/>
                  </a:lnTo>
                  <a:lnTo>
                    <a:pt x="178" y="169"/>
                  </a:lnTo>
                  <a:lnTo>
                    <a:pt x="178" y="175"/>
                  </a:lnTo>
                  <a:lnTo>
                    <a:pt x="168" y="175"/>
                  </a:lnTo>
                  <a:lnTo>
                    <a:pt x="168" y="180"/>
                  </a:lnTo>
                  <a:lnTo>
                    <a:pt x="158" y="180"/>
                  </a:lnTo>
                  <a:lnTo>
                    <a:pt x="158" y="175"/>
                  </a:lnTo>
                  <a:lnTo>
                    <a:pt x="168" y="175"/>
                  </a:lnTo>
                  <a:lnTo>
                    <a:pt x="168" y="169"/>
                  </a:lnTo>
                  <a:lnTo>
                    <a:pt x="158" y="169"/>
                  </a:lnTo>
                  <a:lnTo>
                    <a:pt x="158" y="175"/>
                  </a:lnTo>
                  <a:lnTo>
                    <a:pt x="148" y="175"/>
                  </a:lnTo>
                  <a:lnTo>
                    <a:pt x="148" y="180"/>
                  </a:lnTo>
                  <a:lnTo>
                    <a:pt x="138" y="180"/>
                  </a:lnTo>
                  <a:lnTo>
                    <a:pt x="138" y="186"/>
                  </a:lnTo>
                  <a:lnTo>
                    <a:pt x="128" y="192"/>
                  </a:lnTo>
                  <a:lnTo>
                    <a:pt x="128" y="197"/>
                  </a:lnTo>
                  <a:lnTo>
                    <a:pt x="118" y="197"/>
                  </a:lnTo>
                  <a:lnTo>
                    <a:pt x="118" y="203"/>
                  </a:lnTo>
                  <a:lnTo>
                    <a:pt x="118" y="208"/>
                  </a:lnTo>
                  <a:lnTo>
                    <a:pt x="118" y="214"/>
                  </a:lnTo>
                  <a:lnTo>
                    <a:pt x="118" y="220"/>
                  </a:lnTo>
                  <a:lnTo>
                    <a:pt x="109" y="220"/>
                  </a:lnTo>
                  <a:lnTo>
                    <a:pt x="99" y="220"/>
                  </a:lnTo>
                  <a:lnTo>
                    <a:pt x="99" y="214"/>
                  </a:lnTo>
                  <a:lnTo>
                    <a:pt x="109" y="208"/>
                  </a:lnTo>
                  <a:lnTo>
                    <a:pt x="99" y="214"/>
                  </a:lnTo>
                  <a:lnTo>
                    <a:pt x="89" y="220"/>
                  </a:lnTo>
                  <a:lnTo>
                    <a:pt x="89" y="225"/>
                  </a:lnTo>
                  <a:lnTo>
                    <a:pt x="79" y="225"/>
                  </a:lnTo>
                  <a:lnTo>
                    <a:pt x="79" y="231"/>
                  </a:lnTo>
                  <a:lnTo>
                    <a:pt x="69" y="237"/>
                  </a:lnTo>
                  <a:lnTo>
                    <a:pt x="69" y="242"/>
                  </a:lnTo>
                  <a:lnTo>
                    <a:pt x="69" y="248"/>
                  </a:lnTo>
                  <a:lnTo>
                    <a:pt x="69" y="254"/>
                  </a:lnTo>
                  <a:lnTo>
                    <a:pt x="69" y="259"/>
                  </a:lnTo>
                  <a:lnTo>
                    <a:pt x="59" y="265"/>
                  </a:lnTo>
                  <a:lnTo>
                    <a:pt x="59" y="270"/>
                  </a:lnTo>
                  <a:lnTo>
                    <a:pt x="59" y="276"/>
                  </a:lnTo>
                  <a:lnTo>
                    <a:pt x="49" y="276"/>
                  </a:lnTo>
                  <a:lnTo>
                    <a:pt x="49" y="270"/>
                  </a:lnTo>
                  <a:lnTo>
                    <a:pt x="49" y="265"/>
                  </a:lnTo>
                  <a:lnTo>
                    <a:pt x="49" y="259"/>
                  </a:lnTo>
                  <a:lnTo>
                    <a:pt x="49" y="254"/>
                  </a:lnTo>
                  <a:lnTo>
                    <a:pt x="39" y="259"/>
                  </a:lnTo>
                  <a:lnTo>
                    <a:pt x="39" y="265"/>
                  </a:lnTo>
                  <a:lnTo>
                    <a:pt x="29" y="270"/>
                  </a:lnTo>
                  <a:lnTo>
                    <a:pt x="29" y="276"/>
                  </a:lnTo>
                  <a:lnTo>
                    <a:pt x="29" y="282"/>
                  </a:lnTo>
                  <a:lnTo>
                    <a:pt x="29" y="287"/>
                  </a:lnTo>
                  <a:lnTo>
                    <a:pt x="19" y="287"/>
                  </a:lnTo>
                  <a:lnTo>
                    <a:pt x="19" y="293"/>
                  </a:lnTo>
                  <a:lnTo>
                    <a:pt x="19" y="299"/>
                  </a:lnTo>
                  <a:lnTo>
                    <a:pt x="19" y="304"/>
                  </a:lnTo>
                  <a:lnTo>
                    <a:pt x="19" y="310"/>
                  </a:lnTo>
                  <a:lnTo>
                    <a:pt x="10" y="310"/>
                  </a:lnTo>
                  <a:lnTo>
                    <a:pt x="10" y="316"/>
                  </a:lnTo>
                  <a:lnTo>
                    <a:pt x="10" y="321"/>
                  </a:lnTo>
                  <a:lnTo>
                    <a:pt x="10" y="316"/>
                  </a:lnTo>
                  <a:lnTo>
                    <a:pt x="0" y="316"/>
                  </a:lnTo>
                  <a:lnTo>
                    <a:pt x="10" y="310"/>
                  </a:lnTo>
                  <a:lnTo>
                    <a:pt x="10" y="304"/>
                  </a:lnTo>
                  <a:lnTo>
                    <a:pt x="10" y="299"/>
                  </a:lnTo>
                  <a:lnTo>
                    <a:pt x="10" y="293"/>
                  </a:lnTo>
                  <a:lnTo>
                    <a:pt x="19" y="293"/>
                  </a:lnTo>
                  <a:lnTo>
                    <a:pt x="19" y="287"/>
                  </a:lnTo>
                  <a:lnTo>
                    <a:pt x="19" y="282"/>
                  </a:lnTo>
                  <a:lnTo>
                    <a:pt x="19" y="276"/>
                  </a:lnTo>
                  <a:lnTo>
                    <a:pt x="19" y="270"/>
                  </a:lnTo>
                  <a:lnTo>
                    <a:pt x="19" y="265"/>
                  </a:lnTo>
                  <a:lnTo>
                    <a:pt x="19" y="259"/>
                  </a:lnTo>
                  <a:lnTo>
                    <a:pt x="19" y="254"/>
                  </a:lnTo>
                  <a:lnTo>
                    <a:pt x="19" y="259"/>
                  </a:lnTo>
                  <a:lnTo>
                    <a:pt x="10" y="265"/>
                  </a:lnTo>
                  <a:lnTo>
                    <a:pt x="0" y="270"/>
                  </a:lnTo>
                  <a:lnTo>
                    <a:pt x="0" y="265"/>
                  </a:lnTo>
                  <a:lnTo>
                    <a:pt x="0" y="259"/>
                  </a:lnTo>
                  <a:lnTo>
                    <a:pt x="10" y="254"/>
                  </a:lnTo>
                  <a:lnTo>
                    <a:pt x="10" y="248"/>
                  </a:lnTo>
                  <a:lnTo>
                    <a:pt x="19" y="242"/>
                  </a:lnTo>
                  <a:lnTo>
                    <a:pt x="19" y="237"/>
                  </a:lnTo>
                  <a:lnTo>
                    <a:pt x="29" y="231"/>
                  </a:lnTo>
                  <a:lnTo>
                    <a:pt x="29" y="220"/>
                  </a:lnTo>
                  <a:lnTo>
                    <a:pt x="39" y="214"/>
                  </a:lnTo>
                  <a:lnTo>
                    <a:pt x="39" y="208"/>
                  </a:lnTo>
                  <a:lnTo>
                    <a:pt x="39" y="203"/>
                  </a:lnTo>
                  <a:lnTo>
                    <a:pt x="39" y="197"/>
                  </a:lnTo>
                  <a:lnTo>
                    <a:pt x="49" y="192"/>
                  </a:lnTo>
                  <a:lnTo>
                    <a:pt x="39" y="192"/>
                  </a:lnTo>
                  <a:lnTo>
                    <a:pt x="39" y="197"/>
                  </a:lnTo>
                  <a:lnTo>
                    <a:pt x="29" y="197"/>
                  </a:lnTo>
                  <a:lnTo>
                    <a:pt x="29" y="192"/>
                  </a:lnTo>
                  <a:lnTo>
                    <a:pt x="39" y="186"/>
                  </a:lnTo>
                  <a:lnTo>
                    <a:pt x="39" y="180"/>
                  </a:lnTo>
                  <a:lnTo>
                    <a:pt x="49" y="175"/>
                  </a:lnTo>
                  <a:lnTo>
                    <a:pt x="49" y="169"/>
                  </a:lnTo>
                  <a:lnTo>
                    <a:pt x="59" y="169"/>
                  </a:lnTo>
                  <a:lnTo>
                    <a:pt x="59" y="163"/>
                  </a:lnTo>
                  <a:lnTo>
                    <a:pt x="59" y="158"/>
                  </a:lnTo>
                  <a:lnTo>
                    <a:pt x="69" y="158"/>
                  </a:lnTo>
                  <a:lnTo>
                    <a:pt x="69" y="152"/>
                  </a:lnTo>
                  <a:lnTo>
                    <a:pt x="69" y="146"/>
                  </a:lnTo>
                  <a:lnTo>
                    <a:pt x="69" y="141"/>
                  </a:lnTo>
                  <a:lnTo>
                    <a:pt x="69" y="146"/>
                  </a:lnTo>
                  <a:lnTo>
                    <a:pt x="59" y="146"/>
                  </a:lnTo>
                  <a:lnTo>
                    <a:pt x="59" y="152"/>
                  </a:lnTo>
                  <a:lnTo>
                    <a:pt x="59" y="146"/>
                  </a:lnTo>
                  <a:lnTo>
                    <a:pt x="59" y="141"/>
                  </a:lnTo>
                  <a:lnTo>
                    <a:pt x="69" y="141"/>
                  </a:lnTo>
                  <a:lnTo>
                    <a:pt x="79" y="135"/>
                  </a:lnTo>
                  <a:lnTo>
                    <a:pt x="79" y="129"/>
                  </a:lnTo>
                  <a:lnTo>
                    <a:pt x="89" y="124"/>
                  </a:lnTo>
                  <a:lnTo>
                    <a:pt x="89" y="118"/>
                  </a:lnTo>
                  <a:lnTo>
                    <a:pt x="99" y="113"/>
                  </a:lnTo>
                  <a:lnTo>
                    <a:pt x="99" y="107"/>
                  </a:lnTo>
                  <a:lnTo>
                    <a:pt x="109" y="101"/>
                  </a:lnTo>
                  <a:lnTo>
                    <a:pt x="99" y="101"/>
                  </a:lnTo>
                  <a:lnTo>
                    <a:pt x="99" y="107"/>
                  </a:lnTo>
                  <a:lnTo>
                    <a:pt x="99" y="101"/>
                  </a:lnTo>
                  <a:lnTo>
                    <a:pt x="99" y="96"/>
                  </a:lnTo>
                  <a:lnTo>
                    <a:pt x="109" y="96"/>
                  </a:lnTo>
                  <a:lnTo>
                    <a:pt x="109" y="90"/>
                  </a:lnTo>
                  <a:lnTo>
                    <a:pt x="118" y="90"/>
                  </a:lnTo>
                  <a:lnTo>
                    <a:pt x="118" y="84"/>
                  </a:lnTo>
                  <a:lnTo>
                    <a:pt x="128" y="84"/>
                  </a:lnTo>
                  <a:lnTo>
                    <a:pt x="128" y="79"/>
                  </a:lnTo>
                  <a:lnTo>
                    <a:pt x="138" y="79"/>
                  </a:lnTo>
                  <a:lnTo>
                    <a:pt x="138" y="73"/>
                  </a:lnTo>
                  <a:lnTo>
                    <a:pt x="138" y="67"/>
                  </a:lnTo>
                  <a:lnTo>
                    <a:pt x="148" y="62"/>
                  </a:lnTo>
                  <a:lnTo>
                    <a:pt x="148" y="56"/>
                  </a:lnTo>
                  <a:lnTo>
                    <a:pt x="148" y="51"/>
                  </a:lnTo>
                  <a:lnTo>
                    <a:pt x="148" y="45"/>
                  </a:lnTo>
                  <a:lnTo>
                    <a:pt x="158" y="45"/>
                  </a:lnTo>
                  <a:lnTo>
                    <a:pt x="158" y="39"/>
                  </a:lnTo>
                  <a:lnTo>
                    <a:pt x="168" y="39"/>
                  </a:lnTo>
                  <a:lnTo>
                    <a:pt x="168" y="34"/>
                  </a:lnTo>
                  <a:lnTo>
                    <a:pt x="178" y="34"/>
                  </a:lnTo>
                  <a:lnTo>
                    <a:pt x="178" y="28"/>
                  </a:lnTo>
                  <a:lnTo>
                    <a:pt x="188" y="22"/>
                  </a:lnTo>
                  <a:lnTo>
                    <a:pt x="188" y="17"/>
                  </a:lnTo>
                  <a:lnTo>
                    <a:pt x="198" y="17"/>
                  </a:lnTo>
                  <a:lnTo>
                    <a:pt x="198" y="11"/>
                  </a:lnTo>
                  <a:lnTo>
                    <a:pt x="207" y="5"/>
                  </a:lnTo>
                  <a:lnTo>
                    <a:pt x="207" y="0"/>
                  </a:lnTo>
                  <a:lnTo>
                    <a:pt x="198" y="0"/>
                  </a:lnTo>
                  <a:lnTo>
                    <a:pt x="198" y="5"/>
                  </a:lnTo>
                  <a:lnTo>
                    <a:pt x="188" y="5"/>
                  </a:lnTo>
                  <a:lnTo>
                    <a:pt x="188" y="11"/>
                  </a:lnTo>
                  <a:lnTo>
                    <a:pt x="178" y="11"/>
                  </a:lnTo>
                  <a:lnTo>
                    <a:pt x="178" y="17"/>
                  </a:lnTo>
                  <a:lnTo>
                    <a:pt x="168" y="22"/>
                  </a:lnTo>
                  <a:lnTo>
                    <a:pt x="168" y="28"/>
                  </a:lnTo>
                  <a:lnTo>
                    <a:pt x="168" y="34"/>
                  </a:lnTo>
                  <a:lnTo>
                    <a:pt x="158" y="34"/>
                  </a:lnTo>
                  <a:lnTo>
                    <a:pt x="158" y="39"/>
                  </a:lnTo>
                  <a:lnTo>
                    <a:pt x="148" y="45"/>
                  </a:lnTo>
                  <a:lnTo>
                    <a:pt x="148" y="39"/>
                  </a:lnTo>
                  <a:lnTo>
                    <a:pt x="148" y="34"/>
                  </a:lnTo>
                  <a:lnTo>
                    <a:pt x="148" y="39"/>
                  </a:lnTo>
                  <a:lnTo>
                    <a:pt x="138" y="39"/>
                  </a:lnTo>
                  <a:lnTo>
                    <a:pt x="138" y="45"/>
                  </a:lnTo>
                  <a:lnTo>
                    <a:pt x="128" y="51"/>
                  </a:lnTo>
                  <a:lnTo>
                    <a:pt x="128" y="56"/>
                  </a:lnTo>
                  <a:lnTo>
                    <a:pt x="118" y="62"/>
                  </a:lnTo>
                  <a:lnTo>
                    <a:pt x="118" y="67"/>
                  </a:lnTo>
                  <a:lnTo>
                    <a:pt x="118" y="73"/>
                  </a:lnTo>
                  <a:lnTo>
                    <a:pt x="118" y="79"/>
                  </a:lnTo>
                  <a:lnTo>
                    <a:pt x="109" y="79"/>
                  </a:lnTo>
                  <a:lnTo>
                    <a:pt x="109" y="84"/>
                  </a:lnTo>
                  <a:lnTo>
                    <a:pt x="99" y="84"/>
                  </a:lnTo>
                  <a:lnTo>
                    <a:pt x="99" y="79"/>
                  </a:lnTo>
                  <a:lnTo>
                    <a:pt x="99" y="73"/>
                  </a:lnTo>
                  <a:lnTo>
                    <a:pt x="109" y="73"/>
                  </a:lnTo>
                  <a:lnTo>
                    <a:pt x="99" y="73"/>
                  </a:lnTo>
                  <a:lnTo>
                    <a:pt x="99" y="79"/>
                  </a:lnTo>
                  <a:lnTo>
                    <a:pt x="89" y="79"/>
                  </a:lnTo>
                  <a:lnTo>
                    <a:pt x="89" y="84"/>
                  </a:lnTo>
                  <a:lnTo>
                    <a:pt x="89" y="90"/>
                  </a:lnTo>
                  <a:lnTo>
                    <a:pt x="79" y="90"/>
                  </a:lnTo>
                  <a:lnTo>
                    <a:pt x="79" y="96"/>
                  </a:lnTo>
                  <a:lnTo>
                    <a:pt x="79" y="101"/>
                  </a:lnTo>
                  <a:lnTo>
                    <a:pt x="69" y="107"/>
                  </a:lnTo>
                  <a:lnTo>
                    <a:pt x="69" y="113"/>
                  </a:lnTo>
                  <a:lnTo>
                    <a:pt x="69" y="118"/>
                  </a:lnTo>
                  <a:lnTo>
                    <a:pt x="69" y="124"/>
                  </a:lnTo>
                  <a:lnTo>
                    <a:pt x="69" y="129"/>
                  </a:lnTo>
                  <a:lnTo>
                    <a:pt x="59" y="135"/>
                  </a:lnTo>
                  <a:lnTo>
                    <a:pt x="59" y="129"/>
                  </a:lnTo>
                  <a:lnTo>
                    <a:pt x="59" y="124"/>
                  </a:lnTo>
                  <a:lnTo>
                    <a:pt x="59" y="118"/>
                  </a:lnTo>
                  <a:lnTo>
                    <a:pt x="59" y="113"/>
                  </a:lnTo>
                  <a:lnTo>
                    <a:pt x="49" y="113"/>
                  </a:lnTo>
                  <a:lnTo>
                    <a:pt x="49" y="118"/>
                  </a:lnTo>
                  <a:lnTo>
                    <a:pt x="49" y="124"/>
                  </a:lnTo>
                  <a:lnTo>
                    <a:pt x="49" y="129"/>
                  </a:lnTo>
                  <a:lnTo>
                    <a:pt x="39" y="129"/>
                  </a:lnTo>
                  <a:lnTo>
                    <a:pt x="39" y="135"/>
                  </a:lnTo>
                  <a:lnTo>
                    <a:pt x="39" y="141"/>
                  </a:lnTo>
                  <a:lnTo>
                    <a:pt x="39" y="146"/>
                  </a:lnTo>
                  <a:lnTo>
                    <a:pt x="39" y="152"/>
                  </a:lnTo>
                  <a:lnTo>
                    <a:pt x="39" y="158"/>
                  </a:lnTo>
                  <a:lnTo>
                    <a:pt x="39" y="163"/>
                  </a:lnTo>
                  <a:lnTo>
                    <a:pt x="39" y="169"/>
                  </a:lnTo>
                  <a:lnTo>
                    <a:pt x="39" y="175"/>
                  </a:lnTo>
                  <a:lnTo>
                    <a:pt x="29" y="175"/>
                  </a:lnTo>
                  <a:lnTo>
                    <a:pt x="29" y="180"/>
                  </a:lnTo>
                  <a:lnTo>
                    <a:pt x="29" y="175"/>
                  </a:lnTo>
                  <a:lnTo>
                    <a:pt x="19" y="169"/>
                  </a:lnTo>
                  <a:lnTo>
                    <a:pt x="19" y="163"/>
                  </a:lnTo>
                  <a:lnTo>
                    <a:pt x="19" y="158"/>
                  </a:lnTo>
                  <a:lnTo>
                    <a:pt x="19" y="163"/>
                  </a:lnTo>
                  <a:lnTo>
                    <a:pt x="10" y="169"/>
                  </a:lnTo>
                  <a:lnTo>
                    <a:pt x="10" y="175"/>
                  </a:lnTo>
                  <a:lnTo>
                    <a:pt x="10" y="180"/>
                  </a:lnTo>
                  <a:lnTo>
                    <a:pt x="10" y="186"/>
                  </a:lnTo>
                  <a:lnTo>
                    <a:pt x="10" y="192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0" y="208"/>
                  </a:lnTo>
                  <a:lnTo>
                    <a:pt x="10" y="214"/>
                  </a:lnTo>
                  <a:lnTo>
                    <a:pt x="10" y="220"/>
                  </a:lnTo>
                  <a:lnTo>
                    <a:pt x="10" y="225"/>
                  </a:lnTo>
                  <a:lnTo>
                    <a:pt x="10" y="231"/>
                  </a:lnTo>
                  <a:lnTo>
                    <a:pt x="0" y="231"/>
                  </a:lnTo>
                  <a:lnTo>
                    <a:pt x="0" y="225"/>
                  </a:lnTo>
                  <a:lnTo>
                    <a:pt x="0" y="220"/>
                  </a:lnTo>
                  <a:lnTo>
                    <a:pt x="0" y="383"/>
                  </a:lnTo>
                  <a:lnTo>
                    <a:pt x="10" y="383"/>
                  </a:lnTo>
                  <a:lnTo>
                    <a:pt x="10" y="389"/>
                  </a:lnTo>
                  <a:lnTo>
                    <a:pt x="0" y="389"/>
                  </a:lnTo>
                  <a:lnTo>
                    <a:pt x="0" y="395"/>
                  </a:lnTo>
                  <a:lnTo>
                    <a:pt x="0" y="400"/>
                  </a:lnTo>
                  <a:lnTo>
                    <a:pt x="0" y="502"/>
                  </a:lnTo>
                  <a:lnTo>
                    <a:pt x="0" y="507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0" name="Freeform 121"/>
            <p:cNvSpPr/>
            <p:nvPr/>
          </p:nvSpPr>
          <p:spPr>
            <a:xfrm>
              <a:off x="4572" y="3666"/>
              <a:ext cx="70" cy="299"/>
            </a:xfrm>
            <a:custGeom>
              <a:avLst/>
              <a:gdLst>
                <a:gd name="txL" fmla="*/ 0 w 70"/>
                <a:gd name="txT" fmla="*/ 0 h 299"/>
                <a:gd name="txR" fmla="*/ 70 w 70"/>
                <a:gd name="txB" fmla="*/ 299 h 299"/>
              </a:gdLst>
              <a:ahLst/>
              <a:cxnLst>
                <a:cxn ang="0">
                  <a:pos x="70" y="11"/>
                </a:cxn>
                <a:cxn ang="0">
                  <a:pos x="60" y="0"/>
                </a:cxn>
                <a:cxn ang="0">
                  <a:pos x="50" y="5"/>
                </a:cxn>
                <a:cxn ang="0">
                  <a:pos x="50" y="22"/>
                </a:cxn>
                <a:cxn ang="0">
                  <a:pos x="40" y="34"/>
                </a:cxn>
                <a:cxn ang="0">
                  <a:pos x="40" y="45"/>
                </a:cxn>
                <a:cxn ang="0">
                  <a:pos x="50" y="51"/>
                </a:cxn>
                <a:cxn ang="0">
                  <a:pos x="50" y="62"/>
                </a:cxn>
                <a:cxn ang="0">
                  <a:pos x="50" y="73"/>
                </a:cxn>
                <a:cxn ang="0">
                  <a:pos x="50" y="79"/>
                </a:cxn>
                <a:cxn ang="0">
                  <a:pos x="40" y="67"/>
                </a:cxn>
                <a:cxn ang="0">
                  <a:pos x="30" y="51"/>
                </a:cxn>
                <a:cxn ang="0">
                  <a:pos x="20" y="45"/>
                </a:cxn>
                <a:cxn ang="0">
                  <a:pos x="20" y="56"/>
                </a:cxn>
                <a:cxn ang="0">
                  <a:pos x="20" y="67"/>
                </a:cxn>
                <a:cxn ang="0">
                  <a:pos x="20" y="84"/>
                </a:cxn>
                <a:cxn ang="0">
                  <a:pos x="20" y="101"/>
                </a:cxn>
                <a:cxn ang="0">
                  <a:pos x="20" y="118"/>
                </a:cxn>
                <a:cxn ang="0">
                  <a:pos x="30" y="130"/>
                </a:cxn>
                <a:cxn ang="0">
                  <a:pos x="40" y="130"/>
                </a:cxn>
                <a:cxn ang="0">
                  <a:pos x="50" y="141"/>
                </a:cxn>
                <a:cxn ang="0">
                  <a:pos x="50" y="163"/>
                </a:cxn>
                <a:cxn ang="0">
                  <a:pos x="40" y="163"/>
                </a:cxn>
                <a:cxn ang="0">
                  <a:pos x="40" y="152"/>
                </a:cxn>
                <a:cxn ang="0">
                  <a:pos x="30" y="135"/>
                </a:cxn>
                <a:cxn ang="0">
                  <a:pos x="10" y="118"/>
                </a:cxn>
                <a:cxn ang="0">
                  <a:pos x="10" y="124"/>
                </a:cxn>
                <a:cxn ang="0">
                  <a:pos x="0" y="135"/>
                </a:cxn>
                <a:cxn ang="0">
                  <a:pos x="0" y="152"/>
                </a:cxn>
                <a:cxn ang="0">
                  <a:pos x="10" y="169"/>
                </a:cxn>
                <a:cxn ang="0">
                  <a:pos x="10" y="180"/>
                </a:cxn>
                <a:cxn ang="0">
                  <a:pos x="30" y="197"/>
                </a:cxn>
                <a:cxn ang="0">
                  <a:pos x="40" y="208"/>
                </a:cxn>
                <a:cxn ang="0">
                  <a:pos x="50" y="214"/>
                </a:cxn>
                <a:cxn ang="0">
                  <a:pos x="50" y="225"/>
                </a:cxn>
                <a:cxn ang="0">
                  <a:pos x="50" y="231"/>
                </a:cxn>
                <a:cxn ang="0">
                  <a:pos x="40" y="231"/>
                </a:cxn>
                <a:cxn ang="0">
                  <a:pos x="30" y="214"/>
                </a:cxn>
                <a:cxn ang="0">
                  <a:pos x="20" y="203"/>
                </a:cxn>
                <a:cxn ang="0">
                  <a:pos x="0" y="192"/>
                </a:cxn>
                <a:cxn ang="0">
                  <a:pos x="0" y="197"/>
                </a:cxn>
                <a:cxn ang="0">
                  <a:pos x="0" y="220"/>
                </a:cxn>
                <a:cxn ang="0">
                  <a:pos x="10" y="242"/>
                </a:cxn>
                <a:cxn ang="0">
                  <a:pos x="30" y="271"/>
                </a:cxn>
                <a:cxn ang="0">
                  <a:pos x="50" y="282"/>
                </a:cxn>
                <a:cxn ang="0">
                  <a:pos x="60" y="287"/>
                </a:cxn>
                <a:cxn ang="0">
                  <a:pos x="70" y="293"/>
                </a:cxn>
                <a:cxn ang="0">
                  <a:pos x="70" y="197"/>
                </a:cxn>
                <a:cxn ang="0">
                  <a:pos x="60" y="203"/>
                </a:cxn>
                <a:cxn ang="0">
                  <a:pos x="60" y="192"/>
                </a:cxn>
                <a:cxn ang="0">
                  <a:pos x="60" y="180"/>
                </a:cxn>
              </a:cxnLst>
              <a:rect l="txL" t="txT" r="txR" b="txB"/>
              <a:pathLst>
                <a:path w="70" h="299">
                  <a:moveTo>
                    <a:pt x="70" y="180"/>
                  </a:moveTo>
                  <a:lnTo>
                    <a:pt x="70" y="17"/>
                  </a:lnTo>
                  <a:lnTo>
                    <a:pt x="70" y="11"/>
                  </a:lnTo>
                  <a:lnTo>
                    <a:pt x="60" y="11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50" y="5"/>
                  </a:lnTo>
                  <a:lnTo>
                    <a:pt x="50" y="11"/>
                  </a:lnTo>
                  <a:lnTo>
                    <a:pt x="50" y="17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40" y="28"/>
                  </a:lnTo>
                  <a:lnTo>
                    <a:pt x="40" y="34"/>
                  </a:lnTo>
                  <a:lnTo>
                    <a:pt x="40" y="39"/>
                  </a:lnTo>
                  <a:lnTo>
                    <a:pt x="40" y="45"/>
                  </a:lnTo>
                  <a:lnTo>
                    <a:pt x="50" y="45"/>
                  </a:lnTo>
                  <a:lnTo>
                    <a:pt x="50" y="51"/>
                  </a:lnTo>
                  <a:lnTo>
                    <a:pt x="50" y="56"/>
                  </a:lnTo>
                  <a:lnTo>
                    <a:pt x="50" y="62"/>
                  </a:lnTo>
                  <a:lnTo>
                    <a:pt x="50" y="67"/>
                  </a:lnTo>
                  <a:lnTo>
                    <a:pt x="50" y="73"/>
                  </a:lnTo>
                  <a:lnTo>
                    <a:pt x="50" y="79"/>
                  </a:lnTo>
                  <a:lnTo>
                    <a:pt x="40" y="73"/>
                  </a:lnTo>
                  <a:lnTo>
                    <a:pt x="40" y="67"/>
                  </a:lnTo>
                  <a:lnTo>
                    <a:pt x="40" y="62"/>
                  </a:lnTo>
                  <a:lnTo>
                    <a:pt x="40" y="56"/>
                  </a:lnTo>
                  <a:lnTo>
                    <a:pt x="30" y="51"/>
                  </a:lnTo>
                  <a:lnTo>
                    <a:pt x="30" y="45"/>
                  </a:lnTo>
                  <a:lnTo>
                    <a:pt x="30" y="39"/>
                  </a:lnTo>
                  <a:lnTo>
                    <a:pt x="30" y="45"/>
                  </a:lnTo>
                  <a:lnTo>
                    <a:pt x="20" y="45"/>
                  </a:lnTo>
                  <a:lnTo>
                    <a:pt x="20" y="51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20" y="67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20" y="84"/>
                  </a:lnTo>
                  <a:lnTo>
                    <a:pt x="20" y="90"/>
                  </a:lnTo>
                  <a:lnTo>
                    <a:pt x="20" y="96"/>
                  </a:lnTo>
                  <a:lnTo>
                    <a:pt x="20" y="101"/>
                  </a:lnTo>
                  <a:lnTo>
                    <a:pt x="20" y="107"/>
                  </a:lnTo>
                  <a:lnTo>
                    <a:pt x="20" y="113"/>
                  </a:lnTo>
                  <a:lnTo>
                    <a:pt x="20" y="118"/>
                  </a:lnTo>
                  <a:lnTo>
                    <a:pt x="30" y="124"/>
                  </a:lnTo>
                  <a:lnTo>
                    <a:pt x="30" y="130"/>
                  </a:lnTo>
                  <a:lnTo>
                    <a:pt x="40" y="130"/>
                  </a:lnTo>
                  <a:lnTo>
                    <a:pt x="50" y="135"/>
                  </a:lnTo>
                  <a:lnTo>
                    <a:pt x="50" y="141"/>
                  </a:lnTo>
                  <a:lnTo>
                    <a:pt x="50" y="146"/>
                  </a:lnTo>
                  <a:lnTo>
                    <a:pt x="50" y="152"/>
                  </a:lnTo>
                  <a:lnTo>
                    <a:pt x="50" y="158"/>
                  </a:lnTo>
                  <a:lnTo>
                    <a:pt x="50" y="163"/>
                  </a:lnTo>
                  <a:lnTo>
                    <a:pt x="40" y="163"/>
                  </a:lnTo>
                  <a:lnTo>
                    <a:pt x="40" y="158"/>
                  </a:lnTo>
                  <a:lnTo>
                    <a:pt x="40" y="152"/>
                  </a:lnTo>
                  <a:lnTo>
                    <a:pt x="30" y="146"/>
                  </a:lnTo>
                  <a:lnTo>
                    <a:pt x="30" y="141"/>
                  </a:lnTo>
                  <a:lnTo>
                    <a:pt x="30" y="135"/>
                  </a:lnTo>
                  <a:lnTo>
                    <a:pt x="20" y="135"/>
                  </a:lnTo>
                  <a:lnTo>
                    <a:pt x="20" y="130"/>
                  </a:lnTo>
                  <a:lnTo>
                    <a:pt x="20" y="124"/>
                  </a:lnTo>
                  <a:lnTo>
                    <a:pt x="10" y="118"/>
                  </a:lnTo>
                  <a:lnTo>
                    <a:pt x="10" y="113"/>
                  </a:lnTo>
                  <a:lnTo>
                    <a:pt x="10" y="118"/>
                  </a:lnTo>
                  <a:lnTo>
                    <a:pt x="10" y="124"/>
                  </a:lnTo>
                  <a:lnTo>
                    <a:pt x="0" y="130"/>
                  </a:lnTo>
                  <a:lnTo>
                    <a:pt x="0" y="135"/>
                  </a:lnTo>
                  <a:lnTo>
                    <a:pt x="0" y="141"/>
                  </a:lnTo>
                  <a:lnTo>
                    <a:pt x="0" y="146"/>
                  </a:lnTo>
                  <a:lnTo>
                    <a:pt x="0" y="152"/>
                  </a:lnTo>
                  <a:lnTo>
                    <a:pt x="0" y="158"/>
                  </a:lnTo>
                  <a:lnTo>
                    <a:pt x="0" y="163"/>
                  </a:lnTo>
                  <a:lnTo>
                    <a:pt x="10" y="169"/>
                  </a:lnTo>
                  <a:lnTo>
                    <a:pt x="10" y="175"/>
                  </a:lnTo>
                  <a:lnTo>
                    <a:pt x="10" y="180"/>
                  </a:lnTo>
                  <a:lnTo>
                    <a:pt x="20" y="186"/>
                  </a:lnTo>
                  <a:lnTo>
                    <a:pt x="20" y="192"/>
                  </a:lnTo>
                  <a:lnTo>
                    <a:pt x="30" y="197"/>
                  </a:lnTo>
                  <a:lnTo>
                    <a:pt x="30" y="203"/>
                  </a:lnTo>
                  <a:lnTo>
                    <a:pt x="40" y="203"/>
                  </a:lnTo>
                  <a:lnTo>
                    <a:pt x="40" y="208"/>
                  </a:lnTo>
                  <a:lnTo>
                    <a:pt x="40" y="214"/>
                  </a:lnTo>
                  <a:lnTo>
                    <a:pt x="50" y="214"/>
                  </a:lnTo>
                  <a:lnTo>
                    <a:pt x="50" y="220"/>
                  </a:lnTo>
                  <a:lnTo>
                    <a:pt x="50" y="225"/>
                  </a:lnTo>
                  <a:lnTo>
                    <a:pt x="60" y="225"/>
                  </a:lnTo>
                  <a:lnTo>
                    <a:pt x="60" y="231"/>
                  </a:lnTo>
                  <a:lnTo>
                    <a:pt x="50" y="231"/>
                  </a:lnTo>
                  <a:lnTo>
                    <a:pt x="40" y="231"/>
                  </a:lnTo>
                  <a:lnTo>
                    <a:pt x="40" y="225"/>
                  </a:lnTo>
                  <a:lnTo>
                    <a:pt x="30" y="220"/>
                  </a:lnTo>
                  <a:lnTo>
                    <a:pt x="30" y="214"/>
                  </a:lnTo>
                  <a:lnTo>
                    <a:pt x="20" y="208"/>
                  </a:lnTo>
                  <a:lnTo>
                    <a:pt x="20" y="203"/>
                  </a:lnTo>
                  <a:lnTo>
                    <a:pt x="10" y="203"/>
                  </a:lnTo>
                  <a:lnTo>
                    <a:pt x="10" y="197"/>
                  </a:lnTo>
                  <a:lnTo>
                    <a:pt x="10" y="192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0" y="208"/>
                  </a:lnTo>
                  <a:lnTo>
                    <a:pt x="0" y="214"/>
                  </a:lnTo>
                  <a:lnTo>
                    <a:pt x="0" y="220"/>
                  </a:lnTo>
                  <a:lnTo>
                    <a:pt x="0" y="225"/>
                  </a:lnTo>
                  <a:lnTo>
                    <a:pt x="10" y="237"/>
                  </a:lnTo>
                  <a:lnTo>
                    <a:pt x="10" y="242"/>
                  </a:lnTo>
                  <a:lnTo>
                    <a:pt x="20" y="254"/>
                  </a:lnTo>
                  <a:lnTo>
                    <a:pt x="20" y="259"/>
                  </a:lnTo>
                  <a:lnTo>
                    <a:pt x="30" y="265"/>
                  </a:lnTo>
                  <a:lnTo>
                    <a:pt x="30" y="271"/>
                  </a:lnTo>
                  <a:lnTo>
                    <a:pt x="40" y="276"/>
                  </a:lnTo>
                  <a:lnTo>
                    <a:pt x="50" y="276"/>
                  </a:lnTo>
                  <a:lnTo>
                    <a:pt x="50" y="282"/>
                  </a:lnTo>
                  <a:lnTo>
                    <a:pt x="60" y="287"/>
                  </a:lnTo>
                  <a:lnTo>
                    <a:pt x="60" y="293"/>
                  </a:lnTo>
                  <a:lnTo>
                    <a:pt x="70" y="293"/>
                  </a:lnTo>
                  <a:lnTo>
                    <a:pt x="70" y="299"/>
                  </a:lnTo>
                  <a:lnTo>
                    <a:pt x="70" y="197"/>
                  </a:lnTo>
                  <a:lnTo>
                    <a:pt x="60" y="197"/>
                  </a:lnTo>
                  <a:lnTo>
                    <a:pt x="60" y="203"/>
                  </a:lnTo>
                  <a:lnTo>
                    <a:pt x="60" y="197"/>
                  </a:lnTo>
                  <a:lnTo>
                    <a:pt x="60" y="192"/>
                  </a:lnTo>
                  <a:lnTo>
                    <a:pt x="60" y="186"/>
                  </a:lnTo>
                  <a:lnTo>
                    <a:pt x="60" y="180"/>
                  </a:lnTo>
                  <a:lnTo>
                    <a:pt x="70" y="18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1" name="Freeform 122"/>
            <p:cNvSpPr/>
            <p:nvPr/>
          </p:nvSpPr>
          <p:spPr>
            <a:xfrm>
              <a:off x="4592" y="3931"/>
              <a:ext cx="50" cy="90"/>
            </a:xfrm>
            <a:custGeom>
              <a:avLst/>
              <a:gdLst>
                <a:gd name="txL" fmla="*/ 0 w 50"/>
                <a:gd name="txT" fmla="*/ 0 h 90"/>
                <a:gd name="txR" fmla="*/ 50 w 50"/>
                <a:gd name="txB" fmla="*/ 90 h 90"/>
              </a:gdLst>
              <a:ahLst/>
              <a:cxnLst>
                <a:cxn ang="0">
                  <a:pos x="50" y="90"/>
                </a:cxn>
                <a:cxn ang="0">
                  <a:pos x="50" y="45"/>
                </a:cxn>
                <a:cxn ang="0">
                  <a:pos x="50" y="45"/>
                </a:cxn>
                <a:cxn ang="0">
                  <a:pos x="50" y="45"/>
                </a:cxn>
                <a:cxn ang="0">
                  <a:pos x="40" y="45"/>
                </a:cxn>
                <a:cxn ang="0">
                  <a:pos x="40" y="45"/>
                </a:cxn>
                <a:cxn ang="0">
                  <a:pos x="30" y="39"/>
                </a:cxn>
                <a:cxn ang="0">
                  <a:pos x="30" y="39"/>
                </a:cxn>
                <a:cxn ang="0">
                  <a:pos x="30" y="34"/>
                </a:cxn>
                <a:cxn ang="0">
                  <a:pos x="20" y="28"/>
                </a:cxn>
                <a:cxn ang="0">
                  <a:pos x="20" y="28"/>
                </a:cxn>
                <a:cxn ang="0">
                  <a:pos x="20" y="22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0" y="17"/>
                </a:cxn>
                <a:cxn ang="0">
                  <a:pos x="10" y="17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22"/>
                </a:cxn>
                <a:cxn ang="0">
                  <a:pos x="10" y="34"/>
                </a:cxn>
                <a:cxn ang="0">
                  <a:pos x="10" y="39"/>
                </a:cxn>
                <a:cxn ang="0">
                  <a:pos x="10" y="51"/>
                </a:cxn>
                <a:cxn ang="0">
                  <a:pos x="20" y="56"/>
                </a:cxn>
                <a:cxn ang="0">
                  <a:pos x="20" y="62"/>
                </a:cxn>
                <a:cxn ang="0">
                  <a:pos x="30" y="68"/>
                </a:cxn>
                <a:cxn ang="0">
                  <a:pos x="30" y="73"/>
                </a:cxn>
                <a:cxn ang="0">
                  <a:pos x="30" y="73"/>
                </a:cxn>
                <a:cxn ang="0">
                  <a:pos x="30" y="79"/>
                </a:cxn>
                <a:cxn ang="0">
                  <a:pos x="40" y="84"/>
                </a:cxn>
                <a:cxn ang="0">
                  <a:pos x="40" y="84"/>
                </a:cxn>
                <a:cxn ang="0">
                  <a:pos x="40" y="90"/>
                </a:cxn>
                <a:cxn ang="0">
                  <a:pos x="50" y="90"/>
                </a:cxn>
              </a:cxnLst>
              <a:rect l="txL" t="txT" r="txR" b="txB"/>
              <a:pathLst>
                <a:path w="50" h="90">
                  <a:moveTo>
                    <a:pt x="50" y="90"/>
                  </a:moveTo>
                  <a:lnTo>
                    <a:pt x="50" y="45"/>
                  </a:lnTo>
                  <a:lnTo>
                    <a:pt x="40" y="45"/>
                  </a:lnTo>
                  <a:lnTo>
                    <a:pt x="30" y="39"/>
                  </a:lnTo>
                  <a:lnTo>
                    <a:pt x="30" y="34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10" y="34"/>
                  </a:lnTo>
                  <a:lnTo>
                    <a:pt x="10" y="39"/>
                  </a:lnTo>
                  <a:lnTo>
                    <a:pt x="10" y="51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30" y="68"/>
                  </a:lnTo>
                  <a:lnTo>
                    <a:pt x="30" y="73"/>
                  </a:lnTo>
                  <a:lnTo>
                    <a:pt x="30" y="79"/>
                  </a:lnTo>
                  <a:lnTo>
                    <a:pt x="40" y="84"/>
                  </a:lnTo>
                  <a:lnTo>
                    <a:pt x="40" y="90"/>
                  </a:lnTo>
                  <a:lnTo>
                    <a:pt x="50" y="9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2" name="Freeform 123"/>
            <p:cNvSpPr/>
            <p:nvPr/>
          </p:nvSpPr>
          <p:spPr>
            <a:xfrm>
              <a:off x="4612" y="4004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3" name="Freeform 124"/>
            <p:cNvSpPr/>
            <p:nvPr/>
          </p:nvSpPr>
          <p:spPr>
            <a:xfrm>
              <a:off x="4562" y="3937"/>
              <a:ext cx="50" cy="73"/>
            </a:xfrm>
            <a:custGeom>
              <a:avLst/>
              <a:gdLst>
                <a:gd name="txL" fmla="*/ 0 w 50"/>
                <a:gd name="txT" fmla="*/ 0 h 73"/>
                <a:gd name="txR" fmla="*/ 50 w 50"/>
                <a:gd name="txB" fmla="*/ 73 h 73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22"/>
                </a:cxn>
                <a:cxn ang="0">
                  <a:pos x="10" y="28"/>
                </a:cxn>
                <a:cxn ang="0">
                  <a:pos x="10" y="33"/>
                </a:cxn>
                <a:cxn ang="0">
                  <a:pos x="10" y="33"/>
                </a:cxn>
                <a:cxn ang="0">
                  <a:pos x="20" y="39"/>
                </a:cxn>
                <a:cxn ang="0">
                  <a:pos x="20" y="45"/>
                </a:cxn>
                <a:cxn ang="0">
                  <a:pos x="20" y="50"/>
                </a:cxn>
                <a:cxn ang="0">
                  <a:pos x="30" y="56"/>
                </a:cxn>
                <a:cxn ang="0">
                  <a:pos x="30" y="62"/>
                </a:cxn>
                <a:cxn ang="0">
                  <a:pos x="40" y="67"/>
                </a:cxn>
                <a:cxn ang="0">
                  <a:pos x="50" y="73"/>
                </a:cxn>
                <a:cxn ang="0">
                  <a:pos x="50" y="67"/>
                </a:cxn>
                <a:cxn ang="0">
                  <a:pos x="50" y="62"/>
                </a:cxn>
                <a:cxn ang="0">
                  <a:pos x="40" y="56"/>
                </a:cxn>
                <a:cxn ang="0">
                  <a:pos x="30" y="50"/>
                </a:cxn>
                <a:cxn ang="0">
                  <a:pos x="30" y="45"/>
                </a:cxn>
                <a:cxn ang="0">
                  <a:pos x="30" y="39"/>
                </a:cxn>
                <a:cxn ang="0">
                  <a:pos x="20" y="39"/>
                </a:cxn>
                <a:cxn ang="0">
                  <a:pos x="20" y="33"/>
                </a:cxn>
                <a:cxn ang="0">
                  <a:pos x="20" y="28"/>
                </a:cxn>
                <a:cxn ang="0">
                  <a:pos x="20" y="22"/>
                </a:cxn>
                <a:cxn ang="0">
                  <a:pos x="10" y="22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1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</a:cxnLst>
              <a:rect l="txL" t="txT" r="txR" b="txB"/>
              <a:pathLst>
                <a:path w="50" h="73">
                  <a:moveTo>
                    <a:pt x="0" y="5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10" y="28"/>
                  </a:lnTo>
                  <a:lnTo>
                    <a:pt x="10" y="33"/>
                  </a:lnTo>
                  <a:lnTo>
                    <a:pt x="20" y="39"/>
                  </a:lnTo>
                  <a:lnTo>
                    <a:pt x="20" y="45"/>
                  </a:lnTo>
                  <a:lnTo>
                    <a:pt x="20" y="50"/>
                  </a:lnTo>
                  <a:lnTo>
                    <a:pt x="30" y="56"/>
                  </a:lnTo>
                  <a:lnTo>
                    <a:pt x="30" y="62"/>
                  </a:lnTo>
                  <a:lnTo>
                    <a:pt x="40" y="67"/>
                  </a:lnTo>
                  <a:lnTo>
                    <a:pt x="50" y="73"/>
                  </a:lnTo>
                  <a:lnTo>
                    <a:pt x="50" y="67"/>
                  </a:lnTo>
                  <a:lnTo>
                    <a:pt x="50" y="62"/>
                  </a:lnTo>
                  <a:lnTo>
                    <a:pt x="40" y="56"/>
                  </a:lnTo>
                  <a:lnTo>
                    <a:pt x="30" y="50"/>
                  </a:lnTo>
                  <a:lnTo>
                    <a:pt x="30" y="45"/>
                  </a:lnTo>
                  <a:lnTo>
                    <a:pt x="30" y="39"/>
                  </a:lnTo>
                  <a:lnTo>
                    <a:pt x="20" y="39"/>
                  </a:lnTo>
                  <a:lnTo>
                    <a:pt x="20" y="33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10" y="22"/>
                  </a:lnTo>
                  <a:lnTo>
                    <a:pt x="10" y="16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4" name="Freeform 125"/>
            <p:cNvSpPr/>
            <p:nvPr/>
          </p:nvSpPr>
          <p:spPr>
            <a:xfrm>
              <a:off x="4533" y="3874"/>
              <a:ext cx="39" cy="68"/>
            </a:xfrm>
            <a:custGeom>
              <a:avLst/>
              <a:gdLst>
                <a:gd name="txL" fmla="*/ 0 w 39"/>
                <a:gd name="txT" fmla="*/ 0 h 68"/>
                <a:gd name="txR" fmla="*/ 39 w 39"/>
                <a:gd name="txB" fmla="*/ 68 h 68"/>
              </a:gdLst>
              <a:ahLst/>
              <a:cxnLst>
                <a:cxn ang="0">
                  <a:pos x="0" y="6"/>
                </a:cxn>
                <a:cxn ang="0">
                  <a:pos x="10" y="12"/>
                </a:cxn>
                <a:cxn ang="0">
                  <a:pos x="10" y="17"/>
                </a:cxn>
                <a:cxn ang="0">
                  <a:pos x="10" y="23"/>
                </a:cxn>
                <a:cxn ang="0">
                  <a:pos x="20" y="29"/>
                </a:cxn>
                <a:cxn ang="0">
                  <a:pos x="20" y="40"/>
                </a:cxn>
                <a:cxn ang="0">
                  <a:pos x="20" y="46"/>
                </a:cxn>
                <a:cxn ang="0">
                  <a:pos x="29" y="57"/>
                </a:cxn>
                <a:cxn ang="0">
                  <a:pos x="29" y="68"/>
                </a:cxn>
                <a:cxn ang="0">
                  <a:pos x="39" y="63"/>
                </a:cxn>
                <a:cxn ang="0">
                  <a:pos x="29" y="51"/>
                </a:cxn>
                <a:cxn ang="0">
                  <a:pos x="29" y="46"/>
                </a:cxn>
                <a:cxn ang="0">
                  <a:pos x="29" y="34"/>
                </a:cxn>
                <a:cxn ang="0">
                  <a:pos x="20" y="29"/>
                </a:cxn>
                <a:cxn ang="0">
                  <a:pos x="20" y="23"/>
                </a:cxn>
                <a:cxn ang="0">
                  <a:pos x="20" y="17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39" h="68">
                  <a:moveTo>
                    <a:pt x="0" y="6"/>
                  </a:moveTo>
                  <a:lnTo>
                    <a:pt x="10" y="12"/>
                  </a:lnTo>
                  <a:lnTo>
                    <a:pt x="10" y="17"/>
                  </a:lnTo>
                  <a:lnTo>
                    <a:pt x="10" y="23"/>
                  </a:lnTo>
                  <a:lnTo>
                    <a:pt x="20" y="29"/>
                  </a:lnTo>
                  <a:lnTo>
                    <a:pt x="20" y="40"/>
                  </a:lnTo>
                  <a:lnTo>
                    <a:pt x="20" y="46"/>
                  </a:lnTo>
                  <a:lnTo>
                    <a:pt x="29" y="57"/>
                  </a:lnTo>
                  <a:lnTo>
                    <a:pt x="29" y="68"/>
                  </a:lnTo>
                  <a:lnTo>
                    <a:pt x="39" y="63"/>
                  </a:lnTo>
                  <a:lnTo>
                    <a:pt x="29" y="51"/>
                  </a:lnTo>
                  <a:lnTo>
                    <a:pt x="29" y="46"/>
                  </a:lnTo>
                  <a:lnTo>
                    <a:pt x="29" y="34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5" name="Freeform 126"/>
            <p:cNvSpPr/>
            <p:nvPr/>
          </p:nvSpPr>
          <p:spPr>
            <a:xfrm>
              <a:off x="4533" y="3874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6" name="Freeform 127"/>
            <p:cNvSpPr/>
            <p:nvPr/>
          </p:nvSpPr>
          <p:spPr>
            <a:xfrm>
              <a:off x="4572" y="3903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7" name="Freeform 128"/>
            <p:cNvSpPr/>
            <p:nvPr/>
          </p:nvSpPr>
          <p:spPr>
            <a:xfrm>
              <a:off x="4543" y="3829"/>
              <a:ext cx="29" cy="79"/>
            </a:xfrm>
            <a:custGeom>
              <a:avLst/>
              <a:gdLst>
                <a:gd name="txL" fmla="*/ 0 w 29"/>
                <a:gd name="txT" fmla="*/ 0 h 79"/>
                <a:gd name="txR" fmla="*/ 29 w 29"/>
                <a:gd name="txB" fmla="*/ 79 h 79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10" y="29"/>
                </a:cxn>
                <a:cxn ang="0">
                  <a:pos x="10" y="34"/>
                </a:cxn>
                <a:cxn ang="0">
                  <a:pos x="10" y="40"/>
                </a:cxn>
                <a:cxn ang="0">
                  <a:pos x="10" y="45"/>
                </a:cxn>
                <a:cxn ang="0">
                  <a:pos x="10" y="45"/>
                </a:cxn>
                <a:cxn ang="0">
                  <a:pos x="10" y="51"/>
                </a:cxn>
                <a:cxn ang="0">
                  <a:pos x="19" y="57"/>
                </a:cxn>
                <a:cxn ang="0">
                  <a:pos x="19" y="62"/>
                </a:cxn>
                <a:cxn ang="0">
                  <a:pos x="19" y="68"/>
                </a:cxn>
                <a:cxn ang="0">
                  <a:pos x="19" y="68"/>
                </a:cxn>
                <a:cxn ang="0">
                  <a:pos x="19" y="74"/>
                </a:cxn>
                <a:cxn ang="0">
                  <a:pos x="29" y="79"/>
                </a:cxn>
                <a:cxn ang="0">
                  <a:pos x="29" y="74"/>
                </a:cxn>
                <a:cxn ang="0">
                  <a:pos x="29" y="68"/>
                </a:cxn>
                <a:cxn ang="0">
                  <a:pos x="29" y="68"/>
                </a:cxn>
                <a:cxn ang="0">
                  <a:pos x="29" y="62"/>
                </a:cxn>
                <a:cxn ang="0">
                  <a:pos x="19" y="57"/>
                </a:cxn>
                <a:cxn ang="0">
                  <a:pos x="19" y="57"/>
                </a:cxn>
                <a:cxn ang="0">
                  <a:pos x="19" y="51"/>
                </a:cxn>
                <a:cxn ang="0">
                  <a:pos x="19" y="45"/>
                </a:cxn>
                <a:cxn ang="0">
                  <a:pos x="19" y="40"/>
                </a:cxn>
                <a:cxn ang="0">
                  <a:pos x="19" y="40"/>
                </a:cxn>
                <a:cxn ang="0">
                  <a:pos x="10" y="34"/>
                </a:cxn>
                <a:cxn ang="0">
                  <a:pos x="10" y="29"/>
                </a:cxn>
                <a:cxn ang="0">
                  <a:pos x="10" y="23"/>
                </a:cxn>
                <a:cxn ang="0">
                  <a:pos x="10" y="17"/>
                </a:cxn>
                <a:cxn ang="0">
                  <a:pos x="10" y="12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29" h="79">
                  <a:moveTo>
                    <a:pt x="0" y="6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9" y="57"/>
                  </a:lnTo>
                  <a:lnTo>
                    <a:pt x="19" y="62"/>
                  </a:lnTo>
                  <a:lnTo>
                    <a:pt x="19" y="68"/>
                  </a:lnTo>
                  <a:lnTo>
                    <a:pt x="19" y="74"/>
                  </a:lnTo>
                  <a:lnTo>
                    <a:pt x="29" y="79"/>
                  </a:lnTo>
                  <a:lnTo>
                    <a:pt x="29" y="74"/>
                  </a:lnTo>
                  <a:lnTo>
                    <a:pt x="29" y="68"/>
                  </a:lnTo>
                  <a:lnTo>
                    <a:pt x="29" y="62"/>
                  </a:lnTo>
                  <a:lnTo>
                    <a:pt x="19" y="57"/>
                  </a:lnTo>
                  <a:lnTo>
                    <a:pt x="19" y="51"/>
                  </a:lnTo>
                  <a:lnTo>
                    <a:pt x="19" y="45"/>
                  </a:lnTo>
                  <a:lnTo>
                    <a:pt x="19" y="40"/>
                  </a:lnTo>
                  <a:lnTo>
                    <a:pt x="10" y="34"/>
                  </a:lnTo>
                  <a:lnTo>
                    <a:pt x="10" y="29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8" name="Freeform 129"/>
            <p:cNvSpPr/>
            <p:nvPr/>
          </p:nvSpPr>
          <p:spPr>
            <a:xfrm>
              <a:off x="4533" y="3773"/>
              <a:ext cx="20" cy="62"/>
            </a:xfrm>
            <a:custGeom>
              <a:avLst/>
              <a:gdLst>
                <a:gd name="txL" fmla="*/ 0 w 20"/>
                <a:gd name="txT" fmla="*/ 0 h 62"/>
                <a:gd name="txR" fmla="*/ 20 w 20"/>
                <a:gd name="txB" fmla="*/ 62 h 62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0" y="39"/>
                </a:cxn>
                <a:cxn ang="0">
                  <a:pos x="10" y="51"/>
                </a:cxn>
                <a:cxn ang="0">
                  <a:pos x="10" y="62"/>
                </a:cxn>
                <a:cxn ang="0">
                  <a:pos x="20" y="56"/>
                </a:cxn>
                <a:cxn ang="0">
                  <a:pos x="10" y="51"/>
                </a:cxn>
                <a:cxn ang="0">
                  <a:pos x="10" y="39"/>
                </a:cxn>
                <a:cxn ang="0">
                  <a:pos x="10" y="34"/>
                </a:cxn>
                <a:cxn ang="0">
                  <a:pos x="10" y="23"/>
                </a:cxn>
                <a:cxn ang="0">
                  <a:pos x="10" y="17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0" h="62">
                  <a:moveTo>
                    <a:pt x="0" y="0"/>
                  </a:moveTo>
                  <a:lnTo>
                    <a:pt x="0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10" y="51"/>
                  </a:lnTo>
                  <a:lnTo>
                    <a:pt x="10" y="62"/>
                  </a:lnTo>
                  <a:lnTo>
                    <a:pt x="20" y="56"/>
                  </a:lnTo>
                  <a:lnTo>
                    <a:pt x="10" y="51"/>
                  </a:lnTo>
                  <a:lnTo>
                    <a:pt x="10" y="39"/>
                  </a:lnTo>
                  <a:lnTo>
                    <a:pt x="10" y="34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9" name="Freeform 130"/>
            <p:cNvSpPr/>
            <p:nvPr/>
          </p:nvSpPr>
          <p:spPr>
            <a:xfrm>
              <a:off x="4533" y="3767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0" name="Freeform 131"/>
            <p:cNvSpPr/>
            <p:nvPr/>
          </p:nvSpPr>
          <p:spPr>
            <a:xfrm>
              <a:off x="4562" y="3824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1" name="Freeform 132"/>
            <p:cNvSpPr/>
            <p:nvPr/>
          </p:nvSpPr>
          <p:spPr>
            <a:xfrm>
              <a:off x="4543" y="3745"/>
              <a:ext cx="29" cy="79"/>
            </a:xfrm>
            <a:custGeom>
              <a:avLst/>
              <a:gdLst>
                <a:gd name="txL" fmla="*/ 0 w 29"/>
                <a:gd name="txT" fmla="*/ 0 h 79"/>
                <a:gd name="txR" fmla="*/ 29 w 29"/>
                <a:gd name="txB" fmla="*/ 79 h 79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22"/>
                </a:cxn>
                <a:cxn ang="0">
                  <a:pos x="10" y="22"/>
                </a:cxn>
                <a:cxn ang="0">
                  <a:pos x="10" y="28"/>
                </a:cxn>
                <a:cxn ang="0">
                  <a:pos x="10" y="34"/>
                </a:cxn>
                <a:cxn ang="0">
                  <a:pos x="10" y="39"/>
                </a:cxn>
                <a:cxn ang="0">
                  <a:pos x="10" y="45"/>
                </a:cxn>
                <a:cxn ang="0">
                  <a:pos x="10" y="51"/>
                </a:cxn>
                <a:cxn ang="0">
                  <a:pos x="10" y="56"/>
                </a:cxn>
                <a:cxn ang="0">
                  <a:pos x="10" y="56"/>
                </a:cxn>
                <a:cxn ang="0">
                  <a:pos x="19" y="67"/>
                </a:cxn>
                <a:cxn ang="0">
                  <a:pos x="19" y="73"/>
                </a:cxn>
                <a:cxn ang="0">
                  <a:pos x="19" y="79"/>
                </a:cxn>
                <a:cxn ang="0">
                  <a:pos x="29" y="79"/>
                </a:cxn>
                <a:cxn ang="0">
                  <a:pos x="19" y="67"/>
                </a:cxn>
                <a:cxn ang="0">
                  <a:pos x="19" y="62"/>
                </a:cxn>
                <a:cxn ang="0">
                  <a:pos x="19" y="56"/>
                </a:cxn>
                <a:cxn ang="0">
                  <a:pos x="19" y="51"/>
                </a:cxn>
                <a:cxn ang="0">
                  <a:pos x="19" y="45"/>
                </a:cxn>
                <a:cxn ang="0">
                  <a:pos x="19" y="39"/>
                </a:cxn>
                <a:cxn ang="0">
                  <a:pos x="19" y="34"/>
                </a:cxn>
                <a:cxn ang="0">
                  <a:pos x="10" y="34"/>
                </a:cxn>
                <a:cxn ang="0">
                  <a:pos x="10" y="28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0" y="17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9" h="79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9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0" y="56"/>
                  </a:lnTo>
                  <a:lnTo>
                    <a:pt x="19" y="67"/>
                  </a:lnTo>
                  <a:lnTo>
                    <a:pt x="19" y="73"/>
                  </a:lnTo>
                  <a:lnTo>
                    <a:pt x="19" y="79"/>
                  </a:lnTo>
                  <a:lnTo>
                    <a:pt x="29" y="79"/>
                  </a:lnTo>
                  <a:lnTo>
                    <a:pt x="19" y="67"/>
                  </a:lnTo>
                  <a:lnTo>
                    <a:pt x="19" y="62"/>
                  </a:lnTo>
                  <a:lnTo>
                    <a:pt x="19" y="56"/>
                  </a:lnTo>
                  <a:lnTo>
                    <a:pt x="19" y="51"/>
                  </a:lnTo>
                  <a:lnTo>
                    <a:pt x="19" y="45"/>
                  </a:lnTo>
                  <a:lnTo>
                    <a:pt x="19" y="39"/>
                  </a:lnTo>
                  <a:lnTo>
                    <a:pt x="19" y="34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2" name="Freeform 133"/>
            <p:cNvSpPr/>
            <p:nvPr/>
          </p:nvSpPr>
          <p:spPr>
            <a:xfrm>
              <a:off x="4543" y="3688"/>
              <a:ext cx="19" cy="57"/>
            </a:xfrm>
            <a:custGeom>
              <a:avLst/>
              <a:gdLst>
                <a:gd name="txL" fmla="*/ 0 w 19"/>
                <a:gd name="txT" fmla="*/ 0 h 57"/>
                <a:gd name="txR" fmla="*/ 19 w 19"/>
                <a:gd name="txB" fmla="*/ 57 h 57"/>
              </a:gdLst>
              <a:ahLst/>
              <a:cxnLst>
                <a:cxn ang="0">
                  <a:pos x="19" y="0"/>
                </a:cxn>
                <a:cxn ang="0">
                  <a:pos x="19" y="12"/>
                </a:cxn>
                <a:cxn ang="0">
                  <a:pos x="19" y="17"/>
                </a:cxn>
                <a:cxn ang="0">
                  <a:pos x="10" y="23"/>
                </a:cxn>
                <a:cxn ang="0">
                  <a:pos x="10" y="29"/>
                </a:cxn>
                <a:cxn ang="0">
                  <a:pos x="10" y="34"/>
                </a:cxn>
                <a:cxn ang="0">
                  <a:pos x="10" y="45"/>
                </a:cxn>
                <a:cxn ang="0">
                  <a:pos x="10" y="51"/>
                </a:cxn>
                <a:cxn ang="0">
                  <a:pos x="0" y="57"/>
                </a:cxn>
                <a:cxn ang="0">
                  <a:pos x="10" y="57"/>
                </a:cxn>
                <a:cxn ang="0">
                  <a:pos x="10" y="51"/>
                </a:cxn>
                <a:cxn ang="0">
                  <a:pos x="10" y="45"/>
                </a:cxn>
                <a:cxn ang="0">
                  <a:pos x="19" y="40"/>
                </a:cxn>
                <a:cxn ang="0">
                  <a:pos x="19" y="34"/>
                </a:cxn>
                <a:cxn ang="0">
                  <a:pos x="19" y="23"/>
                </a:cxn>
                <a:cxn ang="0">
                  <a:pos x="19" y="17"/>
                </a:cxn>
                <a:cxn ang="0">
                  <a:pos x="19" y="12"/>
                </a:cxn>
                <a:cxn ang="0">
                  <a:pos x="19" y="0"/>
                </a:cxn>
                <a:cxn ang="0">
                  <a:pos x="19" y="0"/>
                </a:cxn>
              </a:cxnLst>
              <a:rect l="txL" t="txT" r="txR" b="txB"/>
              <a:pathLst>
                <a:path w="19" h="57">
                  <a:moveTo>
                    <a:pt x="19" y="0"/>
                  </a:moveTo>
                  <a:lnTo>
                    <a:pt x="19" y="12"/>
                  </a:lnTo>
                  <a:lnTo>
                    <a:pt x="19" y="17"/>
                  </a:lnTo>
                  <a:lnTo>
                    <a:pt x="1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0" y="57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10" y="45"/>
                  </a:lnTo>
                  <a:lnTo>
                    <a:pt x="19" y="40"/>
                  </a:lnTo>
                  <a:lnTo>
                    <a:pt x="19" y="34"/>
                  </a:lnTo>
                  <a:lnTo>
                    <a:pt x="19" y="23"/>
                  </a:lnTo>
                  <a:lnTo>
                    <a:pt x="19" y="17"/>
                  </a:lnTo>
                  <a:lnTo>
                    <a:pt x="19" y="1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3" name="Freeform 134"/>
            <p:cNvSpPr/>
            <p:nvPr/>
          </p:nvSpPr>
          <p:spPr>
            <a:xfrm>
              <a:off x="4562" y="3688"/>
              <a:ext cx="1" cy="1"/>
            </a:xfrm>
            <a:custGeom>
              <a:avLst/>
              <a:gdLst>
                <a:gd name="txL" fmla="*/ 0 w 1"/>
                <a:gd name="txT" fmla="*/ 0 h 1"/>
                <a:gd name="txR" fmla="*/ 1 w 1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4" name="Freeform 135"/>
            <p:cNvSpPr/>
            <p:nvPr/>
          </p:nvSpPr>
          <p:spPr>
            <a:xfrm>
              <a:off x="4572" y="3756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5" name="Freeform 136"/>
            <p:cNvSpPr/>
            <p:nvPr/>
          </p:nvSpPr>
          <p:spPr>
            <a:xfrm>
              <a:off x="4572" y="3683"/>
              <a:ext cx="10" cy="73"/>
            </a:xfrm>
            <a:custGeom>
              <a:avLst/>
              <a:gdLst>
                <a:gd name="txL" fmla="*/ 0 w 10"/>
                <a:gd name="txT" fmla="*/ 0 h 73"/>
                <a:gd name="txR" fmla="*/ 10 w 10"/>
                <a:gd name="txB" fmla="*/ 73 h 73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22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0" y="50"/>
                </a:cxn>
                <a:cxn ang="0">
                  <a:pos x="0" y="56"/>
                </a:cxn>
                <a:cxn ang="0">
                  <a:pos x="0" y="62"/>
                </a:cxn>
                <a:cxn ang="0">
                  <a:pos x="0" y="67"/>
                </a:cxn>
                <a:cxn ang="0">
                  <a:pos x="0" y="73"/>
                </a:cxn>
                <a:cxn ang="0">
                  <a:pos x="10" y="73"/>
                </a:cxn>
                <a:cxn ang="0">
                  <a:pos x="10" y="67"/>
                </a:cxn>
                <a:cxn ang="0">
                  <a:pos x="10" y="62"/>
                </a:cxn>
                <a:cxn ang="0">
                  <a:pos x="10" y="56"/>
                </a:cxn>
                <a:cxn ang="0">
                  <a:pos x="0" y="50"/>
                </a:cxn>
                <a:cxn ang="0">
                  <a:pos x="0" y="45"/>
                </a:cxn>
                <a:cxn ang="0">
                  <a:pos x="0" y="39"/>
                </a:cxn>
                <a:cxn ang="0">
                  <a:pos x="10" y="39"/>
                </a:cxn>
                <a:cxn ang="0">
                  <a:pos x="10" y="34"/>
                </a:cxn>
                <a:cxn ang="0">
                  <a:pos x="10" y="34"/>
                </a:cxn>
                <a:cxn ang="0">
                  <a:pos x="10" y="28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0" y="17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txL" t="txT" r="txR" b="txB"/>
              <a:pathLst>
                <a:path w="10" h="73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1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10" y="73"/>
                  </a:lnTo>
                  <a:lnTo>
                    <a:pt x="10" y="67"/>
                  </a:lnTo>
                  <a:lnTo>
                    <a:pt x="10" y="62"/>
                  </a:lnTo>
                  <a:lnTo>
                    <a:pt x="10" y="56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0" y="39"/>
                  </a:lnTo>
                  <a:lnTo>
                    <a:pt x="10" y="39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6" name="Freeform 137"/>
            <p:cNvSpPr/>
            <p:nvPr/>
          </p:nvSpPr>
          <p:spPr>
            <a:xfrm>
              <a:off x="4582" y="3638"/>
              <a:ext cx="20" cy="50"/>
            </a:xfrm>
            <a:custGeom>
              <a:avLst/>
              <a:gdLst>
                <a:gd name="txL" fmla="*/ 0 w 20"/>
                <a:gd name="txT" fmla="*/ 0 h 50"/>
                <a:gd name="txR" fmla="*/ 20 w 20"/>
                <a:gd name="txB" fmla="*/ 50 h 50"/>
              </a:gdLst>
              <a:ahLst/>
              <a:cxnLst>
                <a:cxn ang="0">
                  <a:pos x="20" y="0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10" y="17"/>
                </a:cxn>
                <a:cxn ang="0">
                  <a:pos x="10" y="17"/>
                </a:cxn>
                <a:cxn ang="0">
                  <a:pos x="0" y="22"/>
                </a:cxn>
                <a:cxn ang="0">
                  <a:pos x="0" y="28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0" y="50"/>
                </a:cxn>
                <a:cxn ang="0">
                  <a:pos x="10" y="39"/>
                </a:cxn>
                <a:cxn ang="0">
                  <a:pos x="10" y="33"/>
                </a:cxn>
                <a:cxn ang="0">
                  <a:pos x="10" y="28"/>
                </a:cxn>
                <a:cxn ang="0">
                  <a:pos x="10" y="22"/>
                </a:cxn>
                <a:cxn ang="0">
                  <a:pos x="20" y="17"/>
                </a:cxn>
                <a:cxn ang="0">
                  <a:pos x="20" y="11"/>
                </a:cxn>
                <a:cxn ang="0">
                  <a:pos x="20" y="5"/>
                </a:cxn>
                <a:cxn ang="0">
                  <a:pos x="20" y="0"/>
                </a:cxn>
                <a:cxn ang="0">
                  <a:pos x="20" y="0"/>
                </a:cxn>
              </a:cxnLst>
              <a:rect l="txL" t="txT" r="txR" b="txB"/>
              <a:pathLst>
                <a:path w="20" h="50">
                  <a:moveTo>
                    <a:pt x="20" y="0"/>
                  </a:moveTo>
                  <a:lnTo>
                    <a:pt x="10" y="5"/>
                  </a:lnTo>
                  <a:lnTo>
                    <a:pt x="10" y="11"/>
                  </a:lnTo>
                  <a:lnTo>
                    <a:pt x="10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10" y="39"/>
                  </a:lnTo>
                  <a:lnTo>
                    <a:pt x="10" y="33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20" y="17"/>
                  </a:lnTo>
                  <a:lnTo>
                    <a:pt x="20" y="11"/>
                  </a:lnTo>
                  <a:lnTo>
                    <a:pt x="2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7" name="Freeform 138"/>
            <p:cNvSpPr/>
            <p:nvPr/>
          </p:nvSpPr>
          <p:spPr>
            <a:xfrm>
              <a:off x="4602" y="3632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8" name="Freeform 139"/>
            <p:cNvSpPr/>
            <p:nvPr/>
          </p:nvSpPr>
          <p:spPr>
            <a:xfrm>
              <a:off x="4592" y="3694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9" name="Freeform 140"/>
            <p:cNvSpPr/>
            <p:nvPr/>
          </p:nvSpPr>
          <p:spPr>
            <a:xfrm>
              <a:off x="4592" y="3626"/>
              <a:ext cx="30" cy="68"/>
            </a:xfrm>
            <a:custGeom>
              <a:avLst/>
              <a:gdLst>
                <a:gd name="txL" fmla="*/ 0 w 30"/>
                <a:gd name="txT" fmla="*/ 0 h 68"/>
                <a:gd name="txR" fmla="*/ 30 w 30"/>
                <a:gd name="txB" fmla="*/ 68 h 68"/>
              </a:gdLst>
              <a:ahLst/>
              <a:cxnLst>
                <a:cxn ang="0">
                  <a:pos x="30" y="0"/>
                </a:cxn>
                <a:cxn ang="0">
                  <a:pos x="30" y="0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20" y="17"/>
                </a:cxn>
                <a:cxn ang="0">
                  <a:pos x="20" y="17"/>
                </a:cxn>
                <a:cxn ang="0">
                  <a:pos x="20" y="23"/>
                </a:cxn>
                <a:cxn ang="0">
                  <a:pos x="10" y="23"/>
                </a:cxn>
                <a:cxn ang="0">
                  <a:pos x="10" y="29"/>
                </a:cxn>
                <a:cxn ang="0">
                  <a:pos x="10" y="34"/>
                </a:cxn>
                <a:cxn ang="0">
                  <a:pos x="10" y="34"/>
                </a:cxn>
                <a:cxn ang="0">
                  <a:pos x="10" y="40"/>
                </a:cxn>
                <a:cxn ang="0">
                  <a:pos x="10" y="45"/>
                </a:cxn>
                <a:cxn ang="0">
                  <a:pos x="0" y="51"/>
                </a:cxn>
                <a:cxn ang="0">
                  <a:pos x="0" y="57"/>
                </a:cxn>
                <a:cxn ang="0">
                  <a:pos x="0" y="62"/>
                </a:cxn>
                <a:cxn ang="0">
                  <a:pos x="0" y="68"/>
                </a:cxn>
                <a:cxn ang="0">
                  <a:pos x="10" y="68"/>
                </a:cxn>
                <a:cxn ang="0">
                  <a:pos x="10" y="62"/>
                </a:cxn>
                <a:cxn ang="0">
                  <a:pos x="10" y="57"/>
                </a:cxn>
                <a:cxn ang="0">
                  <a:pos x="10" y="51"/>
                </a:cxn>
                <a:cxn ang="0">
                  <a:pos x="10" y="45"/>
                </a:cxn>
                <a:cxn ang="0">
                  <a:pos x="10" y="45"/>
                </a:cxn>
                <a:cxn ang="0">
                  <a:pos x="20" y="40"/>
                </a:cxn>
                <a:cxn ang="0">
                  <a:pos x="20" y="34"/>
                </a:cxn>
                <a:cxn ang="0">
                  <a:pos x="20" y="29"/>
                </a:cxn>
                <a:cxn ang="0">
                  <a:pos x="20" y="29"/>
                </a:cxn>
                <a:cxn ang="0">
                  <a:pos x="20" y="23"/>
                </a:cxn>
                <a:cxn ang="0">
                  <a:pos x="20" y="23"/>
                </a:cxn>
                <a:cxn ang="0">
                  <a:pos x="20" y="17"/>
                </a:cxn>
                <a:cxn ang="0">
                  <a:pos x="30" y="17"/>
                </a:cxn>
                <a:cxn ang="0">
                  <a:pos x="30" y="12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txL" t="txT" r="txR" b="txB"/>
              <a:pathLst>
                <a:path w="30" h="68">
                  <a:moveTo>
                    <a:pt x="30" y="0"/>
                  </a:moveTo>
                  <a:lnTo>
                    <a:pt x="30" y="0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20" y="23"/>
                  </a:lnTo>
                  <a:lnTo>
                    <a:pt x="1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10" y="45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30" y="17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0" name="Freeform 141"/>
            <p:cNvSpPr/>
            <p:nvPr/>
          </p:nvSpPr>
          <p:spPr>
            <a:xfrm>
              <a:off x="4622" y="3581"/>
              <a:ext cx="30" cy="51"/>
            </a:xfrm>
            <a:custGeom>
              <a:avLst/>
              <a:gdLst>
                <a:gd name="txL" fmla="*/ 0 w 30"/>
                <a:gd name="txT" fmla="*/ 0 h 51"/>
                <a:gd name="txR" fmla="*/ 30 w 30"/>
                <a:gd name="txB" fmla="*/ 51 h 51"/>
              </a:gdLst>
              <a:ahLst/>
              <a:cxnLst>
                <a:cxn ang="0">
                  <a:pos x="20" y="0"/>
                </a:cxn>
                <a:cxn ang="0">
                  <a:pos x="20" y="6"/>
                </a:cxn>
                <a:cxn ang="0">
                  <a:pos x="20" y="11"/>
                </a:cxn>
                <a:cxn ang="0">
                  <a:pos x="10" y="17"/>
                </a:cxn>
                <a:cxn ang="0">
                  <a:pos x="10" y="23"/>
                </a:cxn>
                <a:cxn ang="0">
                  <a:pos x="10" y="28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0" y="45"/>
                </a:cxn>
                <a:cxn ang="0">
                  <a:pos x="0" y="51"/>
                </a:cxn>
                <a:cxn ang="0">
                  <a:pos x="0" y="45"/>
                </a:cxn>
                <a:cxn ang="0">
                  <a:pos x="10" y="34"/>
                </a:cxn>
                <a:cxn ang="0">
                  <a:pos x="10" y="34"/>
                </a:cxn>
                <a:cxn ang="0">
                  <a:pos x="20" y="28"/>
                </a:cxn>
                <a:cxn ang="0">
                  <a:pos x="20" y="23"/>
                </a:cxn>
                <a:cxn ang="0">
                  <a:pos x="20" y="17"/>
                </a:cxn>
                <a:cxn ang="0">
                  <a:pos x="30" y="11"/>
                </a:cxn>
                <a:cxn ang="0">
                  <a:pos x="30" y="0"/>
                </a:cxn>
                <a:cxn ang="0">
                  <a:pos x="20" y="0"/>
                </a:cxn>
              </a:cxnLst>
              <a:rect l="txL" t="txT" r="txR" b="txB"/>
              <a:pathLst>
                <a:path w="30" h="51">
                  <a:moveTo>
                    <a:pt x="20" y="0"/>
                  </a:moveTo>
                  <a:lnTo>
                    <a:pt x="20" y="6"/>
                  </a:lnTo>
                  <a:lnTo>
                    <a:pt x="20" y="11"/>
                  </a:lnTo>
                  <a:lnTo>
                    <a:pt x="10" y="17"/>
                  </a:lnTo>
                  <a:lnTo>
                    <a:pt x="10" y="23"/>
                  </a:lnTo>
                  <a:lnTo>
                    <a:pt x="10" y="28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10" y="34"/>
                  </a:lnTo>
                  <a:lnTo>
                    <a:pt x="20" y="28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30" y="11"/>
                  </a:lnTo>
                  <a:lnTo>
                    <a:pt x="3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1" name="Freeform 142"/>
            <p:cNvSpPr/>
            <p:nvPr/>
          </p:nvSpPr>
          <p:spPr>
            <a:xfrm>
              <a:off x="4642" y="3581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txL" t="txT" r="txR" b="txB"/>
              <a:pathLst>
                <a:path w="10" h="1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2" name="Freeform 143"/>
            <p:cNvSpPr/>
            <p:nvPr/>
          </p:nvSpPr>
          <p:spPr>
            <a:xfrm>
              <a:off x="4622" y="3655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3" name="Freeform 144"/>
            <p:cNvSpPr/>
            <p:nvPr/>
          </p:nvSpPr>
          <p:spPr>
            <a:xfrm>
              <a:off x="4622" y="3581"/>
              <a:ext cx="49" cy="74"/>
            </a:xfrm>
            <a:custGeom>
              <a:avLst/>
              <a:gdLst>
                <a:gd name="txL" fmla="*/ 0 w 49"/>
                <a:gd name="txT" fmla="*/ 0 h 74"/>
                <a:gd name="txR" fmla="*/ 49 w 49"/>
                <a:gd name="txB" fmla="*/ 74 h 74"/>
              </a:gdLst>
              <a:ahLst/>
              <a:cxnLst>
                <a:cxn ang="0">
                  <a:pos x="39" y="0"/>
                </a:cxn>
                <a:cxn ang="0">
                  <a:pos x="39" y="0"/>
                </a:cxn>
                <a:cxn ang="0">
                  <a:pos x="39" y="6"/>
                </a:cxn>
                <a:cxn ang="0">
                  <a:pos x="30" y="11"/>
                </a:cxn>
                <a:cxn ang="0">
                  <a:pos x="30" y="17"/>
                </a:cxn>
                <a:cxn ang="0">
                  <a:pos x="30" y="17"/>
                </a:cxn>
                <a:cxn ang="0">
                  <a:pos x="30" y="23"/>
                </a:cxn>
                <a:cxn ang="0">
                  <a:pos x="30" y="28"/>
                </a:cxn>
                <a:cxn ang="0">
                  <a:pos x="20" y="28"/>
                </a:cxn>
                <a:cxn ang="0">
                  <a:pos x="20" y="34"/>
                </a:cxn>
                <a:cxn ang="0">
                  <a:pos x="20" y="40"/>
                </a:cxn>
                <a:cxn ang="0">
                  <a:pos x="20" y="40"/>
                </a:cxn>
                <a:cxn ang="0">
                  <a:pos x="10" y="45"/>
                </a:cxn>
                <a:cxn ang="0">
                  <a:pos x="10" y="51"/>
                </a:cxn>
                <a:cxn ang="0">
                  <a:pos x="10" y="57"/>
                </a:cxn>
                <a:cxn ang="0">
                  <a:pos x="10" y="62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10" y="74"/>
                </a:cxn>
                <a:cxn ang="0">
                  <a:pos x="10" y="68"/>
                </a:cxn>
                <a:cxn ang="0">
                  <a:pos x="10" y="62"/>
                </a:cxn>
                <a:cxn ang="0">
                  <a:pos x="20" y="57"/>
                </a:cxn>
                <a:cxn ang="0">
                  <a:pos x="20" y="51"/>
                </a:cxn>
                <a:cxn ang="0">
                  <a:pos x="20" y="51"/>
                </a:cxn>
                <a:cxn ang="0">
                  <a:pos x="20" y="45"/>
                </a:cxn>
                <a:cxn ang="0">
                  <a:pos x="30" y="40"/>
                </a:cxn>
                <a:cxn ang="0">
                  <a:pos x="30" y="40"/>
                </a:cxn>
                <a:cxn ang="0">
                  <a:pos x="30" y="34"/>
                </a:cxn>
                <a:cxn ang="0">
                  <a:pos x="30" y="28"/>
                </a:cxn>
                <a:cxn ang="0">
                  <a:pos x="30" y="28"/>
                </a:cxn>
                <a:cxn ang="0">
                  <a:pos x="39" y="23"/>
                </a:cxn>
                <a:cxn ang="0">
                  <a:pos x="39" y="17"/>
                </a:cxn>
                <a:cxn ang="0">
                  <a:pos x="39" y="11"/>
                </a:cxn>
                <a:cxn ang="0">
                  <a:pos x="39" y="6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9" y="0"/>
                </a:cxn>
              </a:cxnLst>
              <a:rect l="txL" t="txT" r="txR" b="txB"/>
              <a:pathLst>
                <a:path w="49" h="74">
                  <a:moveTo>
                    <a:pt x="39" y="0"/>
                  </a:moveTo>
                  <a:lnTo>
                    <a:pt x="39" y="0"/>
                  </a:lnTo>
                  <a:lnTo>
                    <a:pt x="39" y="6"/>
                  </a:lnTo>
                  <a:lnTo>
                    <a:pt x="30" y="11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30" y="28"/>
                  </a:lnTo>
                  <a:lnTo>
                    <a:pt x="20" y="28"/>
                  </a:lnTo>
                  <a:lnTo>
                    <a:pt x="20" y="34"/>
                  </a:lnTo>
                  <a:lnTo>
                    <a:pt x="20" y="40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0" y="57"/>
                  </a:lnTo>
                  <a:lnTo>
                    <a:pt x="1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10" y="74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20" y="57"/>
                  </a:lnTo>
                  <a:lnTo>
                    <a:pt x="20" y="51"/>
                  </a:lnTo>
                  <a:lnTo>
                    <a:pt x="20" y="45"/>
                  </a:lnTo>
                  <a:lnTo>
                    <a:pt x="30" y="40"/>
                  </a:lnTo>
                  <a:lnTo>
                    <a:pt x="30" y="34"/>
                  </a:lnTo>
                  <a:lnTo>
                    <a:pt x="30" y="28"/>
                  </a:lnTo>
                  <a:lnTo>
                    <a:pt x="39" y="23"/>
                  </a:lnTo>
                  <a:lnTo>
                    <a:pt x="39" y="17"/>
                  </a:lnTo>
                  <a:lnTo>
                    <a:pt x="39" y="11"/>
                  </a:lnTo>
                  <a:lnTo>
                    <a:pt x="39" y="6"/>
                  </a:lnTo>
                  <a:lnTo>
                    <a:pt x="4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4" name="Freeform 145"/>
            <p:cNvSpPr/>
            <p:nvPr/>
          </p:nvSpPr>
          <p:spPr>
            <a:xfrm>
              <a:off x="4661" y="3519"/>
              <a:ext cx="40" cy="62"/>
            </a:xfrm>
            <a:custGeom>
              <a:avLst/>
              <a:gdLst>
                <a:gd name="txL" fmla="*/ 0 w 40"/>
                <a:gd name="txT" fmla="*/ 0 h 62"/>
                <a:gd name="txR" fmla="*/ 40 w 40"/>
                <a:gd name="txB" fmla="*/ 62 h 62"/>
              </a:gdLst>
              <a:ahLst/>
              <a:cxnLst>
                <a:cxn ang="0">
                  <a:pos x="40" y="0"/>
                </a:cxn>
                <a:cxn ang="0">
                  <a:pos x="30" y="11"/>
                </a:cxn>
                <a:cxn ang="0">
                  <a:pos x="30" y="17"/>
                </a:cxn>
                <a:cxn ang="0">
                  <a:pos x="20" y="23"/>
                </a:cxn>
                <a:cxn ang="0">
                  <a:pos x="20" y="28"/>
                </a:cxn>
                <a:cxn ang="0">
                  <a:pos x="10" y="40"/>
                </a:cxn>
                <a:cxn ang="0">
                  <a:pos x="10" y="45"/>
                </a:cxn>
                <a:cxn ang="0">
                  <a:pos x="0" y="51"/>
                </a:cxn>
                <a:cxn ang="0">
                  <a:pos x="0" y="62"/>
                </a:cxn>
                <a:cxn ang="0">
                  <a:pos x="10" y="62"/>
                </a:cxn>
                <a:cxn ang="0">
                  <a:pos x="10" y="57"/>
                </a:cxn>
                <a:cxn ang="0">
                  <a:pos x="10" y="45"/>
                </a:cxn>
                <a:cxn ang="0">
                  <a:pos x="20" y="40"/>
                </a:cxn>
                <a:cxn ang="0">
                  <a:pos x="20" y="34"/>
                </a:cxn>
                <a:cxn ang="0">
                  <a:pos x="30" y="28"/>
                </a:cxn>
                <a:cxn ang="0">
                  <a:pos x="30" y="23"/>
                </a:cxn>
                <a:cxn ang="0">
                  <a:pos x="40" y="11"/>
                </a:cxn>
                <a:cxn ang="0">
                  <a:pos x="40" y="6"/>
                </a:cxn>
                <a:cxn ang="0">
                  <a:pos x="40" y="0"/>
                </a:cxn>
              </a:cxnLst>
              <a:rect l="txL" t="txT" r="txR" b="txB"/>
              <a:pathLst>
                <a:path w="40" h="62">
                  <a:moveTo>
                    <a:pt x="40" y="0"/>
                  </a:moveTo>
                  <a:lnTo>
                    <a:pt x="30" y="11"/>
                  </a:lnTo>
                  <a:lnTo>
                    <a:pt x="30" y="17"/>
                  </a:lnTo>
                  <a:lnTo>
                    <a:pt x="20" y="23"/>
                  </a:lnTo>
                  <a:lnTo>
                    <a:pt x="20" y="28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10" y="45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30" y="28"/>
                  </a:lnTo>
                  <a:lnTo>
                    <a:pt x="30" y="23"/>
                  </a:lnTo>
                  <a:lnTo>
                    <a:pt x="40" y="11"/>
                  </a:lnTo>
                  <a:lnTo>
                    <a:pt x="40" y="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5" name="Freeform 146"/>
            <p:cNvSpPr/>
            <p:nvPr/>
          </p:nvSpPr>
          <p:spPr>
            <a:xfrm>
              <a:off x="4701" y="351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6" name="Freeform 147"/>
            <p:cNvSpPr/>
            <p:nvPr/>
          </p:nvSpPr>
          <p:spPr>
            <a:xfrm>
              <a:off x="4671" y="3598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7" name="Freeform 148"/>
            <p:cNvSpPr/>
            <p:nvPr/>
          </p:nvSpPr>
          <p:spPr>
            <a:xfrm>
              <a:off x="4671" y="3530"/>
              <a:ext cx="50" cy="74"/>
            </a:xfrm>
            <a:custGeom>
              <a:avLst/>
              <a:gdLst>
                <a:gd name="txL" fmla="*/ 0 w 50"/>
                <a:gd name="txT" fmla="*/ 0 h 74"/>
                <a:gd name="txR" fmla="*/ 50 w 50"/>
                <a:gd name="txB" fmla="*/ 74 h 74"/>
              </a:gdLst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0" y="6"/>
                </a:cxn>
                <a:cxn ang="0">
                  <a:pos x="30" y="12"/>
                </a:cxn>
                <a:cxn ang="0">
                  <a:pos x="30" y="17"/>
                </a:cxn>
                <a:cxn ang="0">
                  <a:pos x="30" y="23"/>
                </a:cxn>
                <a:cxn ang="0">
                  <a:pos x="20" y="23"/>
                </a:cxn>
                <a:cxn ang="0">
                  <a:pos x="20" y="29"/>
                </a:cxn>
                <a:cxn ang="0">
                  <a:pos x="20" y="34"/>
                </a:cxn>
                <a:cxn ang="0">
                  <a:pos x="20" y="40"/>
                </a:cxn>
                <a:cxn ang="0">
                  <a:pos x="10" y="40"/>
                </a:cxn>
                <a:cxn ang="0">
                  <a:pos x="10" y="46"/>
                </a:cxn>
                <a:cxn ang="0">
                  <a:pos x="10" y="51"/>
                </a:cxn>
                <a:cxn ang="0">
                  <a:pos x="10" y="51"/>
                </a:cxn>
                <a:cxn ang="0">
                  <a:pos x="10" y="57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10" y="68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57"/>
                </a:cxn>
                <a:cxn ang="0">
                  <a:pos x="20" y="51"/>
                </a:cxn>
                <a:cxn ang="0">
                  <a:pos x="20" y="51"/>
                </a:cxn>
                <a:cxn ang="0">
                  <a:pos x="20" y="46"/>
                </a:cxn>
                <a:cxn ang="0">
                  <a:pos x="20" y="40"/>
                </a:cxn>
                <a:cxn ang="0">
                  <a:pos x="20" y="34"/>
                </a:cxn>
                <a:cxn ang="0">
                  <a:pos x="30" y="34"/>
                </a:cxn>
                <a:cxn ang="0">
                  <a:pos x="30" y="29"/>
                </a:cxn>
                <a:cxn ang="0">
                  <a:pos x="30" y="23"/>
                </a:cxn>
                <a:cxn ang="0">
                  <a:pos x="30" y="17"/>
                </a:cxn>
                <a:cxn ang="0">
                  <a:pos x="40" y="17"/>
                </a:cxn>
                <a:cxn ang="0">
                  <a:pos x="40" y="12"/>
                </a:cxn>
                <a:cxn ang="0">
                  <a:pos x="40" y="6"/>
                </a:cxn>
                <a:cxn ang="0">
                  <a:pos x="50" y="6"/>
                </a:cxn>
                <a:cxn ang="0">
                  <a:pos x="40" y="6"/>
                </a:cxn>
                <a:cxn ang="0">
                  <a:pos x="5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</a:cxnLst>
              <a:rect l="txL" t="txT" r="txR" b="txB"/>
              <a:pathLst>
                <a:path w="50" h="74">
                  <a:moveTo>
                    <a:pt x="40" y="0"/>
                  </a:moveTo>
                  <a:lnTo>
                    <a:pt x="40" y="0"/>
                  </a:lnTo>
                  <a:lnTo>
                    <a:pt x="40" y="6"/>
                  </a:lnTo>
                  <a:lnTo>
                    <a:pt x="30" y="12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20" y="23"/>
                  </a:lnTo>
                  <a:lnTo>
                    <a:pt x="20" y="29"/>
                  </a:lnTo>
                  <a:lnTo>
                    <a:pt x="20" y="34"/>
                  </a:lnTo>
                  <a:lnTo>
                    <a:pt x="20" y="40"/>
                  </a:lnTo>
                  <a:lnTo>
                    <a:pt x="10" y="40"/>
                  </a:lnTo>
                  <a:lnTo>
                    <a:pt x="10" y="46"/>
                  </a:lnTo>
                  <a:lnTo>
                    <a:pt x="10" y="51"/>
                  </a:lnTo>
                  <a:lnTo>
                    <a:pt x="10" y="57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20" y="51"/>
                  </a:lnTo>
                  <a:lnTo>
                    <a:pt x="20" y="46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30" y="34"/>
                  </a:lnTo>
                  <a:lnTo>
                    <a:pt x="30" y="29"/>
                  </a:lnTo>
                  <a:lnTo>
                    <a:pt x="30" y="23"/>
                  </a:lnTo>
                  <a:lnTo>
                    <a:pt x="30" y="17"/>
                  </a:lnTo>
                  <a:lnTo>
                    <a:pt x="40" y="17"/>
                  </a:lnTo>
                  <a:lnTo>
                    <a:pt x="40" y="12"/>
                  </a:lnTo>
                  <a:lnTo>
                    <a:pt x="40" y="6"/>
                  </a:lnTo>
                  <a:lnTo>
                    <a:pt x="50" y="6"/>
                  </a:lnTo>
                  <a:lnTo>
                    <a:pt x="40" y="6"/>
                  </a:lnTo>
                  <a:lnTo>
                    <a:pt x="5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8" name="Freeform 149"/>
            <p:cNvSpPr/>
            <p:nvPr/>
          </p:nvSpPr>
          <p:spPr>
            <a:xfrm>
              <a:off x="4711" y="3502"/>
              <a:ext cx="30" cy="34"/>
            </a:xfrm>
            <a:custGeom>
              <a:avLst/>
              <a:gdLst>
                <a:gd name="txL" fmla="*/ 0 w 30"/>
                <a:gd name="txT" fmla="*/ 0 h 34"/>
                <a:gd name="txR" fmla="*/ 30 w 30"/>
                <a:gd name="txB" fmla="*/ 34 h 34"/>
              </a:gdLst>
              <a:ahLst/>
              <a:cxnLst>
                <a:cxn ang="0">
                  <a:pos x="20" y="0"/>
                </a:cxn>
                <a:cxn ang="0">
                  <a:pos x="20" y="6"/>
                </a:cxn>
                <a:cxn ang="0">
                  <a:pos x="10" y="12"/>
                </a:cxn>
                <a:cxn ang="0">
                  <a:pos x="10" y="17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10" y="34"/>
                </a:cxn>
                <a:cxn ang="0">
                  <a:pos x="10" y="28"/>
                </a:cxn>
                <a:cxn ang="0">
                  <a:pos x="10" y="28"/>
                </a:cxn>
                <a:cxn ang="0">
                  <a:pos x="10" y="28"/>
                </a:cxn>
                <a:cxn ang="0">
                  <a:pos x="10" y="23"/>
                </a:cxn>
                <a:cxn ang="0">
                  <a:pos x="10" y="17"/>
                </a:cxn>
                <a:cxn ang="0">
                  <a:pos x="20" y="17"/>
                </a:cxn>
                <a:cxn ang="0">
                  <a:pos x="20" y="12"/>
                </a:cxn>
                <a:cxn ang="0">
                  <a:pos x="30" y="6"/>
                </a:cxn>
                <a:cxn ang="0">
                  <a:pos x="20" y="0"/>
                </a:cxn>
              </a:cxnLst>
              <a:rect l="txL" t="txT" r="txR" b="txB"/>
              <a:pathLst>
                <a:path w="30" h="34">
                  <a:moveTo>
                    <a:pt x="20" y="0"/>
                  </a:moveTo>
                  <a:lnTo>
                    <a:pt x="20" y="6"/>
                  </a:lnTo>
                  <a:lnTo>
                    <a:pt x="10" y="12"/>
                  </a:lnTo>
                  <a:lnTo>
                    <a:pt x="10" y="17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20" y="17"/>
                  </a:lnTo>
                  <a:lnTo>
                    <a:pt x="20" y="12"/>
                  </a:lnTo>
                  <a:lnTo>
                    <a:pt x="30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9" name="Freeform 150"/>
            <p:cNvSpPr/>
            <p:nvPr/>
          </p:nvSpPr>
          <p:spPr>
            <a:xfrm>
              <a:off x="4731" y="3502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0" name="Freeform 151"/>
            <p:cNvSpPr/>
            <p:nvPr/>
          </p:nvSpPr>
          <p:spPr>
            <a:xfrm>
              <a:off x="4701" y="3564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1" name="Freeform 152"/>
            <p:cNvSpPr/>
            <p:nvPr/>
          </p:nvSpPr>
          <p:spPr>
            <a:xfrm>
              <a:off x="4701" y="3463"/>
              <a:ext cx="89" cy="101"/>
            </a:xfrm>
            <a:custGeom>
              <a:avLst/>
              <a:gdLst>
                <a:gd name="txL" fmla="*/ 0 w 89"/>
                <a:gd name="txT" fmla="*/ 0 h 101"/>
                <a:gd name="txR" fmla="*/ 89 w 89"/>
                <a:gd name="txB" fmla="*/ 101 h 101"/>
              </a:gdLst>
              <a:ahLst/>
              <a:cxnLst>
                <a:cxn ang="0">
                  <a:pos x="79" y="0"/>
                </a:cxn>
                <a:cxn ang="0">
                  <a:pos x="69" y="5"/>
                </a:cxn>
                <a:cxn ang="0">
                  <a:pos x="69" y="11"/>
                </a:cxn>
                <a:cxn ang="0">
                  <a:pos x="59" y="17"/>
                </a:cxn>
                <a:cxn ang="0">
                  <a:pos x="59" y="22"/>
                </a:cxn>
                <a:cxn ang="0">
                  <a:pos x="50" y="28"/>
                </a:cxn>
                <a:cxn ang="0">
                  <a:pos x="50" y="34"/>
                </a:cxn>
                <a:cxn ang="0">
                  <a:pos x="40" y="39"/>
                </a:cxn>
                <a:cxn ang="0">
                  <a:pos x="40" y="45"/>
                </a:cxn>
                <a:cxn ang="0">
                  <a:pos x="30" y="51"/>
                </a:cxn>
                <a:cxn ang="0">
                  <a:pos x="30" y="56"/>
                </a:cxn>
                <a:cxn ang="0">
                  <a:pos x="30" y="67"/>
                </a:cxn>
                <a:cxn ang="0">
                  <a:pos x="20" y="73"/>
                </a:cxn>
                <a:cxn ang="0">
                  <a:pos x="20" y="79"/>
                </a:cxn>
                <a:cxn ang="0">
                  <a:pos x="10" y="84"/>
                </a:cxn>
                <a:cxn ang="0">
                  <a:pos x="10" y="90"/>
                </a:cxn>
                <a:cxn ang="0">
                  <a:pos x="0" y="101"/>
                </a:cxn>
                <a:cxn ang="0">
                  <a:pos x="10" y="101"/>
                </a:cxn>
                <a:cxn ang="0">
                  <a:pos x="10" y="96"/>
                </a:cxn>
                <a:cxn ang="0">
                  <a:pos x="20" y="90"/>
                </a:cxn>
                <a:cxn ang="0">
                  <a:pos x="20" y="84"/>
                </a:cxn>
                <a:cxn ang="0">
                  <a:pos x="30" y="73"/>
                </a:cxn>
                <a:cxn ang="0">
                  <a:pos x="30" y="67"/>
                </a:cxn>
                <a:cxn ang="0">
                  <a:pos x="40" y="62"/>
                </a:cxn>
                <a:cxn ang="0">
                  <a:pos x="40" y="56"/>
                </a:cxn>
                <a:cxn ang="0">
                  <a:pos x="40" y="51"/>
                </a:cxn>
                <a:cxn ang="0">
                  <a:pos x="50" y="45"/>
                </a:cxn>
                <a:cxn ang="0">
                  <a:pos x="50" y="39"/>
                </a:cxn>
                <a:cxn ang="0">
                  <a:pos x="59" y="34"/>
                </a:cxn>
                <a:cxn ang="0">
                  <a:pos x="59" y="28"/>
                </a:cxn>
                <a:cxn ang="0">
                  <a:pos x="69" y="22"/>
                </a:cxn>
                <a:cxn ang="0">
                  <a:pos x="69" y="17"/>
                </a:cxn>
                <a:cxn ang="0">
                  <a:pos x="79" y="11"/>
                </a:cxn>
                <a:cxn ang="0">
                  <a:pos x="89" y="5"/>
                </a:cxn>
                <a:cxn ang="0">
                  <a:pos x="79" y="0"/>
                </a:cxn>
              </a:cxnLst>
              <a:rect l="txL" t="txT" r="txR" b="txB"/>
              <a:pathLst>
                <a:path w="89" h="101">
                  <a:moveTo>
                    <a:pt x="79" y="0"/>
                  </a:moveTo>
                  <a:lnTo>
                    <a:pt x="69" y="5"/>
                  </a:lnTo>
                  <a:lnTo>
                    <a:pt x="69" y="11"/>
                  </a:lnTo>
                  <a:lnTo>
                    <a:pt x="59" y="17"/>
                  </a:lnTo>
                  <a:lnTo>
                    <a:pt x="59" y="22"/>
                  </a:lnTo>
                  <a:lnTo>
                    <a:pt x="50" y="28"/>
                  </a:lnTo>
                  <a:lnTo>
                    <a:pt x="50" y="34"/>
                  </a:lnTo>
                  <a:lnTo>
                    <a:pt x="40" y="39"/>
                  </a:lnTo>
                  <a:lnTo>
                    <a:pt x="40" y="45"/>
                  </a:lnTo>
                  <a:lnTo>
                    <a:pt x="30" y="51"/>
                  </a:lnTo>
                  <a:lnTo>
                    <a:pt x="30" y="56"/>
                  </a:lnTo>
                  <a:lnTo>
                    <a:pt x="30" y="67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10" y="84"/>
                  </a:lnTo>
                  <a:lnTo>
                    <a:pt x="10" y="90"/>
                  </a:lnTo>
                  <a:lnTo>
                    <a:pt x="0" y="101"/>
                  </a:lnTo>
                  <a:lnTo>
                    <a:pt x="10" y="101"/>
                  </a:lnTo>
                  <a:lnTo>
                    <a:pt x="10" y="96"/>
                  </a:lnTo>
                  <a:lnTo>
                    <a:pt x="20" y="90"/>
                  </a:lnTo>
                  <a:lnTo>
                    <a:pt x="20" y="84"/>
                  </a:lnTo>
                  <a:lnTo>
                    <a:pt x="30" y="73"/>
                  </a:lnTo>
                  <a:lnTo>
                    <a:pt x="30" y="67"/>
                  </a:lnTo>
                  <a:lnTo>
                    <a:pt x="40" y="62"/>
                  </a:lnTo>
                  <a:lnTo>
                    <a:pt x="40" y="56"/>
                  </a:lnTo>
                  <a:lnTo>
                    <a:pt x="40" y="51"/>
                  </a:lnTo>
                  <a:lnTo>
                    <a:pt x="50" y="45"/>
                  </a:lnTo>
                  <a:lnTo>
                    <a:pt x="50" y="39"/>
                  </a:lnTo>
                  <a:lnTo>
                    <a:pt x="59" y="34"/>
                  </a:lnTo>
                  <a:lnTo>
                    <a:pt x="59" y="28"/>
                  </a:lnTo>
                  <a:lnTo>
                    <a:pt x="69" y="22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89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2" name="Freeform 153"/>
            <p:cNvSpPr/>
            <p:nvPr/>
          </p:nvSpPr>
          <p:spPr>
            <a:xfrm>
              <a:off x="4780" y="3463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5"/>
                </a:cxn>
              </a:cxnLst>
              <a:rect l="txL" t="txT" r="txR" b="txB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3" name="Freeform 154"/>
            <p:cNvSpPr/>
            <p:nvPr/>
          </p:nvSpPr>
          <p:spPr>
            <a:xfrm>
              <a:off x="4751" y="3514"/>
              <a:ext cx="9" cy="5"/>
            </a:xfrm>
            <a:custGeom>
              <a:avLst/>
              <a:gdLst>
                <a:gd name="txL" fmla="*/ 0 w 9"/>
                <a:gd name="txT" fmla="*/ 0 h 5"/>
                <a:gd name="txR" fmla="*/ 9 w 9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0"/>
                </a:cxn>
                <a:cxn ang="0">
                  <a:pos x="0" y="0"/>
                </a:cxn>
              </a:cxnLst>
              <a:rect l="txL" t="txT" r="txR" b="tx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4" name="Freeform 155"/>
            <p:cNvSpPr/>
            <p:nvPr/>
          </p:nvSpPr>
          <p:spPr>
            <a:xfrm>
              <a:off x="4751" y="3395"/>
              <a:ext cx="158" cy="119"/>
            </a:xfrm>
            <a:custGeom>
              <a:avLst/>
              <a:gdLst>
                <a:gd name="txL" fmla="*/ 0 w 158"/>
                <a:gd name="txT" fmla="*/ 0 h 119"/>
                <a:gd name="txR" fmla="*/ 158 w 158"/>
                <a:gd name="txB" fmla="*/ 119 h 119"/>
              </a:gdLst>
              <a:ahLst/>
              <a:cxnLst>
                <a:cxn ang="0">
                  <a:pos x="158" y="0"/>
                </a:cxn>
                <a:cxn ang="0">
                  <a:pos x="148" y="6"/>
                </a:cxn>
                <a:cxn ang="0">
                  <a:pos x="138" y="11"/>
                </a:cxn>
                <a:cxn ang="0">
                  <a:pos x="128" y="23"/>
                </a:cxn>
                <a:cxn ang="0">
                  <a:pos x="118" y="28"/>
                </a:cxn>
                <a:cxn ang="0">
                  <a:pos x="108" y="34"/>
                </a:cxn>
                <a:cxn ang="0">
                  <a:pos x="98" y="45"/>
                </a:cxn>
                <a:cxn ang="0">
                  <a:pos x="79" y="51"/>
                </a:cxn>
                <a:cxn ang="0">
                  <a:pos x="69" y="56"/>
                </a:cxn>
                <a:cxn ang="0">
                  <a:pos x="59" y="68"/>
                </a:cxn>
                <a:cxn ang="0">
                  <a:pos x="49" y="73"/>
                </a:cxn>
                <a:cxn ang="0">
                  <a:pos x="39" y="85"/>
                </a:cxn>
                <a:cxn ang="0">
                  <a:pos x="29" y="90"/>
                </a:cxn>
                <a:cxn ang="0">
                  <a:pos x="19" y="96"/>
                </a:cxn>
                <a:cxn ang="0">
                  <a:pos x="9" y="107"/>
                </a:cxn>
                <a:cxn ang="0">
                  <a:pos x="9" y="113"/>
                </a:cxn>
                <a:cxn ang="0">
                  <a:pos x="0" y="119"/>
                </a:cxn>
                <a:cxn ang="0">
                  <a:pos x="9" y="119"/>
                </a:cxn>
                <a:cxn ang="0">
                  <a:pos x="9" y="119"/>
                </a:cxn>
                <a:cxn ang="0">
                  <a:pos x="19" y="107"/>
                </a:cxn>
                <a:cxn ang="0">
                  <a:pos x="19" y="102"/>
                </a:cxn>
                <a:cxn ang="0">
                  <a:pos x="29" y="96"/>
                </a:cxn>
                <a:cxn ang="0">
                  <a:pos x="39" y="90"/>
                </a:cxn>
                <a:cxn ang="0">
                  <a:pos x="49" y="79"/>
                </a:cxn>
                <a:cxn ang="0">
                  <a:pos x="59" y="73"/>
                </a:cxn>
                <a:cxn ang="0">
                  <a:pos x="79" y="62"/>
                </a:cxn>
                <a:cxn ang="0">
                  <a:pos x="89" y="56"/>
                </a:cxn>
                <a:cxn ang="0">
                  <a:pos x="98" y="45"/>
                </a:cxn>
                <a:cxn ang="0">
                  <a:pos x="108" y="40"/>
                </a:cxn>
                <a:cxn ang="0">
                  <a:pos x="118" y="34"/>
                </a:cxn>
                <a:cxn ang="0">
                  <a:pos x="128" y="23"/>
                </a:cxn>
                <a:cxn ang="0">
                  <a:pos x="138" y="17"/>
                </a:cxn>
                <a:cxn ang="0">
                  <a:pos x="148" y="11"/>
                </a:cxn>
                <a:cxn ang="0">
                  <a:pos x="158" y="6"/>
                </a:cxn>
                <a:cxn ang="0">
                  <a:pos x="158" y="0"/>
                </a:cxn>
              </a:cxnLst>
              <a:rect l="txL" t="txT" r="txR" b="txB"/>
              <a:pathLst>
                <a:path w="158" h="119">
                  <a:moveTo>
                    <a:pt x="158" y="0"/>
                  </a:moveTo>
                  <a:lnTo>
                    <a:pt x="148" y="6"/>
                  </a:lnTo>
                  <a:lnTo>
                    <a:pt x="138" y="11"/>
                  </a:lnTo>
                  <a:lnTo>
                    <a:pt x="128" y="23"/>
                  </a:lnTo>
                  <a:lnTo>
                    <a:pt x="118" y="28"/>
                  </a:lnTo>
                  <a:lnTo>
                    <a:pt x="108" y="34"/>
                  </a:lnTo>
                  <a:lnTo>
                    <a:pt x="98" y="45"/>
                  </a:lnTo>
                  <a:lnTo>
                    <a:pt x="79" y="51"/>
                  </a:lnTo>
                  <a:lnTo>
                    <a:pt x="69" y="56"/>
                  </a:lnTo>
                  <a:lnTo>
                    <a:pt x="59" y="68"/>
                  </a:lnTo>
                  <a:lnTo>
                    <a:pt x="49" y="73"/>
                  </a:lnTo>
                  <a:lnTo>
                    <a:pt x="39" y="85"/>
                  </a:lnTo>
                  <a:lnTo>
                    <a:pt x="29" y="90"/>
                  </a:lnTo>
                  <a:lnTo>
                    <a:pt x="19" y="96"/>
                  </a:lnTo>
                  <a:lnTo>
                    <a:pt x="9" y="107"/>
                  </a:lnTo>
                  <a:lnTo>
                    <a:pt x="9" y="113"/>
                  </a:lnTo>
                  <a:lnTo>
                    <a:pt x="0" y="119"/>
                  </a:lnTo>
                  <a:lnTo>
                    <a:pt x="9" y="119"/>
                  </a:lnTo>
                  <a:lnTo>
                    <a:pt x="19" y="107"/>
                  </a:lnTo>
                  <a:lnTo>
                    <a:pt x="19" y="102"/>
                  </a:lnTo>
                  <a:lnTo>
                    <a:pt x="29" y="96"/>
                  </a:lnTo>
                  <a:lnTo>
                    <a:pt x="39" y="90"/>
                  </a:lnTo>
                  <a:lnTo>
                    <a:pt x="49" y="79"/>
                  </a:lnTo>
                  <a:lnTo>
                    <a:pt x="59" y="73"/>
                  </a:lnTo>
                  <a:lnTo>
                    <a:pt x="79" y="62"/>
                  </a:lnTo>
                  <a:lnTo>
                    <a:pt x="89" y="56"/>
                  </a:lnTo>
                  <a:lnTo>
                    <a:pt x="98" y="45"/>
                  </a:lnTo>
                  <a:lnTo>
                    <a:pt x="108" y="40"/>
                  </a:lnTo>
                  <a:lnTo>
                    <a:pt x="118" y="34"/>
                  </a:lnTo>
                  <a:lnTo>
                    <a:pt x="128" y="23"/>
                  </a:lnTo>
                  <a:lnTo>
                    <a:pt x="138" y="17"/>
                  </a:lnTo>
                  <a:lnTo>
                    <a:pt x="148" y="11"/>
                  </a:lnTo>
                  <a:lnTo>
                    <a:pt x="158" y="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5" name="Freeform 156"/>
            <p:cNvSpPr/>
            <p:nvPr/>
          </p:nvSpPr>
          <p:spPr>
            <a:xfrm>
              <a:off x="4909" y="3395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6" name="Freeform 157"/>
            <p:cNvSpPr/>
            <p:nvPr/>
          </p:nvSpPr>
          <p:spPr>
            <a:xfrm>
              <a:off x="4810" y="3474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7" name="Freeform 158"/>
            <p:cNvSpPr/>
            <p:nvPr/>
          </p:nvSpPr>
          <p:spPr>
            <a:xfrm>
              <a:off x="4810" y="3367"/>
              <a:ext cx="168" cy="107"/>
            </a:xfrm>
            <a:custGeom>
              <a:avLst/>
              <a:gdLst>
                <a:gd name="txL" fmla="*/ 0 w 168"/>
                <a:gd name="txT" fmla="*/ 0 h 107"/>
                <a:gd name="txR" fmla="*/ 168 w 168"/>
                <a:gd name="txB" fmla="*/ 107 h 107"/>
              </a:gdLst>
              <a:ahLst/>
              <a:cxnLst>
                <a:cxn ang="0">
                  <a:pos x="168" y="0"/>
                </a:cxn>
                <a:cxn ang="0">
                  <a:pos x="158" y="6"/>
                </a:cxn>
                <a:cxn ang="0">
                  <a:pos x="148" y="11"/>
                </a:cxn>
                <a:cxn ang="0">
                  <a:pos x="138" y="17"/>
                </a:cxn>
                <a:cxn ang="0">
                  <a:pos x="129" y="28"/>
                </a:cxn>
                <a:cxn ang="0">
                  <a:pos x="109" y="34"/>
                </a:cxn>
                <a:cxn ang="0">
                  <a:pos x="99" y="39"/>
                </a:cxn>
                <a:cxn ang="0">
                  <a:pos x="89" y="45"/>
                </a:cxn>
                <a:cxn ang="0">
                  <a:pos x="79" y="51"/>
                </a:cxn>
                <a:cxn ang="0">
                  <a:pos x="69" y="56"/>
                </a:cxn>
                <a:cxn ang="0">
                  <a:pos x="59" y="68"/>
                </a:cxn>
                <a:cxn ang="0">
                  <a:pos x="39" y="73"/>
                </a:cxn>
                <a:cxn ang="0">
                  <a:pos x="30" y="79"/>
                </a:cxn>
                <a:cxn ang="0">
                  <a:pos x="20" y="84"/>
                </a:cxn>
                <a:cxn ang="0">
                  <a:pos x="20" y="90"/>
                </a:cxn>
                <a:cxn ang="0">
                  <a:pos x="10" y="96"/>
                </a:cxn>
                <a:cxn ang="0">
                  <a:pos x="0" y="107"/>
                </a:cxn>
                <a:cxn ang="0">
                  <a:pos x="0" y="107"/>
                </a:cxn>
                <a:cxn ang="0">
                  <a:pos x="10" y="101"/>
                </a:cxn>
                <a:cxn ang="0">
                  <a:pos x="20" y="96"/>
                </a:cxn>
                <a:cxn ang="0">
                  <a:pos x="30" y="90"/>
                </a:cxn>
                <a:cxn ang="0">
                  <a:pos x="39" y="84"/>
                </a:cxn>
                <a:cxn ang="0">
                  <a:pos x="49" y="79"/>
                </a:cxn>
                <a:cxn ang="0">
                  <a:pos x="59" y="73"/>
                </a:cxn>
                <a:cxn ang="0">
                  <a:pos x="69" y="62"/>
                </a:cxn>
                <a:cxn ang="0">
                  <a:pos x="79" y="56"/>
                </a:cxn>
                <a:cxn ang="0">
                  <a:pos x="99" y="51"/>
                </a:cxn>
                <a:cxn ang="0">
                  <a:pos x="109" y="45"/>
                </a:cxn>
                <a:cxn ang="0">
                  <a:pos x="119" y="39"/>
                </a:cxn>
                <a:cxn ang="0">
                  <a:pos x="129" y="28"/>
                </a:cxn>
                <a:cxn ang="0">
                  <a:pos x="138" y="22"/>
                </a:cxn>
                <a:cxn ang="0">
                  <a:pos x="148" y="17"/>
                </a:cxn>
                <a:cxn ang="0">
                  <a:pos x="158" y="11"/>
                </a:cxn>
                <a:cxn ang="0">
                  <a:pos x="168" y="6"/>
                </a:cxn>
                <a:cxn ang="0">
                  <a:pos x="168" y="0"/>
                </a:cxn>
              </a:cxnLst>
              <a:rect l="txL" t="txT" r="txR" b="txB"/>
              <a:pathLst>
                <a:path w="168" h="107">
                  <a:moveTo>
                    <a:pt x="168" y="0"/>
                  </a:moveTo>
                  <a:lnTo>
                    <a:pt x="158" y="6"/>
                  </a:lnTo>
                  <a:lnTo>
                    <a:pt x="148" y="11"/>
                  </a:lnTo>
                  <a:lnTo>
                    <a:pt x="138" y="17"/>
                  </a:lnTo>
                  <a:lnTo>
                    <a:pt x="129" y="28"/>
                  </a:lnTo>
                  <a:lnTo>
                    <a:pt x="109" y="34"/>
                  </a:lnTo>
                  <a:lnTo>
                    <a:pt x="99" y="39"/>
                  </a:lnTo>
                  <a:lnTo>
                    <a:pt x="89" y="45"/>
                  </a:lnTo>
                  <a:lnTo>
                    <a:pt x="79" y="51"/>
                  </a:lnTo>
                  <a:lnTo>
                    <a:pt x="69" y="56"/>
                  </a:lnTo>
                  <a:lnTo>
                    <a:pt x="59" y="68"/>
                  </a:lnTo>
                  <a:lnTo>
                    <a:pt x="39" y="73"/>
                  </a:lnTo>
                  <a:lnTo>
                    <a:pt x="30" y="79"/>
                  </a:lnTo>
                  <a:lnTo>
                    <a:pt x="20" y="84"/>
                  </a:lnTo>
                  <a:lnTo>
                    <a:pt x="20" y="90"/>
                  </a:lnTo>
                  <a:lnTo>
                    <a:pt x="10" y="96"/>
                  </a:lnTo>
                  <a:lnTo>
                    <a:pt x="0" y="107"/>
                  </a:lnTo>
                  <a:lnTo>
                    <a:pt x="10" y="101"/>
                  </a:lnTo>
                  <a:lnTo>
                    <a:pt x="20" y="96"/>
                  </a:lnTo>
                  <a:lnTo>
                    <a:pt x="30" y="90"/>
                  </a:lnTo>
                  <a:lnTo>
                    <a:pt x="39" y="84"/>
                  </a:lnTo>
                  <a:lnTo>
                    <a:pt x="49" y="79"/>
                  </a:lnTo>
                  <a:lnTo>
                    <a:pt x="59" y="73"/>
                  </a:lnTo>
                  <a:lnTo>
                    <a:pt x="69" y="62"/>
                  </a:lnTo>
                  <a:lnTo>
                    <a:pt x="79" y="56"/>
                  </a:lnTo>
                  <a:lnTo>
                    <a:pt x="99" y="51"/>
                  </a:lnTo>
                  <a:lnTo>
                    <a:pt x="109" y="45"/>
                  </a:lnTo>
                  <a:lnTo>
                    <a:pt x="119" y="39"/>
                  </a:lnTo>
                  <a:lnTo>
                    <a:pt x="129" y="28"/>
                  </a:lnTo>
                  <a:lnTo>
                    <a:pt x="138" y="22"/>
                  </a:lnTo>
                  <a:lnTo>
                    <a:pt x="148" y="17"/>
                  </a:lnTo>
                  <a:lnTo>
                    <a:pt x="158" y="11"/>
                  </a:lnTo>
                  <a:lnTo>
                    <a:pt x="168" y="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8" name="Freeform 159"/>
            <p:cNvSpPr/>
            <p:nvPr/>
          </p:nvSpPr>
          <p:spPr>
            <a:xfrm>
              <a:off x="4978" y="3367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9" name="Freeform 160"/>
            <p:cNvSpPr/>
            <p:nvPr/>
          </p:nvSpPr>
          <p:spPr>
            <a:xfrm>
              <a:off x="4820" y="3497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" h="5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0" name="Freeform 161"/>
            <p:cNvSpPr/>
            <p:nvPr/>
          </p:nvSpPr>
          <p:spPr>
            <a:xfrm>
              <a:off x="4820" y="3373"/>
              <a:ext cx="198" cy="129"/>
            </a:xfrm>
            <a:custGeom>
              <a:avLst/>
              <a:gdLst>
                <a:gd name="txL" fmla="*/ 0 w 198"/>
                <a:gd name="txT" fmla="*/ 0 h 129"/>
                <a:gd name="txR" fmla="*/ 198 w 198"/>
                <a:gd name="txB" fmla="*/ 129 h 129"/>
              </a:gdLst>
              <a:ahLst/>
              <a:cxnLst>
                <a:cxn ang="0">
                  <a:pos x="188" y="0"/>
                </a:cxn>
                <a:cxn ang="0">
                  <a:pos x="188" y="0"/>
                </a:cxn>
                <a:cxn ang="0">
                  <a:pos x="178" y="5"/>
                </a:cxn>
                <a:cxn ang="0">
                  <a:pos x="168" y="11"/>
                </a:cxn>
                <a:cxn ang="0">
                  <a:pos x="148" y="22"/>
                </a:cxn>
                <a:cxn ang="0">
                  <a:pos x="138" y="28"/>
                </a:cxn>
                <a:cxn ang="0">
                  <a:pos x="128" y="33"/>
                </a:cxn>
                <a:cxn ang="0">
                  <a:pos x="109" y="45"/>
                </a:cxn>
                <a:cxn ang="0">
                  <a:pos x="99" y="56"/>
                </a:cxn>
                <a:cxn ang="0">
                  <a:pos x="79" y="67"/>
                </a:cxn>
                <a:cxn ang="0">
                  <a:pos x="69" y="73"/>
                </a:cxn>
                <a:cxn ang="0">
                  <a:pos x="49" y="84"/>
                </a:cxn>
                <a:cxn ang="0">
                  <a:pos x="39" y="95"/>
                </a:cxn>
                <a:cxn ang="0">
                  <a:pos x="29" y="101"/>
                </a:cxn>
                <a:cxn ang="0">
                  <a:pos x="20" y="112"/>
                </a:cxn>
                <a:cxn ang="0">
                  <a:pos x="10" y="118"/>
                </a:cxn>
                <a:cxn ang="0">
                  <a:pos x="0" y="124"/>
                </a:cxn>
                <a:cxn ang="0">
                  <a:pos x="0" y="129"/>
                </a:cxn>
                <a:cxn ang="0">
                  <a:pos x="10" y="124"/>
                </a:cxn>
                <a:cxn ang="0">
                  <a:pos x="20" y="118"/>
                </a:cxn>
                <a:cxn ang="0">
                  <a:pos x="29" y="107"/>
                </a:cxn>
                <a:cxn ang="0">
                  <a:pos x="49" y="101"/>
                </a:cxn>
                <a:cxn ang="0">
                  <a:pos x="59" y="90"/>
                </a:cxn>
                <a:cxn ang="0">
                  <a:pos x="69" y="78"/>
                </a:cxn>
                <a:cxn ang="0">
                  <a:pos x="89" y="67"/>
                </a:cxn>
                <a:cxn ang="0">
                  <a:pos x="99" y="62"/>
                </a:cxn>
                <a:cxn ang="0">
                  <a:pos x="119" y="50"/>
                </a:cxn>
                <a:cxn ang="0">
                  <a:pos x="128" y="39"/>
                </a:cxn>
                <a:cxn ang="0">
                  <a:pos x="148" y="33"/>
                </a:cxn>
                <a:cxn ang="0">
                  <a:pos x="158" y="22"/>
                </a:cxn>
                <a:cxn ang="0">
                  <a:pos x="168" y="16"/>
                </a:cxn>
                <a:cxn ang="0">
                  <a:pos x="178" y="11"/>
                </a:cxn>
                <a:cxn ang="0">
                  <a:pos x="188" y="11"/>
                </a:cxn>
                <a:cxn ang="0">
                  <a:pos x="198" y="5"/>
                </a:cxn>
                <a:cxn ang="0">
                  <a:pos x="188" y="0"/>
                </a:cxn>
              </a:cxnLst>
              <a:rect l="txL" t="txT" r="txR" b="txB"/>
              <a:pathLst>
                <a:path w="198" h="129">
                  <a:moveTo>
                    <a:pt x="188" y="0"/>
                  </a:moveTo>
                  <a:lnTo>
                    <a:pt x="188" y="0"/>
                  </a:lnTo>
                  <a:lnTo>
                    <a:pt x="178" y="5"/>
                  </a:lnTo>
                  <a:lnTo>
                    <a:pt x="168" y="11"/>
                  </a:lnTo>
                  <a:lnTo>
                    <a:pt x="148" y="22"/>
                  </a:lnTo>
                  <a:lnTo>
                    <a:pt x="138" y="28"/>
                  </a:lnTo>
                  <a:lnTo>
                    <a:pt x="128" y="33"/>
                  </a:lnTo>
                  <a:lnTo>
                    <a:pt x="109" y="45"/>
                  </a:lnTo>
                  <a:lnTo>
                    <a:pt x="99" y="56"/>
                  </a:lnTo>
                  <a:lnTo>
                    <a:pt x="79" y="67"/>
                  </a:lnTo>
                  <a:lnTo>
                    <a:pt x="69" y="73"/>
                  </a:lnTo>
                  <a:lnTo>
                    <a:pt x="49" y="84"/>
                  </a:lnTo>
                  <a:lnTo>
                    <a:pt x="39" y="95"/>
                  </a:lnTo>
                  <a:lnTo>
                    <a:pt x="29" y="101"/>
                  </a:lnTo>
                  <a:lnTo>
                    <a:pt x="20" y="112"/>
                  </a:lnTo>
                  <a:lnTo>
                    <a:pt x="10" y="118"/>
                  </a:lnTo>
                  <a:lnTo>
                    <a:pt x="0" y="124"/>
                  </a:lnTo>
                  <a:lnTo>
                    <a:pt x="0" y="129"/>
                  </a:lnTo>
                  <a:lnTo>
                    <a:pt x="10" y="124"/>
                  </a:lnTo>
                  <a:lnTo>
                    <a:pt x="20" y="118"/>
                  </a:lnTo>
                  <a:lnTo>
                    <a:pt x="29" y="107"/>
                  </a:lnTo>
                  <a:lnTo>
                    <a:pt x="49" y="101"/>
                  </a:lnTo>
                  <a:lnTo>
                    <a:pt x="59" y="90"/>
                  </a:lnTo>
                  <a:lnTo>
                    <a:pt x="69" y="78"/>
                  </a:lnTo>
                  <a:lnTo>
                    <a:pt x="89" y="67"/>
                  </a:lnTo>
                  <a:lnTo>
                    <a:pt x="99" y="62"/>
                  </a:lnTo>
                  <a:lnTo>
                    <a:pt x="119" y="50"/>
                  </a:lnTo>
                  <a:lnTo>
                    <a:pt x="128" y="39"/>
                  </a:lnTo>
                  <a:lnTo>
                    <a:pt x="148" y="33"/>
                  </a:lnTo>
                  <a:lnTo>
                    <a:pt x="158" y="22"/>
                  </a:lnTo>
                  <a:lnTo>
                    <a:pt x="168" y="16"/>
                  </a:lnTo>
                  <a:lnTo>
                    <a:pt x="178" y="11"/>
                  </a:lnTo>
                  <a:lnTo>
                    <a:pt x="188" y="11"/>
                  </a:lnTo>
                  <a:lnTo>
                    <a:pt x="198" y="5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1" name="Freeform 162"/>
            <p:cNvSpPr/>
            <p:nvPr/>
          </p:nvSpPr>
          <p:spPr>
            <a:xfrm>
              <a:off x="5008" y="3373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5"/>
                </a:cxn>
              </a:cxnLst>
              <a:rect l="txL" t="txT" r="txR" b="txB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2" name="Freeform 163"/>
            <p:cNvSpPr/>
            <p:nvPr/>
          </p:nvSpPr>
          <p:spPr>
            <a:xfrm>
              <a:off x="4760" y="3553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3" name="Freeform 164"/>
            <p:cNvSpPr/>
            <p:nvPr/>
          </p:nvSpPr>
          <p:spPr>
            <a:xfrm>
              <a:off x="4760" y="3457"/>
              <a:ext cx="139" cy="102"/>
            </a:xfrm>
            <a:custGeom>
              <a:avLst/>
              <a:gdLst>
                <a:gd name="txL" fmla="*/ 0 w 139"/>
                <a:gd name="txT" fmla="*/ 0 h 102"/>
                <a:gd name="txR" fmla="*/ 139 w 139"/>
                <a:gd name="txB" fmla="*/ 102 h 102"/>
              </a:gdLst>
              <a:ahLst/>
              <a:cxnLst>
                <a:cxn ang="0">
                  <a:pos x="129" y="0"/>
                </a:cxn>
                <a:cxn ang="0">
                  <a:pos x="129" y="6"/>
                </a:cxn>
                <a:cxn ang="0">
                  <a:pos x="119" y="11"/>
                </a:cxn>
                <a:cxn ang="0">
                  <a:pos x="109" y="11"/>
                </a:cxn>
                <a:cxn ang="0">
                  <a:pos x="99" y="17"/>
                </a:cxn>
                <a:cxn ang="0">
                  <a:pos x="99" y="23"/>
                </a:cxn>
                <a:cxn ang="0">
                  <a:pos x="89" y="28"/>
                </a:cxn>
                <a:cxn ang="0">
                  <a:pos x="80" y="34"/>
                </a:cxn>
                <a:cxn ang="0">
                  <a:pos x="70" y="40"/>
                </a:cxn>
                <a:cxn ang="0">
                  <a:pos x="70" y="45"/>
                </a:cxn>
                <a:cxn ang="0">
                  <a:pos x="60" y="57"/>
                </a:cxn>
                <a:cxn ang="0">
                  <a:pos x="50" y="62"/>
                </a:cxn>
                <a:cxn ang="0">
                  <a:pos x="40" y="68"/>
                </a:cxn>
                <a:cxn ang="0">
                  <a:pos x="30" y="73"/>
                </a:cxn>
                <a:cxn ang="0">
                  <a:pos x="20" y="79"/>
                </a:cxn>
                <a:cxn ang="0">
                  <a:pos x="10" y="85"/>
                </a:cxn>
                <a:cxn ang="0">
                  <a:pos x="0" y="96"/>
                </a:cxn>
                <a:cxn ang="0">
                  <a:pos x="10" y="102"/>
                </a:cxn>
                <a:cxn ang="0">
                  <a:pos x="20" y="90"/>
                </a:cxn>
                <a:cxn ang="0">
                  <a:pos x="30" y="85"/>
                </a:cxn>
                <a:cxn ang="0">
                  <a:pos x="40" y="79"/>
                </a:cxn>
                <a:cxn ang="0">
                  <a:pos x="50" y="73"/>
                </a:cxn>
                <a:cxn ang="0">
                  <a:pos x="50" y="68"/>
                </a:cxn>
                <a:cxn ang="0">
                  <a:pos x="60" y="62"/>
                </a:cxn>
                <a:cxn ang="0">
                  <a:pos x="70" y="51"/>
                </a:cxn>
                <a:cxn ang="0">
                  <a:pos x="80" y="45"/>
                </a:cxn>
                <a:cxn ang="0">
                  <a:pos x="89" y="40"/>
                </a:cxn>
                <a:cxn ang="0">
                  <a:pos x="89" y="34"/>
                </a:cxn>
                <a:cxn ang="0">
                  <a:pos x="99" y="28"/>
                </a:cxn>
                <a:cxn ang="0">
                  <a:pos x="109" y="23"/>
                </a:cxn>
                <a:cxn ang="0">
                  <a:pos x="119" y="17"/>
                </a:cxn>
                <a:cxn ang="0">
                  <a:pos x="119" y="17"/>
                </a:cxn>
                <a:cxn ang="0">
                  <a:pos x="129" y="11"/>
                </a:cxn>
                <a:cxn ang="0">
                  <a:pos x="139" y="6"/>
                </a:cxn>
                <a:cxn ang="0">
                  <a:pos x="129" y="0"/>
                </a:cxn>
              </a:cxnLst>
              <a:rect l="txL" t="txT" r="txR" b="txB"/>
              <a:pathLst>
                <a:path w="139" h="102">
                  <a:moveTo>
                    <a:pt x="129" y="0"/>
                  </a:moveTo>
                  <a:lnTo>
                    <a:pt x="129" y="6"/>
                  </a:lnTo>
                  <a:lnTo>
                    <a:pt x="119" y="11"/>
                  </a:lnTo>
                  <a:lnTo>
                    <a:pt x="109" y="11"/>
                  </a:lnTo>
                  <a:lnTo>
                    <a:pt x="99" y="17"/>
                  </a:lnTo>
                  <a:lnTo>
                    <a:pt x="99" y="23"/>
                  </a:lnTo>
                  <a:lnTo>
                    <a:pt x="89" y="28"/>
                  </a:lnTo>
                  <a:lnTo>
                    <a:pt x="80" y="34"/>
                  </a:lnTo>
                  <a:lnTo>
                    <a:pt x="70" y="40"/>
                  </a:lnTo>
                  <a:lnTo>
                    <a:pt x="70" y="45"/>
                  </a:lnTo>
                  <a:lnTo>
                    <a:pt x="60" y="57"/>
                  </a:lnTo>
                  <a:lnTo>
                    <a:pt x="50" y="62"/>
                  </a:lnTo>
                  <a:lnTo>
                    <a:pt x="40" y="68"/>
                  </a:lnTo>
                  <a:lnTo>
                    <a:pt x="30" y="73"/>
                  </a:lnTo>
                  <a:lnTo>
                    <a:pt x="20" y="79"/>
                  </a:lnTo>
                  <a:lnTo>
                    <a:pt x="10" y="85"/>
                  </a:lnTo>
                  <a:lnTo>
                    <a:pt x="0" y="96"/>
                  </a:lnTo>
                  <a:lnTo>
                    <a:pt x="10" y="102"/>
                  </a:lnTo>
                  <a:lnTo>
                    <a:pt x="20" y="90"/>
                  </a:lnTo>
                  <a:lnTo>
                    <a:pt x="30" y="85"/>
                  </a:lnTo>
                  <a:lnTo>
                    <a:pt x="40" y="79"/>
                  </a:lnTo>
                  <a:lnTo>
                    <a:pt x="50" y="73"/>
                  </a:lnTo>
                  <a:lnTo>
                    <a:pt x="50" y="68"/>
                  </a:lnTo>
                  <a:lnTo>
                    <a:pt x="60" y="62"/>
                  </a:lnTo>
                  <a:lnTo>
                    <a:pt x="70" y="51"/>
                  </a:lnTo>
                  <a:lnTo>
                    <a:pt x="80" y="45"/>
                  </a:lnTo>
                  <a:lnTo>
                    <a:pt x="89" y="40"/>
                  </a:lnTo>
                  <a:lnTo>
                    <a:pt x="89" y="34"/>
                  </a:lnTo>
                  <a:lnTo>
                    <a:pt x="99" y="28"/>
                  </a:lnTo>
                  <a:lnTo>
                    <a:pt x="109" y="23"/>
                  </a:lnTo>
                  <a:lnTo>
                    <a:pt x="119" y="17"/>
                  </a:lnTo>
                  <a:lnTo>
                    <a:pt x="129" y="11"/>
                  </a:lnTo>
                  <a:lnTo>
                    <a:pt x="139" y="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4" name="Freeform 165"/>
            <p:cNvSpPr/>
            <p:nvPr/>
          </p:nvSpPr>
          <p:spPr>
            <a:xfrm>
              <a:off x="4889" y="3457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5" name="Freeform 166"/>
            <p:cNvSpPr/>
            <p:nvPr/>
          </p:nvSpPr>
          <p:spPr>
            <a:xfrm>
              <a:off x="4731" y="3592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6" name="Freeform 167"/>
            <p:cNvSpPr/>
            <p:nvPr/>
          </p:nvSpPr>
          <p:spPr>
            <a:xfrm>
              <a:off x="4731" y="3514"/>
              <a:ext cx="99" cy="84"/>
            </a:xfrm>
            <a:custGeom>
              <a:avLst/>
              <a:gdLst>
                <a:gd name="txL" fmla="*/ 0 w 99"/>
                <a:gd name="txT" fmla="*/ 0 h 84"/>
                <a:gd name="txR" fmla="*/ 99 w 99"/>
                <a:gd name="txB" fmla="*/ 84 h 84"/>
              </a:gdLst>
              <a:ahLst/>
              <a:cxnLst>
                <a:cxn ang="0">
                  <a:pos x="99" y="0"/>
                </a:cxn>
                <a:cxn ang="0">
                  <a:pos x="89" y="5"/>
                </a:cxn>
                <a:cxn ang="0">
                  <a:pos x="89" y="11"/>
                </a:cxn>
                <a:cxn ang="0">
                  <a:pos x="79" y="11"/>
                </a:cxn>
                <a:cxn ang="0">
                  <a:pos x="79" y="16"/>
                </a:cxn>
                <a:cxn ang="0">
                  <a:pos x="69" y="22"/>
                </a:cxn>
                <a:cxn ang="0">
                  <a:pos x="59" y="28"/>
                </a:cxn>
                <a:cxn ang="0">
                  <a:pos x="59" y="33"/>
                </a:cxn>
                <a:cxn ang="0">
                  <a:pos x="49" y="33"/>
                </a:cxn>
                <a:cxn ang="0">
                  <a:pos x="39" y="39"/>
                </a:cxn>
                <a:cxn ang="0">
                  <a:pos x="39" y="45"/>
                </a:cxn>
                <a:cxn ang="0">
                  <a:pos x="29" y="50"/>
                </a:cxn>
                <a:cxn ang="0">
                  <a:pos x="20" y="56"/>
                </a:cxn>
                <a:cxn ang="0">
                  <a:pos x="20" y="62"/>
                </a:cxn>
                <a:cxn ang="0">
                  <a:pos x="10" y="67"/>
                </a:cxn>
                <a:cxn ang="0">
                  <a:pos x="10" y="73"/>
                </a:cxn>
                <a:cxn ang="0">
                  <a:pos x="0" y="78"/>
                </a:cxn>
                <a:cxn ang="0">
                  <a:pos x="0" y="84"/>
                </a:cxn>
                <a:cxn ang="0">
                  <a:pos x="10" y="78"/>
                </a:cxn>
                <a:cxn ang="0">
                  <a:pos x="20" y="73"/>
                </a:cxn>
                <a:cxn ang="0">
                  <a:pos x="20" y="67"/>
                </a:cxn>
                <a:cxn ang="0">
                  <a:pos x="29" y="62"/>
                </a:cxn>
                <a:cxn ang="0">
                  <a:pos x="39" y="56"/>
                </a:cxn>
                <a:cxn ang="0">
                  <a:pos x="39" y="50"/>
                </a:cxn>
                <a:cxn ang="0">
                  <a:pos x="49" y="45"/>
                </a:cxn>
                <a:cxn ang="0">
                  <a:pos x="59" y="39"/>
                </a:cxn>
                <a:cxn ang="0">
                  <a:pos x="59" y="39"/>
                </a:cxn>
                <a:cxn ang="0">
                  <a:pos x="69" y="33"/>
                </a:cxn>
                <a:cxn ang="0">
                  <a:pos x="69" y="28"/>
                </a:cxn>
                <a:cxn ang="0">
                  <a:pos x="79" y="22"/>
                </a:cxn>
                <a:cxn ang="0">
                  <a:pos x="89" y="16"/>
                </a:cxn>
                <a:cxn ang="0">
                  <a:pos x="89" y="16"/>
                </a:cxn>
                <a:cxn ang="0">
                  <a:pos x="99" y="11"/>
                </a:cxn>
                <a:cxn ang="0">
                  <a:pos x="99" y="5"/>
                </a:cxn>
                <a:cxn ang="0">
                  <a:pos x="99" y="0"/>
                </a:cxn>
              </a:cxnLst>
              <a:rect l="txL" t="txT" r="txR" b="txB"/>
              <a:pathLst>
                <a:path w="99" h="84">
                  <a:moveTo>
                    <a:pt x="99" y="0"/>
                  </a:moveTo>
                  <a:lnTo>
                    <a:pt x="8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79" y="16"/>
                  </a:lnTo>
                  <a:lnTo>
                    <a:pt x="69" y="22"/>
                  </a:lnTo>
                  <a:lnTo>
                    <a:pt x="59" y="28"/>
                  </a:lnTo>
                  <a:lnTo>
                    <a:pt x="59" y="33"/>
                  </a:lnTo>
                  <a:lnTo>
                    <a:pt x="49" y="33"/>
                  </a:lnTo>
                  <a:lnTo>
                    <a:pt x="39" y="39"/>
                  </a:lnTo>
                  <a:lnTo>
                    <a:pt x="39" y="45"/>
                  </a:lnTo>
                  <a:lnTo>
                    <a:pt x="29" y="50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10" y="67"/>
                  </a:lnTo>
                  <a:lnTo>
                    <a:pt x="10" y="73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10" y="78"/>
                  </a:lnTo>
                  <a:lnTo>
                    <a:pt x="20" y="73"/>
                  </a:lnTo>
                  <a:lnTo>
                    <a:pt x="20" y="67"/>
                  </a:lnTo>
                  <a:lnTo>
                    <a:pt x="29" y="62"/>
                  </a:lnTo>
                  <a:lnTo>
                    <a:pt x="39" y="56"/>
                  </a:lnTo>
                  <a:lnTo>
                    <a:pt x="39" y="50"/>
                  </a:lnTo>
                  <a:lnTo>
                    <a:pt x="49" y="45"/>
                  </a:lnTo>
                  <a:lnTo>
                    <a:pt x="59" y="39"/>
                  </a:lnTo>
                  <a:lnTo>
                    <a:pt x="69" y="33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89" y="16"/>
                  </a:lnTo>
                  <a:lnTo>
                    <a:pt x="99" y="11"/>
                  </a:lnTo>
                  <a:lnTo>
                    <a:pt x="99" y="5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7" name="Freeform 168"/>
            <p:cNvSpPr/>
            <p:nvPr/>
          </p:nvSpPr>
          <p:spPr>
            <a:xfrm>
              <a:off x="4830" y="3514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8" name="Freeform 169"/>
            <p:cNvSpPr/>
            <p:nvPr/>
          </p:nvSpPr>
          <p:spPr>
            <a:xfrm>
              <a:off x="4701" y="3638"/>
              <a:ext cx="1" cy="11"/>
            </a:xfrm>
            <a:custGeom>
              <a:avLst/>
              <a:gdLst>
                <a:gd name="txL" fmla="*/ 0 w 1"/>
                <a:gd name="txT" fmla="*/ 0 h 11"/>
                <a:gd name="txR" fmla="*/ 1 w 1"/>
                <a:gd name="txB" fmla="*/ 11 h 11"/>
              </a:gdLst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" h="11">
                  <a:moveTo>
                    <a:pt x="0" y="0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9" name="Freeform 170"/>
            <p:cNvSpPr/>
            <p:nvPr/>
          </p:nvSpPr>
          <p:spPr>
            <a:xfrm>
              <a:off x="4701" y="3564"/>
              <a:ext cx="89" cy="79"/>
            </a:xfrm>
            <a:custGeom>
              <a:avLst/>
              <a:gdLst>
                <a:gd name="txL" fmla="*/ 0 w 89"/>
                <a:gd name="txT" fmla="*/ 0 h 79"/>
                <a:gd name="txR" fmla="*/ 89 w 89"/>
                <a:gd name="txB" fmla="*/ 79 h 79"/>
              </a:gdLst>
              <a:ahLst/>
              <a:cxnLst>
                <a:cxn ang="0">
                  <a:pos x="79" y="0"/>
                </a:cxn>
                <a:cxn ang="0">
                  <a:pos x="79" y="6"/>
                </a:cxn>
                <a:cxn ang="0">
                  <a:pos x="69" y="6"/>
                </a:cxn>
                <a:cxn ang="0">
                  <a:pos x="69" y="12"/>
                </a:cxn>
                <a:cxn ang="0">
                  <a:pos x="69" y="17"/>
                </a:cxn>
                <a:cxn ang="0">
                  <a:pos x="59" y="17"/>
                </a:cxn>
                <a:cxn ang="0">
                  <a:pos x="50" y="23"/>
                </a:cxn>
                <a:cxn ang="0">
                  <a:pos x="50" y="28"/>
                </a:cxn>
                <a:cxn ang="0">
                  <a:pos x="40" y="34"/>
                </a:cxn>
                <a:cxn ang="0">
                  <a:pos x="40" y="40"/>
                </a:cxn>
                <a:cxn ang="0">
                  <a:pos x="30" y="40"/>
                </a:cxn>
                <a:cxn ang="0">
                  <a:pos x="30" y="45"/>
                </a:cxn>
                <a:cxn ang="0">
                  <a:pos x="20" y="51"/>
                </a:cxn>
                <a:cxn ang="0">
                  <a:pos x="10" y="57"/>
                </a:cxn>
                <a:cxn ang="0">
                  <a:pos x="10" y="62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0" y="79"/>
                </a:cxn>
                <a:cxn ang="0">
                  <a:pos x="10" y="74"/>
                </a:cxn>
                <a:cxn ang="0">
                  <a:pos x="10" y="68"/>
                </a:cxn>
                <a:cxn ang="0">
                  <a:pos x="20" y="62"/>
                </a:cxn>
                <a:cxn ang="0">
                  <a:pos x="30" y="57"/>
                </a:cxn>
                <a:cxn ang="0">
                  <a:pos x="30" y="51"/>
                </a:cxn>
                <a:cxn ang="0">
                  <a:pos x="40" y="45"/>
                </a:cxn>
                <a:cxn ang="0">
                  <a:pos x="40" y="40"/>
                </a:cxn>
                <a:cxn ang="0">
                  <a:pos x="50" y="40"/>
                </a:cxn>
                <a:cxn ang="0">
                  <a:pos x="50" y="34"/>
                </a:cxn>
                <a:cxn ang="0">
                  <a:pos x="59" y="28"/>
                </a:cxn>
                <a:cxn ang="0">
                  <a:pos x="59" y="23"/>
                </a:cxn>
                <a:cxn ang="0">
                  <a:pos x="69" y="17"/>
                </a:cxn>
                <a:cxn ang="0">
                  <a:pos x="69" y="17"/>
                </a:cxn>
                <a:cxn ang="0">
                  <a:pos x="79" y="12"/>
                </a:cxn>
                <a:cxn ang="0">
                  <a:pos x="79" y="6"/>
                </a:cxn>
                <a:cxn ang="0">
                  <a:pos x="89" y="6"/>
                </a:cxn>
                <a:cxn ang="0">
                  <a:pos x="79" y="0"/>
                </a:cxn>
              </a:cxnLst>
              <a:rect l="txL" t="txT" r="txR" b="txB"/>
              <a:pathLst>
                <a:path w="89" h="79">
                  <a:moveTo>
                    <a:pt x="79" y="0"/>
                  </a:moveTo>
                  <a:lnTo>
                    <a:pt x="79" y="6"/>
                  </a:lnTo>
                  <a:lnTo>
                    <a:pt x="69" y="6"/>
                  </a:lnTo>
                  <a:lnTo>
                    <a:pt x="69" y="12"/>
                  </a:lnTo>
                  <a:lnTo>
                    <a:pt x="69" y="17"/>
                  </a:lnTo>
                  <a:lnTo>
                    <a:pt x="59" y="17"/>
                  </a:lnTo>
                  <a:lnTo>
                    <a:pt x="50" y="23"/>
                  </a:lnTo>
                  <a:lnTo>
                    <a:pt x="50" y="28"/>
                  </a:lnTo>
                  <a:lnTo>
                    <a:pt x="40" y="34"/>
                  </a:lnTo>
                  <a:lnTo>
                    <a:pt x="40" y="40"/>
                  </a:lnTo>
                  <a:lnTo>
                    <a:pt x="30" y="40"/>
                  </a:lnTo>
                  <a:lnTo>
                    <a:pt x="30" y="45"/>
                  </a:lnTo>
                  <a:lnTo>
                    <a:pt x="20" y="51"/>
                  </a:lnTo>
                  <a:lnTo>
                    <a:pt x="10" y="57"/>
                  </a:lnTo>
                  <a:lnTo>
                    <a:pt x="1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0" y="79"/>
                  </a:lnTo>
                  <a:lnTo>
                    <a:pt x="10" y="74"/>
                  </a:lnTo>
                  <a:lnTo>
                    <a:pt x="10" y="68"/>
                  </a:lnTo>
                  <a:lnTo>
                    <a:pt x="20" y="62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40"/>
                  </a:lnTo>
                  <a:lnTo>
                    <a:pt x="50" y="34"/>
                  </a:lnTo>
                  <a:lnTo>
                    <a:pt x="59" y="28"/>
                  </a:lnTo>
                  <a:lnTo>
                    <a:pt x="59" y="23"/>
                  </a:lnTo>
                  <a:lnTo>
                    <a:pt x="69" y="17"/>
                  </a:lnTo>
                  <a:lnTo>
                    <a:pt x="79" y="12"/>
                  </a:lnTo>
                  <a:lnTo>
                    <a:pt x="79" y="6"/>
                  </a:lnTo>
                  <a:lnTo>
                    <a:pt x="89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0" name="Freeform 171"/>
            <p:cNvSpPr/>
            <p:nvPr/>
          </p:nvSpPr>
          <p:spPr>
            <a:xfrm>
              <a:off x="4780" y="3564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1" name="Freeform 172"/>
            <p:cNvSpPr/>
            <p:nvPr/>
          </p:nvSpPr>
          <p:spPr>
            <a:xfrm>
              <a:off x="4671" y="3700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0"/>
                </a:cxn>
              </a:cxnLst>
              <a:rect l="txL" t="txT" r="txR" b="txB"/>
              <a:pathLst>
                <a:path w="10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2" name="Freeform 173"/>
            <p:cNvSpPr/>
            <p:nvPr/>
          </p:nvSpPr>
          <p:spPr>
            <a:xfrm>
              <a:off x="4671" y="3626"/>
              <a:ext cx="80" cy="79"/>
            </a:xfrm>
            <a:custGeom>
              <a:avLst/>
              <a:gdLst>
                <a:gd name="txL" fmla="*/ 0 w 80"/>
                <a:gd name="txT" fmla="*/ 0 h 79"/>
                <a:gd name="txR" fmla="*/ 80 w 80"/>
                <a:gd name="txB" fmla="*/ 79 h 79"/>
              </a:gdLst>
              <a:ahLst/>
              <a:cxnLst>
                <a:cxn ang="0">
                  <a:pos x="80" y="0"/>
                </a:cxn>
                <a:cxn ang="0">
                  <a:pos x="70" y="6"/>
                </a:cxn>
                <a:cxn ang="0">
                  <a:pos x="70" y="12"/>
                </a:cxn>
                <a:cxn ang="0">
                  <a:pos x="70" y="12"/>
                </a:cxn>
                <a:cxn ang="0">
                  <a:pos x="60" y="17"/>
                </a:cxn>
                <a:cxn ang="0">
                  <a:pos x="60" y="23"/>
                </a:cxn>
                <a:cxn ang="0">
                  <a:pos x="50" y="23"/>
                </a:cxn>
                <a:cxn ang="0">
                  <a:pos x="50" y="29"/>
                </a:cxn>
                <a:cxn ang="0">
                  <a:pos x="40" y="34"/>
                </a:cxn>
                <a:cxn ang="0">
                  <a:pos x="40" y="34"/>
                </a:cxn>
                <a:cxn ang="0">
                  <a:pos x="30" y="40"/>
                </a:cxn>
                <a:cxn ang="0">
                  <a:pos x="30" y="45"/>
                </a:cxn>
                <a:cxn ang="0">
                  <a:pos x="20" y="51"/>
                </a:cxn>
                <a:cxn ang="0">
                  <a:pos x="20" y="57"/>
                </a:cxn>
                <a:cxn ang="0">
                  <a:pos x="10" y="62"/>
                </a:cxn>
                <a:cxn ang="0">
                  <a:pos x="10" y="68"/>
                </a:cxn>
                <a:cxn ang="0">
                  <a:pos x="0" y="74"/>
                </a:cxn>
                <a:cxn ang="0">
                  <a:pos x="10" y="79"/>
                </a:cxn>
                <a:cxn ang="0">
                  <a:pos x="10" y="74"/>
                </a:cxn>
                <a:cxn ang="0">
                  <a:pos x="20" y="68"/>
                </a:cxn>
                <a:cxn ang="0">
                  <a:pos x="20" y="62"/>
                </a:cxn>
                <a:cxn ang="0">
                  <a:pos x="30" y="57"/>
                </a:cxn>
                <a:cxn ang="0">
                  <a:pos x="30" y="51"/>
                </a:cxn>
                <a:cxn ang="0">
                  <a:pos x="40" y="45"/>
                </a:cxn>
                <a:cxn ang="0">
                  <a:pos x="40" y="40"/>
                </a:cxn>
                <a:cxn ang="0">
                  <a:pos x="50" y="34"/>
                </a:cxn>
                <a:cxn ang="0">
                  <a:pos x="50" y="34"/>
                </a:cxn>
                <a:cxn ang="0">
                  <a:pos x="60" y="29"/>
                </a:cxn>
                <a:cxn ang="0">
                  <a:pos x="60" y="23"/>
                </a:cxn>
                <a:cxn ang="0">
                  <a:pos x="70" y="23"/>
                </a:cxn>
                <a:cxn ang="0">
                  <a:pos x="70" y="17"/>
                </a:cxn>
                <a:cxn ang="0">
                  <a:pos x="80" y="12"/>
                </a:cxn>
                <a:cxn ang="0">
                  <a:pos x="80" y="12"/>
                </a:cxn>
                <a:cxn ang="0">
                  <a:pos x="80" y="6"/>
                </a:cxn>
                <a:cxn ang="0">
                  <a:pos x="80" y="0"/>
                </a:cxn>
              </a:cxnLst>
              <a:rect l="txL" t="txT" r="txR" b="txB"/>
              <a:pathLst>
                <a:path w="80" h="79">
                  <a:moveTo>
                    <a:pt x="80" y="0"/>
                  </a:moveTo>
                  <a:lnTo>
                    <a:pt x="70" y="6"/>
                  </a:lnTo>
                  <a:lnTo>
                    <a:pt x="70" y="12"/>
                  </a:lnTo>
                  <a:lnTo>
                    <a:pt x="60" y="17"/>
                  </a:lnTo>
                  <a:lnTo>
                    <a:pt x="60" y="23"/>
                  </a:lnTo>
                  <a:lnTo>
                    <a:pt x="50" y="23"/>
                  </a:lnTo>
                  <a:lnTo>
                    <a:pt x="50" y="29"/>
                  </a:lnTo>
                  <a:lnTo>
                    <a:pt x="40" y="34"/>
                  </a:lnTo>
                  <a:lnTo>
                    <a:pt x="30" y="40"/>
                  </a:lnTo>
                  <a:lnTo>
                    <a:pt x="30" y="45"/>
                  </a:lnTo>
                  <a:lnTo>
                    <a:pt x="20" y="51"/>
                  </a:lnTo>
                  <a:lnTo>
                    <a:pt x="20" y="57"/>
                  </a:lnTo>
                  <a:lnTo>
                    <a:pt x="10" y="62"/>
                  </a:lnTo>
                  <a:lnTo>
                    <a:pt x="10" y="68"/>
                  </a:lnTo>
                  <a:lnTo>
                    <a:pt x="0" y="74"/>
                  </a:lnTo>
                  <a:lnTo>
                    <a:pt x="10" y="79"/>
                  </a:lnTo>
                  <a:lnTo>
                    <a:pt x="10" y="74"/>
                  </a:lnTo>
                  <a:lnTo>
                    <a:pt x="20" y="68"/>
                  </a:lnTo>
                  <a:lnTo>
                    <a:pt x="20" y="62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34"/>
                  </a:lnTo>
                  <a:lnTo>
                    <a:pt x="60" y="29"/>
                  </a:lnTo>
                  <a:lnTo>
                    <a:pt x="60" y="23"/>
                  </a:lnTo>
                  <a:lnTo>
                    <a:pt x="70" y="23"/>
                  </a:lnTo>
                  <a:lnTo>
                    <a:pt x="70" y="17"/>
                  </a:lnTo>
                  <a:lnTo>
                    <a:pt x="80" y="12"/>
                  </a:lnTo>
                  <a:lnTo>
                    <a:pt x="80" y="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3" name="Freeform 174"/>
            <p:cNvSpPr/>
            <p:nvPr/>
          </p:nvSpPr>
          <p:spPr>
            <a:xfrm>
              <a:off x="4751" y="3626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4" name="Freeform 175"/>
            <p:cNvSpPr/>
            <p:nvPr/>
          </p:nvSpPr>
          <p:spPr>
            <a:xfrm>
              <a:off x="4751" y="3655"/>
              <a:ext cx="9" cy="5"/>
            </a:xfrm>
            <a:custGeom>
              <a:avLst/>
              <a:gdLst>
                <a:gd name="txL" fmla="*/ 0 w 9"/>
                <a:gd name="txT" fmla="*/ 0 h 5"/>
                <a:gd name="txR" fmla="*/ 9 w 9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5"/>
                </a:cxn>
                <a:cxn ang="0">
                  <a:pos x="9" y="0"/>
                </a:cxn>
                <a:cxn ang="0">
                  <a:pos x="0" y="0"/>
                </a:cxn>
              </a:cxnLst>
              <a:rect l="txL" t="txT" r="txR" b="tx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5" name="Freeform 176"/>
            <p:cNvSpPr/>
            <p:nvPr/>
          </p:nvSpPr>
          <p:spPr>
            <a:xfrm>
              <a:off x="4751" y="3587"/>
              <a:ext cx="108" cy="68"/>
            </a:xfrm>
            <a:custGeom>
              <a:avLst/>
              <a:gdLst>
                <a:gd name="txL" fmla="*/ 0 w 108"/>
                <a:gd name="txT" fmla="*/ 0 h 68"/>
                <a:gd name="txR" fmla="*/ 108 w 108"/>
                <a:gd name="txB" fmla="*/ 68 h 68"/>
              </a:gdLst>
              <a:ahLst/>
              <a:cxnLst>
                <a:cxn ang="0">
                  <a:pos x="98" y="0"/>
                </a:cxn>
                <a:cxn ang="0">
                  <a:pos x="98" y="5"/>
                </a:cxn>
                <a:cxn ang="0">
                  <a:pos x="89" y="5"/>
                </a:cxn>
                <a:cxn ang="0">
                  <a:pos x="79" y="11"/>
                </a:cxn>
                <a:cxn ang="0">
                  <a:pos x="79" y="11"/>
                </a:cxn>
                <a:cxn ang="0">
                  <a:pos x="69" y="17"/>
                </a:cxn>
                <a:cxn ang="0">
                  <a:pos x="69" y="22"/>
                </a:cxn>
                <a:cxn ang="0">
                  <a:pos x="59" y="22"/>
                </a:cxn>
                <a:cxn ang="0">
                  <a:pos x="59" y="28"/>
                </a:cxn>
                <a:cxn ang="0">
                  <a:pos x="49" y="34"/>
                </a:cxn>
                <a:cxn ang="0">
                  <a:pos x="39" y="34"/>
                </a:cxn>
                <a:cxn ang="0">
                  <a:pos x="39" y="39"/>
                </a:cxn>
                <a:cxn ang="0">
                  <a:pos x="29" y="45"/>
                </a:cxn>
                <a:cxn ang="0">
                  <a:pos x="19" y="51"/>
                </a:cxn>
                <a:cxn ang="0">
                  <a:pos x="19" y="56"/>
                </a:cxn>
                <a:cxn ang="0">
                  <a:pos x="9" y="62"/>
                </a:cxn>
                <a:cxn ang="0">
                  <a:pos x="0" y="68"/>
                </a:cxn>
                <a:cxn ang="0">
                  <a:pos x="9" y="68"/>
                </a:cxn>
                <a:cxn ang="0">
                  <a:pos x="19" y="62"/>
                </a:cxn>
                <a:cxn ang="0">
                  <a:pos x="19" y="62"/>
                </a:cxn>
                <a:cxn ang="0">
                  <a:pos x="29" y="56"/>
                </a:cxn>
                <a:cxn ang="0">
                  <a:pos x="39" y="51"/>
                </a:cxn>
                <a:cxn ang="0">
                  <a:pos x="39" y="45"/>
                </a:cxn>
                <a:cxn ang="0">
                  <a:pos x="49" y="39"/>
                </a:cxn>
                <a:cxn ang="0">
                  <a:pos x="49" y="39"/>
                </a:cxn>
                <a:cxn ang="0">
                  <a:pos x="59" y="34"/>
                </a:cxn>
                <a:cxn ang="0">
                  <a:pos x="59" y="28"/>
                </a:cxn>
                <a:cxn ang="0">
                  <a:pos x="69" y="28"/>
                </a:cxn>
                <a:cxn ang="0">
                  <a:pos x="79" y="22"/>
                </a:cxn>
                <a:cxn ang="0">
                  <a:pos x="79" y="17"/>
                </a:cxn>
                <a:cxn ang="0">
                  <a:pos x="89" y="17"/>
                </a:cxn>
                <a:cxn ang="0">
                  <a:pos x="89" y="11"/>
                </a:cxn>
                <a:cxn ang="0">
                  <a:pos x="98" y="11"/>
                </a:cxn>
                <a:cxn ang="0">
                  <a:pos x="108" y="5"/>
                </a:cxn>
                <a:cxn ang="0">
                  <a:pos x="98" y="0"/>
                </a:cxn>
              </a:cxnLst>
              <a:rect l="txL" t="txT" r="txR" b="txB"/>
              <a:pathLst>
                <a:path w="108" h="68">
                  <a:moveTo>
                    <a:pt x="98" y="0"/>
                  </a:moveTo>
                  <a:lnTo>
                    <a:pt x="98" y="5"/>
                  </a:lnTo>
                  <a:lnTo>
                    <a:pt x="89" y="5"/>
                  </a:lnTo>
                  <a:lnTo>
                    <a:pt x="79" y="11"/>
                  </a:lnTo>
                  <a:lnTo>
                    <a:pt x="69" y="17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59" y="28"/>
                  </a:lnTo>
                  <a:lnTo>
                    <a:pt x="49" y="34"/>
                  </a:lnTo>
                  <a:lnTo>
                    <a:pt x="39" y="34"/>
                  </a:lnTo>
                  <a:lnTo>
                    <a:pt x="39" y="39"/>
                  </a:lnTo>
                  <a:lnTo>
                    <a:pt x="29" y="45"/>
                  </a:lnTo>
                  <a:lnTo>
                    <a:pt x="19" y="51"/>
                  </a:lnTo>
                  <a:lnTo>
                    <a:pt x="19" y="56"/>
                  </a:lnTo>
                  <a:lnTo>
                    <a:pt x="9" y="62"/>
                  </a:lnTo>
                  <a:lnTo>
                    <a:pt x="0" y="68"/>
                  </a:lnTo>
                  <a:lnTo>
                    <a:pt x="9" y="68"/>
                  </a:lnTo>
                  <a:lnTo>
                    <a:pt x="19" y="62"/>
                  </a:lnTo>
                  <a:lnTo>
                    <a:pt x="29" y="56"/>
                  </a:lnTo>
                  <a:lnTo>
                    <a:pt x="39" y="51"/>
                  </a:lnTo>
                  <a:lnTo>
                    <a:pt x="39" y="45"/>
                  </a:lnTo>
                  <a:lnTo>
                    <a:pt x="49" y="39"/>
                  </a:lnTo>
                  <a:lnTo>
                    <a:pt x="59" y="34"/>
                  </a:lnTo>
                  <a:lnTo>
                    <a:pt x="59" y="28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79" y="17"/>
                  </a:lnTo>
                  <a:lnTo>
                    <a:pt x="89" y="17"/>
                  </a:lnTo>
                  <a:lnTo>
                    <a:pt x="89" y="11"/>
                  </a:lnTo>
                  <a:lnTo>
                    <a:pt x="98" y="11"/>
                  </a:lnTo>
                  <a:lnTo>
                    <a:pt x="108" y="5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6" name="Freeform 177"/>
            <p:cNvSpPr/>
            <p:nvPr/>
          </p:nvSpPr>
          <p:spPr>
            <a:xfrm>
              <a:off x="4849" y="3587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5"/>
                </a:cxn>
              </a:cxnLst>
              <a:rect l="txL" t="txT" r="txR" b="txB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7" name="Freeform 178"/>
            <p:cNvSpPr/>
            <p:nvPr/>
          </p:nvSpPr>
          <p:spPr>
            <a:xfrm>
              <a:off x="4889" y="3592"/>
              <a:ext cx="1" cy="12"/>
            </a:xfrm>
            <a:custGeom>
              <a:avLst/>
              <a:gdLst>
                <a:gd name="txL" fmla="*/ 0 w 1"/>
                <a:gd name="txT" fmla="*/ 0 h 12"/>
                <a:gd name="txR" fmla="*/ 1 w 1"/>
                <a:gd name="txB" fmla="*/ 12 h 12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12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8" name="Freeform 179"/>
            <p:cNvSpPr/>
            <p:nvPr/>
          </p:nvSpPr>
          <p:spPr>
            <a:xfrm>
              <a:off x="4889" y="3559"/>
              <a:ext cx="119" cy="39"/>
            </a:xfrm>
            <a:custGeom>
              <a:avLst/>
              <a:gdLst>
                <a:gd name="txL" fmla="*/ 0 w 119"/>
                <a:gd name="txT" fmla="*/ 0 h 39"/>
                <a:gd name="txR" fmla="*/ 119 w 119"/>
                <a:gd name="txB" fmla="*/ 39 h 39"/>
              </a:gdLst>
              <a:ahLst/>
              <a:cxnLst>
                <a:cxn ang="0">
                  <a:pos x="119" y="0"/>
                </a:cxn>
                <a:cxn ang="0">
                  <a:pos x="119" y="0"/>
                </a:cxn>
                <a:cxn ang="0">
                  <a:pos x="109" y="5"/>
                </a:cxn>
                <a:cxn ang="0">
                  <a:pos x="99" y="5"/>
                </a:cxn>
                <a:cxn ang="0">
                  <a:pos x="99" y="5"/>
                </a:cxn>
                <a:cxn ang="0">
                  <a:pos x="89" y="11"/>
                </a:cxn>
                <a:cxn ang="0">
                  <a:pos x="79" y="11"/>
                </a:cxn>
                <a:cxn ang="0">
                  <a:pos x="69" y="11"/>
                </a:cxn>
                <a:cxn ang="0">
                  <a:pos x="69" y="11"/>
                </a:cxn>
                <a:cxn ang="0">
                  <a:pos x="59" y="17"/>
                </a:cxn>
                <a:cxn ang="0">
                  <a:pos x="50" y="17"/>
                </a:cxn>
                <a:cxn ang="0">
                  <a:pos x="40" y="22"/>
                </a:cxn>
                <a:cxn ang="0">
                  <a:pos x="30" y="22"/>
                </a:cxn>
                <a:cxn ang="0">
                  <a:pos x="20" y="22"/>
                </a:cxn>
                <a:cxn ang="0">
                  <a:pos x="20" y="28"/>
                </a:cxn>
                <a:cxn ang="0">
                  <a:pos x="10" y="33"/>
                </a:cxn>
                <a:cxn ang="0">
                  <a:pos x="0" y="33"/>
                </a:cxn>
                <a:cxn ang="0">
                  <a:pos x="0" y="39"/>
                </a:cxn>
                <a:cxn ang="0">
                  <a:pos x="10" y="39"/>
                </a:cxn>
                <a:cxn ang="0">
                  <a:pos x="20" y="33"/>
                </a:cxn>
                <a:cxn ang="0">
                  <a:pos x="30" y="33"/>
                </a:cxn>
                <a:cxn ang="0">
                  <a:pos x="40" y="28"/>
                </a:cxn>
                <a:cxn ang="0">
                  <a:pos x="40" y="28"/>
                </a:cxn>
                <a:cxn ang="0">
                  <a:pos x="50" y="22"/>
                </a:cxn>
                <a:cxn ang="0">
                  <a:pos x="59" y="22"/>
                </a:cxn>
                <a:cxn ang="0">
                  <a:pos x="69" y="22"/>
                </a:cxn>
                <a:cxn ang="0">
                  <a:pos x="79" y="17"/>
                </a:cxn>
                <a:cxn ang="0">
                  <a:pos x="79" y="17"/>
                </a:cxn>
                <a:cxn ang="0">
                  <a:pos x="89" y="17"/>
                </a:cxn>
                <a:cxn ang="0">
                  <a:pos x="99" y="11"/>
                </a:cxn>
                <a:cxn ang="0">
                  <a:pos x="109" y="11"/>
                </a:cxn>
                <a:cxn ang="0">
                  <a:pos x="109" y="11"/>
                </a:cxn>
                <a:cxn ang="0">
                  <a:pos x="119" y="5"/>
                </a:cxn>
                <a:cxn ang="0">
                  <a:pos x="119" y="5"/>
                </a:cxn>
                <a:cxn ang="0">
                  <a:pos x="119" y="0"/>
                </a:cxn>
              </a:cxnLst>
              <a:rect l="txL" t="txT" r="txR" b="txB"/>
              <a:pathLst>
                <a:path w="119" h="39">
                  <a:moveTo>
                    <a:pt x="119" y="0"/>
                  </a:moveTo>
                  <a:lnTo>
                    <a:pt x="119" y="0"/>
                  </a:lnTo>
                  <a:lnTo>
                    <a:pt x="109" y="5"/>
                  </a:lnTo>
                  <a:lnTo>
                    <a:pt x="9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69" y="11"/>
                  </a:lnTo>
                  <a:lnTo>
                    <a:pt x="59" y="17"/>
                  </a:lnTo>
                  <a:lnTo>
                    <a:pt x="50" y="17"/>
                  </a:lnTo>
                  <a:lnTo>
                    <a:pt x="40" y="22"/>
                  </a:lnTo>
                  <a:lnTo>
                    <a:pt x="30" y="22"/>
                  </a:lnTo>
                  <a:lnTo>
                    <a:pt x="20" y="22"/>
                  </a:lnTo>
                  <a:lnTo>
                    <a:pt x="20" y="28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0" y="39"/>
                  </a:lnTo>
                  <a:lnTo>
                    <a:pt x="20" y="33"/>
                  </a:lnTo>
                  <a:lnTo>
                    <a:pt x="30" y="33"/>
                  </a:lnTo>
                  <a:lnTo>
                    <a:pt x="40" y="28"/>
                  </a:lnTo>
                  <a:lnTo>
                    <a:pt x="50" y="22"/>
                  </a:lnTo>
                  <a:lnTo>
                    <a:pt x="59" y="22"/>
                  </a:lnTo>
                  <a:lnTo>
                    <a:pt x="69" y="22"/>
                  </a:lnTo>
                  <a:lnTo>
                    <a:pt x="79" y="17"/>
                  </a:lnTo>
                  <a:lnTo>
                    <a:pt x="89" y="17"/>
                  </a:lnTo>
                  <a:lnTo>
                    <a:pt x="99" y="11"/>
                  </a:lnTo>
                  <a:lnTo>
                    <a:pt x="109" y="11"/>
                  </a:lnTo>
                  <a:lnTo>
                    <a:pt x="119" y="5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9" name="Freeform 180"/>
            <p:cNvSpPr/>
            <p:nvPr/>
          </p:nvSpPr>
          <p:spPr>
            <a:xfrm>
              <a:off x="5008" y="3559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0" h="5">
                  <a:moveTo>
                    <a:pt x="0" y="5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0" name="Freeform 181"/>
            <p:cNvSpPr/>
            <p:nvPr/>
          </p:nvSpPr>
          <p:spPr>
            <a:xfrm>
              <a:off x="4830" y="3643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0"/>
                </a:cxn>
              </a:cxnLst>
              <a:rect l="txL" t="txT" r="txR" b="txB"/>
              <a:pathLst>
                <a:path w="10" h="6">
                  <a:moveTo>
                    <a:pt x="1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1" name="Freeform 182"/>
            <p:cNvSpPr/>
            <p:nvPr/>
          </p:nvSpPr>
          <p:spPr>
            <a:xfrm>
              <a:off x="4840" y="3592"/>
              <a:ext cx="108" cy="57"/>
            </a:xfrm>
            <a:custGeom>
              <a:avLst/>
              <a:gdLst>
                <a:gd name="txL" fmla="*/ 0 w 108"/>
                <a:gd name="txT" fmla="*/ 0 h 57"/>
                <a:gd name="txR" fmla="*/ 108 w 108"/>
                <a:gd name="txB" fmla="*/ 57 h 57"/>
              </a:gdLst>
              <a:ahLst/>
              <a:cxnLst>
                <a:cxn ang="0">
                  <a:pos x="108" y="0"/>
                </a:cxn>
                <a:cxn ang="0">
                  <a:pos x="99" y="6"/>
                </a:cxn>
                <a:cxn ang="0">
                  <a:pos x="99" y="6"/>
                </a:cxn>
                <a:cxn ang="0">
                  <a:pos x="89" y="12"/>
                </a:cxn>
                <a:cxn ang="0">
                  <a:pos x="89" y="12"/>
                </a:cxn>
                <a:cxn ang="0">
                  <a:pos x="79" y="12"/>
                </a:cxn>
                <a:cxn ang="0">
                  <a:pos x="69" y="17"/>
                </a:cxn>
                <a:cxn ang="0">
                  <a:pos x="59" y="17"/>
                </a:cxn>
                <a:cxn ang="0">
                  <a:pos x="59" y="23"/>
                </a:cxn>
                <a:cxn ang="0">
                  <a:pos x="49" y="23"/>
                </a:cxn>
                <a:cxn ang="0">
                  <a:pos x="39" y="29"/>
                </a:cxn>
                <a:cxn ang="0">
                  <a:pos x="29" y="29"/>
                </a:cxn>
                <a:cxn ang="0">
                  <a:pos x="29" y="34"/>
                </a:cxn>
                <a:cxn ang="0">
                  <a:pos x="19" y="34"/>
                </a:cxn>
                <a:cxn ang="0">
                  <a:pos x="9" y="40"/>
                </a:cxn>
                <a:cxn ang="0">
                  <a:pos x="0" y="46"/>
                </a:cxn>
                <a:cxn ang="0">
                  <a:pos x="0" y="51"/>
                </a:cxn>
                <a:cxn ang="0">
                  <a:pos x="0" y="57"/>
                </a:cxn>
                <a:cxn ang="0">
                  <a:pos x="9" y="51"/>
                </a:cxn>
                <a:cxn ang="0">
                  <a:pos x="9" y="46"/>
                </a:cxn>
                <a:cxn ang="0">
                  <a:pos x="19" y="40"/>
                </a:cxn>
                <a:cxn ang="0">
                  <a:pos x="29" y="40"/>
                </a:cxn>
                <a:cxn ang="0">
                  <a:pos x="39" y="34"/>
                </a:cxn>
                <a:cxn ang="0">
                  <a:pos x="39" y="34"/>
                </a:cxn>
                <a:cxn ang="0">
                  <a:pos x="49" y="29"/>
                </a:cxn>
                <a:cxn ang="0">
                  <a:pos x="59" y="29"/>
                </a:cxn>
                <a:cxn ang="0">
                  <a:pos x="69" y="23"/>
                </a:cxn>
                <a:cxn ang="0">
                  <a:pos x="69" y="23"/>
                </a:cxn>
                <a:cxn ang="0">
                  <a:pos x="79" y="23"/>
                </a:cxn>
                <a:cxn ang="0">
                  <a:pos x="89" y="17"/>
                </a:cxn>
                <a:cxn ang="0">
                  <a:pos x="89" y="17"/>
                </a:cxn>
                <a:cxn ang="0">
                  <a:pos x="99" y="12"/>
                </a:cxn>
                <a:cxn ang="0">
                  <a:pos x="108" y="12"/>
                </a:cxn>
                <a:cxn ang="0">
                  <a:pos x="108" y="6"/>
                </a:cxn>
                <a:cxn ang="0">
                  <a:pos x="108" y="0"/>
                </a:cxn>
              </a:cxnLst>
              <a:rect l="txL" t="txT" r="txR" b="txB"/>
              <a:pathLst>
                <a:path w="108" h="57">
                  <a:moveTo>
                    <a:pt x="108" y="0"/>
                  </a:moveTo>
                  <a:lnTo>
                    <a:pt x="99" y="6"/>
                  </a:lnTo>
                  <a:lnTo>
                    <a:pt x="89" y="12"/>
                  </a:lnTo>
                  <a:lnTo>
                    <a:pt x="79" y="12"/>
                  </a:lnTo>
                  <a:lnTo>
                    <a:pt x="69" y="17"/>
                  </a:lnTo>
                  <a:lnTo>
                    <a:pt x="59" y="17"/>
                  </a:lnTo>
                  <a:lnTo>
                    <a:pt x="59" y="23"/>
                  </a:lnTo>
                  <a:lnTo>
                    <a:pt x="49" y="23"/>
                  </a:lnTo>
                  <a:lnTo>
                    <a:pt x="39" y="29"/>
                  </a:lnTo>
                  <a:lnTo>
                    <a:pt x="29" y="29"/>
                  </a:lnTo>
                  <a:lnTo>
                    <a:pt x="29" y="34"/>
                  </a:lnTo>
                  <a:lnTo>
                    <a:pt x="19" y="34"/>
                  </a:lnTo>
                  <a:lnTo>
                    <a:pt x="9" y="40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9" y="51"/>
                  </a:lnTo>
                  <a:lnTo>
                    <a:pt x="9" y="46"/>
                  </a:lnTo>
                  <a:lnTo>
                    <a:pt x="19" y="40"/>
                  </a:lnTo>
                  <a:lnTo>
                    <a:pt x="29" y="40"/>
                  </a:lnTo>
                  <a:lnTo>
                    <a:pt x="39" y="34"/>
                  </a:lnTo>
                  <a:lnTo>
                    <a:pt x="49" y="29"/>
                  </a:lnTo>
                  <a:lnTo>
                    <a:pt x="59" y="29"/>
                  </a:lnTo>
                  <a:lnTo>
                    <a:pt x="69" y="23"/>
                  </a:lnTo>
                  <a:lnTo>
                    <a:pt x="79" y="23"/>
                  </a:lnTo>
                  <a:lnTo>
                    <a:pt x="89" y="17"/>
                  </a:lnTo>
                  <a:lnTo>
                    <a:pt x="99" y="12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2" name="Freeform 183"/>
            <p:cNvSpPr/>
            <p:nvPr/>
          </p:nvSpPr>
          <p:spPr>
            <a:xfrm>
              <a:off x="4948" y="3592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3" name="Freeform 184"/>
            <p:cNvSpPr/>
            <p:nvPr/>
          </p:nvSpPr>
          <p:spPr>
            <a:xfrm>
              <a:off x="4790" y="3683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4" name="Freeform 185"/>
            <p:cNvSpPr/>
            <p:nvPr/>
          </p:nvSpPr>
          <p:spPr>
            <a:xfrm>
              <a:off x="4790" y="3626"/>
              <a:ext cx="109" cy="62"/>
            </a:xfrm>
            <a:custGeom>
              <a:avLst/>
              <a:gdLst>
                <a:gd name="txL" fmla="*/ 0 w 109"/>
                <a:gd name="txT" fmla="*/ 0 h 62"/>
                <a:gd name="txR" fmla="*/ 109 w 109"/>
                <a:gd name="txB" fmla="*/ 62 h 62"/>
              </a:gdLst>
              <a:ahLst/>
              <a:cxnLst>
                <a:cxn ang="0">
                  <a:pos x="109" y="0"/>
                </a:cxn>
                <a:cxn ang="0">
                  <a:pos x="99" y="6"/>
                </a:cxn>
                <a:cxn ang="0">
                  <a:pos x="99" y="6"/>
                </a:cxn>
                <a:cxn ang="0">
                  <a:pos x="89" y="12"/>
                </a:cxn>
                <a:cxn ang="0">
                  <a:pos x="89" y="12"/>
                </a:cxn>
                <a:cxn ang="0">
                  <a:pos x="79" y="17"/>
                </a:cxn>
                <a:cxn ang="0">
                  <a:pos x="69" y="17"/>
                </a:cxn>
                <a:cxn ang="0">
                  <a:pos x="59" y="23"/>
                </a:cxn>
                <a:cxn ang="0">
                  <a:pos x="59" y="23"/>
                </a:cxn>
                <a:cxn ang="0">
                  <a:pos x="50" y="29"/>
                </a:cxn>
                <a:cxn ang="0">
                  <a:pos x="40" y="29"/>
                </a:cxn>
                <a:cxn ang="0">
                  <a:pos x="30" y="34"/>
                </a:cxn>
                <a:cxn ang="0">
                  <a:pos x="30" y="34"/>
                </a:cxn>
                <a:cxn ang="0">
                  <a:pos x="20" y="40"/>
                </a:cxn>
                <a:cxn ang="0">
                  <a:pos x="10" y="45"/>
                </a:cxn>
                <a:cxn ang="0">
                  <a:pos x="0" y="51"/>
                </a:cxn>
                <a:cxn ang="0">
                  <a:pos x="0" y="57"/>
                </a:cxn>
                <a:cxn ang="0">
                  <a:pos x="0" y="62"/>
                </a:cxn>
                <a:cxn ang="0">
                  <a:pos x="10" y="57"/>
                </a:cxn>
                <a:cxn ang="0">
                  <a:pos x="10" y="51"/>
                </a:cxn>
                <a:cxn ang="0">
                  <a:pos x="20" y="45"/>
                </a:cxn>
                <a:cxn ang="0">
                  <a:pos x="30" y="40"/>
                </a:cxn>
                <a:cxn ang="0">
                  <a:pos x="40" y="40"/>
                </a:cxn>
                <a:cxn ang="0">
                  <a:pos x="40" y="34"/>
                </a:cxn>
                <a:cxn ang="0">
                  <a:pos x="50" y="34"/>
                </a:cxn>
                <a:cxn ang="0">
                  <a:pos x="59" y="29"/>
                </a:cxn>
                <a:cxn ang="0">
                  <a:pos x="69" y="29"/>
                </a:cxn>
                <a:cxn ang="0">
                  <a:pos x="69" y="23"/>
                </a:cxn>
                <a:cxn ang="0">
                  <a:pos x="79" y="23"/>
                </a:cxn>
                <a:cxn ang="0">
                  <a:pos x="89" y="17"/>
                </a:cxn>
                <a:cxn ang="0">
                  <a:pos x="99" y="17"/>
                </a:cxn>
                <a:cxn ang="0">
                  <a:pos x="99" y="12"/>
                </a:cxn>
                <a:cxn ang="0">
                  <a:pos x="109" y="12"/>
                </a:cxn>
                <a:cxn ang="0">
                  <a:pos x="109" y="6"/>
                </a:cxn>
                <a:cxn ang="0">
                  <a:pos x="109" y="0"/>
                </a:cxn>
              </a:cxnLst>
              <a:rect l="txL" t="txT" r="txR" b="txB"/>
              <a:pathLst>
                <a:path w="109" h="62">
                  <a:moveTo>
                    <a:pt x="109" y="0"/>
                  </a:moveTo>
                  <a:lnTo>
                    <a:pt x="99" y="6"/>
                  </a:lnTo>
                  <a:lnTo>
                    <a:pt x="89" y="12"/>
                  </a:lnTo>
                  <a:lnTo>
                    <a:pt x="79" y="17"/>
                  </a:lnTo>
                  <a:lnTo>
                    <a:pt x="69" y="17"/>
                  </a:lnTo>
                  <a:lnTo>
                    <a:pt x="59" y="23"/>
                  </a:lnTo>
                  <a:lnTo>
                    <a:pt x="50" y="29"/>
                  </a:lnTo>
                  <a:lnTo>
                    <a:pt x="40" y="29"/>
                  </a:lnTo>
                  <a:lnTo>
                    <a:pt x="30" y="34"/>
                  </a:lnTo>
                  <a:lnTo>
                    <a:pt x="2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20" y="45"/>
                  </a:lnTo>
                  <a:lnTo>
                    <a:pt x="30" y="40"/>
                  </a:lnTo>
                  <a:lnTo>
                    <a:pt x="40" y="40"/>
                  </a:lnTo>
                  <a:lnTo>
                    <a:pt x="40" y="34"/>
                  </a:lnTo>
                  <a:lnTo>
                    <a:pt x="50" y="34"/>
                  </a:lnTo>
                  <a:lnTo>
                    <a:pt x="59" y="29"/>
                  </a:lnTo>
                  <a:lnTo>
                    <a:pt x="69" y="29"/>
                  </a:lnTo>
                  <a:lnTo>
                    <a:pt x="69" y="23"/>
                  </a:lnTo>
                  <a:lnTo>
                    <a:pt x="79" y="23"/>
                  </a:lnTo>
                  <a:lnTo>
                    <a:pt x="89" y="17"/>
                  </a:lnTo>
                  <a:lnTo>
                    <a:pt x="99" y="17"/>
                  </a:lnTo>
                  <a:lnTo>
                    <a:pt x="99" y="12"/>
                  </a:lnTo>
                  <a:lnTo>
                    <a:pt x="109" y="12"/>
                  </a:lnTo>
                  <a:lnTo>
                    <a:pt x="109" y="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5" name="Freeform 186"/>
            <p:cNvSpPr/>
            <p:nvPr/>
          </p:nvSpPr>
          <p:spPr>
            <a:xfrm>
              <a:off x="4899" y="3626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6" name="Freeform 187"/>
            <p:cNvSpPr/>
            <p:nvPr/>
          </p:nvSpPr>
          <p:spPr>
            <a:xfrm>
              <a:off x="4731" y="3733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7" name="Freeform 188"/>
            <p:cNvSpPr/>
            <p:nvPr/>
          </p:nvSpPr>
          <p:spPr>
            <a:xfrm>
              <a:off x="4731" y="3671"/>
              <a:ext cx="118" cy="68"/>
            </a:xfrm>
            <a:custGeom>
              <a:avLst/>
              <a:gdLst>
                <a:gd name="txL" fmla="*/ 0 w 118"/>
                <a:gd name="txT" fmla="*/ 0 h 68"/>
                <a:gd name="txR" fmla="*/ 118 w 118"/>
                <a:gd name="txB" fmla="*/ 68 h 68"/>
              </a:gdLst>
              <a:ahLst/>
              <a:cxnLst>
                <a:cxn ang="0">
                  <a:pos x="118" y="0"/>
                </a:cxn>
                <a:cxn ang="0">
                  <a:pos x="109" y="0"/>
                </a:cxn>
                <a:cxn ang="0">
                  <a:pos x="109" y="6"/>
                </a:cxn>
                <a:cxn ang="0">
                  <a:pos x="99" y="6"/>
                </a:cxn>
                <a:cxn ang="0">
                  <a:pos x="89" y="12"/>
                </a:cxn>
                <a:cxn ang="0">
                  <a:pos x="89" y="12"/>
                </a:cxn>
                <a:cxn ang="0">
                  <a:pos x="79" y="17"/>
                </a:cxn>
                <a:cxn ang="0">
                  <a:pos x="69" y="23"/>
                </a:cxn>
                <a:cxn ang="0">
                  <a:pos x="59" y="23"/>
                </a:cxn>
                <a:cxn ang="0">
                  <a:pos x="59" y="29"/>
                </a:cxn>
                <a:cxn ang="0">
                  <a:pos x="49" y="34"/>
                </a:cxn>
                <a:cxn ang="0">
                  <a:pos x="39" y="34"/>
                </a:cxn>
                <a:cxn ang="0">
                  <a:pos x="29" y="40"/>
                </a:cxn>
                <a:cxn ang="0">
                  <a:pos x="20" y="46"/>
                </a:cxn>
                <a:cxn ang="0">
                  <a:pos x="20" y="51"/>
                </a:cxn>
                <a:cxn ang="0">
                  <a:pos x="10" y="57"/>
                </a:cxn>
                <a:cxn ang="0">
                  <a:pos x="0" y="62"/>
                </a:cxn>
                <a:cxn ang="0">
                  <a:pos x="10" y="68"/>
                </a:cxn>
                <a:cxn ang="0">
                  <a:pos x="20" y="62"/>
                </a:cxn>
                <a:cxn ang="0">
                  <a:pos x="20" y="57"/>
                </a:cxn>
                <a:cxn ang="0">
                  <a:pos x="29" y="51"/>
                </a:cxn>
                <a:cxn ang="0">
                  <a:pos x="39" y="46"/>
                </a:cxn>
                <a:cxn ang="0">
                  <a:pos x="39" y="46"/>
                </a:cxn>
                <a:cxn ang="0">
                  <a:pos x="49" y="40"/>
                </a:cxn>
                <a:cxn ang="0">
                  <a:pos x="59" y="34"/>
                </a:cxn>
                <a:cxn ang="0">
                  <a:pos x="59" y="29"/>
                </a:cxn>
                <a:cxn ang="0">
                  <a:pos x="69" y="29"/>
                </a:cxn>
                <a:cxn ang="0">
                  <a:pos x="79" y="23"/>
                </a:cxn>
                <a:cxn ang="0">
                  <a:pos x="89" y="23"/>
                </a:cxn>
                <a:cxn ang="0">
                  <a:pos x="99" y="17"/>
                </a:cxn>
                <a:cxn ang="0">
                  <a:pos x="99" y="12"/>
                </a:cxn>
                <a:cxn ang="0">
                  <a:pos x="109" y="12"/>
                </a:cxn>
                <a:cxn ang="0">
                  <a:pos x="118" y="6"/>
                </a:cxn>
                <a:cxn ang="0">
                  <a:pos x="118" y="6"/>
                </a:cxn>
                <a:cxn ang="0">
                  <a:pos x="118" y="0"/>
                </a:cxn>
              </a:cxnLst>
              <a:rect l="txL" t="txT" r="txR" b="txB"/>
              <a:pathLst>
                <a:path w="118" h="68">
                  <a:moveTo>
                    <a:pt x="118" y="0"/>
                  </a:moveTo>
                  <a:lnTo>
                    <a:pt x="109" y="0"/>
                  </a:lnTo>
                  <a:lnTo>
                    <a:pt x="109" y="6"/>
                  </a:lnTo>
                  <a:lnTo>
                    <a:pt x="99" y="6"/>
                  </a:lnTo>
                  <a:lnTo>
                    <a:pt x="89" y="12"/>
                  </a:lnTo>
                  <a:lnTo>
                    <a:pt x="79" y="17"/>
                  </a:lnTo>
                  <a:lnTo>
                    <a:pt x="69" y="23"/>
                  </a:lnTo>
                  <a:lnTo>
                    <a:pt x="59" y="23"/>
                  </a:lnTo>
                  <a:lnTo>
                    <a:pt x="59" y="29"/>
                  </a:lnTo>
                  <a:lnTo>
                    <a:pt x="49" y="34"/>
                  </a:lnTo>
                  <a:lnTo>
                    <a:pt x="39" y="34"/>
                  </a:lnTo>
                  <a:lnTo>
                    <a:pt x="29" y="40"/>
                  </a:lnTo>
                  <a:lnTo>
                    <a:pt x="20" y="46"/>
                  </a:lnTo>
                  <a:lnTo>
                    <a:pt x="20" y="51"/>
                  </a:lnTo>
                  <a:lnTo>
                    <a:pt x="10" y="57"/>
                  </a:lnTo>
                  <a:lnTo>
                    <a:pt x="0" y="62"/>
                  </a:lnTo>
                  <a:lnTo>
                    <a:pt x="10" y="68"/>
                  </a:lnTo>
                  <a:lnTo>
                    <a:pt x="20" y="62"/>
                  </a:lnTo>
                  <a:lnTo>
                    <a:pt x="20" y="57"/>
                  </a:lnTo>
                  <a:lnTo>
                    <a:pt x="29" y="51"/>
                  </a:lnTo>
                  <a:lnTo>
                    <a:pt x="39" y="46"/>
                  </a:lnTo>
                  <a:lnTo>
                    <a:pt x="49" y="40"/>
                  </a:lnTo>
                  <a:lnTo>
                    <a:pt x="59" y="34"/>
                  </a:lnTo>
                  <a:lnTo>
                    <a:pt x="59" y="29"/>
                  </a:lnTo>
                  <a:lnTo>
                    <a:pt x="69" y="29"/>
                  </a:lnTo>
                  <a:lnTo>
                    <a:pt x="79" y="23"/>
                  </a:lnTo>
                  <a:lnTo>
                    <a:pt x="89" y="23"/>
                  </a:lnTo>
                  <a:lnTo>
                    <a:pt x="99" y="17"/>
                  </a:lnTo>
                  <a:lnTo>
                    <a:pt x="99" y="12"/>
                  </a:lnTo>
                  <a:lnTo>
                    <a:pt x="109" y="12"/>
                  </a:lnTo>
                  <a:lnTo>
                    <a:pt x="118" y="6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8" name="Freeform 189"/>
            <p:cNvSpPr/>
            <p:nvPr/>
          </p:nvSpPr>
          <p:spPr>
            <a:xfrm>
              <a:off x="4849" y="3671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9" name="Freeform 190"/>
            <p:cNvSpPr/>
            <p:nvPr/>
          </p:nvSpPr>
          <p:spPr>
            <a:xfrm>
              <a:off x="4691" y="3829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0" name="Freeform 191"/>
            <p:cNvSpPr/>
            <p:nvPr/>
          </p:nvSpPr>
          <p:spPr>
            <a:xfrm>
              <a:off x="4691" y="3739"/>
              <a:ext cx="99" cy="96"/>
            </a:xfrm>
            <a:custGeom>
              <a:avLst/>
              <a:gdLst>
                <a:gd name="txL" fmla="*/ 0 w 99"/>
                <a:gd name="txT" fmla="*/ 0 h 96"/>
                <a:gd name="txR" fmla="*/ 99 w 99"/>
                <a:gd name="txB" fmla="*/ 96 h 96"/>
              </a:gdLst>
              <a:ahLst/>
              <a:cxnLst>
                <a:cxn ang="0">
                  <a:pos x="89" y="0"/>
                </a:cxn>
                <a:cxn ang="0">
                  <a:pos x="79" y="6"/>
                </a:cxn>
                <a:cxn ang="0">
                  <a:pos x="69" y="6"/>
                </a:cxn>
                <a:cxn ang="0">
                  <a:pos x="60" y="17"/>
                </a:cxn>
                <a:cxn ang="0">
                  <a:pos x="50" y="23"/>
                </a:cxn>
                <a:cxn ang="0">
                  <a:pos x="40" y="28"/>
                </a:cxn>
                <a:cxn ang="0">
                  <a:pos x="30" y="34"/>
                </a:cxn>
                <a:cxn ang="0">
                  <a:pos x="30" y="40"/>
                </a:cxn>
                <a:cxn ang="0">
                  <a:pos x="30" y="51"/>
                </a:cxn>
                <a:cxn ang="0">
                  <a:pos x="20" y="57"/>
                </a:cxn>
                <a:cxn ang="0">
                  <a:pos x="20" y="62"/>
                </a:cxn>
                <a:cxn ang="0">
                  <a:pos x="20" y="68"/>
                </a:cxn>
                <a:cxn ang="0">
                  <a:pos x="10" y="73"/>
                </a:cxn>
                <a:cxn ang="0">
                  <a:pos x="10" y="79"/>
                </a:cxn>
                <a:cxn ang="0">
                  <a:pos x="10" y="85"/>
                </a:cxn>
                <a:cxn ang="0">
                  <a:pos x="0" y="85"/>
                </a:cxn>
                <a:cxn ang="0">
                  <a:pos x="0" y="90"/>
                </a:cxn>
                <a:cxn ang="0">
                  <a:pos x="0" y="96"/>
                </a:cxn>
                <a:cxn ang="0">
                  <a:pos x="10" y="90"/>
                </a:cxn>
                <a:cxn ang="0">
                  <a:pos x="10" y="85"/>
                </a:cxn>
                <a:cxn ang="0">
                  <a:pos x="20" y="85"/>
                </a:cxn>
                <a:cxn ang="0">
                  <a:pos x="20" y="79"/>
                </a:cxn>
                <a:cxn ang="0">
                  <a:pos x="20" y="73"/>
                </a:cxn>
                <a:cxn ang="0">
                  <a:pos x="30" y="68"/>
                </a:cxn>
                <a:cxn ang="0">
                  <a:pos x="30" y="57"/>
                </a:cxn>
                <a:cxn ang="0">
                  <a:pos x="30" y="51"/>
                </a:cxn>
                <a:cxn ang="0">
                  <a:pos x="40" y="45"/>
                </a:cxn>
                <a:cxn ang="0">
                  <a:pos x="40" y="40"/>
                </a:cxn>
                <a:cxn ang="0">
                  <a:pos x="50" y="34"/>
                </a:cxn>
                <a:cxn ang="0">
                  <a:pos x="50" y="28"/>
                </a:cxn>
                <a:cxn ang="0">
                  <a:pos x="60" y="17"/>
                </a:cxn>
                <a:cxn ang="0">
                  <a:pos x="69" y="17"/>
                </a:cxn>
                <a:cxn ang="0">
                  <a:pos x="79" y="11"/>
                </a:cxn>
                <a:cxn ang="0">
                  <a:pos x="99" y="6"/>
                </a:cxn>
                <a:cxn ang="0">
                  <a:pos x="89" y="0"/>
                </a:cxn>
              </a:cxnLst>
              <a:rect l="txL" t="txT" r="txR" b="txB"/>
              <a:pathLst>
                <a:path w="99" h="96">
                  <a:moveTo>
                    <a:pt x="89" y="0"/>
                  </a:moveTo>
                  <a:lnTo>
                    <a:pt x="79" y="6"/>
                  </a:lnTo>
                  <a:lnTo>
                    <a:pt x="69" y="6"/>
                  </a:lnTo>
                  <a:lnTo>
                    <a:pt x="60" y="17"/>
                  </a:lnTo>
                  <a:lnTo>
                    <a:pt x="50" y="23"/>
                  </a:lnTo>
                  <a:lnTo>
                    <a:pt x="40" y="28"/>
                  </a:lnTo>
                  <a:lnTo>
                    <a:pt x="30" y="34"/>
                  </a:lnTo>
                  <a:lnTo>
                    <a:pt x="30" y="40"/>
                  </a:lnTo>
                  <a:lnTo>
                    <a:pt x="30" y="51"/>
                  </a:lnTo>
                  <a:lnTo>
                    <a:pt x="20" y="57"/>
                  </a:lnTo>
                  <a:lnTo>
                    <a:pt x="20" y="62"/>
                  </a:lnTo>
                  <a:lnTo>
                    <a:pt x="20" y="68"/>
                  </a:lnTo>
                  <a:lnTo>
                    <a:pt x="10" y="73"/>
                  </a:lnTo>
                  <a:lnTo>
                    <a:pt x="10" y="79"/>
                  </a:lnTo>
                  <a:lnTo>
                    <a:pt x="10" y="85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6"/>
                  </a:lnTo>
                  <a:lnTo>
                    <a:pt x="10" y="90"/>
                  </a:lnTo>
                  <a:lnTo>
                    <a:pt x="10" y="85"/>
                  </a:lnTo>
                  <a:lnTo>
                    <a:pt x="20" y="85"/>
                  </a:lnTo>
                  <a:lnTo>
                    <a:pt x="20" y="79"/>
                  </a:lnTo>
                  <a:lnTo>
                    <a:pt x="20" y="73"/>
                  </a:lnTo>
                  <a:lnTo>
                    <a:pt x="30" y="68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34"/>
                  </a:lnTo>
                  <a:lnTo>
                    <a:pt x="50" y="28"/>
                  </a:lnTo>
                  <a:lnTo>
                    <a:pt x="60" y="17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99" y="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1" name="Freeform 192"/>
            <p:cNvSpPr/>
            <p:nvPr/>
          </p:nvSpPr>
          <p:spPr>
            <a:xfrm>
              <a:off x="4780" y="373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2" name="Freeform 193"/>
            <p:cNvSpPr/>
            <p:nvPr/>
          </p:nvSpPr>
          <p:spPr>
            <a:xfrm>
              <a:off x="4681" y="3880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3" name="Freeform 194"/>
            <p:cNvSpPr/>
            <p:nvPr/>
          </p:nvSpPr>
          <p:spPr>
            <a:xfrm>
              <a:off x="4681" y="3773"/>
              <a:ext cx="70" cy="113"/>
            </a:xfrm>
            <a:custGeom>
              <a:avLst/>
              <a:gdLst>
                <a:gd name="txL" fmla="*/ 0 w 70"/>
                <a:gd name="txT" fmla="*/ 0 h 113"/>
                <a:gd name="txR" fmla="*/ 70 w 70"/>
                <a:gd name="txB" fmla="*/ 113 h 113"/>
              </a:gdLst>
              <a:ahLst/>
              <a:cxnLst>
                <a:cxn ang="0">
                  <a:pos x="70" y="0"/>
                </a:cxn>
                <a:cxn ang="0">
                  <a:pos x="60" y="6"/>
                </a:cxn>
                <a:cxn ang="0">
                  <a:pos x="60" y="11"/>
                </a:cxn>
                <a:cxn ang="0">
                  <a:pos x="50" y="17"/>
                </a:cxn>
                <a:cxn ang="0">
                  <a:pos x="50" y="23"/>
                </a:cxn>
                <a:cxn ang="0">
                  <a:pos x="50" y="28"/>
                </a:cxn>
                <a:cxn ang="0">
                  <a:pos x="40" y="34"/>
                </a:cxn>
                <a:cxn ang="0">
                  <a:pos x="40" y="45"/>
                </a:cxn>
                <a:cxn ang="0">
                  <a:pos x="30" y="51"/>
                </a:cxn>
                <a:cxn ang="0">
                  <a:pos x="30" y="56"/>
                </a:cxn>
                <a:cxn ang="0">
                  <a:pos x="30" y="68"/>
                </a:cxn>
                <a:cxn ang="0">
                  <a:pos x="20" y="73"/>
                </a:cxn>
                <a:cxn ang="0">
                  <a:pos x="20" y="79"/>
                </a:cxn>
                <a:cxn ang="0">
                  <a:pos x="10" y="90"/>
                </a:cxn>
                <a:cxn ang="0">
                  <a:pos x="10" y="96"/>
                </a:cxn>
                <a:cxn ang="0">
                  <a:pos x="10" y="101"/>
                </a:cxn>
                <a:cxn ang="0">
                  <a:pos x="0" y="107"/>
                </a:cxn>
                <a:cxn ang="0">
                  <a:pos x="10" y="113"/>
                </a:cxn>
                <a:cxn ang="0">
                  <a:pos x="10" y="107"/>
                </a:cxn>
                <a:cxn ang="0">
                  <a:pos x="20" y="101"/>
                </a:cxn>
                <a:cxn ang="0">
                  <a:pos x="20" y="90"/>
                </a:cxn>
                <a:cxn ang="0">
                  <a:pos x="20" y="85"/>
                </a:cxn>
                <a:cxn ang="0">
                  <a:pos x="30" y="79"/>
                </a:cxn>
                <a:cxn ang="0">
                  <a:pos x="30" y="68"/>
                </a:cxn>
                <a:cxn ang="0">
                  <a:pos x="40" y="62"/>
                </a:cxn>
                <a:cxn ang="0">
                  <a:pos x="40" y="51"/>
                </a:cxn>
                <a:cxn ang="0">
                  <a:pos x="40" y="45"/>
                </a:cxn>
                <a:cxn ang="0">
                  <a:pos x="50" y="39"/>
                </a:cxn>
                <a:cxn ang="0">
                  <a:pos x="50" y="34"/>
                </a:cxn>
                <a:cxn ang="0">
                  <a:pos x="60" y="23"/>
                </a:cxn>
                <a:cxn ang="0">
                  <a:pos x="60" y="17"/>
                </a:cxn>
                <a:cxn ang="0">
                  <a:pos x="60" y="11"/>
                </a:cxn>
                <a:cxn ang="0">
                  <a:pos x="70" y="11"/>
                </a:cxn>
                <a:cxn ang="0">
                  <a:pos x="70" y="6"/>
                </a:cxn>
                <a:cxn ang="0">
                  <a:pos x="70" y="0"/>
                </a:cxn>
              </a:cxnLst>
              <a:rect l="txL" t="txT" r="txR" b="txB"/>
              <a:pathLst>
                <a:path w="70" h="113">
                  <a:moveTo>
                    <a:pt x="70" y="0"/>
                  </a:moveTo>
                  <a:lnTo>
                    <a:pt x="60" y="6"/>
                  </a:lnTo>
                  <a:lnTo>
                    <a:pt x="60" y="11"/>
                  </a:lnTo>
                  <a:lnTo>
                    <a:pt x="50" y="17"/>
                  </a:lnTo>
                  <a:lnTo>
                    <a:pt x="50" y="23"/>
                  </a:lnTo>
                  <a:lnTo>
                    <a:pt x="50" y="28"/>
                  </a:lnTo>
                  <a:lnTo>
                    <a:pt x="40" y="34"/>
                  </a:lnTo>
                  <a:lnTo>
                    <a:pt x="40" y="45"/>
                  </a:lnTo>
                  <a:lnTo>
                    <a:pt x="30" y="51"/>
                  </a:lnTo>
                  <a:lnTo>
                    <a:pt x="30" y="56"/>
                  </a:lnTo>
                  <a:lnTo>
                    <a:pt x="30" y="68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10" y="90"/>
                  </a:lnTo>
                  <a:lnTo>
                    <a:pt x="10" y="96"/>
                  </a:lnTo>
                  <a:lnTo>
                    <a:pt x="10" y="101"/>
                  </a:lnTo>
                  <a:lnTo>
                    <a:pt x="0" y="107"/>
                  </a:lnTo>
                  <a:lnTo>
                    <a:pt x="10" y="113"/>
                  </a:lnTo>
                  <a:lnTo>
                    <a:pt x="10" y="107"/>
                  </a:lnTo>
                  <a:lnTo>
                    <a:pt x="20" y="101"/>
                  </a:lnTo>
                  <a:lnTo>
                    <a:pt x="20" y="90"/>
                  </a:lnTo>
                  <a:lnTo>
                    <a:pt x="20" y="85"/>
                  </a:lnTo>
                  <a:lnTo>
                    <a:pt x="30" y="79"/>
                  </a:lnTo>
                  <a:lnTo>
                    <a:pt x="30" y="68"/>
                  </a:lnTo>
                  <a:lnTo>
                    <a:pt x="40" y="62"/>
                  </a:lnTo>
                  <a:lnTo>
                    <a:pt x="40" y="51"/>
                  </a:lnTo>
                  <a:lnTo>
                    <a:pt x="40" y="45"/>
                  </a:lnTo>
                  <a:lnTo>
                    <a:pt x="50" y="39"/>
                  </a:lnTo>
                  <a:lnTo>
                    <a:pt x="50" y="34"/>
                  </a:lnTo>
                  <a:lnTo>
                    <a:pt x="60" y="23"/>
                  </a:lnTo>
                  <a:lnTo>
                    <a:pt x="60" y="17"/>
                  </a:lnTo>
                  <a:lnTo>
                    <a:pt x="60" y="11"/>
                  </a:lnTo>
                  <a:lnTo>
                    <a:pt x="70" y="11"/>
                  </a:lnTo>
                  <a:lnTo>
                    <a:pt x="70" y="6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4" name="Freeform 195"/>
            <p:cNvSpPr/>
            <p:nvPr/>
          </p:nvSpPr>
          <p:spPr>
            <a:xfrm>
              <a:off x="4751" y="3773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5" name="Freeform 196"/>
            <p:cNvSpPr/>
            <p:nvPr/>
          </p:nvSpPr>
          <p:spPr>
            <a:xfrm>
              <a:off x="4711" y="4015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1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6" name="Freeform 197"/>
            <p:cNvSpPr/>
            <p:nvPr/>
          </p:nvSpPr>
          <p:spPr>
            <a:xfrm>
              <a:off x="4701" y="3852"/>
              <a:ext cx="20" cy="163"/>
            </a:xfrm>
            <a:custGeom>
              <a:avLst/>
              <a:gdLst>
                <a:gd name="txL" fmla="*/ 0 w 20"/>
                <a:gd name="txT" fmla="*/ 0 h 163"/>
                <a:gd name="txR" fmla="*/ 20 w 20"/>
                <a:gd name="txB" fmla="*/ 163 h 163"/>
              </a:gdLst>
              <a:ahLst/>
              <a:cxnLst>
                <a:cxn ang="0">
                  <a:pos x="20" y="0"/>
                </a:cxn>
                <a:cxn ang="0">
                  <a:pos x="10" y="11"/>
                </a:cxn>
                <a:cxn ang="0">
                  <a:pos x="0" y="28"/>
                </a:cxn>
                <a:cxn ang="0">
                  <a:pos x="0" y="39"/>
                </a:cxn>
                <a:cxn ang="0">
                  <a:pos x="0" y="51"/>
                </a:cxn>
                <a:cxn ang="0">
                  <a:pos x="0" y="62"/>
                </a:cxn>
                <a:cxn ang="0">
                  <a:pos x="0" y="73"/>
                </a:cxn>
                <a:cxn ang="0">
                  <a:pos x="0" y="85"/>
                </a:cxn>
                <a:cxn ang="0">
                  <a:pos x="0" y="96"/>
                </a:cxn>
                <a:cxn ang="0">
                  <a:pos x="0" y="107"/>
                </a:cxn>
                <a:cxn ang="0">
                  <a:pos x="10" y="118"/>
                </a:cxn>
                <a:cxn ang="0">
                  <a:pos x="10" y="124"/>
                </a:cxn>
                <a:cxn ang="0">
                  <a:pos x="10" y="135"/>
                </a:cxn>
                <a:cxn ang="0">
                  <a:pos x="10" y="141"/>
                </a:cxn>
                <a:cxn ang="0">
                  <a:pos x="10" y="147"/>
                </a:cxn>
                <a:cxn ang="0">
                  <a:pos x="20" y="158"/>
                </a:cxn>
                <a:cxn ang="0">
                  <a:pos x="10" y="163"/>
                </a:cxn>
                <a:cxn ang="0">
                  <a:pos x="20" y="163"/>
                </a:cxn>
                <a:cxn ang="0">
                  <a:pos x="20" y="158"/>
                </a:cxn>
                <a:cxn ang="0">
                  <a:pos x="20" y="147"/>
                </a:cxn>
                <a:cxn ang="0">
                  <a:pos x="20" y="141"/>
                </a:cxn>
                <a:cxn ang="0">
                  <a:pos x="20" y="135"/>
                </a:cxn>
                <a:cxn ang="0">
                  <a:pos x="20" y="124"/>
                </a:cxn>
                <a:cxn ang="0">
                  <a:pos x="10" y="113"/>
                </a:cxn>
                <a:cxn ang="0">
                  <a:pos x="10" y="107"/>
                </a:cxn>
                <a:cxn ang="0">
                  <a:pos x="10" y="96"/>
                </a:cxn>
                <a:cxn ang="0">
                  <a:pos x="10" y="85"/>
                </a:cxn>
                <a:cxn ang="0">
                  <a:pos x="0" y="73"/>
                </a:cxn>
                <a:cxn ang="0">
                  <a:pos x="0" y="62"/>
                </a:cxn>
                <a:cxn ang="0">
                  <a:pos x="10" y="51"/>
                </a:cxn>
                <a:cxn ang="0">
                  <a:pos x="10" y="39"/>
                </a:cxn>
                <a:cxn ang="0">
                  <a:pos x="10" y="28"/>
                </a:cxn>
                <a:cxn ang="0">
                  <a:pos x="20" y="17"/>
                </a:cxn>
                <a:cxn ang="0">
                  <a:pos x="20" y="6"/>
                </a:cxn>
                <a:cxn ang="0">
                  <a:pos x="20" y="0"/>
                </a:cxn>
              </a:cxnLst>
              <a:rect l="txL" t="txT" r="txR" b="txB"/>
              <a:pathLst>
                <a:path w="20" h="163">
                  <a:moveTo>
                    <a:pt x="20" y="0"/>
                  </a:moveTo>
                  <a:lnTo>
                    <a:pt x="10" y="11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0" y="73"/>
                  </a:lnTo>
                  <a:lnTo>
                    <a:pt x="0" y="85"/>
                  </a:lnTo>
                  <a:lnTo>
                    <a:pt x="0" y="96"/>
                  </a:lnTo>
                  <a:lnTo>
                    <a:pt x="0" y="107"/>
                  </a:lnTo>
                  <a:lnTo>
                    <a:pt x="10" y="118"/>
                  </a:lnTo>
                  <a:lnTo>
                    <a:pt x="10" y="124"/>
                  </a:lnTo>
                  <a:lnTo>
                    <a:pt x="10" y="135"/>
                  </a:lnTo>
                  <a:lnTo>
                    <a:pt x="10" y="141"/>
                  </a:lnTo>
                  <a:lnTo>
                    <a:pt x="10" y="147"/>
                  </a:lnTo>
                  <a:lnTo>
                    <a:pt x="20" y="158"/>
                  </a:lnTo>
                  <a:lnTo>
                    <a:pt x="10" y="163"/>
                  </a:lnTo>
                  <a:lnTo>
                    <a:pt x="20" y="163"/>
                  </a:lnTo>
                  <a:lnTo>
                    <a:pt x="20" y="158"/>
                  </a:lnTo>
                  <a:lnTo>
                    <a:pt x="20" y="147"/>
                  </a:lnTo>
                  <a:lnTo>
                    <a:pt x="20" y="141"/>
                  </a:lnTo>
                  <a:lnTo>
                    <a:pt x="20" y="135"/>
                  </a:lnTo>
                  <a:lnTo>
                    <a:pt x="20" y="124"/>
                  </a:lnTo>
                  <a:lnTo>
                    <a:pt x="10" y="113"/>
                  </a:lnTo>
                  <a:lnTo>
                    <a:pt x="10" y="107"/>
                  </a:lnTo>
                  <a:lnTo>
                    <a:pt x="10" y="96"/>
                  </a:lnTo>
                  <a:lnTo>
                    <a:pt x="10" y="85"/>
                  </a:lnTo>
                  <a:lnTo>
                    <a:pt x="0" y="73"/>
                  </a:lnTo>
                  <a:lnTo>
                    <a:pt x="0" y="62"/>
                  </a:lnTo>
                  <a:lnTo>
                    <a:pt x="10" y="51"/>
                  </a:lnTo>
                  <a:lnTo>
                    <a:pt x="10" y="39"/>
                  </a:lnTo>
                  <a:lnTo>
                    <a:pt x="10" y="28"/>
                  </a:lnTo>
                  <a:lnTo>
                    <a:pt x="20" y="17"/>
                  </a:lnTo>
                  <a:lnTo>
                    <a:pt x="20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7" name="Freeform 198"/>
            <p:cNvSpPr/>
            <p:nvPr/>
          </p:nvSpPr>
          <p:spPr>
            <a:xfrm>
              <a:off x="4721" y="3852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8" name="Freeform 199"/>
            <p:cNvSpPr/>
            <p:nvPr/>
          </p:nvSpPr>
          <p:spPr>
            <a:xfrm>
              <a:off x="4820" y="3615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9" name="Freeform 200"/>
            <p:cNvSpPr/>
            <p:nvPr/>
          </p:nvSpPr>
          <p:spPr>
            <a:xfrm>
              <a:off x="4820" y="3559"/>
              <a:ext cx="119" cy="62"/>
            </a:xfrm>
            <a:custGeom>
              <a:avLst/>
              <a:gdLst>
                <a:gd name="txL" fmla="*/ 0 w 119"/>
                <a:gd name="txT" fmla="*/ 0 h 62"/>
                <a:gd name="txR" fmla="*/ 119 w 119"/>
                <a:gd name="txB" fmla="*/ 62 h 62"/>
              </a:gdLst>
              <a:ahLst/>
              <a:cxnLst>
                <a:cxn ang="0">
                  <a:pos x="109" y="0"/>
                </a:cxn>
                <a:cxn ang="0">
                  <a:pos x="109" y="0"/>
                </a:cxn>
                <a:cxn ang="0">
                  <a:pos x="99" y="5"/>
                </a:cxn>
                <a:cxn ang="0">
                  <a:pos x="89" y="5"/>
                </a:cxn>
                <a:cxn ang="0">
                  <a:pos x="89" y="11"/>
                </a:cxn>
                <a:cxn ang="0">
                  <a:pos x="79" y="11"/>
                </a:cxn>
                <a:cxn ang="0">
                  <a:pos x="69" y="17"/>
                </a:cxn>
                <a:cxn ang="0">
                  <a:pos x="69" y="22"/>
                </a:cxn>
                <a:cxn ang="0">
                  <a:pos x="59" y="22"/>
                </a:cxn>
                <a:cxn ang="0">
                  <a:pos x="49" y="28"/>
                </a:cxn>
                <a:cxn ang="0">
                  <a:pos x="49" y="33"/>
                </a:cxn>
                <a:cxn ang="0">
                  <a:pos x="39" y="33"/>
                </a:cxn>
                <a:cxn ang="0">
                  <a:pos x="29" y="39"/>
                </a:cxn>
                <a:cxn ang="0">
                  <a:pos x="29" y="45"/>
                </a:cxn>
                <a:cxn ang="0">
                  <a:pos x="20" y="50"/>
                </a:cxn>
                <a:cxn ang="0">
                  <a:pos x="10" y="50"/>
                </a:cxn>
                <a:cxn ang="0">
                  <a:pos x="0" y="56"/>
                </a:cxn>
                <a:cxn ang="0">
                  <a:pos x="10" y="62"/>
                </a:cxn>
                <a:cxn ang="0">
                  <a:pos x="10" y="56"/>
                </a:cxn>
                <a:cxn ang="0">
                  <a:pos x="20" y="56"/>
                </a:cxn>
                <a:cxn ang="0">
                  <a:pos x="29" y="50"/>
                </a:cxn>
                <a:cxn ang="0">
                  <a:pos x="39" y="45"/>
                </a:cxn>
                <a:cxn ang="0">
                  <a:pos x="39" y="39"/>
                </a:cxn>
                <a:cxn ang="0">
                  <a:pos x="49" y="39"/>
                </a:cxn>
                <a:cxn ang="0">
                  <a:pos x="59" y="33"/>
                </a:cxn>
                <a:cxn ang="0">
                  <a:pos x="69" y="28"/>
                </a:cxn>
                <a:cxn ang="0">
                  <a:pos x="69" y="28"/>
                </a:cxn>
                <a:cxn ang="0">
                  <a:pos x="79" y="22"/>
                </a:cxn>
                <a:cxn ang="0">
                  <a:pos x="89" y="17"/>
                </a:cxn>
                <a:cxn ang="0">
                  <a:pos x="89" y="17"/>
                </a:cxn>
                <a:cxn ang="0">
                  <a:pos x="99" y="11"/>
                </a:cxn>
                <a:cxn ang="0">
                  <a:pos x="99" y="11"/>
                </a:cxn>
                <a:cxn ang="0">
                  <a:pos x="109" y="5"/>
                </a:cxn>
                <a:cxn ang="0">
                  <a:pos x="119" y="5"/>
                </a:cxn>
                <a:cxn ang="0">
                  <a:pos x="109" y="0"/>
                </a:cxn>
              </a:cxnLst>
              <a:rect l="txL" t="txT" r="txR" b="txB"/>
              <a:pathLst>
                <a:path w="119" h="62">
                  <a:moveTo>
                    <a:pt x="109" y="0"/>
                  </a:moveTo>
                  <a:lnTo>
                    <a:pt x="109" y="0"/>
                  </a:lnTo>
                  <a:lnTo>
                    <a:pt x="99" y="5"/>
                  </a:lnTo>
                  <a:lnTo>
                    <a:pt x="8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69" y="17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8"/>
                  </a:lnTo>
                  <a:lnTo>
                    <a:pt x="49" y="33"/>
                  </a:lnTo>
                  <a:lnTo>
                    <a:pt x="39" y="33"/>
                  </a:lnTo>
                  <a:lnTo>
                    <a:pt x="29" y="39"/>
                  </a:lnTo>
                  <a:lnTo>
                    <a:pt x="29" y="45"/>
                  </a:lnTo>
                  <a:lnTo>
                    <a:pt x="20" y="50"/>
                  </a:lnTo>
                  <a:lnTo>
                    <a:pt x="10" y="50"/>
                  </a:lnTo>
                  <a:lnTo>
                    <a:pt x="0" y="56"/>
                  </a:lnTo>
                  <a:lnTo>
                    <a:pt x="10" y="62"/>
                  </a:lnTo>
                  <a:lnTo>
                    <a:pt x="10" y="56"/>
                  </a:lnTo>
                  <a:lnTo>
                    <a:pt x="20" y="56"/>
                  </a:lnTo>
                  <a:lnTo>
                    <a:pt x="29" y="50"/>
                  </a:lnTo>
                  <a:lnTo>
                    <a:pt x="39" y="45"/>
                  </a:lnTo>
                  <a:lnTo>
                    <a:pt x="39" y="39"/>
                  </a:lnTo>
                  <a:lnTo>
                    <a:pt x="49" y="39"/>
                  </a:lnTo>
                  <a:lnTo>
                    <a:pt x="59" y="33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89" y="17"/>
                  </a:lnTo>
                  <a:lnTo>
                    <a:pt x="99" y="11"/>
                  </a:lnTo>
                  <a:lnTo>
                    <a:pt x="109" y="5"/>
                  </a:lnTo>
                  <a:lnTo>
                    <a:pt x="119" y="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50" name="Freeform 201"/>
            <p:cNvSpPr/>
            <p:nvPr/>
          </p:nvSpPr>
          <p:spPr>
            <a:xfrm>
              <a:off x="4929" y="3559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5"/>
                </a:cxn>
              </a:cxnLst>
              <a:rect l="txL" t="txT" r="txR" b="txB"/>
              <a:pathLst>
                <a:path w="10" h="5">
                  <a:moveTo>
                    <a:pt x="10" y="5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51" name="Freeform 202"/>
            <p:cNvSpPr/>
            <p:nvPr/>
          </p:nvSpPr>
          <p:spPr>
            <a:xfrm>
              <a:off x="4711" y="3688"/>
              <a:ext cx="1" cy="1"/>
            </a:xfrm>
            <a:custGeom>
              <a:avLst/>
              <a:gdLst>
                <a:gd name="txL" fmla="*/ 0 w 1"/>
                <a:gd name="txT" fmla="*/ 0 h 1"/>
                <a:gd name="txR" fmla="*/ 1 w 1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52" name="Freeform 203"/>
            <p:cNvSpPr/>
            <p:nvPr/>
          </p:nvSpPr>
          <p:spPr>
            <a:xfrm>
              <a:off x="4711" y="3615"/>
              <a:ext cx="79" cy="73"/>
            </a:xfrm>
            <a:custGeom>
              <a:avLst/>
              <a:gdLst>
                <a:gd name="txL" fmla="*/ 0 w 79"/>
                <a:gd name="txT" fmla="*/ 0 h 73"/>
                <a:gd name="txR" fmla="*/ 79 w 79"/>
                <a:gd name="txB" fmla="*/ 73 h 73"/>
              </a:gdLst>
              <a:ahLst/>
              <a:cxnLst>
                <a:cxn ang="0">
                  <a:pos x="79" y="0"/>
                </a:cxn>
                <a:cxn ang="0">
                  <a:pos x="69" y="0"/>
                </a:cxn>
                <a:cxn ang="0">
                  <a:pos x="69" y="6"/>
                </a:cxn>
                <a:cxn ang="0">
                  <a:pos x="59" y="6"/>
                </a:cxn>
                <a:cxn ang="0">
                  <a:pos x="59" y="11"/>
                </a:cxn>
                <a:cxn ang="0">
                  <a:pos x="59" y="17"/>
                </a:cxn>
                <a:cxn ang="0">
                  <a:pos x="49" y="17"/>
                </a:cxn>
                <a:cxn ang="0">
                  <a:pos x="40" y="23"/>
                </a:cxn>
                <a:cxn ang="0">
                  <a:pos x="40" y="28"/>
                </a:cxn>
                <a:cxn ang="0">
                  <a:pos x="30" y="34"/>
                </a:cxn>
                <a:cxn ang="0">
                  <a:pos x="30" y="34"/>
                </a:cxn>
                <a:cxn ang="0">
                  <a:pos x="20" y="40"/>
                </a:cxn>
                <a:cxn ang="0">
                  <a:pos x="20" y="45"/>
                </a:cxn>
                <a:cxn ang="0">
                  <a:pos x="10" y="51"/>
                </a:cxn>
                <a:cxn ang="0">
                  <a:pos x="10" y="56"/>
                </a:cxn>
                <a:cxn ang="0">
                  <a:pos x="0" y="62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0" y="68"/>
                </a:cxn>
                <a:cxn ang="0">
                  <a:pos x="10" y="62"/>
                </a:cxn>
                <a:cxn ang="0">
                  <a:pos x="20" y="56"/>
                </a:cxn>
                <a:cxn ang="0">
                  <a:pos x="20" y="51"/>
                </a:cxn>
                <a:cxn ang="0">
                  <a:pos x="30" y="45"/>
                </a:cxn>
                <a:cxn ang="0">
                  <a:pos x="30" y="40"/>
                </a:cxn>
                <a:cxn ang="0">
                  <a:pos x="40" y="34"/>
                </a:cxn>
                <a:cxn ang="0">
                  <a:pos x="40" y="34"/>
                </a:cxn>
                <a:cxn ang="0">
                  <a:pos x="49" y="28"/>
                </a:cxn>
                <a:cxn ang="0">
                  <a:pos x="49" y="23"/>
                </a:cxn>
                <a:cxn ang="0">
                  <a:pos x="59" y="23"/>
                </a:cxn>
                <a:cxn ang="0">
                  <a:pos x="59" y="17"/>
                </a:cxn>
                <a:cxn ang="0">
                  <a:pos x="69" y="11"/>
                </a:cxn>
                <a:cxn ang="0">
                  <a:pos x="69" y="11"/>
                </a:cxn>
                <a:cxn ang="0">
                  <a:pos x="79" y="6"/>
                </a:cxn>
                <a:cxn ang="0">
                  <a:pos x="79" y="0"/>
                </a:cxn>
                <a:cxn ang="0">
                  <a:pos x="79" y="0"/>
                </a:cxn>
              </a:cxnLst>
              <a:rect l="txL" t="txT" r="txR" b="txB"/>
              <a:pathLst>
                <a:path w="79" h="73">
                  <a:moveTo>
                    <a:pt x="79" y="0"/>
                  </a:moveTo>
                  <a:lnTo>
                    <a:pt x="69" y="0"/>
                  </a:lnTo>
                  <a:lnTo>
                    <a:pt x="69" y="6"/>
                  </a:lnTo>
                  <a:lnTo>
                    <a:pt x="59" y="6"/>
                  </a:lnTo>
                  <a:lnTo>
                    <a:pt x="59" y="11"/>
                  </a:lnTo>
                  <a:lnTo>
                    <a:pt x="59" y="17"/>
                  </a:lnTo>
                  <a:lnTo>
                    <a:pt x="49" y="17"/>
                  </a:lnTo>
                  <a:lnTo>
                    <a:pt x="40" y="23"/>
                  </a:lnTo>
                  <a:lnTo>
                    <a:pt x="40" y="28"/>
                  </a:lnTo>
                  <a:lnTo>
                    <a:pt x="30" y="34"/>
                  </a:lnTo>
                  <a:lnTo>
                    <a:pt x="20" y="40"/>
                  </a:lnTo>
                  <a:lnTo>
                    <a:pt x="20" y="45"/>
                  </a:lnTo>
                  <a:lnTo>
                    <a:pt x="10" y="51"/>
                  </a:lnTo>
                  <a:lnTo>
                    <a:pt x="10" y="56"/>
                  </a:lnTo>
                  <a:lnTo>
                    <a:pt x="0" y="62"/>
                  </a:lnTo>
                  <a:lnTo>
                    <a:pt x="0" y="73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20" y="56"/>
                  </a:lnTo>
                  <a:lnTo>
                    <a:pt x="20" y="51"/>
                  </a:lnTo>
                  <a:lnTo>
                    <a:pt x="30" y="45"/>
                  </a:lnTo>
                  <a:lnTo>
                    <a:pt x="30" y="40"/>
                  </a:lnTo>
                  <a:lnTo>
                    <a:pt x="40" y="34"/>
                  </a:lnTo>
                  <a:lnTo>
                    <a:pt x="49" y="28"/>
                  </a:lnTo>
                  <a:lnTo>
                    <a:pt x="49" y="23"/>
                  </a:lnTo>
                  <a:lnTo>
                    <a:pt x="59" y="23"/>
                  </a:lnTo>
                  <a:lnTo>
                    <a:pt x="59" y="17"/>
                  </a:lnTo>
                  <a:lnTo>
                    <a:pt x="69" y="11"/>
                  </a:lnTo>
                  <a:lnTo>
                    <a:pt x="79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53" name="Freeform 204"/>
            <p:cNvSpPr/>
            <p:nvPr/>
          </p:nvSpPr>
          <p:spPr>
            <a:xfrm>
              <a:off x="4790" y="3609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54" name="Freeform 205"/>
            <p:cNvSpPr/>
            <p:nvPr/>
          </p:nvSpPr>
          <p:spPr>
            <a:xfrm>
              <a:off x="4671" y="3694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</p:grpSp>
      <p:pic>
        <p:nvPicPr>
          <p:cNvPr id="2052" name="Picture 207" descr="white_W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1615" y="4796896"/>
            <a:ext cx="1079500" cy="7527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3" name="WordArt 7"/>
          <p:cNvSpPr>
            <a:spLocks noTextEdit="1"/>
          </p:cNvSpPr>
          <p:nvPr/>
        </p:nvSpPr>
        <p:spPr>
          <a:xfrm>
            <a:off x="4127500" y="3124729"/>
            <a:ext cx="4198938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4250">
              <a:ln w="222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B05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4" name="Picture 207" descr="white_W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4800865"/>
            <a:ext cx="1079500" cy="75273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4" name="WordArt 14"/>
          <p:cNvSpPr>
            <a:spLocks noChangeArrowheads="1" noChangeShapeType="1" noTextEdit="1"/>
          </p:cNvSpPr>
          <p:nvPr/>
        </p:nvSpPr>
        <p:spPr bwMode="auto">
          <a:xfrm>
            <a:off x="3556000" y="317500"/>
            <a:ext cx="5221553" cy="800364"/>
          </a:xfrm>
          <a:prstGeom prst="rect">
            <a:avLst/>
          </a:prstGeom>
        </p:spPr>
        <p:txBody>
          <a:bodyPr wrap="none" numCol="1" fromWordArt="1">
            <a:prstTxWarp prst="textFadeUp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4250" b="1" i="0" u="none" strike="noStrike" kern="10" cap="none" spc="0" normalizeH="0" baseline="0" noProof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ĐÀO TẠO HUYỆN </a:t>
            </a:r>
            <a:r>
              <a:rPr kumimoji="0" lang="vi-VN" sz="4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 LỘC</a:t>
            </a:r>
            <a:r>
              <a:rPr kumimoji="0" lang="en-US" sz="4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45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4250" b="1" i="0" u="none" strike="noStrike" kern="10" cap="none" spc="0" normalizeH="0" baseline="0" noProof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</a:t>
            </a:r>
            <a:r>
              <a:rPr kumimoji="0" lang="en-US" altLang="vi-VN" sz="4250" b="1" i="0" u="none" strike="noStrike" kern="10" cap="none" spc="0" normalizeH="0" baseline="0" noProof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TRƯƠNG HOÀNH</a:t>
            </a:r>
            <a:endParaRPr kumimoji="0" lang="en-US" altLang="vi-VN" sz="4250" b="1" i="0" u="none" strike="noStrike" kern="10" cap="none" spc="0" normalizeH="0" baseline="0" noProof="0">
              <a:ln w="9525">
                <a:solidFill>
                  <a:srgbClr val="0000FF"/>
                </a:solidFill>
                <a:rou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56" name="Rectangle 21"/>
          <p:cNvSpPr/>
          <p:nvPr/>
        </p:nvSpPr>
        <p:spPr>
          <a:xfrm>
            <a:off x="1972469" y="4728104"/>
            <a:ext cx="7997031" cy="1050396"/>
          </a:xfrm>
          <a:prstGeom prst="rect">
            <a:avLst/>
          </a:prstGeom>
          <a:noFill/>
          <a:ln w="9525">
            <a:noFill/>
          </a:ln>
        </p:spPr>
        <p:txBody>
          <a:bodyPr wrap="none" lIns="108845" tIns="54423" rIns="108845" bIns="54423" anchor="ctr" anchorCtr="0"/>
          <a:p>
            <a:pPr algn="ctr" eaLnBrk="0" hangingPunct="0"/>
            <a:r>
              <a:rPr sz="383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83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Như Hoa</a:t>
            </a:r>
            <a:r>
              <a:rPr sz="383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835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7" name="TextBox 1"/>
          <p:cNvSpPr txBox="1"/>
          <p:nvPr/>
        </p:nvSpPr>
        <p:spPr>
          <a:xfrm>
            <a:off x="4127500" y="5619750"/>
            <a:ext cx="3619500" cy="536575"/>
          </a:xfrm>
          <a:prstGeom prst="rect">
            <a:avLst/>
          </a:prstGeom>
          <a:noFill/>
          <a:ln w="9525">
            <a:noFill/>
          </a:ln>
        </p:spPr>
        <p:txBody>
          <a:bodyPr lIns="76195" tIns="38098" rIns="76195" bIns="38098">
            <a:spAutoFit/>
          </a:bodyPr>
          <a:p>
            <a:r>
              <a:rPr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-202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8" name="Text Box 22"/>
          <p:cNvSpPr txBox="1"/>
          <p:nvPr/>
        </p:nvSpPr>
        <p:spPr>
          <a:xfrm>
            <a:off x="3810000" y="2988258"/>
            <a:ext cx="4508500" cy="761365"/>
          </a:xfrm>
          <a:prstGeom prst="rect">
            <a:avLst/>
          </a:prstGeom>
          <a:noFill/>
          <a:ln w="28575">
            <a:noFill/>
          </a:ln>
        </p:spPr>
        <p:txBody>
          <a:bodyPr lIns="108845" tIns="54423" rIns="108845" bIns="54423">
            <a:spAutoFit/>
          </a:bodyPr>
          <a:p>
            <a:pPr algn="ctr"/>
            <a:r>
              <a:rPr sz="4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1</a:t>
            </a:r>
            <a:endParaRPr sz="425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9" name="Picture 11" descr="peace_dove_olive_branch_hg_wh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500" y="3677708"/>
            <a:ext cx="3556000" cy="1198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60" name="WordArt 8"/>
          <p:cNvSpPr>
            <a:spLocks noTextEdit="1"/>
          </p:cNvSpPr>
          <p:nvPr/>
        </p:nvSpPr>
        <p:spPr>
          <a:xfrm>
            <a:off x="1516063" y="1451240"/>
            <a:ext cx="9469438" cy="45376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  <a:normAutofit/>
          </a:bodyPr>
          <a:p>
            <a:pPr algn="ctr"/>
            <a:r>
              <a:rPr lang="en-US" sz="1585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 chào quý thầy cô giáo về dự giờ . Chúc quý thầy cô giáo sức khoẻ và hạnh phúc! </a:t>
            </a:r>
            <a:endParaRPr lang="en-US" sz="1585" b="1" i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1" name="WordArt 3"/>
          <p:cNvSpPr>
            <a:spLocks noTextEdit="1"/>
          </p:cNvSpPr>
          <p:nvPr/>
        </p:nvSpPr>
        <p:spPr>
          <a:xfrm>
            <a:off x="3694907" y="2413000"/>
            <a:ext cx="5195093" cy="5715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  <a:normAutofit/>
          </a:bodyPr>
          <a:p>
            <a:pPr algn="ctr"/>
            <a:r>
              <a:rPr lang="en-US" sz="1585" b="1"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MÔN: TOÁN</a:t>
            </a:r>
            <a:endParaRPr lang="en-US" sz="1585" b="1"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r="7368" b="75217"/>
          <a:stretch>
            <a:fillRect/>
          </a:stretch>
        </p:blipFill>
        <p:spPr>
          <a:xfrm>
            <a:off x="71755" y="87630"/>
            <a:ext cx="12033250" cy="44342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>
            <a:fillRect/>
          </a:stretch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4" t="32174" r="6551" b="50000"/>
          <a:stretch>
            <a:fillRect/>
          </a:stretch>
        </p:blipFill>
        <p:spPr>
          <a:xfrm>
            <a:off x="635" y="1480820"/>
            <a:ext cx="12004675" cy="30511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>
            <a:fillRect/>
          </a:stretch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54637" r="6959" b="8262"/>
          <a:stretch>
            <a:fillRect/>
          </a:stretch>
        </p:blipFill>
        <p:spPr>
          <a:xfrm>
            <a:off x="2387600" y="140335"/>
            <a:ext cx="9623425" cy="641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>
            <a:fillRect/>
          </a:stretch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" t="6944" r="8408" b="55230"/>
          <a:stretch>
            <a:fillRect/>
          </a:stretch>
        </p:blipFill>
        <p:spPr>
          <a:xfrm>
            <a:off x="127000" y="130810"/>
            <a:ext cx="11690350" cy="67271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>
            <a:fillRect/>
          </a:stretch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46899" r="8922" b="10606"/>
          <a:stretch>
            <a:fillRect/>
          </a:stretch>
        </p:blipFill>
        <p:spPr>
          <a:xfrm>
            <a:off x="2301875" y="236855"/>
            <a:ext cx="9515475" cy="61734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WPS Presentation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SimSun</vt:lpstr>
      <vt:lpstr>Wingdings</vt:lpstr>
      <vt:lpstr>Times New Roman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NHU HOA</cp:lastModifiedBy>
  <cp:revision>12</cp:revision>
  <dcterms:created xsi:type="dcterms:W3CDTF">2020-08-07T08:50:00Z</dcterms:created>
  <dcterms:modified xsi:type="dcterms:W3CDTF">2024-05-05T13:45:18Z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94110AE93CD54BAFBB0A581327ABEBE2_12</vt:lpwstr>
  </property>
  <property fmtid="{D5CDD505-2E9C-101B-9397-08002B2CF9AE}" pid="3" name="KSOProductBuildVer">
    <vt:lpwstr>1033-12.2.0.16731</vt:lpwstr>
  </property>
</Properties>
</file>