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67" r:id="rId4"/>
    <p:sldId id="263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>
            <a:fillRect/>
          </a:stretch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>
            <a:fillRect/>
          </a:stretch>
        </p:blipFill>
        <p:spPr>
          <a:xfrm>
            <a:off x="128905" y="185420"/>
            <a:ext cx="11457940" cy="638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>
            <a:fillRect/>
          </a:stretch>
        </p:blipFill>
        <p:spPr>
          <a:xfrm>
            <a:off x="2608281" y="0"/>
            <a:ext cx="8422885" cy="6754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930" r="7394" b="36962"/>
          <a:stretch>
            <a:fillRect/>
          </a:stretch>
        </p:blipFill>
        <p:spPr>
          <a:xfrm>
            <a:off x="5019501" y="102140"/>
            <a:ext cx="7172499" cy="6653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61812" r="9743" b="8973"/>
          <a:stretch>
            <a:fillRect/>
          </a:stretch>
        </p:blipFill>
        <p:spPr>
          <a:xfrm>
            <a:off x="106680" y="753745"/>
            <a:ext cx="5421630" cy="5195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Presentation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12</cp:revision>
  <dcterms:created xsi:type="dcterms:W3CDTF">2020-08-07T08:50:00Z</dcterms:created>
  <dcterms:modified xsi:type="dcterms:W3CDTF">2024-05-05T13:44:51Z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94110AE93CD54BAFBB0A581327ABEBE2_12</vt:lpwstr>
  </property>
  <property fmtid="{D5CDD505-2E9C-101B-9397-08002B2CF9AE}" pid="3" name="KSOProductBuildVer">
    <vt:lpwstr>1033-12.2.0.16731</vt:lpwstr>
  </property>
</Properties>
</file>