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3"/>
    <p:sldId id="287" r:id="rId4"/>
    <p:sldId id="271" r:id="rId5"/>
    <p:sldId id="258" r:id="rId6"/>
    <p:sldId id="268" r:id="rId7"/>
    <p:sldId id="269" r:id="rId9"/>
    <p:sldId id="263" r:id="rId10"/>
    <p:sldId id="270" r:id="rId11"/>
    <p:sldId id="286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%20Cong%20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86783" y="125413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HUYỆN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28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28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lstStyle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lstStyle/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85617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lstStyle/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</a:t>
            </a:r>
            <a:r>
              <a:rPr lang="en-US"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sức khoẻ và hạnh phúc 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6075" y="306705"/>
            <a:ext cx="3758565" cy="1186815"/>
          </a:xfrm>
          <a:prstGeom prst="cloudCallout">
            <a:avLst>
              <a:gd name="adj1" fmla="val 45522"/>
              <a:gd name="adj2" fmla="val 566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59435" y="306705"/>
            <a:ext cx="3893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en-US" sz="5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83920" y="1752600"/>
            <a:ext cx="2545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Tính: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758315" y="264858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88160" y="321246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71600" y="298386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13560" y="392684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4669155" y="264858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99000" y="321246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282440" y="298386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392684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7694295" y="264858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724140" y="321246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307580" y="298386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49540" y="392684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>
            <a:off x="559435" y="2679065"/>
            <a:ext cx="640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3474720" y="2679700"/>
            <a:ext cx="640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6600825" y="2679065"/>
            <a:ext cx="640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  <p:bldP spid="6" grpId="1"/>
      <p:bldP spid="7" grpId="1"/>
      <p:bldP spid="11" grpId="1"/>
      <p:bldP spid="12" grpId="1"/>
      <p:bldP spid="13" grpId="1"/>
      <p:bldP spid="17" grpId="1"/>
      <p:bldP spid="18" grpId="1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>
            <a:fillRect/>
          </a:stretch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608320" y="4130040"/>
            <a:ext cx="1798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2930" r="5510" b="76290"/>
          <a:stretch>
            <a:fillRect/>
          </a:stretch>
        </p:blipFill>
        <p:spPr>
          <a:xfrm>
            <a:off x="304800" y="510540"/>
            <a:ext cx="11447780" cy="253428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90675" y="304482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20520" y="360870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03960" y="338010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5920" y="432308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1645920" y="427291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919605" y="427291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4319270" y="304482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349115" y="360870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932555" y="338010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74515" y="432308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4374515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4664075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7004685" y="304482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7034530" y="360870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6617970" y="338010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059930" y="432308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>
            <a:off x="7349490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9597390" y="304482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9627235" y="3608705"/>
            <a:ext cx="795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9243060" y="3380105"/>
            <a:ext cx="58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652635" y="4323080"/>
            <a:ext cx="68580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39"/>
          <p:cNvSpPr txBox="1"/>
          <p:nvPr/>
        </p:nvSpPr>
        <p:spPr>
          <a:xfrm>
            <a:off x="9942195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7059930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9652635" y="4251325"/>
            <a:ext cx="48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9" grpId="0"/>
      <p:bldP spid="9" grpId="1"/>
      <p:bldP spid="10" grpId="0"/>
      <p:bldP spid="10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23607" r="5273" b="52760"/>
          <a:stretch>
            <a:fillRect/>
          </a:stretch>
        </p:blipFill>
        <p:spPr>
          <a:xfrm>
            <a:off x="372110" y="784860"/>
            <a:ext cx="11447780" cy="4862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092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6313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79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90620" y="1989455"/>
            <a:ext cx="3548380" cy="36576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2505" y="2077085"/>
            <a:ext cx="2830830" cy="31572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55700" y="1334770"/>
            <a:ext cx="6450965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55700" y="1708150"/>
            <a:ext cx="3225165" cy="57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57820" y="1344930"/>
            <a:ext cx="3037205" cy="2413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2" grpId="0" animBg="1"/>
      <p:bldP spid="2" grpId="1" animBg="1"/>
      <p:bldP spid="2" grpId="2" animBg="1"/>
      <p:bldP spid="8" grpId="0" bldLvl="0" animBg="1"/>
      <p:bldP spid="8" grpId="1" animBg="1"/>
      <p:bldP spid="8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1" t="55001" r="34809" b="40349"/>
          <a:stretch>
            <a:fillRect/>
          </a:stretch>
        </p:blipFill>
        <p:spPr>
          <a:xfrm>
            <a:off x="4799965" y="2586990"/>
            <a:ext cx="3065780" cy="61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61982" r="19871" b="8216"/>
          <a:stretch>
            <a:fillRect/>
          </a:stretch>
        </p:blipFill>
        <p:spPr>
          <a:xfrm>
            <a:off x="4236085" y="3667125"/>
            <a:ext cx="4533900" cy="3190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6180" y="2610485"/>
            <a:ext cx="63881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580" y="2609850"/>
            <a:ext cx="63881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 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3135" y="2610485"/>
            <a:ext cx="63881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24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3100" y="2610485"/>
            <a:ext cx="63881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39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35890" y="856615"/>
            <a:ext cx="119259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3. Trên cây có 15 con chim. Lát sau có thêm 24 con chim 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bay đến đậu cùng. Hỏi lúc này trên cây có tất cả bao nhiêu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con chim?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111" r="61523" b="90177"/>
          <a:stretch>
            <a:fillRect/>
          </a:stretch>
        </p:blipFill>
        <p:spPr>
          <a:xfrm>
            <a:off x="2386330" y="171450"/>
            <a:ext cx="3954780" cy="820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2244" r="65945" b="53139"/>
          <a:stretch>
            <a:fillRect/>
          </a:stretch>
        </p:blipFill>
        <p:spPr>
          <a:xfrm>
            <a:off x="367659" y="3925229"/>
            <a:ext cx="2018371" cy="202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32566" r="42884" b="52817"/>
          <a:stretch>
            <a:fillRect/>
          </a:stretch>
        </p:blipFill>
        <p:spPr>
          <a:xfrm>
            <a:off x="4590254" y="3925229"/>
            <a:ext cx="2018371" cy="202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t="32405" r="19254" b="52978"/>
          <a:stretch>
            <a:fillRect/>
          </a:stretch>
        </p:blipFill>
        <p:spPr>
          <a:xfrm>
            <a:off x="8693903" y="3925229"/>
            <a:ext cx="2018371" cy="20227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96429" y="4036741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96429" y="4596470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6428" y="5196315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1326" y="3969835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1326" y="4529564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1325" y="5129409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80962" y="3996473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30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80962" y="4556202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80961" y="5136169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50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3761" r="10841" b="70120"/>
          <a:stretch>
            <a:fillRect/>
          </a:stretch>
        </p:blipFill>
        <p:spPr>
          <a:xfrm>
            <a:off x="2080895" y="834390"/>
            <a:ext cx="8300085" cy="295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48924" r="9119" b="9224"/>
          <a:stretch>
            <a:fillRect/>
          </a:stretch>
        </p:blipFill>
        <p:spPr>
          <a:xfrm>
            <a:off x="2781299" y="507365"/>
            <a:ext cx="7994931" cy="579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3913" y="173934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1661" y="5029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843" y="4966254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48924" r="9119" b="46587"/>
          <a:stretch>
            <a:fillRect/>
          </a:stretch>
        </p:blipFill>
        <p:spPr>
          <a:xfrm>
            <a:off x="2594610" y="85725"/>
            <a:ext cx="12214860" cy="14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2078335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8340" y="1249680"/>
            <a:ext cx="77876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</a:t>
            </a:r>
            <a:endParaRPr lang="en-US" sz="60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lớp.</a:t>
            </a:r>
            <a:endParaRPr lang="en-US" sz="60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UUID" val="{EBFBD4CD-C0FC-43E9-A6FE-A194BF5D23D4}"/>
  <p:tag name="ISPRING_RESOURCE_FOLDER" val="C:\Users\NHU HOA\Desktop\toan bai 30\"/>
  <p:tag name="ISPRING_PRESENTATION_PATH" val="C:\Users\NHU HOA\Desktop\toan bai 30.pptx"/>
  <p:tag name="ISPRING_PROJECT_VERSION" val="9"/>
  <p:tag name="ISPRING_PROJECT_FOLDER_UPDATED" val="1"/>
  <p:tag name="ISPRING_SCREEN_RECS_UPDATED" val="C:\Users\NHU HOA\Desktop\toan bai 30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WPS Presentation</Application>
  <PresentationFormat>Custom</PresentationFormat>
  <Paragraphs>128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23</cp:revision>
  <dcterms:created xsi:type="dcterms:W3CDTF">2020-08-07T08:50:00Z</dcterms:created>
  <dcterms:modified xsi:type="dcterms:W3CDTF">2024-05-05T13:35:28Z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966D2C9196264188BE351980801CCE5D</vt:lpwstr>
  </property>
  <property fmtid="{D5CDD505-2E9C-101B-9397-08002B2CF9AE}" pid="3" name="KSOProductBuildVer">
    <vt:lpwstr>1033-12.2.0.16731</vt:lpwstr>
  </property>
</Properties>
</file>