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5" r:id="rId2"/>
    <p:sldId id="320" r:id="rId3"/>
    <p:sldId id="337" r:id="rId4"/>
    <p:sldId id="321" r:id="rId5"/>
    <p:sldId id="338" r:id="rId6"/>
    <p:sldId id="339" r:id="rId7"/>
    <p:sldId id="340" r:id="rId8"/>
    <p:sldId id="34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77D92-EF38-49FF-B747-F0FD87B56F3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BD48A-5538-49A9-8549-4372145D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2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69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từng</a:t>
            </a:r>
            <a:r>
              <a:rPr lang="en-US" altLang="zh-CN" dirty="0"/>
              <a:t> </a:t>
            </a:r>
            <a:r>
              <a:rPr lang="en-US" altLang="zh-CN" dirty="0" err="1"/>
              <a:t>mảnh</a:t>
            </a:r>
            <a:r>
              <a:rPr lang="en-US" altLang="zh-CN" dirty="0"/>
              <a:t> </a:t>
            </a:r>
            <a:r>
              <a:rPr lang="en-US" altLang="zh-CN" dirty="0" err="1"/>
              <a:t>ghép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,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hoa</a:t>
            </a:r>
            <a:r>
              <a:rPr lang="en-US" altLang="zh-CN" dirty="0"/>
              <a:t> </a:t>
            </a:r>
            <a:r>
              <a:rPr lang="en-US" altLang="zh-CN" dirty="0" err="1"/>
              <a:t>bên</a:t>
            </a:r>
            <a:r>
              <a:rPr lang="en-US" altLang="zh-CN" dirty="0"/>
              <a:t> </a:t>
            </a:r>
            <a:r>
              <a:rPr lang="en-US" altLang="zh-CN" dirty="0" err="1"/>
              <a:t>trái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quay </a:t>
            </a:r>
            <a:r>
              <a:rPr lang="en-US" altLang="zh-CN" dirty="0" err="1"/>
              <a:t>về</a:t>
            </a:r>
            <a:r>
              <a:rPr lang="en-US" altLang="zh-CN" dirty="0"/>
              <a:t>, </a:t>
            </a:r>
            <a:r>
              <a:rPr lang="en-US" altLang="zh-CN" dirty="0" err="1"/>
              <a:t>mảnh</a:t>
            </a:r>
            <a:r>
              <a:rPr lang="en-US" altLang="zh-CN" dirty="0"/>
              <a:t> </a:t>
            </a:r>
            <a:r>
              <a:rPr lang="en-US" altLang="zh-CN" dirty="0" err="1"/>
              <a:t>ghép</a:t>
            </a:r>
            <a:r>
              <a:rPr lang="en-US" altLang="zh-CN" dirty="0"/>
              <a:t> </a:t>
            </a:r>
            <a:r>
              <a:rPr lang="en-US" altLang="zh-CN" dirty="0" err="1"/>
              <a:t>tự</a:t>
            </a:r>
            <a:r>
              <a:rPr lang="en-US" altLang="zh-CN" dirty="0"/>
              <a:t> </a:t>
            </a:r>
            <a:r>
              <a:rPr lang="en-US" altLang="zh-CN" dirty="0" err="1"/>
              <a:t>mất</a:t>
            </a:r>
            <a:r>
              <a:rPr lang="en-US" altLang="zh-CN" dirty="0"/>
              <a:t>. 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</a:t>
            </a: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thảo</a:t>
            </a:r>
            <a:r>
              <a:rPr lang="en-US" altLang="zh-CN" dirty="0"/>
              <a:t> </a:t>
            </a:r>
            <a:r>
              <a:rPr lang="en-US" altLang="zh-CN" dirty="0" err="1"/>
              <a:t>luận</a:t>
            </a:r>
            <a:r>
              <a:rPr lang="en-US" altLang="zh-CN" dirty="0"/>
              <a:t> </a:t>
            </a:r>
            <a:r>
              <a:rPr lang="en-US" altLang="zh-CN" dirty="0" err="1"/>
              <a:t>từ</a:t>
            </a:r>
            <a:r>
              <a:rPr lang="en-US" altLang="zh-CN" dirty="0"/>
              <a:t> </a:t>
            </a:r>
            <a:r>
              <a:rPr lang="en-US" altLang="zh-CN" dirty="0" err="1"/>
              <a:t>khóa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96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36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2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1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7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702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01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9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9606CC0-BE0F-9EBF-6A0D-931ED7A4202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431" y="-410573"/>
            <a:ext cx="1938431" cy="19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7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g"/><Relationship Id="rId7" Type="http://schemas.openxmlformats.org/officeDocument/2006/relationships/slide" Target="slide3.xml"/><Relationship Id="rId12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slide" Target="slide8.xml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g"/><Relationship Id="rId7" Type="http://schemas.microsoft.com/office/2007/relationships/hdphoto" Target="../media/hdphoto6.wdp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microsoft.com/office/2007/relationships/hdphoto" Target="../media/hdphoto5.wdp"/><Relationship Id="rId10" Type="http://schemas.openxmlformats.org/officeDocument/2006/relationships/slide" Target="slide2.xml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2.jpe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021CB6D5-F1B0-0B05-91DF-E724436A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91292" l="9904" r="89936">
                        <a14:foregroundMark x1="34984" y1="27721" x2="40415" y2="36430"/>
                        <a14:foregroundMark x1="40415" y1="36430" x2="40415" y2="36430"/>
                        <a14:foregroundMark x1="49681" y1="28302" x2="53994" y2="35269"/>
                        <a14:foregroundMark x1="42971" y1="46880" x2="41054" y2="56604"/>
                        <a14:foregroundMark x1="41054" y1="56604" x2="41693" y2="56749"/>
                        <a14:foregroundMark x1="27157" y1="49347" x2="27157" y2="49347"/>
                        <a14:foregroundMark x1="23163" y1="47750" x2="29553" y2="52975"/>
                        <a14:foregroundMark x1="27476" y1="50218" x2="30351" y2="53266"/>
                        <a14:foregroundMark x1="20767" y1="49927" x2="20767" y2="49927"/>
                        <a14:foregroundMark x1="20767" y1="49927" x2="22364" y2="50363"/>
                        <a14:foregroundMark x1="29712" y1="50798" x2="31629" y2="51959"/>
                        <a14:foregroundMark x1="37859" y1="46299" x2="36741" y2="50363"/>
                        <a14:foregroundMark x1="48722" y1="46734" x2="53355" y2="52395"/>
                        <a14:foregroundMark x1="35304" y1="87663" x2="29872" y2="91292"/>
                        <a14:foregroundMark x1="48562" y1="87954" x2="51438" y2="9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81" y="2630763"/>
            <a:ext cx="3953071" cy="43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mium Vector | Happy cute kid girl ready to go to school | Cute kids, Kids  cartoon characters, Cute bear drawings">
            <a:extLst>
              <a:ext uri="{FF2B5EF4-FFF2-40B4-BE49-F238E27FC236}">
                <a16:creationId xmlns:a16="http://schemas.microsoft.com/office/drawing/2014/main" id="{233EEDF7-B4EA-F6F2-4C21-22B6F4B7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2812" y1="25399" x2="45048" y2="33546"/>
                        <a14:foregroundMark x1="54153" y1="24920" x2="57508" y2="33546"/>
                        <a14:foregroundMark x1="58786" y1="23003" x2="55751" y2="29712"/>
                        <a14:foregroundMark x1="38658" y1="88818" x2="38658" y2="88818"/>
                        <a14:foregroundMark x1="57987" y1="89936" x2="57987" y2="89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770" y="2839268"/>
            <a:ext cx="4117612" cy="41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EE53E5-A8AA-4AA9-F7D0-725241DD10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425" y="486377"/>
            <a:ext cx="6937849" cy="369449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951F833-6598-AF90-D9FA-7154EF2A4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52588"/>
            <a:ext cx="6141156" cy="61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acher Cartoon PNG Images With Transparent Background | Free Download On  Lovepik">
            <a:hlinkClick r:id="" action="ppaction://noaction"/>
            <a:extLst>
              <a:ext uri="{FF2B5EF4-FFF2-40B4-BE49-F238E27FC236}">
                <a16:creationId xmlns:a16="http://schemas.microsoft.com/office/drawing/2014/main" id="{BFBED22D-0C3A-9C66-7500-8E69FC2C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88" y="1241778"/>
            <a:ext cx="4162775" cy="41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30077BC8-3C51-648E-AB6F-5D95CC40537E}"/>
              </a:ext>
            </a:extLst>
          </p:cNvPr>
          <p:cNvSpPr txBox="1"/>
          <p:nvPr/>
        </p:nvSpPr>
        <p:spPr>
          <a:xfrm>
            <a:off x="3826933" y="1335428"/>
            <a:ext cx="511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Người thầy trong tim em</a:t>
            </a:r>
          </a:p>
        </p:txBody>
      </p:sp>
      <p:sp>
        <p:nvSpPr>
          <p:cNvPr id="99" name="1">
            <a:hlinkClick r:id="rId7" action="ppaction://hlinksldjump"/>
            <a:extLst>
              <a:ext uri="{FF2B5EF4-FFF2-40B4-BE49-F238E27FC236}">
                <a16:creationId xmlns:a16="http://schemas.microsoft.com/office/drawing/2014/main" id="{DD16E016-4BA7-03C3-017A-C161F09B49DE}"/>
              </a:ext>
            </a:extLst>
          </p:cNvPr>
          <p:cNvSpPr/>
          <p:nvPr/>
        </p:nvSpPr>
        <p:spPr>
          <a:xfrm>
            <a:off x="1356082" y="252588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1044911 h 3200400"/>
              <a:gd name="connsiteX3" fmla="*/ 3186285 w 3200400"/>
              <a:gd name="connsiteY3" fmla="*/ 1043514 h 3200400"/>
              <a:gd name="connsiteX4" fmla="*/ 2576685 w 3200400"/>
              <a:gd name="connsiteY4" fmla="*/ 1641826 h 3200400"/>
              <a:gd name="connsiteX5" fmla="*/ 3186285 w 3200400"/>
              <a:gd name="connsiteY5" fmla="*/ 2240138 h 3200400"/>
              <a:gd name="connsiteX6" fmla="*/ 3200400 w 3200400"/>
              <a:gd name="connsiteY6" fmla="*/ 2238742 h 3200400"/>
              <a:gd name="connsiteX7" fmla="*/ 3200400 w 3200400"/>
              <a:gd name="connsiteY7" fmla="*/ 3200400 h 3200400"/>
              <a:gd name="connsiteX8" fmla="*/ 2235199 w 3200400"/>
              <a:gd name="connsiteY8" fmla="*/ 3200400 h 3200400"/>
              <a:gd name="connsiteX9" fmla="*/ 2222814 w 3200400"/>
              <a:gd name="connsiteY9" fmla="*/ 3079820 h 3200400"/>
              <a:gd name="connsiteX10" fmla="*/ 1625599 w 3200400"/>
              <a:gd name="connsiteY10" fmla="*/ 2602089 h 3200400"/>
              <a:gd name="connsiteX11" fmla="*/ 1028384 w 3200400"/>
              <a:gd name="connsiteY11" fmla="*/ 3079820 h 3200400"/>
              <a:gd name="connsiteX12" fmla="*/ 1015999 w 3200400"/>
              <a:gd name="connsiteY12" fmla="*/ 3200400 h 3200400"/>
              <a:gd name="connsiteX13" fmla="*/ 0 w 3200400"/>
              <a:gd name="connsiteY1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1044911"/>
                </a:lnTo>
                <a:lnTo>
                  <a:pt x="3186285" y="1043514"/>
                </a:lnTo>
                <a:cubicBezTo>
                  <a:pt x="2849612" y="1043514"/>
                  <a:pt x="2576685" y="1311387"/>
                  <a:pt x="2576685" y="1641826"/>
                </a:cubicBezTo>
                <a:cubicBezTo>
                  <a:pt x="2576685" y="1972265"/>
                  <a:pt x="2849612" y="2240138"/>
                  <a:pt x="3186285" y="2240138"/>
                </a:cubicBezTo>
                <a:lnTo>
                  <a:pt x="3200400" y="2238742"/>
                </a:lnTo>
                <a:lnTo>
                  <a:pt x="3200400" y="3200400"/>
                </a:lnTo>
                <a:lnTo>
                  <a:pt x="2235199" y="3200400"/>
                </a:lnTo>
                <a:lnTo>
                  <a:pt x="2222814" y="3079820"/>
                </a:lnTo>
                <a:cubicBezTo>
                  <a:pt x="2165971" y="2807179"/>
                  <a:pt x="1920188" y="2602089"/>
                  <a:pt x="1625599" y="2602089"/>
                </a:cubicBezTo>
                <a:cubicBezTo>
                  <a:pt x="1331010" y="2602089"/>
                  <a:pt x="1085227" y="2807179"/>
                  <a:pt x="1028384" y="3079820"/>
                </a:cubicBezTo>
                <a:lnTo>
                  <a:pt x="1015999" y="3200400"/>
                </a:lnTo>
                <a:lnTo>
                  <a:pt x="0" y="320040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10" name="3">
            <a:hlinkClick r:id="rId8" action="ppaction://hlinksldjump"/>
            <a:extLst>
              <a:ext uri="{FF2B5EF4-FFF2-40B4-BE49-F238E27FC236}">
                <a16:creationId xmlns:a16="http://schemas.microsoft.com/office/drawing/2014/main" id="{3AE39503-BA2F-18B5-5C81-436925BBD422}"/>
              </a:ext>
            </a:extLst>
          </p:cNvPr>
          <p:cNvSpPr/>
          <p:nvPr/>
        </p:nvSpPr>
        <p:spPr>
          <a:xfrm>
            <a:off x="7744176" y="275164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3200400 h 3200400"/>
              <a:gd name="connsiteX3" fmla="*/ 2223334 w 3200400"/>
              <a:gd name="connsiteY3" fmla="*/ 3200400 h 3200400"/>
              <a:gd name="connsiteX4" fmla="*/ 2225327 w 3200400"/>
              <a:gd name="connsiteY4" fmla="*/ 3180994 h 3200400"/>
              <a:gd name="connsiteX5" fmla="*/ 1615727 w 3200400"/>
              <a:gd name="connsiteY5" fmla="*/ 2582682 h 3200400"/>
              <a:gd name="connsiteX6" fmla="*/ 1006127 w 3200400"/>
              <a:gd name="connsiteY6" fmla="*/ 3180994 h 3200400"/>
              <a:gd name="connsiteX7" fmla="*/ 1008120 w 3200400"/>
              <a:gd name="connsiteY7" fmla="*/ 3200400 h 3200400"/>
              <a:gd name="connsiteX8" fmla="*/ 0 w 3200400"/>
              <a:gd name="connsiteY8" fmla="*/ 3200400 h 3200400"/>
              <a:gd name="connsiteX9" fmla="*/ 0 w 3200400"/>
              <a:gd name="connsiteY9" fmla="*/ 2202832 h 3200400"/>
              <a:gd name="connsiteX10" fmla="*/ 84674 w 3200400"/>
              <a:gd name="connsiteY10" fmla="*/ 2211210 h 3200400"/>
              <a:gd name="connsiteX11" fmla="*/ 694274 w 3200400"/>
              <a:gd name="connsiteY11" fmla="*/ 1612898 h 3200400"/>
              <a:gd name="connsiteX12" fmla="*/ 84674 w 3200400"/>
              <a:gd name="connsiteY12" fmla="*/ 1014586 h 3200400"/>
              <a:gd name="connsiteX13" fmla="*/ 0 w 3200400"/>
              <a:gd name="connsiteY13" fmla="*/ 1022964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3200400"/>
                </a:lnTo>
                <a:lnTo>
                  <a:pt x="2223334" y="3200400"/>
                </a:lnTo>
                <a:lnTo>
                  <a:pt x="2225327" y="3180994"/>
                </a:lnTo>
                <a:cubicBezTo>
                  <a:pt x="2225327" y="2850555"/>
                  <a:pt x="1952400" y="2582682"/>
                  <a:pt x="1615727" y="2582682"/>
                </a:cubicBezTo>
                <a:cubicBezTo>
                  <a:pt x="1279054" y="2582682"/>
                  <a:pt x="1006127" y="2850555"/>
                  <a:pt x="1006127" y="3180994"/>
                </a:cubicBezTo>
                <a:lnTo>
                  <a:pt x="1008120" y="3200400"/>
                </a:lnTo>
                <a:lnTo>
                  <a:pt x="0" y="3200400"/>
                </a:lnTo>
                <a:lnTo>
                  <a:pt x="0" y="2202832"/>
                </a:lnTo>
                <a:lnTo>
                  <a:pt x="84674" y="2211210"/>
                </a:lnTo>
                <a:cubicBezTo>
                  <a:pt x="421347" y="2211210"/>
                  <a:pt x="694274" y="1943337"/>
                  <a:pt x="694274" y="1612898"/>
                </a:cubicBezTo>
                <a:cubicBezTo>
                  <a:pt x="694274" y="1282459"/>
                  <a:pt x="421347" y="1014586"/>
                  <a:pt x="84674" y="1014586"/>
                </a:cubicBezTo>
                <a:lnTo>
                  <a:pt x="0" y="1022964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03" name="4">
            <a:hlinkClick r:id="rId9" action="ppaction://hlinksldjump"/>
            <a:extLst>
              <a:ext uri="{FF2B5EF4-FFF2-40B4-BE49-F238E27FC236}">
                <a16:creationId xmlns:a16="http://schemas.microsoft.com/office/drawing/2014/main" id="{2C0DCE49-272D-A91F-B990-581EFA74B719}"/>
              </a:ext>
            </a:extLst>
          </p:cNvPr>
          <p:cNvSpPr/>
          <p:nvPr/>
        </p:nvSpPr>
        <p:spPr>
          <a:xfrm>
            <a:off x="1354665" y="2889952"/>
            <a:ext cx="3200400" cy="3786012"/>
          </a:xfrm>
          <a:custGeom>
            <a:avLst/>
            <a:gdLst>
              <a:gd name="connsiteX0" fmla="*/ 1625599 w 3200400"/>
              <a:gd name="connsiteY0" fmla="*/ 0 h 3786012"/>
              <a:gd name="connsiteX1" fmla="*/ 2222814 w 3200400"/>
              <a:gd name="connsiteY1" fmla="*/ 477731 h 3786012"/>
              <a:gd name="connsiteX2" fmla="*/ 2233895 w 3200400"/>
              <a:gd name="connsiteY2" fmla="*/ 585612 h 3786012"/>
              <a:gd name="connsiteX3" fmla="*/ 3200400 w 3200400"/>
              <a:gd name="connsiteY3" fmla="*/ 585612 h 3786012"/>
              <a:gd name="connsiteX4" fmla="*/ 3200400 w 3200400"/>
              <a:gd name="connsiteY4" fmla="*/ 1588897 h 3786012"/>
              <a:gd name="connsiteX5" fmla="*/ 3186285 w 3200400"/>
              <a:gd name="connsiteY5" fmla="*/ 1587500 h 3786012"/>
              <a:gd name="connsiteX6" fmla="*/ 2576685 w 3200400"/>
              <a:gd name="connsiteY6" fmla="*/ 2185812 h 3786012"/>
              <a:gd name="connsiteX7" fmla="*/ 3186285 w 3200400"/>
              <a:gd name="connsiteY7" fmla="*/ 2784124 h 3786012"/>
              <a:gd name="connsiteX8" fmla="*/ 3200400 w 3200400"/>
              <a:gd name="connsiteY8" fmla="*/ 2782728 h 3786012"/>
              <a:gd name="connsiteX9" fmla="*/ 3200400 w 3200400"/>
              <a:gd name="connsiteY9" fmla="*/ 3786012 h 3786012"/>
              <a:gd name="connsiteX10" fmla="*/ 0 w 3200400"/>
              <a:gd name="connsiteY10" fmla="*/ 3786012 h 3786012"/>
              <a:gd name="connsiteX11" fmla="*/ 0 w 3200400"/>
              <a:gd name="connsiteY11" fmla="*/ 585612 h 3786012"/>
              <a:gd name="connsiteX12" fmla="*/ 1017304 w 3200400"/>
              <a:gd name="connsiteY12" fmla="*/ 585612 h 3786012"/>
              <a:gd name="connsiteX13" fmla="*/ 1028384 w 3200400"/>
              <a:gd name="connsiteY13" fmla="*/ 477731 h 3786012"/>
              <a:gd name="connsiteX14" fmla="*/ 1625599 w 3200400"/>
              <a:gd name="connsiteY14" fmla="*/ 0 h 378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0400" h="3786012">
                <a:moveTo>
                  <a:pt x="1625599" y="0"/>
                </a:moveTo>
                <a:cubicBezTo>
                  <a:pt x="1920188" y="0"/>
                  <a:pt x="2165971" y="205090"/>
                  <a:pt x="2222814" y="477731"/>
                </a:cubicBezTo>
                <a:lnTo>
                  <a:pt x="2233895" y="585612"/>
                </a:lnTo>
                <a:lnTo>
                  <a:pt x="3200400" y="585612"/>
                </a:lnTo>
                <a:lnTo>
                  <a:pt x="3200400" y="1588897"/>
                </a:lnTo>
                <a:lnTo>
                  <a:pt x="3186285" y="1587500"/>
                </a:lnTo>
                <a:cubicBezTo>
                  <a:pt x="2849612" y="1587500"/>
                  <a:pt x="2576685" y="1855373"/>
                  <a:pt x="2576685" y="2185812"/>
                </a:cubicBezTo>
                <a:cubicBezTo>
                  <a:pt x="2576685" y="2516251"/>
                  <a:pt x="2849612" y="2784124"/>
                  <a:pt x="3186285" y="2784124"/>
                </a:cubicBezTo>
                <a:lnTo>
                  <a:pt x="3200400" y="2782728"/>
                </a:lnTo>
                <a:lnTo>
                  <a:pt x="3200400" y="3786012"/>
                </a:lnTo>
                <a:lnTo>
                  <a:pt x="0" y="3786012"/>
                </a:lnTo>
                <a:lnTo>
                  <a:pt x="0" y="585612"/>
                </a:lnTo>
                <a:lnTo>
                  <a:pt x="1017304" y="585612"/>
                </a:lnTo>
                <a:lnTo>
                  <a:pt x="1028384" y="477731"/>
                </a:lnTo>
                <a:cubicBezTo>
                  <a:pt x="1085227" y="205090"/>
                  <a:pt x="1331010" y="0"/>
                  <a:pt x="1625599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06" name="5">
            <a:hlinkClick r:id="rId10" action="ppaction://hlinksldjump"/>
            <a:extLst>
              <a:ext uri="{FF2B5EF4-FFF2-40B4-BE49-F238E27FC236}">
                <a16:creationId xmlns:a16="http://schemas.microsoft.com/office/drawing/2014/main" id="{23F6826A-E718-E6CD-D5E8-18B469650473}"/>
              </a:ext>
            </a:extLst>
          </p:cNvPr>
          <p:cNvSpPr/>
          <p:nvPr/>
        </p:nvSpPr>
        <p:spPr>
          <a:xfrm>
            <a:off x="3935589" y="2918173"/>
            <a:ext cx="3818467" cy="3757791"/>
          </a:xfrm>
          <a:custGeom>
            <a:avLst/>
            <a:gdLst>
              <a:gd name="connsiteX0" fmla="*/ 2267661 w 3818467"/>
              <a:gd name="connsiteY0" fmla="*/ 0 h 3757791"/>
              <a:gd name="connsiteX1" fmla="*/ 2864876 w 3818467"/>
              <a:gd name="connsiteY1" fmla="*/ 477731 h 3757791"/>
              <a:gd name="connsiteX2" fmla="*/ 2873058 w 3818467"/>
              <a:gd name="connsiteY2" fmla="*/ 557391 h 3757791"/>
              <a:gd name="connsiteX3" fmla="*/ 3818467 w 3818467"/>
              <a:gd name="connsiteY3" fmla="*/ 557391 h 3757791"/>
              <a:gd name="connsiteX4" fmla="*/ 3818467 w 3818467"/>
              <a:gd name="connsiteY4" fmla="*/ 1431836 h 3757791"/>
              <a:gd name="connsiteX5" fmla="*/ 3716071 w 3818467"/>
              <a:gd name="connsiteY5" fmla="*/ 1441967 h 3757791"/>
              <a:gd name="connsiteX6" fmla="*/ 3229326 w 3818467"/>
              <a:gd name="connsiteY6" fmla="*/ 2028123 h 3757791"/>
              <a:gd name="connsiteX7" fmla="*/ 3716071 w 3818467"/>
              <a:gd name="connsiteY7" fmla="*/ 2614280 h 3757791"/>
              <a:gd name="connsiteX8" fmla="*/ 3818467 w 3818467"/>
              <a:gd name="connsiteY8" fmla="*/ 2624411 h 3757791"/>
              <a:gd name="connsiteX9" fmla="*/ 3818467 w 3818467"/>
              <a:gd name="connsiteY9" fmla="*/ 3757791 h 3757791"/>
              <a:gd name="connsiteX10" fmla="*/ 618067 w 3818467"/>
              <a:gd name="connsiteY10" fmla="*/ 3757791 h 3757791"/>
              <a:gd name="connsiteX11" fmla="*/ 618067 w 3818467"/>
              <a:gd name="connsiteY11" fmla="*/ 2743073 h 3757791"/>
              <a:gd name="connsiteX12" fmla="*/ 609600 w 3818467"/>
              <a:gd name="connsiteY12" fmla="*/ 2743910 h 3757791"/>
              <a:gd name="connsiteX13" fmla="*/ 0 w 3818467"/>
              <a:gd name="connsiteY13" fmla="*/ 2145598 h 3757791"/>
              <a:gd name="connsiteX14" fmla="*/ 609600 w 3818467"/>
              <a:gd name="connsiteY14" fmla="*/ 1547286 h 3757791"/>
              <a:gd name="connsiteX15" fmla="*/ 618067 w 3818467"/>
              <a:gd name="connsiteY15" fmla="*/ 1548124 h 3757791"/>
              <a:gd name="connsiteX16" fmla="*/ 618067 w 3818467"/>
              <a:gd name="connsiteY16" fmla="*/ 557391 h 3757791"/>
              <a:gd name="connsiteX17" fmla="*/ 1662264 w 3818467"/>
              <a:gd name="connsiteY17" fmla="*/ 557391 h 3757791"/>
              <a:gd name="connsiteX18" fmla="*/ 1670446 w 3818467"/>
              <a:gd name="connsiteY18" fmla="*/ 477731 h 3757791"/>
              <a:gd name="connsiteX19" fmla="*/ 2267661 w 3818467"/>
              <a:gd name="connsiteY19" fmla="*/ 0 h 375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18467" h="3757791">
                <a:moveTo>
                  <a:pt x="2267661" y="0"/>
                </a:moveTo>
                <a:cubicBezTo>
                  <a:pt x="2562250" y="0"/>
                  <a:pt x="2808033" y="205090"/>
                  <a:pt x="2864876" y="477731"/>
                </a:cubicBezTo>
                <a:lnTo>
                  <a:pt x="2873058" y="557391"/>
                </a:lnTo>
                <a:lnTo>
                  <a:pt x="3818467" y="557391"/>
                </a:lnTo>
                <a:lnTo>
                  <a:pt x="3818467" y="1431836"/>
                </a:lnTo>
                <a:lnTo>
                  <a:pt x="3716071" y="1441967"/>
                </a:lnTo>
                <a:cubicBezTo>
                  <a:pt x="3438286" y="1497757"/>
                  <a:pt x="3229326" y="1738989"/>
                  <a:pt x="3229326" y="2028123"/>
                </a:cubicBezTo>
                <a:cubicBezTo>
                  <a:pt x="3229326" y="2317257"/>
                  <a:pt x="3438286" y="2558489"/>
                  <a:pt x="3716071" y="2614280"/>
                </a:cubicBezTo>
                <a:lnTo>
                  <a:pt x="3818467" y="2624411"/>
                </a:lnTo>
                <a:lnTo>
                  <a:pt x="3818467" y="3757791"/>
                </a:lnTo>
                <a:lnTo>
                  <a:pt x="618067" y="3757791"/>
                </a:lnTo>
                <a:lnTo>
                  <a:pt x="618067" y="2743073"/>
                </a:lnTo>
                <a:lnTo>
                  <a:pt x="609600" y="2743910"/>
                </a:lnTo>
                <a:cubicBezTo>
                  <a:pt x="272927" y="2743910"/>
                  <a:pt x="0" y="2476037"/>
                  <a:pt x="0" y="2145598"/>
                </a:cubicBezTo>
                <a:cubicBezTo>
                  <a:pt x="0" y="1815159"/>
                  <a:pt x="272927" y="1547286"/>
                  <a:pt x="609600" y="1547286"/>
                </a:cubicBezTo>
                <a:lnTo>
                  <a:pt x="618067" y="1548124"/>
                </a:lnTo>
                <a:lnTo>
                  <a:pt x="618067" y="557391"/>
                </a:lnTo>
                <a:lnTo>
                  <a:pt x="1662264" y="557391"/>
                </a:lnTo>
                <a:lnTo>
                  <a:pt x="1670446" y="477731"/>
                </a:lnTo>
                <a:cubicBezTo>
                  <a:pt x="1727289" y="205090"/>
                  <a:pt x="1973072" y="0"/>
                  <a:pt x="2267661" y="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12" name="6">
            <a:hlinkClick r:id="rId11" action="ppaction://hlinksldjump"/>
            <a:extLst>
              <a:ext uri="{FF2B5EF4-FFF2-40B4-BE49-F238E27FC236}">
                <a16:creationId xmlns:a16="http://schemas.microsoft.com/office/drawing/2014/main" id="{8C28913B-734B-901D-89EB-D8985BFEF843}"/>
              </a:ext>
            </a:extLst>
          </p:cNvPr>
          <p:cNvSpPr/>
          <p:nvPr/>
        </p:nvSpPr>
        <p:spPr>
          <a:xfrm>
            <a:off x="7111287" y="2836332"/>
            <a:ext cx="3830463" cy="3839632"/>
          </a:xfrm>
          <a:custGeom>
            <a:avLst/>
            <a:gdLst>
              <a:gd name="connsiteX0" fmla="*/ 2242973 w 3830463"/>
              <a:gd name="connsiteY0" fmla="*/ 0 h 3839632"/>
              <a:gd name="connsiteX1" fmla="*/ 2852573 w 3830463"/>
              <a:gd name="connsiteY1" fmla="*/ 598312 h 3839632"/>
              <a:gd name="connsiteX2" fmla="*/ 2848370 w 3830463"/>
              <a:gd name="connsiteY2" fmla="*/ 639232 h 3839632"/>
              <a:gd name="connsiteX3" fmla="*/ 3830463 w 3830463"/>
              <a:gd name="connsiteY3" fmla="*/ 639232 h 3839632"/>
              <a:gd name="connsiteX4" fmla="*/ 3830463 w 3830463"/>
              <a:gd name="connsiteY4" fmla="*/ 3839632 h 3839632"/>
              <a:gd name="connsiteX5" fmla="*/ 630063 w 3830463"/>
              <a:gd name="connsiteY5" fmla="*/ 3839632 h 3839632"/>
              <a:gd name="connsiteX6" fmla="*/ 630063 w 3830463"/>
              <a:gd name="connsiteY6" fmla="*/ 2683315 h 3839632"/>
              <a:gd name="connsiteX7" fmla="*/ 609600 w 3830463"/>
              <a:gd name="connsiteY7" fmla="*/ 2685339 h 3839632"/>
              <a:gd name="connsiteX8" fmla="*/ 0 w 3830463"/>
              <a:gd name="connsiteY8" fmla="*/ 2087027 h 3839632"/>
              <a:gd name="connsiteX9" fmla="*/ 609600 w 3830463"/>
              <a:gd name="connsiteY9" fmla="*/ 1488715 h 3839632"/>
              <a:gd name="connsiteX10" fmla="*/ 630063 w 3830463"/>
              <a:gd name="connsiteY10" fmla="*/ 1490740 h 3839632"/>
              <a:gd name="connsiteX11" fmla="*/ 630063 w 3830463"/>
              <a:gd name="connsiteY11" fmla="*/ 639232 h 3839632"/>
              <a:gd name="connsiteX12" fmla="*/ 1637576 w 3830463"/>
              <a:gd name="connsiteY12" fmla="*/ 639232 h 3839632"/>
              <a:gd name="connsiteX13" fmla="*/ 1633373 w 3830463"/>
              <a:gd name="connsiteY13" fmla="*/ 598312 h 3839632"/>
              <a:gd name="connsiteX14" fmla="*/ 2242973 w 3830463"/>
              <a:gd name="connsiteY14" fmla="*/ 0 h 383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0463" h="3839632">
                <a:moveTo>
                  <a:pt x="2242973" y="0"/>
                </a:moveTo>
                <a:cubicBezTo>
                  <a:pt x="2579646" y="0"/>
                  <a:pt x="2852573" y="267873"/>
                  <a:pt x="2852573" y="598312"/>
                </a:cubicBezTo>
                <a:lnTo>
                  <a:pt x="2848370" y="639232"/>
                </a:lnTo>
                <a:lnTo>
                  <a:pt x="3830463" y="639232"/>
                </a:lnTo>
                <a:lnTo>
                  <a:pt x="3830463" y="3839632"/>
                </a:lnTo>
                <a:lnTo>
                  <a:pt x="630063" y="3839632"/>
                </a:lnTo>
                <a:lnTo>
                  <a:pt x="630063" y="2683315"/>
                </a:lnTo>
                <a:lnTo>
                  <a:pt x="609600" y="2685339"/>
                </a:lnTo>
                <a:cubicBezTo>
                  <a:pt x="272927" y="2685339"/>
                  <a:pt x="0" y="2417466"/>
                  <a:pt x="0" y="2087027"/>
                </a:cubicBezTo>
                <a:cubicBezTo>
                  <a:pt x="0" y="1756588"/>
                  <a:pt x="272927" y="1488715"/>
                  <a:pt x="609600" y="1488715"/>
                </a:cubicBezTo>
                <a:lnTo>
                  <a:pt x="630063" y="1490740"/>
                </a:lnTo>
                <a:lnTo>
                  <a:pt x="630063" y="639232"/>
                </a:lnTo>
                <a:lnTo>
                  <a:pt x="1637576" y="639232"/>
                </a:lnTo>
                <a:lnTo>
                  <a:pt x="1633373" y="598312"/>
                </a:lnTo>
                <a:cubicBezTo>
                  <a:pt x="1633373" y="267873"/>
                  <a:pt x="1906300" y="0"/>
                  <a:pt x="2242973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01" name="2">
            <a:hlinkClick r:id="rId12" action="ppaction://hlinksldjump"/>
            <a:extLst>
              <a:ext uri="{FF2B5EF4-FFF2-40B4-BE49-F238E27FC236}">
                <a16:creationId xmlns:a16="http://schemas.microsoft.com/office/drawing/2014/main" id="{A0642FBB-592E-BA54-2AFD-E3D26148C688}"/>
              </a:ext>
            </a:extLst>
          </p:cNvPr>
          <p:cNvSpPr/>
          <p:nvPr/>
        </p:nvSpPr>
        <p:spPr>
          <a:xfrm>
            <a:off x="3926064" y="275164"/>
            <a:ext cx="4542367" cy="3200400"/>
          </a:xfrm>
          <a:custGeom>
            <a:avLst/>
            <a:gdLst>
              <a:gd name="connsiteX0" fmla="*/ 642054 w 4542367"/>
              <a:gd name="connsiteY0" fmla="*/ 0 h 3200400"/>
              <a:gd name="connsiteX1" fmla="*/ 3842454 w 4542367"/>
              <a:gd name="connsiteY1" fmla="*/ 0 h 3200400"/>
              <a:gd name="connsiteX2" fmla="*/ 3842454 w 4542367"/>
              <a:gd name="connsiteY2" fmla="*/ 1025642 h 3200400"/>
              <a:gd name="connsiteX3" fmla="*/ 3932767 w 4542367"/>
              <a:gd name="connsiteY3" fmla="*/ 1016706 h 3200400"/>
              <a:gd name="connsiteX4" fmla="*/ 4542367 w 4542367"/>
              <a:gd name="connsiteY4" fmla="*/ 1615018 h 3200400"/>
              <a:gd name="connsiteX5" fmla="*/ 3932767 w 4542367"/>
              <a:gd name="connsiteY5" fmla="*/ 2213330 h 3200400"/>
              <a:gd name="connsiteX6" fmla="*/ 3842454 w 4542367"/>
              <a:gd name="connsiteY6" fmla="*/ 2204394 h 3200400"/>
              <a:gd name="connsiteX7" fmla="*/ 3842454 w 4542367"/>
              <a:gd name="connsiteY7" fmla="*/ 3200400 h 3200400"/>
              <a:gd name="connsiteX8" fmla="*/ 2885562 w 4542367"/>
              <a:gd name="connsiteY8" fmla="*/ 3200400 h 3200400"/>
              <a:gd name="connsiteX9" fmla="*/ 2876148 w 4542367"/>
              <a:gd name="connsiteY9" fmla="*/ 3108746 h 3200400"/>
              <a:gd name="connsiteX10" fmla="*/ 2278933 w 4542367"/>
              <a:gd name="connsiteY10" fmla="*/ 2631015 h 3200400"/>
              <a:gd name="connsiteX11" fmla="*/ 1681718 w 4542367"/>
              <a:gd name="connsiteY11" fmla="*/ 3108746 h 3200400"/>
              <a:gd name="connsiteX12" fmla="*/ 1672304 w 4542367"/>
              <a:gd name="connsiteY12" fmla="*/ 3200400 h 3200400"/>
              <a:gd name="connsiteX13" fmla="*/ 642054 w 4542367"/>
              <a:gd name="connsiteY13" fmla="*/ 3200400 h 3200400"/>
              <a:gd name="connsiteX14" fmla="*/ 642054 w 4542367"/>
              <a:gd name="connsiteY14" fmla="*/ 2224936 h 3200400"/>
              <a:gd name="connsiteX15" fmla="*/ 609600 w 4542367"/>
              <a:gd name="connsiteY15" fmla="*/ 2228147 h 3200400"/>
              <a:gd name="connsiteX16" fmla="*/ 0 w 4542367"/>
              <a:gd name="connsiteY16" fmla="*/ 1629835 h 3200400"/>
              <a:gd name="connsiteX17" fmla="*/ 609600 w 4542367"/>
              <a:gd name="connsiteY17" fmla="*/ 1031523 h 3200400"/>
              <a:gd name="connsiteX18" fmla="*/ 642054 w 4542367"/>
              <a:gd name="connsiteY18" fmla="*/ 1034734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42367" h="3200400">
                <a:moveTo>
                  <a:pt x="642054" y="0"/>
                </a:moveTo>
                <a:lnTo>
                  <a:pt x="3842454" y="0"/>
                </a:lnTo>
                <a:lnTo>
                  <a:pt x="3842454" y="1025642"/>
                </a:lnTo>
                <a:lnTo>
                  <a:pt x="3932767" y="1016706"/>
                </a:lnTo>
                <a:cubicBezTo>
                  <a:pt x="4269440" y="1016706"/>
                  <a:pt x="4542367" y="1284579"/>
                  <a:pt x="4542367" y="1615018"/>
                </a:cubicBezTo>
                <a:cubicBezTo>
                  <a:pt x="4542367" y="1945457"/>
                  <a:pt x="4269440" y="2213330"/>
                  <a:pt x="3932767" y="2213330"/>
                </a:cubicBezTo>
                <a:lnTo>
                  <a:pt x="3842454" y="2204394"/>
                </a:lnTo>
                <a:lnTo>
                  <a:pt x="3842454" y="3200400"/>
                </a:lnTo>
                <a:lnTo>
                  <a:pt x="2885562" y="3200400"/>
                </a:lnTo>
                <a:lnTo>
                  <a:pt x="2876148" y="3108746"/>
                </a:lnTo>
                <a:cubicBezTo>
                  <a:pt x="2819305" y="2836105"/>
                  <a:pt x="2573522" y="2631015"/>
                  <a:pt x="2278933" y="2631015"/>
                </a:cubicBezTo>
                <a:cubicBezTo>
                  <a:pt x="1984344" y="2631015"/>
                  <a:pt x="1738561" y="2836105"/>
                  <a:pt x="1681718" y="3108746"/>
                </a:cubicBezTo>
                <a:lnTo>
                  <a:pt x="1672304" y="3200400"/>
                </a:lnTo>
                <a:lnTo>
                  <a:pt x="642054" y="3200400"/>
                </a:lnTo>
                <a:lnTo>
                  <a:pt x="642054" y="2224936"/>
                </a:lnTo>
                <a:lnTo>
                  <a:pt x="609600" y="2228147"/>
                </a:lnTo>
                <a:cubicBezTo>
                  <a:pt x="272927" y="2228147"/>
                  <a:pt x="0" y="1960274"/>
                  <a:pt x="0" y="1629835"/>
                </a:cubicBezTo>
                <a:cubicBezTo>
                  <a:pt x="0" y="1299396"/>
                  <a:pt x="272927" y="1031523"/>
                  <a:pt x="609600" y="1031523"/>
                </a:cubicBezTo>
                <a:lnTo>
                  <a:pt x="642054" y="1034734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70" grpId="0"/>
      <p:bldP spid="99" grpId="0" animBg="1"/>
      <p:bldP spid="110" grpId="0" animBg="1"/>
      <p:bldP spid="103" grpId="0" animBg="1"/>
      <p:bldP spid="106" grpId="0" animBg="1"/>
      <p:bldP spid="112" grpId="0" animBg="1"/>
      <p:bldP spid="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C5948B-697F-FF3D-F5F3-3B62539F9B24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1A235-9759-1A23-BD14-880E36073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5" b="94172" l="10000" r="90000">
                        <a14:foregroundMark x1="40833" y1="18405" x2="49000" y2="19632"/>
                        <a14:foregroundMark x1="52500" y1="15644" x2="56500" y2="20706"/>
                        <a14:foregroundMark x1="57833" y1="12883" x2="54333" y2="21166"/>
                        <a14:foregroundMark x1="41167" y1="12730" x2="41667" y2="26994"/>
                        <a14:foregroundMark x1="49833" y1="18252" x2="58833" y2="23926"/>
                        <a14:foregroundMark x1="80500" y1="8896" x2="77333" y2="24387"/>
                        <a14:foregroundMark x1="82833" y1="7822" x2="82833" y2="23926"/>
                        <a14:foregroundMark x1="76000" y1="7209" x2="77500" y2="18098"/>
                        <a14:foregroundMark x1="78333" y1="5215" x2="84500" y2="6442"/>
                        <a14:foregroundMark x1="12667" y1="10123" x2="19167" y2="20706"/>
                        <a14:foregroundMark x1="19167" y1="20706" x2="19000" y2="21012"/>
                        <a14:foregroundMark x1="18000" y1="7515" x2="15667" y2="13650"/>
                        <a14:foregroundMark x1="17667" y1="21012" x2="14833" y2="27147"/>
                        <a14:foregroundMark x1="75500" y1="90031" x2="76000" y2="94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734">
            <a:off x="5654177" y="836304"/>
            <a:ext cx="3212061" cy="3490439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692C1F8-1E2D-E329-EF20-BECE34024A05}"/>
              </a:ext>
            </a:extLst>
          </p:cNvPr>
          <p:cNvSpPr/>
          <p:nvPr/>
        </p:nvSpPr>
        <p:spPr>
          <a:xfrm>
            <a:off x="3364086" y="923553"/>
            <a:ext cx="2619023" cy="1715912"/>
          </a:xfrm>
          <a:prstGeom prst="wedgeEllipseCallout">
            <a:avLst>
              <a:gd name="adj1" fmla="val 55147"/>
              <a:gd name="adj2" fmla="val 4008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D2E01-33A8-15D5-D5A3-E10BDB601134}"/>
              </a:ext>
            </a:extLst>
          </p:cNvPr>
          <p:cNvSpPr txBox="1"/>
          <p:nvPr/>
        </p:nvSpPr>
        <p:spPr>
          <a:xfrm>
            <a:off x="3143953" y="1181345"/>
            <a:ext cx="3059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Gộp 5 và 4 được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DAE14-4A45-8381-C4C9-078FC9E22B38}"/>
              </a:ext>
            </a:extLst>
          </p:cNvPr>
          <p:cNvSpPr txBox="1"/>
          <p:nvPr/>
        </p:nvSpPr>
        <p:spPr>
          <a:xfrm>
            <a:off x="4391377" y="4601580"/>
            <a:ext cx="34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Số học</a:t>
            </a:r>
          </a:p>
        </p:txBody>
      </p:sp>
      <p:pic>
        <p:nvPicPr>
          <p:cNvPr id="13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00BE8558-4105-76C9-3B3C-9D5C0B46E5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E68D22-F716-0099-1EB1-4BB8CC44A1E1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5122" name="Picture 2" descr="Hình ảnh Cây Táo Ngon PNG , Cây Clipart, Cây Táo, Cây ăn Quả PNG miễn phí  tải tập tin PSDComment và Vector">
            <a:extLst>
              <a:ext uri="{FF2B5EF4-FFF2-40B4-BE49-F238E27FC236}">
                <a16:creationId xmlns:a16="http://schemas.microsoft.com/office/drawing/2014/main" id="{2B7952EE-175E-8A18-A3E1-438BEEB1A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22" y="209777"/>
            <a:ext cx="5317067" cy="53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appy cute little kid boy and girl with book and letter">
            <a:extLst>
              <a:ext uri="{FF2B5EF4-FFF2-40B4-BE49-F238E27FC236}">
                <a16:creationId xmlns:a16="http://schemas.microsoft.com/office/drawing/2014/main" id="{7F5DD1ED-340A-5DE1-21D5-F659679A7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43" b="77376" l="19010" r="46486">
                        <a14:foregroundMark x1="28275" y1="30769" x2="28275" y2="30769"/>
                        <a14:foregroundMark x1="32428" y1="39593" x2="33067" y2="41855"/>
                        <a14:foregroundMark x1="26198" y1="41629" x2="26677" y2="43439"/>
                        <a14:foregroundMark x1="19169" y1="48416" x2="19169" y2="48416"/>
                        <a14:foregroundMark x1="29233" y1="76018" x2="29233" y2="76018"/>
                        <a14:foregroundMark x1="27636" y1="77376" x2="27636" y2="77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5" t="26321" r="50000" b="18597"/>
          <a:stretch/>
        </p:blipFill>
        <p:spPr bwMode="auto">
          <a:xfrm>
            <a:off x="3563172" y="2018832"/>
            <a:ext cx="2497666" cy="29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pple fruit. Download a Free Preview or High Quality Adobe Illustrator Ai,  EPS, PDF and High Resolution JPEG versi… | Apple illustration, Apple  images, Fruit vector">
            <a:extLst>
              <a:ext uri="{FF2B5EF4-FFF2-40B4-BE49-F238E27FC236}">
                <a16:creationId xmlns:a16="http://schemas.microsoft.com/office/drawing/2014/main" id="{CB6A1443-4641-6946-CB94-2468BF39D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358" b="77582" l="12381" r="86259">
                        <a14:foregroundMark x1="26395" y1="30227" x2="32245" y2="42317"/>
                        <a14:foregroundMark x1="39320" y1="33123" x2="43673" y2="40302"/>
                        <a14:foregroundMark x1="34830" y1="31234" x2="21361" y2="39169"/>
                        <a14:foregroundMark x1="38095" y1="17254" x2="42585" y2="21033"/>
                        <a14:foregroundMark x1="51565" y1="14358" x2="51973" y2="30101"/>
                        <a14:foregroundMark x1="31020" y1="35516" x2="34150" y2="36650"/>
                        <a14:foregroundMark x1="41633" y1="75441" x2="41633" y2="75441"/>
                        <a14:foregroundMark x1="57823" y1="77582" x2="57823" y2="77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5" t="10165" r="4465" b="18848"/>
          <a:stretch/>
        </p:blipFill>
        <p:spPr bwMode="auto">
          <a:xfrm>
            <a:off x="4986841" y="2300945"/>
            <a:ext cx="818554" cy="6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373313CE-A2ED-F6E6-63A5-6738912CDADF}"/>
              </a:ext>
            </a:extLst>
          </p:cNvPr>
          <p:cNvSpPr/>
          <p:nvPr/>
        </p:nvSpPr>
        <p:spPr>
          <a:xfrm>
            <a:off x="1784449" y="585033"/>
            <a:ext cx="2619023" cy="1715912"/>
          </a:xfrm>
          <a:prstGeom prst="wedgeEllipseCallout">
            <a:avLst>
              <a:gd name="adj1" fmla="val 41785"/>
              <a:gd name="adj2" fmla="val 4600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BA540E-FB6A-5306-4010-6001E23C420B}"/>
              </a:ext>
            </a:extLst>
          </p:cNvPr>
          <p:cNvSpPr txBox="1"/>
          <p:nvPr/>
        </p:nvSpPr>
        <p:spPr>
          <a:xfrm>
            <a:off x="1549104" y="940526"/>
            <a:ext cx="3059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Cây ông trồng quả ngọt quá!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746513-B8CA-06E3-B902-293FD08490FE}"/>
              </a:ext>
            </a:extLst>
          </p:cNvPr>
          <p:cNvSpPr txBox="1"/>
          <p:nvPr/>
        </p:nvSpPr>
        <p:spPr>
          <a:xfrm>
            <a:off x="2507543" y="5090719"/>
            <a:ext cx="717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Ăn quả nhớ kẻ trồng cây</a:t>
            </a:r>
          </a:p>
        </p:txBody>
      </p:sp>
      <p:pic>
        <p:nvPicPr>
          <p:cNvPr id="23" name="Picture 4">
            <a:hlinkClick r:id="rId10" action="ppaction://hlinksldjump"/>
            <a:extLst>
              <a:ext uri="{FF2B5EF4-FFF2-40B4-BE49-F238E27FC236}">
                <a16:creationId xmlns:a16="http://schemas.microsoft.com/office/drawing/2014/main" id="{9964B270-21C7-0F02-EF91-99FDD38141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D67E46-DE67-FCC2-7226-A672C7B83E1F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F9459D-B805-6560-892D-1F4DE232194B}"/>
              </a:ext>
            </a:extLst>
          </p:cNvPr>
          <p:cNvGrpSpPr/>
          <p:nvPr/>
        </p:nvGrpSpPr>
        <p:grpSpPr>
          <a:xfrm>
            <a:off x="5865346" y="739389"/>
            <a:ext cx="4073751" cy="3917309"/>
            <a:chOff x="6531391" y="575669"/>
            <a:chExt cx="4073751" cy="3917309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FAD2520D-6F00-A448-DB94-D98746580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531391" y="575669"/>
              <a:ext cx="4073751" cy="3917309"/>
            </a:xfrm>
            <a:prstGeom prst="rect">
              <a:avLst/>
            </a:prstGeom>
          </p:spPr>
        </p:pic>
        <p:sp>
          <p:nvSpPr>
            <p:cNvPr id="9" name="Wave 8">
              <a:extLst>
                <a:ext uri="{FF2B5EF4-FFF2-40B4-BE49-F238E27FC236}">
                  <a16:creationId xmlns:a16="http://schemas.microsoft.com/office/drawing/2014/main" id="{5F9D8FC7-A99C-5609-B6A8-0016AC5A96AF}"/>
                </a:ext>
              </a:extLst>
            </p:cNvPr>
            <p:cNvSpPr/>
            <p:nvPr/>
          </p:nvSpPr>
          <p:spPr>
            <a:xfrm>
              <a:off x="8568267" y="609599"/>
              <a:ext cx="395111" cy="378147"/>
            </a:xfrm>
            <a:prstGeom prst="wav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ACFEE2E6-D7C1-170C-5079-A9D56B207344}"/>
                </a:ext>
              </a:extLst>
            </p:cNvPr>
            <p:cNvSpPr/>
            <p:nvPr/>
          </p:nvSpPr>
          <p:spPr>
            <a:xfrm>
              <a:off x="8669869" y="733777"/>
              <a:ext cx="180622" cy="133331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C2BE9A-5435-B2AB-472B-B5FB64A2BAA8}"/>
              </a:ext>
            </a:extLst>
          </p:cNvPr>
          <p:cNvSpPr/>
          <p:nvPr/>
        </p:nvSpPr>
        <p:spPr>
          <a:xfrm>
            <a:off x="2705529" y="2698042"/>
            <a:ext cx="2871182" cy="195865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DF6C130-338B-20B6-B534-BC90077A183E}"/>
              </a:ext>
            </a:extLst>
          </p:cNvPr>
          <p:cNvSpPr/>
          <p:nvPr/>
        </p:nvSpPr>
        <p:spPr>
          <a:xfrm rot="20069014">
            <a:off x="2814508" y="2245664"/>
            <a:ext cx="664057" cy="9047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49B8CB-5F7C-6A99-F93E-5286AA9DF70D}"/>
              </a:ext>
            </a:extLst>
          </p:cNvPr>
          <p:cNvSpPr txBox="1"/>
          <p:nvPr/>
        </p:nvSpPr>
        <p:spPr>
          <a:xfrm>
            <a:off x="3755713" y="4989687"/>
            <a:ext cx="468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Trống trường</a:t>
            </a:r>
          </a:p>
        </p:txBody>
      </p:sp>
      <p:pic>
        <p:nvPicPr>
          <p:cNvPr id="16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E6391E7A-1AB3-9CAF-D463-88B9E5A5A4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C8C52E-2718-7573-22E5-E8A89E82766B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6146" name="Picture 2" descr="Đặc sắc nghệ thuật trong Người lái đò Sông Đà (7 Mẫu) - Văn 12">
            <a:extLst>
              <a:ext uri="{FF2B5EF4-FFF2-40B4-BE49-F238E27FC236}">
                <a16:creationId xmlns:a16="http://schemas.microsoft.com/office/drawing/2014/main" id="{0085B829-7409-4CB2-BAAF-9F1033B9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28" y="923553"/>
            <a:ext cx="7195743" cy="37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526A611A-21C6-93A9-B52A-994BD17A2C46}"/>
              </a:ext>
            </a:extLst>
          </p:cNvPr>
          <p:cNvSpPr/>
          <p:nvPr/>
        </p:nvSpPr>
        <p:spPr>
          <a:xfrm>
            <a:off x="9177867" y="1365956"/>
            <a:ext cx="857955" cy="17272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91DB0-82A5-92A4-046C-1EA1A2E98EDA}"/>
              </a:ext>
            </a:extLst>
          </p:cNvPr>
          <p:cNvSpPr txBox="1"/>
          <p:nvPr/>
        </p:nvSpPr>
        <p:spPr>
          <a:xfrm>
            <a:off x="3507357" y="4961369"/>
            <a:ext cx="5177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Người chèo đò</a:t>
            </a:r>
          </a:p>
        </p:txBody>
      </p:sp>
      <p:pic>
        <p:nvPicPr>
          <p:cNvPr id="8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CD3A9C00-A8EE-3E78-4D2C-108D020EB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7C88D8-9700-6A89-CC5A-76401ACC7BB5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8194" name="Picture 2" descr="Có ga Uống nước có Ga Uống nước Máy tính Biểu tượng - uống png tải về -  Miễn phí trong suốt Hành Vi Con Người png Tải về.">
            <a:extLst>
              <a:ext uri="{FF2B5EF4-FFF2-40B4-BE49-F238E27FC236}">
                <a16:creationId xmlns:a16="http://schemas.microsoft.com/office/drawing/2014/main" id="{32AEB64C-E3B8-7E5D-FCB6-4947FC26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6" b="91556" l="10000" r="90000">
                        <a14:foregroundMark x1="43556" y1="9556" x2="43556" y2="9556"/>
                        <a14:foregroundMark x1="89889" y1="60556" x2="89889" y2="60556"/>
                        <a14:foregroundMark x1="54556" y1="91556" x2="54556" y2="9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77" y="607463"/>
            <a:ext cx="4095044" cy="40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ông Hồng và những ẩn số thượng nguồn, ở bên kia biên giới">
            <a:extLst>
              <a:ext uri="{FF2B5EF4-FFF2-40B4-BE49-F238E27FC236}">
                <a16:creationId xmlns:a16="http://schemas.microsoft.com/office/drawing/2014/main" id="{7F8ADC77-E385-413D-C702-052BBD02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99" y="993844"/>
            <a:ext cx="4679244" cy="33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2F1DF5-66BF-C6E5-9E5E-24FD31941A93}"/>
              </a:ext>
            </a:extLst>
          </p:cNvPr>
          <p:cNvSpPr txBox="1"/>
          <p:nvPr/>
        </p:nvSpPr>
        <p:spPr>
          <a:xfrm>
            <a:off x="3063606" y="4903570"/>
            <a:ext cx="655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Uống nước nhớ nguồn</a:t>
            </a:r>
          </a:p>
        </p:txBody>
      </p:sp>
      <p:pic>
        <p:nvPicPr>
          <p:cNvPr id="8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582BF629-C982-2F09-61E9-ECE8D07E71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1416755" y="406400"/>
            <a:ext cx="9358489" cy="552804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9218" name="Picture 2" descr="Thương Cây Vũ Khí Thời - Miễn Phí vector hình ảnh trên Pixabay">
            <a:extLst>
              <a:ext uri="{FF2B5EF4-FFF2-40B4-BE49-F238E27FC236}">
                <a16:creationId xmlns:a16="http://schemas.microsoft.com/office/drawing/2014/main" id="{C3599905-5BF9-F437-1F2D-AAFF3C75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46" y="824089"/>
            <a:ext cx="1935621" cy="36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ình ảnh Vẽ Tay Hoạt Hình Cậu Bé Mỉm Cười Tập Thể Dục Cơ Có Là Yếu Tố  Thương Mại PNG , Clipart Buổi Sáng, Vẽ Tay, Hoạt Hình PNG miễn phí">
            <a:extLst>
              <a:ext uri="{FF2B5EF4-FFF2-40B4-BE49-F238E27FC236}">
                <a16:creationId xmlns:a16="http://schemas.microsoft.com/office/drawing/2014/main" id="{9FE1FE81-4870-8285-4CD2-1909AA25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875" l="10000" r="90000">
                        <a14:foregroundMark x1="29844" y1="10000" x2="29844" y2="10000"/>
                        <a14:foregroundMark x1="37969" y1="90781" x2="37969" y2="90781"/>
                        <a14:foregroundMark x1="38906" y1="91094" x2="40781" y2="88750"/>
                        <a14:foregroundMark x1="36250" y1="90938" x2="38906" y2="87813"/>
                        <a14:foregroundMark x1="72188" y1="88906" x2="77813" y2="89063"/>
                        <a14:foregroundMark x1="70938" y1="91563" x2="70938" y2="91563"/>
                        <a14:foregroundMark x1="75000" y1="90781" x2="76406" y2="90625"/>
                        <a14:foregroundMark x1="76250" y1="91719" x2="77813" y2="91719"/>
                        <a14:foregroundMark x1="75156" y1="91719" x2="75156" y2="91719"/>
                        <a14:foregroundMark x1="73750" y1="91875" x2="74219" y2="9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824089"/>
            <a:ext cx="3917244" cy="39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640F48-D12A-4D6D-0BAC-FEB4EDC0DB94}"/>
              </a:ext>
            </a:extLst>
          </p:cNvPr>
          <p:cNvSpPr txBox="1"/>
          <p:nvPr/>
        </p:nvSpPr>
        <p:spPr>
          <a:xfrm>
            <a:off x="4250265" y="5113235"/>
            <a:ext cx="3917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Đáp án: Giáo dục</a:t>
            </a:r>
          </a:p>
        </p:txBody>
      </p:sp>
      <p:pic>
        <p:nvPicPr>
          <p:cNvPr id="8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F0835216-C3F2-AEB2-22CC-AC34AC627C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2795" y="5409459"/>
            <a:ext cx="1416936" cy="14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</Words>
  <Application>Microsoft Office PowerPoint</Application>
  <PresentationFormat>Màn hình rộng</PresentationFormat>
  <Paragraphs>13</Paragraphs>
  <Slides>8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等线</vt:lpstr>
      <vt:lpstr>Arial</vt:lpstr>
      <vt:lpstr>Calibri</vt:lpstr>
      <vt:lpstr>字魂59号-创粗黑</vt:lpstr>
      <vt:lpstr>第一PPT，www.1ppt.com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Phương thảo Phạm</cp:lastModifiedBy>
  <cp:revision>2</cp:revision>
  <dcterms:created xsi:type="dcterms:W3CDTF">2023-06-13T13:13:21Z</dcterms:created>
  <dcterms:modified xsi:type="dcterms:W3CDTF">2024-03-22T10:06:56Z</dcterms:modified>
</cp:coreProperties>
</file>