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18" r:id="rId3"/>
    <p:sldId id="364" r:id="rId4"/>
    <p:sldId id="365" r:id="rId5"/>
    <p:sldId id="366" r:id="rId6"/>
    <p:sldId id="367" r:id="rId7"/>
    <p:sldId id="368" r:id="rId8"/>
    <p:sldId id="369" r:id="rId9"/>
    <p:sldId id="3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33BA8-3C9E-491C-BC79-B3F611EE858B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A315B-AD0A-4495-831B-30CE4C762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648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888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85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22918C-D718-44A1-8AF5-72AC757A579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1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D45865A-637A-00BF-3417-878C03B54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90A6DE5-888F-06C6-B7C1-1F10B06C7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GB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EC2555-56B2-0B74-61B1-E330BA9A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EF0712-D704-7849-19F6-4764DE6C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65181E-1ACD-D987-471B-E3667500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56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2732E7-8AAB-0165-3F62-91026082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0BCC3E8-2EE2-201D-7EF1-2EF15B998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B3E270-DFDD-C6B2-2AEC-95BD21206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398F79-6B6F-47CF-DA6D-DC363506C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B95640E-E197-5ADC-556E-C8FD4FD80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020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B513046-95B2-B50C-B888-39D1A87BE1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82E220-D533-A259-CD48-18AC1F8E5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78F4D66-38B6-2C8F-E1C8-F36ACFB25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52DC51-C5B6-13FA-7CEE-99BC64D43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490D3B-4BF0-C667-8183-3490B12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58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968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564D84-60D8-8797-DFF3-2011C830B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FDC16D6-520D-FC0B-7EA3-0766E4E81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A99D73-10C5-7FBE-AD3E-3A297A441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4D4CC9-79D1-49BF-FFF2-4258A701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694AD0-2DF8-F750-C7D6-DB81314E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03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C606E3-C5D0-A994-D650-E9F4D7A3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E03C10F-E249-9209-1739-C3F576975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DC954A-8D7B-43B4-075F-7CF298B3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C14DB4-4987-324E-9E09-7FDFB7AB2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E87345-6341-AD70-5C30-6BED0E039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64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1F879C-77F5-2122-E3D3-08FBA3FAE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2005CB-13AC-E451-AD62-C648C4971C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0F3EDE4-6CB5-3619-5268-55796E8B4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2FFB917-4E31-9D68-81C4-8B1B5546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663F14-D29F-915B-6E66-3A6867BF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EE1587E-80CA-0D6B-3C31-6EF0EBEC8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79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39C81A-6EA6-89EB-2B6D-D0F16524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6D5DB88-81D5-0960-8284-E105AA1D0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4C5EACC-ADE6-1A66-7C32-3C0CC1797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DB1380C-D766-6CA4-5EF0-DE596FC32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773C787-E4E6-DE2E-5B22-D662DFED9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81DC991-9D39-1EBA-1555-180417342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44AC98-940C-6BFA-BFFD-08C2932C0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48C6AC-1526-7BE3-D4AB-5658B5F9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57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D3F45E-A8FD-2921-EE65-478DE27E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E5F86A9-16A4-4A04-5928-D8698C0F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B042B4F-EB7D-D43D-5AB5-9F140127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CD806AD-31E0-1628-A1BB-210D7070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586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24AC1E4-1B81-34DA-6477-AF4A0589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1433623-B393-2EB5-27CF-29B0D79A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FB77FCF-B452-8923-755D-14635E20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006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2BB62E-E7DF-0AE2-719F-0FE1DDFEC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EDB2BA-452C-5A7F-B268-2B19ED78F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508E982-AFC3-21BA-049D-12A3713F7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77F9894-98A8-0E3D-6163-81FDDFD1B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F1EAEF1-4F73-4A88-BC70-5A160ABF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6E46AAF-7D3D-1139-920A-C21B7B06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07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6214CB-0EA6-0C36-898A-8DD33B80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CA05840-FED3-C871-D535-97293B406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438D569-638A-7ED4-5B5D-5CF32E4E2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C747EA2-D960-5D1C-FAEF-45D6654F1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4177C7-AACA-2E1F-3400-AE2F7893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22418DA-9A7B-5491-1B25-2639E6BC8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965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E9BDA0F-6ECD-483F-CB29-9B99A72D6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GB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BF508C7-C11B-BAC1-7D84-3472B8309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GB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AD18E18-818B-F9F7-81CD-0A1FD315C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1E627-B67F-4C39-99FE-151A8D951906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D23A430-EBA8-DF22-56F1-3325DFD18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120B55-9391-C3D7-F98C-568B9AAD1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FA17-873F-4A8F-81E0-475B92A5A1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95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" Target="slide6.xml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slide" Target="slide8.xm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4.gif"/><Relationship Id="rId5" Type="http://schemas.openxmlformats.org/officeDocument/2006/relationships/image" Target="../media/image11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gif"/><Relationship Id="rId5" Type="http://schemas.openxmlformats.org/officeDocument/2006/relationships/image" Target="../media/image13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4.gif"/><Relationship Id="rId5" Type="http://schemas.openxmlformats.org/officeDocument/2006/relationships/image" Target="../media/image15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12" Type="http://schemas.openxmlformats.org/officeDocument/2006/relationships/image" Target="../media/image2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4.gif"/><Relationship Id="rId5" Type="http://schemas.openxmlformats.org/officeDocument/2006/relationships/image" Target="../media/image17.png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9864C7-2AB4-1D87-5A97-2E6251DFF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6C300C9-EDF2-7424-F042-E525EA68A7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63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03AD1A-6F61-4738-AB38-FFB5BF62F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5" name="18">
            <a:extLst>
              <a:ext uri="{FF2B5EF4-FFF2-40B4-BE49-F238E27FC236}">
                <a16:creationId xmlns:a16="http://schemas.microsoft.com/office/drawing/2014/main" id="{84E0EB1E-CC1F-4B09-8338-D305427AF817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86528" y="1246503"/>
            <a:ext cx="6218944" cy="13538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8798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8798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altLang="zh-CN" sz="8798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7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4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391731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3764023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340180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371149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tai như đôi quạt, Cái mũi mọc rất dài, To lớn như quả núi, Kéo gỗ rất dẻo dai - Là con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5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hươu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7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xinh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gắn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cằm</a:t>
            </a: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Khóm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cỏ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</Words>
  <Application>Microsoft Office PowerPoint</Application>
  <PresentationFormat>Màn hình rộng</PresentationFormat>
  <Paragraphs>24</Paragraphs>
  <Slides>9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Arial</vt:lpstr>
      <vt:lpstr>Arial-Rounded</vt:lpstr>
      <vt:lpstr>Calibri</vt:lpstr>
      <vt:lpstr>Calibri Light</vt:lpstr>
      <vt:lpstr>Tahoma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Phương thảo Phạm</dc:creator>
  <cp:lastModifiedBy>Phương thảo Phạm</cp:lastModifiedBy>
  <cp:revision>1</cp:revision>
  <dcterms:created xsi:type="dcterms:W3CDTF">2024-05-08T07:35:51Z</dcterms:created>
  <dcterms:modified xsi:type="dcterms:W3CDTF">2024-05-08T07:36:23Z</dcterms:modified>
</cp:coreProperties>
</file>