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5" r:id="rId1"/>
    <p:sldMasterId id="2147483718" r:id="rId2"/>
    <p:sldMasterId id="2147483720" r:id="rId3"/>
  </p:sldMasterIdLst>
  <p:notesMasterIdLst>
    <p:notesMasterId r:id="rId40"/>
  </p:notesMasterIdLst>
  <p:sldIdLst>
    <p:sldId id="256" r:id="rId4"/>
    <p:sldId id="258" r:id="rId5"/>
    <p:sldId id="348" r:id="rId6"/>
    <p:sldId id="274" r:id="rId7"/>
    <p:sldId id="257" r:id="rId8"/>
    <p:sldId id="353" r:id="rId9"/>
    <p:sldId id="351" r:id="rId10"/>
    <p:sldId id="354" r:id="rId11"/>
    <p:sldId id="283" r:id="rId12"/>
    <p:sldId id="367" r:id="rId13"/>
    <p:sldId id="259" r:id="rId14"/>
    <p:sldId id="369" r:id="rId15"/>
    <p:sldId id="368" r:id="rId16"/>
    <p:sldId id="371" r:id="rId17"/>
    <p:sldId id="370" r:id="rId18"/>
    <p:sldId id="261" r:id="rId19"/>
    <p:sldId id="372" r:id="rId20"/>
    <p:sldId id="260" r:id="rId21"/>
    <p:sldId id="356" r:id="rId22"/>
    <p:sldId id="362" r:id="rId23"/>
    <p:sldId id="381" r:id="rId24"/>
    <p:sldId id="373" r:id="rId25"/>
    <p:sldId id="374" r:id="rId26"/>
    <p:sldId id="375" r:id="rId27"/>
    <p:sldId id="376" r:id="rId28"/>
    <p:sldId id="377" r:id="rId29"/>
    <p:sldId id="378" r:id="rId30"/>
    <p:sldId id="263" r:id="rId31"/>
    <p:sldId id="379" r:id="rId32"/>
    <p:sldId id="380" r:id="rId33"/>
    <p:sldId id="365" r:id="rId34"/>
    <p:sldId id="262" r:id="rId35"/>
    <p:sldId id="357" r:id="rId36"/>
    <p:sldId id="291" r:id="rId37"/>
    <p:sldId id="358" r:id="rId38"/>
    <p:sldId id="273" r:id="rId39"/>
  </p:sldIdLst>
  <p:sldSz cx="9144000" cy="5143500" type="screen16x9"/>
  <p:notesSz cx="6858000" cy="9144000"/>
  <p:embeddedFontLst>
    <p:embeddedFont>
      <p:font typeface="Nunito" charset="0"/>
      <p:regular r:id="rId41"/>
      <p:bold r:id="rId42"/>
      <p:italic r:id="rId43"/>
      <p:bold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Amatic SC" charset="-79"/>
      <p:regular r:id="rId49"/>
      <p:bold r:id="rId50"/>
    </p:embeddedFont>
    <p:embeddedFont>
      <p:font typeface="Bebas Neue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ABACD"/>
    <a:srgbClr val="E63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ED94B1-DEF8-417B-98AD-AE7C0D777040}">
  <a:tblStyle styleId="{F1ED94B1-DEF8-417B-98AD-AE7C0D7770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6" autoAdjust="0"/>
    <p:restoredTop sz="94660"/>
  </p:normalViewPr>
  <p:slideViewPr>
    <p:cSldViewPr>
      <p:cViewPr varScale="1">
        <p:scale>
          <a:sx n="87" d="100"/>
          <a:sy n="87" d="100"/>
        </p:scale>
        <p:origin x="-37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095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Google Shape;4287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8" name="Google Shape;4288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" name="Google Shape;4317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8" name="Google Shape;4318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2863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" name="Google Shape;5838;g1125f476f79_0_1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9" name="Google Shape;5839;g1125f476f79_0_1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4562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" name="Google Shape;4372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3" name="Google Shape;4373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641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910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1" name="Google Shape;6091;g112511d4507_0_1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2" name="Google Shape;6092;g112511d4507_0_19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9553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3" name="Google Shape;5113;ge9ee684f6d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4" name="Google Shape;5114;ge9ee684f6d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4" name="Google Shape;4334;ge9cbdaa8c9_0_1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5" name="Google Shape;4335;ge9cbdaa8c9_0_1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5" name="Google Shape;5145;g1125f476f79_0_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6" name="Google Shape;5146;g1125f476f79_0_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" name="Google Shape;4317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8" name="Google Shape;4318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" name="Google Shape;4317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8" name="Google Shape;4318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459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" name="Google Shape;4317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8" name="Google Shape;4318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2355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7" name="Google Shape;4317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8" name="Google Shape;4318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321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" name="Google Shape;5838;g1125f476f79_0_1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9" name="Google Shape;5839;g1125f476f79_0_1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" name="Google Shape;4372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3" name="Google Shape;4373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15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60"/>
          <p:cNvGrpSpPr/>
          <p:nvPr/>
        </p:nvGrpSpPr>
        <p:grpSpPr>
          <a:xfrm flipH="1"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3831" name="Google Shape;3831;p60"/>
            <p:cNvGrpSpPr/>
            <p:nvPr/>
          </p:nvGrpSpPr>
          <p:grpSpPr>
            <a:xfrm rot="10800000">
              <a:off x="7208992" y="1380825"/>
              <a:ext cx="1116613" cy="1967437"/>
              <a:chOff x="8524342" y="1674075"/>
              <a:chExt cx="1116613" cy="1967437"/>
            </a:xfrm>
          </p:grpSpPr>
          <p:sp>
            <p:nvSpPr>
              <p:cNvPr id="3832" name="Google Shape;3832;p60"/>
              <p:cNvSpPr/>
              <p:nvPr/>
            </p:nvSpPr>
            <p:spPr>
              <a:xfrm>
                <a:off x="8824189" y="1674075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3833" name="Google Shape;3833;p60"/>
              <p:cNvSpPr/>
              <p:nvPr/>
            </p:nvSpPr>
            <p:spPr>
              <a:xfrm>
                <a:off x="9279314" y="3355775"/>
                <a:ext cx="111187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3834" name="Google Shape;3834;p60"/>
              <p:cNvSpPr/>
              <p:nvPr/>
            </p:nvSpPr>
            <p:spPr>
              <a:xfrm rot="2700000">
                <a:off x="8521914" y="2867729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</p:sp>
          <p:sp>
            <p:nvSpPr>
              <p:cNvPr id="3835" name="Google Shape;3835;p60"/>
              <p:cNvSpPr/>
              <p:nvPr/>
            </p:nvSpPr>
            <p:spPr>
              <a:xfrm rot="-5400000">
                <a:off x="9564028" y="203240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3836" name="Google Shape;3836;p60"/>
              <p:cNvSpPr/>
              <p:nvPr/>
            </p:nvSpPr>
            <p:spPr>
              <a:xfrm rot="-5400000">
                <a:off x="8716303" y="356458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</p:grpSp>
        <p:grpSp>
          <p:nvGrpSpPr>
            <p:cNvPr id="3837" name="Google Shape;3837;p60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3838" name="Google Shape;3838;p60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sp>
              <p:nvSpPr>
                <p:cNvPr id="3839" name="Google Shape;3839;p60"/>
                <p:cNvSpPr/>
                <p:nvPr/>
              </p:nvSpPr>
              <p:spPr>
                <a:xfrm rot="2700000">
                  <a:off x="365766" y="2974816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840" name="Google Shape;3840;p60"/>
                <p:cNvSpPr/>
                <p:nvPr/>
              </p:nvSpPr>
              <p:spPr>
                <a:xfrm>
                  <a:off x="960208" y="347900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3841" name="Google Shape;3841;p60"/>
                <p:cNvSpPr/>
                <p:nvPr/>
              </p:nvSpPr>
              <p:spPr>
                <a:xfrm rot="6300406">
                  <a:off x="6543825" y="4799709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42" name="Google Shape;3842;p60"/>
                <p:cNvSpPr/>
                <p:nvPr/>
              </p:nvSpPr>
              <p:spPr>
                <a:xfrm rot="8999773">
                  <a:off x="1520397" y="194939"/>
                  <a:ext cx="111961" cy="3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43" name="Google Shape;3843;p60"/>
                <p:cNvSpPr/>
                <p:nvPr/>
              </p:nvSpPr>
              <p:spPr>
                <a:xfrm rot="6300406">
                  <a:off x="144695" y="23320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3844" name="Google Shape;3844;p60"/>
                <p:cNvSpPr/>
                <p:nvPr/>
              </p:nvSpPr>
              <p:spPr>
                <a:xfrm rot="-2700000">
                  <a:off x="8419665" y="37758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845" name="Google Shape;3845;p60"/>
                <p:cNvSpPr/>
                <p:nvPr/>
              </p:nvSpPr>
              <p:spPr>
                <a:xfrm>
                  <a:off x="5710514" y="888625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846" name="Google Shape;3846;p60"/>
                <p:cNvSpPr/>
                <p:nvPr/>
              </p:nvSpPr>
              <p:spPr>
                <a:xfrm rot="2700000">
                  <a:off x="5444989" y="194954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3847" name="Google Shape;3847;p60"/>
                <p:cNvSpPr/>
                <p:nvPr/>
              </p:nvSpPr>
              <p:spPr>
                <a:xfrm rot="5400000" flipH="1">
                  <a:off x="3671335" y="349901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3848" name="Google Shape;3848;p60"/>
                <p:cNvSpPr/>
                <p:nvPr/>
              </p:nvSpPr>
              <p:spPr>
                <a:xfrm rot="-900406" flipH="1">
                  <a:off x="5078610" y="405077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3849" name="Google Shape;3849;p60"/>
                <p:cNvSpPr/>
                <p:nvPr/>
              </p:nvSpPr>
              <p:spPr>
                <a:xfrm rot="8100000" flipH="1">
                  <a:off x="8023319" y="407907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50" name="Google Shape;3850;p60"/>
                <p:cNvSpPr/>
                <p:nvPr/>
              </p:nvSpPr>
              <p:spPr>
                <a:xfrm rot="-5400000">
                  <a:off x="3039403" y="2189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51" name="Google Shape;3851;p60"/>
                <p:cNvSpPr/>
                <p:nvPr/>
              </p:nvSpPr>
              <p:spPr>
                <a:xfrm>
                  <a:off x="1878594" y="35319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852" name="Google Shape;3852;p60"/>
                <p:cNvSpPr/>
                <p:nvPr/>
              </p:nvSpPr>
              <p:spPr>
                <a:xfrm rot="6300406">
                  <a:off x="2605974" y="347912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3853" name="Google Shape;3853;p60"/>
                <p:cNvSpPr/>
                <p:nvPr/>
              </p:nvSpPr>
              <p:spPr>
                <a:xfrm rot="-5400000">
                  <a:off x="466165" y="1443968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3854" name="Google Shape;3854;p60"/>
                <p:cNvSpPr/>
                <p:nvPr/>
              </p:nvSpPr>
              <p:spPr>
                <a:xfrm rot="2700000">
                  <a:off x="464528" y="3586941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3855" name="Google Shape;3855;p60"/>
                <p:cNvSpPr/>
                <p:nvPr/>
              </p:nvSpPr>
              <p:spPr>
                <a:xfrm rot="-5400000">
                  <a:off x="2177229" y="4959035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56" name="Google Shape;3856;p60"/>
                <p:cNvSpPr/>
                <p:nvPr/>
              </p:nvSpPr>
              <p:spPr>
                <a:xfrm rot="8999773">
                  <a:off x="258672" y="1263639"/>
                  <a:ext cx="111961" cy="3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57" name="Google Shape;3857;p60"/>
                <p:cNvSpPr/>
                <p:nvPr/>
              </p:nvSpPr>
              <p:spPr>
                <a:xfrm rot="6300406">
                  <a:off x="466170" y="8853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3858" name="Google Shape;3858;p60"/>
                <p:cNvSpPr/>
                <p:nvPr/>
              </p:nvSpPr>
              <p:spPr>
                <a:xfrm>
                  <a:off x="5986089" y="36065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859" name="Google Shape;3859;p60"/>
                <p:cNvSpPr/>
                <p:nvPr/>
              </p:nvSpPr>
              <p:spPr>
                <a:xfrm rot="8999773">
                  <a:off x="5622622" y="1770289"/>
                  <a:ext cx="111961" cy="3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3860" name="Google Shape;3860;p60"/>
                <p:cNvSpPr/>
                <p:nvPr/>
              </p:nvSpPr>
              <p:spPr>
                <a:xfrm rot="8100000" flipH="1">
                  <a:off x="7273844" y="291144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61" name="Google Shape;3861;p60"/>
                <p:cNvSpPr/>
                <p:nvPr/>
              </p:nvSpPr>
              <p:spPr>
                <a:xfrm rot="8100000" flipH="1">
                  <a:off x="8532169" y="144194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862" name="Google Shape;3862;p60"/>
                <p:cNvSpPr/>
                <p:nvPr/>
              </p:nvSpPr>
              <p:spPr>
                <a:xfrm rot="-10594826" flipH="1">
                  <a:off x="8826068" y="520771"/>
                  <a:ext cx="111939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3863" name="Google Shape;3863;p60"/>
                <p:cNvSpPr/>
                <p:nvPr/>
              </p:nvSpPr>
              <p:spPr>
                <a:xfrm>
                  <a:off x="8631314" y="8199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64" name="Google Shape;3864;p60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3865" name="Google Shape;3865;p60"/>
                <p:cNvSpPr/>
                <p:nvPr/>
              </p:nvSpPr>
              <p:spPr>
                <a:xfrm rot="8999773">
                  <a:off x="124684" y="3479839"/>
                  <a:ext cx="111961" cy="3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66" name="Google Shape;3866;p60"/>
                <p:cNvSpPr/>
                <p:nvPr/>
              </p:nvSpPr>
              <p:spPr>
                <a:xfrm rot="2700000">
                  <a:off x="258666" y="4040091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3867" name="Google Shape;3867;p60"/>
                <p:cNvSpPr/>
                <p:nvPr/>
              </p:nvSpPr>
              <p:spPr>
                <a:xfrm rot="2700000">
                  <a:off x="133366" y="4542241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868" name="Google Shape;3868;p60"/>
                <p:cNvSpPr/>
                <p:nvPr/>
              </p:nvSpPr>
              <p:spPr>
                <a:xfrm rot="6300406">
                  <a:off x="665657" y="4775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3869" name="Google Shape;3869;p60"/>
                <p:cNvSpPr/>
                <p:nvPr/>
              </p:nvSpPr>
              <p:spPr>
                <a:xfrm rot="-2700000">
                  <a:off x="1498615" y="49478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870" name="Google Shape;3870;p60"/>
                <p:cNvSpPr/>
                <p:nvPr/>
              </p:nvSpPr>
              <p:spPr>
                <a:xfrm rot="8999773">
                  <a:off x="197772" y="4961864"/>
                  <a:ext cx="111961" cy="3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71" name="Google Shape;3871;p60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72" name="Google Shape;3872;p60"/>
                <p:cNvSpPr/>
                <p:nvPr/>
              </p:nvSpPr>
              <p:spPr>
                <a:xfrm rot="8100000" flipH="1">
                  <a:off x="8978869" y="3479844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873" name="Google Shape;3873;p60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3874" name="Google Shape;3874;p60"/>
                <p:cNvSpPr/>
                <p:nvPr/>
              </p:nvSpPr>
              <p:spPr>
                <a:xfrm rot="-5400000">
                  <a:off x="7275478" y="998022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3875" name="Google Shape;3875;p60"/>
                <p:cNvSpPr/>
                <p:nvPr/>
              </p:nvSpPr>
              <p:spPr>
                <a:xfrm>
                  <a:off x="3005139" y="4778487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876" name="Google Shape;3876;p60"/>
                <p:cNvSpPr/>
                <p:nvPr/>
              </p:nvSpPr>
              <p:spPr>
                <a:xfrm rot="2700000">
                  <a:off x="4401664" y="484107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3877" name="Google Shape;3877;p60"/>
                <p:cNvSpPr/>
                <p:nvPr/>
              </p:nvSpPr>
              <p:spPr>
                <a:xfrm rot="5400000" flipH="1">
                  <a:off x="6545060" y="719051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3878" name="Google Shape;3878;p60"/>
                <p:cNvSpPr/>
                <p:nvPr/>
              </p:nvSpPr>
              <p:spPr>
                <a:xfrm rot="-900406" flipH="1">
                  <a:off x="4035285" y="5051202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3879" name="Google Shape;3879;p60"/>
                <p:cNvSpPr/>
                <p:nvPr/>
              </p:nvSpPr>
              <p:spPr>
                <a:xfrm rot="8100000" flipH="1">
                  <a:off x="3465869" y="488216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80" name="Google Shape;3880;p60"/>
                <p:cNvSpPr/>
                <p:nvPr/>
              </p:nvSpPr>
              <p:spPr>
                <a:xfrm>
                  <a:off x="4942764" y="5006775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881" name="Google Shape;3881;p60"/>
                <p:cNvSpPr/>
                <p:nvPr/>
              </p:nvSpPr>
              <p:spPr>
                <a:xfrm rot="8999773">
                  <a:off x="5188897" y="4740014"/>
                  <a:ext cx="111961" cy="3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3882" name="Google Shape;3882;p60"/>
                <p:cNvSpPr/>
                <p:nvPr/>
              </p:nvSpPr>
              <p:spPr>
                <a:xfrm>
                  <a:off x="5710514" y="491635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83" name="Google Shape;3883;p60"/>
                <p:cNvSpPr/>
                <p:nvPr/>
              </p:nvSpPr>
              <p:spPr>
                <a:xfrm rot="2700000">
                  <a:off x="7392164" y="4875454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3884" name="Google Shape;3884;p60"/>
                <p:cNvSpPr/>
                <p:nvPr/>
              </p:nvSpPr>
              <p:spPr>
                <a:xfrm rot="8999773">
                  <a:off x="7742272" y="4978839"/>
                  <a:ext cx="111961" cy="3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3885" name="Google Shape;3885;p60"/>
                <p:cNvSpPr/>
                <p:nvPr/>
              </p:nvSpPr>
              <p:spPr>
                <a:xfrm>
                  <a:off x="8420039" y="4888775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86" name="Google Shape;3886;p60"/>
                <p:cNvSpPr/>
                <p:nvPr/>
              </p:nvSpPr>
              <p:spPr>
                <a:xfrm rot="8100000" flipH="1">
                  <a:off x="8841094" y="496776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887" name="Google Shape;3887;p60"/>
                <p:cNvSpPr/>
                <p:nvPr/>
              </p:nvSpPr>
              <p:spPr>
                <a:xfrm rot="-900406" flipH="1">
                  <a:off x="8623960" y="4437227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3888" name="Google Shape;3888;p60"/>
                <p:cNvSpPr/>
                <p:nvPr/>
              </p:nvSpPr>
              <p:spPr>
                <a:xfrm rot="-5400000">
                  <a:off x="7044653" y="38809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89" name="Google Shape;3889;p60"/>
                <p:cNvSpPr/>
                <p:nvPr/>
              </p:nvSpPr>
              <p:spPr>
                <a:xfrm rot="6300406">
                  <a:off x="8934570" y="4008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  <p:grpSp>
            <p:nvGrpSpPr>
              <p:cNvPr id="3890" name="Google Shape;3890;p60"/>
              <p:cNvGrpSpPr/>
              <p:nvPr/>
            </p:nvGrpSpPr>
            <p:grpSpPr>
              <a:xfrm rot="10800000">
                <a:off x="828058" y="1376836"/>
                <a:ext cx="5385928" cy="2151381"/>
                <a:chOff x="-4783605" y="2608221"/>
                <a:chExt cx="5385928" cy="2151381"/>
              </a:xfrm>
            </p:grpSpPr>
            <p:sp>
              <p:nvSpPr>
                <p:cNvPr id="3891" name="Google Shape;3891;p60"/>
                <p:cNvSpPr/>
                <p:nvPr/>
              </p:nvSpPr>
              <p:spPr>
                <a:xfrm rot="2700000">
                  <a:off x="395991" y="2642016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892" name="Google Shape;3892;p60"/>
                <p:cNvSpPr/>
                <p:nvPr/>
              </p:nvSpPr>
              <p:spPr>
                <a:xfrm rot="8999773">
                  <a:off x="124684" y="3479839"/>
                  <a:ext cx="111961" cy="3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3893" name="Google Shape;3893;p60"/>
                <p:cNvSpPr/>
                <p:nvPr/>
              </p:nvSpPr>
              <p:spPr>
                <a:xfrm rot="2700000">
                  <a:off x="258666" y="4040091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3894" name="Google Shape;3894;p60"/>
                <p:cNvSpPr/>
                <p:nvPr/>
              </p:nvSpPr>
              <p:spPr>
                <a:xfrm rot="2700000">
                  <a:off x="133366" y="4542241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895" name="Google Shape;3895;p60"/>
                <p:cNvSpPr/>
                <p:nvPr/>
              </p:nvSpPr>
              <p:spPr>
                <a:xfrm rot="6300406">
                  <a:off x="512095" y="46786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3896" name="Google Shape;3896;p60"/>
                <p:cNvSpPr/>
                <p:nvPr/>
              </p:nvSpPr>
              <p:spPr>
                <a:xfrm rot="8999773">
                  <a:off x="-4781228" y="3607589"/>
                  <a:ext cx="111961" cy="3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</p:grpSp>
      </p:grpSp>
      <p:sp>
        <p:nvSpPr>
          <p:cNvPr id="3897" name="Google Shape;3897;p60"/>
          <p:cNvSpPr/>
          <p:nvPr/>
        </p:nvSpPr>
        <p:spPr>
          <a:xfrm>
            <a:off x="3663150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8" name="Google Shape;3898;p60"/>
          <p:cNvSpPr txBox="1">
            <a:spLocks noGrp="1"/>
          </p:cNvSpPr>
          <p:nvPr>
            <p:ph type="title"/>
          </p:nvPr>
        </p:nvSpPr>
        <p:spPr>
          <a:xfrm>
            <a:off x="3985050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8">
    <p:spTree>
      <p:nvGrpSpPr>
        <p:cNvPr id="1" name="Shape 3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0" name="Google Shape;3900;p61"/>
          <p:cNvGrpSpPr/>
          <p:nvPr/>
        </p:nvGrpSpPr>
        <p:grpSpPr>
          <a:xfrm rot="559992">
            <a:off x="103753" y="857953"/>
            <a:ext cx="952867" cy="934232"/>
            <a:chOff x="471614" y="518150"/>
            <a:chExt cx="1106961" cy="1085313"/>
          </a:xfrm>
        </p:grpSpPr>
        <p:grpSp>
          <p:nvGrpSpPr>
            <p:cNvPr id="3901" name="Google Shape;3901;p61"/>
            <p:cNvGrpSpPr/>
            <p:nvPr/>
          </p:nvGrpSpPr>
          <p:grpSpPr>
            <a:xfrm>
              <a:off x="471614" y="870443"/>
              <a:ext cx="1038872" cy="416520"/>
              <a:chOff x="1386725" y="2623225"/>
              <a:chExt cx="550775" cy="220825"/>
            </a:xfrm>
          </p:grpSpPr>
          <p:sp>
            <p:nvSpPr>
              <p:cNvPr id="3902" name="Google Shape;3902;p61"/>
              <p:cNvSpPr/>
              <p:nvPr/>
            </p:nvSpPr>
            <p:spPr>
              <a:xfrm>
                <a:off x="1585975" y="2746100"/>
                <a:ext cx="15605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3893" extrusionOk="0">
                    <a:moveTo>
                      <a:pt x="3100" y="0"/>
                    </a:moveTo>
                    <a:cubicBezTo>
                      <a:pt x="1" y="0"/>
                      <a:pt x="1" y="3892"/>
                      <a:pt x="1" y="3892"/>
                    </a:cubicBezTo>
                    <a:lnTo>
                      <a:pt x="1078" y="3892"/>
                    </a:lnTo>
                    <a:cubicBezTo>
                      <a:pt x="1078" y="3892"/>
                      <a:pt x="964" y="738"/>
                      <a:pt x="2940" y="738"/>
                    </a:cubicBezTo>
                    <a:cubicBezTo>
                      <a:pt x="3033" y="738"/>
                      <a:pt x="3131" y="745"/>
                      <a:pt x="3234" y="759"/>
                    </a:cubicBezTo>
                    <a:cubicBezTo>
                      <a:pt x="5514" y="1110"/>
                      <a:pt x="5038" y="3892"/>
                      <a:pt x="5038" y="3892"/>
                    </a:cubicBezTo>
                    <a:lnTo>
                      <a:pt x="6241" y="3892"/>
                    </a:lnTo>
                    <a:cubicBezTo>
                      <a:pt x="6241" y="3892"/>
                      <a:pt x="6141" y="158"/>
                      <a:pt x="3334" y="7"/>
                    </a:cubicBezTo>
                    <a:cubicBezTo>
                      <a:pt x="3254" y="3"/>
                      <a:pt x="3176" y="0"/>
                      <a:pt x="3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61"/>
              <p:cNvSpPr/>
              <p:nvPr/>
            </p:nvSpPr>
            <p:spPr>
              <a:xfrm>
                <a:off x="1535850" y="2711650"/>
                <a:ext cx="256300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5271" extrusionOk="0">
                    <a:moveTo>
                      <a:pt x="5198" y="0"/>
                    </a:moveTo>
                    <a:cubicBezTo>
                      <a:pt x="554" y="0"/>
                      <a:pt x="1" y="5270"/>
                      <a:pt x="1" y="5270"/>
                    </a:cubicBezTo>
                    <a:lnTo>
                      <a:pt x="1580" y="5270"/>
                    </a:lnTo>
                    <a:cubicBezTo>
                      <a:pt x="1580" y="5270"/>
                      <a:pt x="1532" y="924"/>
                      <a:pt x="5020" y="924"/>
                    </a:cubicBezTo>
                    <a:cubicBezTo>
                      <a:pt x="5115" y="924"/>
                      <a:pt x="5213" y="928"/>
                      <a:pt x="5314" y="934"/>
                    </a:cubicBezTo>
                    <a:cubicBezTo>
                      <a:pt x="9249" y="1185"/>
                      <a:pt x="8672" y="5270"/>
                      <a:pt x="8672" y="5270"/>
                    </a:cubicBezTo>
                    <a:lnTo>
                      <a:pt x="10251" y="5270"/>
                    </a:lnTo>
                    <a:cubicBezTo>
                      <a:pt x="10251" y="5270"/>
                      <a:pt x="10201" y="232"/>
                      <a:pt x="5489" y="7"/>
                    </a:cubicBezTo>
                    <a:cubicBezTo>
                      <a:pt x="5390" y="2"/>
                      <a:pt x="5293" y="0"/>
                      <a:pt x="5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61"/>
              <p:cNvSpPr/>
              <p:nvPr/>
            </p:nvSpPr>
            <p:spPr>
              <a:xfrm>
                <a:off x="1470075" y="2670850"/>
                <a:ext cx="385350" cy="173200"/>
              </a:xfrm>
              <a:custGeom>
                <a:avLst/>
                <a:gdLst/>
                <a:ahLst/>
                <a:cxnLst/>
                <a:rect l="l" t="t" r="r" b="b"/>
                <a:pathLst>
                  <a:path w="15414" h="6928" extrusionOk="0">
                    <a:moveTo>
                      <a:pt x="7832" y="1"/>
                    </a:moveTo>
                    <a:cubicBezTo>
                      <a:pt x="1708" y="1"/>
                      <a:pt x="0" y="6927"/>
                      <a:pt x="0" y="6927"/>
                    </a:cubicBezTo>
                    <a:lnTo>
                      <a:pt x="2055" y="6927"/>
                    </a:lnTo>
                    <a:cubicBezTo>
                      <a:pt x="2055" y="6927"/>
                      <a:pt x="3006" y="1200"/>
                      <a:pt x="7637" y="1200"/>
                    </a:cubicBezTo>
                    <a:cubicBezTo>
                      <a:pt x="7762" y="1200"/>
                      <a:pt x="7890" y="1204"/>
                      <a:pt x="8020" y="1213"/>
                    </a:cubicBezTo>
                    <a:cubicBezTo>
                      <a:pt x="13158" y="1564"/>
                      <a:pt x="13358" y="6927"/>
                      <a:pt x="13358" y="6927"/>
                    </a:cubicBezTo>
                    <a:lnTo>
                      <a:pt x="15414" y="6927"/>
                    </a:lnTo>
                    <a:cubicBezTo>
                      <a:pt x="15414" y="6927"/>
                      <a:pt x="14411" y="311"/>
                      <a:pt x="8221" y="10"/>
                    </a:cubicBezTo>
                    <a:cubicBezTo>
                      <a:pt x="8089" y="4"/>
                      <a:pt x="7960" y="1"/>
                      <a:pt x="7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61"/>
              <p:cNvSpPr/>
              <p:nvPr/>
            </p:nvSpPr>
            <p:spPr>
              <a:xfrm>
                <a:off x="1386725" y="2623225"/>
                <a:ext cx="55077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22031" h="8808" extrusionOk="0">
                    <a:moveTo>
                      <a:pt x="10981" y="0"/>
                    </a:moveTo>
                    <a:cubicBezTo>
                      <a:pt x="2438" y="0"/>
                      <a:pt x="1" y="8807"/>
                      <a:pt x="1" y="8807"/>
                    </a:cubicBezTo>
                    <a:lnTo>
                      <a:pt x="2933" y="8807"/>
                    </a:lnTo>
                    <a:cubicBezTo>
                      <a:pt x="2933" y="8807"/>
                      <a:pt x="4309" y="1436"/>
                      <a:pt x="11196" y="1436"/>
                    </a:cubicBezTo>
                    <a:cubicBezTo>
                      <a:pt x="11265" y="1436"/>
                      <a:pt x="11334" y="1437"/>
                      <a:pt x="11404" y="1439"/>
                    </a:cubicBezTo>
                    <a:cubicBezTo>
                      <a:pt x="18748" y="1589"/>
                      <a:pt x="19099" y="8807"/>
                      <a:pt x="19099" y="8807"/>
                    </a:cubicBezTo>
                    <a:lnTo>
                      <a:pt x="22031" y="8807"/>
                    </a:lnTo>
                    <a:cubicBezTo>
                      <a:pt x="22031" y="8807"/>
                      <a:pt x="20076" y="336"/>
                      <a:pt x="11479" y="10"/>
                    </a:cubicBezTo>
                    <a:cubicBezTo>
                      <a:pt x="11311" y="3"/>
                      <a:pt x="11145" y="0"/>
                      <a:pt x="10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6" name="Google Shape;3906;p61"/>
            <p:cNvSpPr/>
            <p:nvPr/>
          </p:nvSpPr>
          <p:spPr>
            <a:xfrm>
              <a:off x="1141775" y="141956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61"/>
            <p:cNvSpPr/>
            <p:nvPr/>
          </p:nvSpPr>
          <p:spPr>
            <a:xfrm>
              <a:off x="1385075" y="7763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61"/>
            <p:cNvSpPr/>
            <p:nvPr/>
          </p:nvSpPr>
          <p:spPr>
            <a:xfrm>
              <a:off x="928350" y="5181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9" name="Google Shape;3909;p61"/>
          <p:cNvSpPr/>
          <p:nvPr/>
        </p:nvSpPr>
        <p:spPr>
          <a:xfrm flipH="1">
            <a:off x="8136324" y="29941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61"/>
          <p:cNvSpPr/>
          <p:nvPr/>
        </p:nvSpPr>
        <p:spPr>
          <a:xfrm>
            <a:off x="8606025" y="12331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61"/>
          <p:cNvSpPr/>
          <p:nvPr/>
        </p:nvSpPr>
        <p:spPr>
          <a:xfrm>
            <a:off x="1412000" y="166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2" name="Google Shape;3912;p61"/>
          <p:cNvSpPr txBox="1">
            <a:spLocks noGrp="1"/>
          </p:cNvSpPr>
          <p:nvPr>
            <p:ph type="title"/>
          </p:nvPr>
        </p:nvSpPr>
        <p:spPr>
          <a:xfrm>
            <a:off x="714275" y="540000"/>
            <a:ext cx="7709700" cy="100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6" name="Google Shape;3986;p63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3987" name="Google Shape;3987;p63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3988" name="Google Shape;3988;p63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3989" name="Google Shape;3989;p63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3990" name="Google Shape;3990;p63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3991" name="Google Shape;3991;p63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3992" name="Google Shape;3992;p63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3993" name="Google Shape;3993;p63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3994" name="Google Shape;3994;p63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3995" name="Google Shape;3995;p63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3996" name="Google Shape;3996;p63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3997" name="Google Shape;3997;p63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3998" name="Google Shape;3998;p63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3999" name="Google Shape;3999;p63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0" name="Google Shape;4000;p63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1" name="Google Shape;4001;p63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2" name="Google Shape;4002;p63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3" name="Google Shape;4003;p63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4" name="Google Shape;4004;p63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5" name="Google Shape;4005;p63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6" name="Google Shape;4006;p63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7" name="Google Shape;4007;p63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8" name="Google Shape;4008;p63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09" name="Google Shape;4009;p63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0" name="Google Shape;4010;p63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1" name="Google Shape;4011;p63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2" name="Google Shape;4012;p63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3" name="Google Shape;4013;p63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4" name="Google Shape;4014;p63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5" name="Google Shape;4015;p63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6" name="Google Shape;4016;p63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7" name="Google Shape;4017;p63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8" name="Google Shape;4018;p63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19" name="Google Shape;4019;p63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0" name="Google Shape;4020;p63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1" name="Google Shape;4021;p63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2" name="Google Shape;4022;p63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3" name="Google Shape;4023;p63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4" name="Google Shape;4024;p63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5" name="Google Shape;4025;p63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6" name="Google Shape;4026;p63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7" name="Google Shape;4027;p63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8" name="Google Shape;4028;p63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29" name="Google Shape;4029;p63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30" name="Google Shape;4030;p63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31" name="Google Shape;4031;p63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4032" name="Google Shape;4032;p63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4033" name="Google Shape;4033;p63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4034" name="Google Shape;4034;p63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4035" name="Google Shape;4035;p63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036" name="Google Shape;4036;p63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037" name="Google Shape;4037;p63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4038" name="Google Shape;4038;p63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039" name="Google Shape;4039;p63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4040" name="Google Shape;4040;p63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041" name="Google Shape;4041;p63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4042" name="Google Shape;4042;p63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43" name="Google Shape;4043;p63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4" name="Google Shape;4044;p63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5" name="Google Shape;4045;p63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4046" name="Google Shape;4046;p63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63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63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63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63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63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63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63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63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63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63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63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63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63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63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63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63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63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63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63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63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63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63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63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63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63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63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63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63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63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3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3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3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3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3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1" name="Google Shape;4081;p63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4082" name="Google Shape;4082;p63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4083" name="Google Shape;4083;p63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63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63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63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7" name="Google Shape;4087;p63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4088" name="Google Shape;4088;p63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9" name="Google Shape;4089;p63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0" name="Google Shape;4090;p63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63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2" name="Google Shape;4092;p63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4093" name="Google Shape;4093;p63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63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63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63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7" name="Google Shape;4097;p63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4098" name="Google Shape;4098;p63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3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3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1" name="Google Shape;4101;p63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63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4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4" name="Google Shape;4104;p64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4105" name="Google Shape;4105;p64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06" name="Google Shape;4106;p6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07" name="Google Shape;4107;p6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08" name="Google Shape;4108;p6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09" name="Google Shape;4109;p6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10" name="Google Shape;4110;p64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11" name="Google Shape;4111;p64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13" name="Google Shape;4113;p6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14" name="Google Shape;4114;p64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15" name="Google Shape;4115;p64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64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17" name="Google Shape;4117;p6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18" name="Google Shape;4118;p64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19" name="Google Shape;4119;p64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20" name="Google Shape;4120;p64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21" name="Google Shape;4121;p64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22" name="Google Shape;4122;p64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23" name="Google Shape;4123;p64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24" name="Google Shape;4124;p6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25" name="Google Shape;4125;p64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26" name="Google Shape;4126;p64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27" name="Google Shape;4127;p64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28" name="Google Shape;4128;p64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29" name="Google Shape;4129;p64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0" name="Google Shape;4130;p64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31" name="Google Shape;4131;p64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32" name="Google Shape;4132;p64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3" name="Google Shape;4133;p6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34" name="Google Shape;4134;p6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35" name="Google Shape;4135;p64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6" name="Google Shape;4136;p64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37" name="Google Shape;4137;p64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38" name="Google Shape;4138;p64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39" name="Google Shape;4139;p64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40" name="Google Shape;4140;p64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41" name="Google Shape;4141;p64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42" name="Google Shape;4142;p6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43" name="Google Shape;4143;p6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44" name="Google Shape;4144;p6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45" name="Google Shape;4145;p6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46" name="Google Shape;4146;p6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47" name="Google Shape;4147;p64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48" name="Google Shape;4148;p64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49" name="Google Shape;4149;p64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50" name="Google Shape;4150;p64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51" name="Google Shape;4151;p64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52" name="Google Shape;4152;p64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53" name="Google Shape;4153;p64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4154" name="Google Shape;4154;p64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5" name="Google Shape;4155;p64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6" name="Google Shape;4156;p64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4157" name="Google Shape;4157;p64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64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64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64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1" name="Google Shape;4161;p64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2" name="Google Shape;4162;p64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3" name="Google Shape;4163;p64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4" name="Google Shape;4164;p64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5" name="Google Shape;4165;p64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6" name="Google Shape;4166;p64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7" name="Google Shape;4167;p64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9" name="Google Shape;4169;p65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4170" name="Google Shape;4170;p65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71" name="Google Shape;4171;p6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72" name="Google Shape;4172;p6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73" name="Google Shape;4173;p6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74" name="Google Shape;4174;p6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75" name="Google Shape;4175;p6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76" name="Google Shape;4176;p65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6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78" name="Google Shape;4178;p6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79" name="Google Shape;4179;p65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0" name="Google Shape;4180;p65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6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2" name="Google Shape;4182;p6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83" name="Google Shape;4183;p65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84" name="Google Shape;4184;p65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85" name="Google Shape;4185;p6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6" name="Google Shape;4186;p65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87" name="Google Shape;4187;p65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88" name="Google Shape;4188;p65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89" name="Google Shape;4189;p6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0" name="Google Shape;4190;p6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91" name="Google Shape;4191;p65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192" name="Google Shape;4192;p6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93" name="Google Shape;4193;p65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4" name="Google Shape;4194;p65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5" name="Google Shape;4195;p65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96" name="Google Shape;4196;p6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197" name="Google Shape;4197;p65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198" name="Google Shape;4198;p6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199" name="Google Shape;4199;p6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00" name="Google Shape;4200;p65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01" name="Google Shape;4201;p65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202" name="Google Shape;4202;p65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203" name="Google Shape;4203;p65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04" name="Google Shape;4204;p65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05" name="Google Shape;4205;p6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06" name="Google Shape;4206;p6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07" name="Google Shape;4207;p6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08" name="Google Shape;4208;p6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09" name="Google Shape;4209;p6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210" name="Google Shape;4210;p6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11" name="Google Shape;4211;p6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12" name="Google Shape;4212;p65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13" name="Google Shape;4213;p65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214" name="Google Shape;4214;p65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215" name="Google Shape;4215;p65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216" name="Google Shape;4216;p65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217" name="Google Shape;4217;p65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18" name="Google Shape;4218;p65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4219" name="Google Shape;4219;p65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20" name="Google Shape;4220;p65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4221" name="Google Shape;4221;p65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5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65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65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65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65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7" name="Google Shape;4227;p65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4228" name="Google Shape;4228;p65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5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5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5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5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5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5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5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5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5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5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5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5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5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5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5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5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5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5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5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5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5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5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5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5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5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5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5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5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5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5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5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5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5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65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65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65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65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6" name="Google Shape;4266;p65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7" name="Google Shape;4267;p65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8" name="Google Shape;4268;p65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4269" name="Google Shape;4269;p65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70" name="Google Shape;4270;p65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4271" name="Google Shape;4271;p65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65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65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65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75" name="Google Shape;4275;p65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="" xmlns:a16="http://schemas.microsoft.com/office/drawing/2014/main" id="{7D6A06CD-1BE5-4B44-9096-BB70FC5A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34ED1291-334C-4448-BD60-FB5F3DC79AA7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12/05/2024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3" name="4 Marcador de pie de página">
            <a:extLst>
              <a:ext uri="{FF2B5EF4-FFF2-40B4-BE49-F238E27FC236}">
                <a16:creationId xmlns="" xmlns:a16="http://schemas.microsoft.com/office/drawing/2014/main" id="{ADAC9D2D-8524-4AA6-AA93-EF340E5B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="" xmlns:a16="http://schemas.microsoft.com/office/drawing/2014/main" id="{C01967C8-3441-4E5C-973C-2E62E9BBF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5B81EB84-CBCD-47FE-943E-72DE7B9A2C8D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88817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="" xmlns:a16="http://schemas.microsoft.com/office/drawing/2014/main" id="{4388459A-5AF2-4059-B6F3-BBC3DDFA7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E6880322-0ADC-4983-A5BD-94A68DD01457}" type="datetimeFigureOut">
              <a:rPr lang="es-ES" kern="1200" smtClean="0">
                <a:ea typeface="+mn-ea"/>
                <a:cs typeface="+mn-cs"/>
              </a:rPr>
              <a:pPr defTabSz="685800">
                <a:buClrTx/>
                <a:defRPr/>
              </a:pPr>
              <a:t>12/05/2024</a:t>
            </a:fld>
            <a:endParaRPr lang="es-ES" kern="1200">
              <a:ea typeface="+mn-ea"/>
              <a:cs typeface="+mn-cs"/>
            </a:endParaRPr>
          </a:p>
        </p:txBody>
      </p:sp>
      <p:sp>
        <p:nvSpPr>
          <p:cNvPr id="3" name="4 Marcador de pie de página">
            <a:extLst>
              <a:ext uri="{FF2B5EF4-FFF2-40B4-BE49-F238E27FC236}">
                <a16:creationId xmlns="" xmlns:a16="http://schemas.microsoft.com/office/drawing/2014/main" id="{1F00D655-BEEA-4759-A85E-AF9D92EE6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ea typeface="+mn-ea"/>
              <a:cs typeface="+mn-cs"/>
            </a:endParaRP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="" xmlns:a16="http://schemas.microsoft.com/office/drawing/2014/main" id="{45BCCC0B-E3A2-4FA8-9BF7-50EC901B9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4E99A35E-AEE4-440F-BDEC-F811E262A026}" type="slidenum">
              <a:rPr lang="es-ES" altLang="en-US" kern="1200" smtClean="0">
                <a:latin typeface="Calibri" panose="020F050202020403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s-ES" altLang="en-US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21578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9"/>
          <p:cNvGrpSpPr/>
          <p:nvPr/>
        </p:nvGrpSpPr>
        <p:grpSpPr>
          <a:xfrm rot="10800000"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688" name="Google Shape;688;p9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689" name="Google Shape;689;p9"/>
              <p:cNvGrpSpPr/>
              <p:nvPr/>
            </p:nvGrpSpPr>
            <p:grpSpPr>
              <a:xfrm rot="10800000">
                <a:off x="7894792" y="398400"/>
                <a:ext cx="888013" cy="1790004"/>
                <a:chOff x="8067142" y="2833934"/>
                <a:chExt cx="888013" cy="1790004"/>
              </a:xfrm>
            </p:grpSpPr>
            <p:sp>
              <p:nvSpPr>
                <p:cNvPr id="690" name="Google Shape;690;p9"/>
                <p:cNvSpPr/>
                <p:nvPr/>
              </p:nvSpPr>
              <p:spPr>
                <a:xfrm rot="2700000">
                  <a:off x="80647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691" name="Google Shape;691;p9"/>
                <p:cNvSpPr/>
                <p:nvPr/>
              </p:nvSpPr>
              <p:spPr>
                <a:xfrm rot="-5400000">
                  <a:off x="8878228" y="45470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  <p:grpSp>
            <p:nvGrpSpPr>
              <p:cNvPr id="692" name="Google Shape;692;p9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693" name="Google Shape;693;p9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694" name="Google Shape;694;p9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695" name="Google Shape;695;p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696" name="Google Shape;696;p9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7" name="Google Shape;697;p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8" name="Google Shape;698;p9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699" name="Google Shape;699;p9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0" name="Google Shape;700;p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1" name="Google Shape;701;p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2" name="Google Shape;702;p9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3" name="Google Shape;703;p9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4" name="Google Shape;704;p9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5" name="Google Shape;705;p9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6" name="Google Shape;706;p9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7" name="Google Shape;707;p9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8" name="Google Shape;708;p9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9" name="Google Shape;709;p9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0" name="Google Shape;710;p9"/>
                  <p:cNvSpPr/>
                  <p:nvPr/>
                </p:nvSpPr>
                <p:spPr>
                  <a:xfrm rot="-5400000">
                    <a:off x="21010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1" name="Google Shape;711;p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2" name="Google Shape;712;p9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3" name="Google Shape;713;p9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4" name="Google Shape;714;p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5" name="Google Shape;715;p9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6" name="Google Shape;716;p9"/>
                  <p:cNvSpPr/>
                  <p:nvPr/>
                </p:nvSpPr>
                <p:spPr>
                  <a:xfrm rot="8100000" flipH="1">
                    <a:off x="86083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7" name="Google Shape;717;p9"/>
                  <p:cNvSpPr/>
                  <p:nvPr/>
                </p:nvSpPr>
                <p:spPr>
                  <a:xfrm rot="-10594826" flipH="1">
                    <a:off x="89022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8" name="Google Shape;718;p9"/>
                  <p:cNvSpPr/>
                  <p:nvPr/>
                </p:nvSpPr>
                <p:spPr>
                  <a:xfrm>
                    <a:off x="8631314" y="9723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9" name="Google Shape;719;p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0" name="Google Shape;720;p9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1" name="Google Shape;721;p9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22" name="Google Shape;722;p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3" name="Google Shape;723;p9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4" name="Google Shape;724;p9"/>
                  <p:cNvSpPr/>
                  <p:nvPr/>
                </p:nvSpPr>
                <p:spPr>
                  <a:xfrm rot="-2700000">
                    <a:off x="14224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5" name="Google Shape;725;p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6" name="Google Shape;726;p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7" name="Google Shape;727;p9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8" name="Google Shape;728;p9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29" name="Google Shape;729;p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0" name="Google Shape;730;p9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1" name="Google Shape;731;p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2" name="Google Shape;732;p9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3" name="Google Shape;733;p9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34" name="Google Shape;734;p9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5" name="Google Shape;735;p9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6" name="Google Shape;736;p9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7" name="Google Shape;737;p9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8" name="Google Shape;738;p9"/>
                  <p:cNvSpPr/>
                  <p:nvPr/>
                </p:nvSpPr>
                <p:spPr>
                  <a:xfrm rot="2700000">
                    <a:off x="73921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9" name="Google Shape;739;p9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40" name="Google Shape;740;p9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1" name="Google Shape;741;p9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2" name="Google Shape;742;p9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3" name="Google Shape;743;p9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4" name="Google Shape;744;p9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745" name="Google Shape;745;p9"/>
                <p:cNvGrpSpPr/>
                <p:nvPr/>
              </p:nvGrpSpPr>
              <p:grpSpPr>
                <a:xfrm rot="10800000">
                  <a:off x="584873" y="1376836"/>
                  <a:ext cx="6376847" cy="3550539"/>
                  <a:chOff x="-5531338" y="1209062"/>
                  <a:chExt cx="6376847" cy="3550539"/>
                </a:xfrm>
              </p:grpSpPr>
              <p:sp>
                <p:nvSpPr>
                  <p:cNvPr id="746" name="Google Shape;746;p9"/>
                  <p:cNvSpPr/>
                  <p:nvPr/>
                </p:nvSpPr>
                <p:spPr>
                  <a:xfrm rot="2700000">
                    <a:off x="-442209" y="1422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7" name="Google Shape;747;p9"/>
                  <p:cNvSpPr/>
                  <p:nvPr/>
                </p:nvSpPr>
                <p:spPr>
                  <a:xfrm rot="-7200227">
                    <a:off x="253029" y="138657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8" name="Google Shape;748;p9"/>
                  <p:cNvSpPr/>
                  <p:nvPr/>
                </p:nvSpPr>
                <p:spPr>
                  <a:xfrm rot="8100000">
                    <a:off x="-4955417" y="129195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9" name="Google Shape;749;p9"/>
                  <p:cNvSpPr/>
                  <p:nvPr/>
                </p:nvSpPr>
                <p:spPr>
                  <a:xfrm rot="8100000">
                    <a:off x="-5533766" y="124285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50" name="Google Shape;750;p9"/>
                  <p:cNvSpPr/>
                  <p:nvPr/>
                </p:nvSpPr>
                <p:spPr>
                  <a:xfrm rot="6300406">
                    <a:off x="6644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51" name="Google Shape;751;p9"/>
                  <p:cNvSpPr/>
                  <p:nvPr/>
                </p:nvSpPr>
                <p:spPr>
                  <a:xfrm rot="8999773">
                    <a:off x="7311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752" name="Google Shape;752;p9"/>
            <p:cNvSpPr/>
            <p:nvPr/>
          </p:nvSpPr>
          <p:spPr>
            <a:xfrm rot="-2059813">
              <a:off x="385089" y="4201469"/>
              <a:ext cx="193630" cy="18389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 rot="1827662">
              <a:off x="8404975" y="337459"/>
              <a:ext cx="193509" cy="1838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" name="Google Shape;754;p9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9"/>
          <p:cNvSpPr txBox="1">
            <a:spLocks noGrp="1"/>
          </p:cNvSpPr>
          <p:nvPr>
            <p:ph type="title"/>
          </p:nvPr>
        </p:nvSpPr>
        <p:spPr>
          <a:xfrm>
            <a:off x="2391900" y="1350250"/>
            <a:ext cx="4360200" cy="11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6" name="Google Shape;756;p9"/>
          <p:cNvSpPr txBox="1">
            <a:spLocks noGrp="1"/>
          </p:cNvSpPr>
          <p:nvPr>
            <p:ph type="subTitle" idx="1"/>
          </p:nvPr>
        </p:nvSpPr>
        <p:spPr>
          <a:xfrm>
            <a:off x="2391925" y="2577050"/>
            <a:ext cx="43602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1" name="Google Shape;1261;p18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262" name="Google Shape;1262;p18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63" name="Google Shape;1263;p18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64" name="Google Shape;1264;p18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65" name="Google Shape;1265;p18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66" name="Google Shape;1266;p18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67" name="Google Shape;1267;p18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68" name="Google Shape;1268;p18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8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70" name="Google Shape;1270;p18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71" name="Google Shape;1271;p18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72" name="Google Shape;1272;p18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73" name="Google Shape;1273;p18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74" name="Google Shape;1274;p18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8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76" name="Google Shape;1276;p18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77" name="Google Shape;1277;p18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78" name="Google Shape;1278;p18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79" name="Google Shape;1279;p18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80" name="Google Shape;1280;p18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1" name="Google Shape;1281;p18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2" name="Google Shape;1282;p18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83" name="Google Shape;1283;p18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84" name="Google Shape;1284;p18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85" name="Google Shape;1285;p18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6" name="Google Shape;1286;p18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87" name="Google Shape;1287;p18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88" name="Google Shape;1288;p18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89" name="Google Shape;1289;p18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90" name="Google Shape;1290;p18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91" name="Google Shape;1291;p18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92" name="Google Shape;1292;p18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93" name="Google Shape;1293;p18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94" name="Google Shape;1294;p18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95" name="Google Shape;1295;p18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96" name="Google Shape;1296;p18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297" name="Google Shape;1297;p18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98" name="Google Shape;1298;p18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99" name="Google Shape;1299;p18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00" name="Google Shape;1300;p18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01" name="Google Shape;1301;p18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302" name="Google Shape;1302;p18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303" name="Google Shape;1303;p18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304" name="Google Shape;1304;p18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05" name="Google Shape;1305;p18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06" name="Google Shape;1306;p18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07" name="Google Shape;1307;p18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08" name="Google Shape;1308;p18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309" name="Google Shape;1309;p18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10" name="Google Shape;1310;p18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11" name="Google Shape;1311;p18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12" name="Google Shape;1312;p18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313" name="Google Shape;1313;p18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14" name="Google Shape;1314;p18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315" name="Google Shape;1315;p18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8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8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8" name="Google Shape;1318;p18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9" name="Google Shape;1319;p18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8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2_1_1_1_1_1">
    <p:bg>
      <p:bgPr>
        <a:solidFill>
          <a:schemeClr val="lt1"/>
        </a:solidFill>
        <a:effectLst/>
      </p:bgPr>
    </p:bg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6" name="Google Shape;1596;p23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597" name="Google Shape;1597;p23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598" name="Google Shape;1598;p23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599" name="Google Shape;1599;p23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600" name="Google Shape;1600;p23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601" name="Google Shape;1601;p23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602" name="Google Shape;1602;p23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603" name="Google Shape;1603;p23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604" name="Google Shape;1604;p23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605" name="Google Shape;1605;p23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606" name="Google Shape;1606;p23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607" name="Google Shape;1607;p23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08" name="Google Shape;1608;p23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09" name="Google Shape;1609;p23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10" name="Google Shape;1610;p23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11" name="Google Shape;1611;p23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12" name="Google Shape;1612;p23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13" name="Google Shape;1613;p23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14" name="Google Shape;1614;p23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15" name="Google Shape;1615;p23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16" name="Google Shape;1616;p23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17" name="Google Shape;1617;p23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18" name="Google Shape;1618;p23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19" name="Google Shape;1619;p23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20" name="Google Shape;1620;p23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21" name="Google Shape;1621;p23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22" name="Google Shape;1622;p23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23" name="Google Shape;1623;p23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24" name="Google Shape;1624;p23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25" name="Google Shape;1625;p23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26" name="Google Shape;1626;p23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27" name="Google Shape;1627;p23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28" name="Google Shape;1628;p23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29" name="Google Shape;1629;p23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30" name="Google Shape;1630;p23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31" name="Google Shape;1631;p23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32" name="Google Shape;1632;p23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33" name="Google Shape;1633;p23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34" name="Google Shape;1634;p23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35" name="Google Shape;1635;p23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36" name="Google Shape;1636;p23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37" name="Google Shape;1637;p23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38" name="Google Shape;1638;p23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39" name="Google Shape;1639;p23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40" name="Google Shape;1640;p23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41" name="Google Shape;1641;p23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42" name="Google Shape;1642;p23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43" name="Google Shape;1643;p23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44" name="Google Shape;1644;p23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45" name="Google Shape;1645;p23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646" name="Google Shape;1646;p23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647" name="Google Shape;1647;p23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648" name="Google Shape;1648;p23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49" name="Google Shape;1649;p23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650" name="Google Shape;1650;p23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651" name="Google Shape;1651;p23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652" name="Google Shape;1652;p23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653" name="Google Shape;1653;p23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654" name="Google Shape;1654;p23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655" name="Google Shape;1655;p23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656" name="Google Shape;1656;p23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657" name="Google Shape;1657;p23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8" name="Google Shape;1658;p23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23"/>
          <p:cNvSpPr txBox="1">
            <a:spLocks noGrp="1"/>
          </p:cNvSpPr>
          <p:nvPr>
            <p:ph type="subTitle" idx="1"/>
          </p:nvPr>
        </p:nvSpPr>
        <p:spPr>
          <a:xfrm>
            <a:off x="2953375" y="2617500"/>
            <a:ext cx="32373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0" name="Google Shape;1660;p23"/>
          <p:cNvSpPr txBox="1">
            <a:spLocks noGrp="1"/>
          </p:cNvSpPr>
          <p:nvPr>
            <p:ph type="title"/>
          </p:nvPr>
        </p:nvSpPr>
        <p:spPr>
          <a:xfrm>
            <a:off x="2953625" y="1729800"/>
            <a:ext cx="3237000" cy="8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CUSTOM_19"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9" name="Google Shape;1999;p28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000" name="Google Shape;2000;p28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01" name="Google Shape;2001;p28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02" name="Google Shape;2002;p28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03" name="Google Shape;2003;p28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04" name="Google Shape;2004;p28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05" name="Google Shape;2005;p28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06" name="Google Shape;2006;p28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8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08" name="Google Shape;2008;p28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09" name="Google Shape;2009;p28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10" name="Google Shape;2010;p28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11" name="Google Shape;2011;p28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12" name="Google Shape;2012;p28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8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14" name="Google Shape;2014;p28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15" name="Google Shape;2015;p28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16" name="Google Shape;2016;p28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17" name="Google Shape;2017;p28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18" name="Google Shape;2018;p28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19" name="Google Shape;2019;p28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20" name="Google Shape;2020;p28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21" name="Google Shape;2021;p28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22" name="Google Shape;2022;p28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23" name="Google Shape;2023;p28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24" name="Google Shape;2024;p28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25" name="Google Shape;2025;p28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26" name="Google Shape;2026;p28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27" name="Google Shape;2027;p28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28" name="Google Shape;2028;p28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29" name="Google Shape;2029;p28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0" name="Google Shape;2030;p28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1" name="Google Shape;2031;p28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32" name="Google Shape;2032;p28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28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4" name="Google Shape;2034;p28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28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6" name="Google Shape;2036;p28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7" name="Google Shape;2037;p28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38" name="Google Shape;2038;p28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28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28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28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28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28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4" name="Google Shape;2044;p28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45" name="Google Shape;2045;p28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6" name="Google Shape;2046;p28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7" name="Google Shape;2047;p28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48" name="Google Shape;2048;p28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9" name="Google Shape;2049;p28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0" name="Google Shape;2050;p28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1" name="Google Shape;2051;p28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2" name="Google Shape;2052;p28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53" name="Google Shape;2053;p28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4" name="Google Shape;2054;p28"/>
          <p:cNvSpPr txBox="1">
            <a:spLocks noGrp="1"/>
          </p:cNvSpPr>
          <p:nvPr>
            <p:ph type="subTitle" idx="1"/>
          </p:nvPr>
        </p:nvSpPr>
        <p:spPr>
          <a:xfrm>
            <a:off x="4221000" y="2809650"/>
            <a:ext cx="36465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5" name="Google Shape;2055;p28"/>
          <p:cNvSpPr txBox="1">
            <a:spLocks noGrp="1"/>
          </p:cNvSpPr>
          <p:nvPr>
            <p:ph type="title"/>
          </p:nvPr>
        </p:nvSpPr>
        <p:spPr>
          <a:xfrm>
            <a:off x="4221000" y="1184250"/>
            <a:ext cx="36465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4_1_1">
    <p:spTree>
      <p:nvGrpSpPr>
        <p:cNvPr id="1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0" name="Google Shape;3710;p58"/>
          <p:cNvGrpSpPr/>
          <p:nvPr/>
        </p:nvGrpSpPr>
        <p:grpSpPr>
          <a:xfrm flipH="1">
            <a:off x="122308" y="68542"/>
            <a:ext cx="8966083" cy="5004412"/>
            <a:chOff x="122308" y="68542"/>
            <a:chExt cx="8966083" cy="5004412"/>
          </a:xfrm>
        </p:grpSpPr>
        <p:sp>
          <p:nvSpPr>
            <p:cNvPr id="3711" name="Google Shape;3711;p58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12" name="Google Shape;3712;p58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13" name="Google Shape;3713;p58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4" name="Google Shape;3714;p58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5" name="Google Shape;3715;p58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16" name="Google Shape;3716;p58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17" name="Google Shape;3717;p58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8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19" name="Google Shape;3719;p58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20" name="Google Shape;3720;p58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21" name="Google Shape;3721;p58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22" name="Google Shape;3722;p58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23" name="Google Shape;3723;p58"/>
            <p:cNvSpPr/>
            <p:nvPr/>
          </p:nvSpPr>
          <p:spPr>
            <a:xfrm>
              <a:off x="8745575" y="16693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8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25" name="Google Shape;3725;p58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26" name="Google Shape;3726;p58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7" name="Google Shape;3727;p58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28" name="Google Shape;3728;p58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29" name="Google Shape;3729;p58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0" name="Google Shape;3730;p58"/>
            <p:cNvSpPr/>
            <p:nvPr/>
          </p:nvSpPr>
          <p:spPr>
            <a:xfrm rot="-5400000">
              <a:off x="1958004" y="48102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31" name="Google Shape;3731;p58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32" name="Google Shape;3732;p58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33" name="Google Shape;3733;p58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34" name="Google Shape;3734;p58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35" name="Google Shape;3735;p58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36" name="Google Shape;3736;p58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37" name="Google Shape;3737;p58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8" name="Google Shape;3738;p58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39" name="Google Shape;3739;p58"/>
            <p:cNvSpPr/>
            <p:nvPr/>
          </p:nvSpPr>
          <p:spPr>
            <a:xfrm>
              <a:off x="8826439" y="12317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40" name="Google Shape;3740;p58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41" name="Google Shape;3741;p58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42" name="Google Shape;3742;p58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43" name="Google Shape;3743;p58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44" name="Google Shape;3744;p58"/>
            <p:cNvSpPr/>
            <p:nvPr/>
          </p:nvSpPr>
          <p:spPr>
            <a:xfrm rot="-2700000">
              <a:off x="1136415" y="485027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45" name="Google Shape;3745;p58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46" name="Google Shape;3746;p58"/>
            <p:cNvSpPr/>
            <p:nvPr/>
          </p:nvSpPr>
          <p:spPr>
            <a:xfrm>
              <a:off x="8786727" y="2313837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47" name="Google Shape;3747;p58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48" name="Google Shape;3748;p58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9" name="Google Shape;3749;p58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50" name="Google Shape;3750;p58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51" name="Google Shape;3751;p58"/>
            <p:cNvSpPr/>
            <p:nvPr/>
          </p:nvSpPr>
          <p:spPr>
            <a:xfrm rot="2700000">
              <a:off x="5251239" y="49225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52" name="Google Shape;3752;p58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53" name="Google Shape;3753;p58"/>
            <p:cNvSpPr/>
            <p:nvPr/>
          </p:nvSpPr>
          <p:spPr>
            <a:xfrm rot="-900406" flipH="1">
              <a:off x="4506035" y="484745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4" name="Google Shape;3754;p58"/>
            <p:cNvSpPr/>
            <p:nvPr/>
          </p:nvSpPr>
          <p:spPr>
            <a:xfrm rot="8100000" flipH="1">
              <a:off x="3923331" y="4888307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55" name="Google Shape;3755;p58"/>
            <p:cNvSpPr/>
            <p:nvPr/>
          </p:nvSpPr>
          <p:spPr>
            <a:xfrm>
              <a:off x="5554514" y="4723512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56" name="Google Shape;3756;p58"/>
            <p:cNvSpPr/>
            <p:nvPr/>
          </p:nvSpPr>
          <p:spPr>
            <a:xfrm rot="8999773">
              <a:off x="6729972" y="4778001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57" name="Google Shape;3757;p58"/>
            <p:cNvSpPr/>
            <p:nvPr/>
          </p:nvSpPr>
          <p:spPr>
            <a:xfrm>
              <a:off x="6184714" y="49847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58" name="Google Shape;3758;p58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59" name="Google Shape;3759;p58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60" name="Google Shape;3760;p58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1" name="Google Shape;3761;p58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62" name="Google Shape;3762;p58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63" name="Google Shape;3763;p58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4" name="Google Shape;3764;p58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765" name="Google Shape;3765;p58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6" name="Google Shape;3766;p58"/>
          <p:cNvSpPr txBox="1">
            <a:spLocks noGrp="1"/>
          </p:cNvSpPr>
          <p:nvPr>
            <p:ph type="title"/>
          </p:nvPr>
        </p:nvSpPr>
        <p:spPr>
          <a:xfrm>
            <a:off x="3298875" y="1568850"/>
            <a:ext cx="30522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67" name="Google Shape;3767;p58"/>
          <p:cNvSpPr txBox="1">
            <a:spLocks noGrp="1"/>
          </p:cNvSpPr>
          <p:nvPr>
            <p:ph type="title" idx="2" hasCustomPrompt="1"/>
          </p:nvPr>
        </p:nvSpPr>
        <p:spPr>
          <a:xfrm>
            <a:off x="6710713" y="21508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68" name="Google Shape;3768;p58"/>
          <p:cNvSpPr txBox="1">
            <a:spLocks noGrp="1"/>
          </p:cNvSpPr>
          <p:nvPr>
            <p:ph type="subTitle" idx="1"/>
          </p:nvPr>
        </p:nvSpPr>
        <p:spPr>
          <a:xfrm>
            <a:off x="3299175" y="2902050"/>
            <a:ext cx="3052200" cy="67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F47A62E7-B3AE-4EF9-AAE7-1E22C9872E6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9" r:id="rId5"/>
    <p:sldLayoutId id="2147483664" r:id="rId6"/>
    <p:sldLayoutId id="2147483669" r:id="rId7"/>
    <p:sldLayoutId id="2147483674" r:id="rId8"/>
    <p:sldLayoutId id="2147483704" r:id="rId9"/>
    <p:sldLayoutId id="2147483706" r:id="rId10"/>
    <p:sldLayoutId id="2147483707" r:id="rId11"/>
    <p:sldLayoutId id="2147483709" r:id="rId12"/>
    <p:sldLayoutId id="2147483710" r:id="rId13"/>
    <p:sldLayoutId id="214748371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340">
          <p15:clr>
            <a:srgbClr val="EA4335"/>
          </p15:clr>
        </p15:guide>
        <p15:guide id="2" orient="horz" pos="2900">
          <p15:clr>
            <a:srgbClr val="EA4335"/>
          </p15:clr>
        </p15:guide>
        <p15:guide id="3" pos="45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DBCCC187-05C0-4B18-BEF5-E56F079F45F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1 Marcador de título">
            <a:extLst>
              <a:ext uri="{FF2B5EF4-FFF2-40B4-BE49-F238E27FC236}">
                <a16:creationId xmlns="" xmlns:a16="http://schemas.microsoft.com/office/drawing/2014/main" id="{0488F4F8-4C4A-4DA6-ADDD-E479412EFBF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="" xmlns:a16="http://schemas.microsoft.com/office/drawing/2014/main" id="{6F85F648-993F-4B90-BF9F-01217F0125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="" xmlns:a16="http://schemas.microsoft.com/office/drawing/2014/main" id="{0C8DC115-3F2A-4C6E-A66B-DC79339B44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738F56-9DDB-42EF-8DFD-7B5B50720BAA}" type="datetimeFigureOut">
              <a:rPr lang="es-ES"/>
              <a:pPr>
                <a:defRPr/>
              </a:pPr>
              <a:t>12/05/2024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="" xmlns:a16="http://schemas.microsoft.com/office/drawing/2014/main" id="{2B247C80-0F5C-4F63-A6DD-180F7FAE9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="" xmlns:a16="http://schemas.microsoft.com/office/drawing/2014/main" id="{DEB63DDD-EC58-4293-9FEC-B574F6E94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>
                <a:solidFill>
                  <a:srgbClr val="898989"/>
                </a:solidFill>
              </a:defRPr>
            </a:lvl1pPr>
          </a:lstStyle>
          <a:p>
            <a:fld id="{9DE5D7D8-7750-4BC8-AA8F-DC6081D58431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1031" name="Picture 1">
            <a:extLst>
              <a:ext uri="{FF2B5EF4-FFF2-40B4-BE49-F238E27FC236}">
                <a16:creationId xmlns="" xmlns:a16="http://schemas.microsoft.com/office/drawing/2014/main" id="{F86DDA8B-2C16-42C2-9B00-2BFFF0E5C5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543300"/>
            <a:ext cx="2090738" cy="175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="" xmlns:a16="http://schemas.microsoft.com/office/drawing/2014/main" id="{00686122-C334-4E36-A16E-EE6C05520D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0738" y="3394473"/>
            <a:ext cx="2090738" cy="17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01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ransition spd="med">
    <p:fade/>
  </p:transition>
  <p:txStyles>
    <p:titleStyle>
      <a:lvl1pPr algn="ctr" defTabSz="513160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3160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defTabSz="513160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defTabSz="513160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defTabSz="513160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257175" algn="ctr" defTabSz="513458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6pPr>
      <a:lvl7pPr marL="514350" algn="ctr" defTabSz="513458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7pPr>
      <a:lvl8pPr marL="771525" algn="ctr" defTabSz="513458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8pPr>
      <a:lvl9pPr marL="1028700" algn="ctr" defTabSz="513458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1691" indent="-191691" algn="l" defTabSz="51316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719" indent="-159544" algn="l" defTabSz="51316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1747" indent="-127397" algn="l" defTabSz="51316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98922" indent="-127397" algn="l" defTabSz="51316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6097" indent="-127397" algn="l" defTabSz="51316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316" indent="-128575" algn="l" defTabSz="5142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464" indent="-128575" algn="l" defTabSz="5142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613" indent="-128575" algn="l" defTabSz="5142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761" indent="-128575" algn="l" defTabSz="5142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1429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49" algn="l" defTabSz="51429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297" algn="l" defTabSz="51429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46" algn="l" defTabSz="51429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594" algn="l" defTabSz="51429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42" algn="l" defTabSz="51429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890" algn="l" defTabSz="51429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38" algn="l" defTabSz="51429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186" algn="l" defTabSz="51429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B0E22BF3-CE5E-4BC0-B9A3-22E42A0B8C2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1 Marcador de título">
            <a:extLst>
              <a:ext uri="{FF2B5EF4-FFF2-40B4-BE49-F238E27FC236}">
                <a16:creationId xmlns="" xmlns:a16="http://schemas.microsoft.com/office/drawing/2014/main" id="{C4F02DC8-5628-42EC-ADF2-6C6E1F6E58C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="" xmlns:a16="http://schemas.microsoft.com/office/drawing/2014/main" id="{F4692E19-66A1-4BFA-9D4A-F177E7C4EB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="" xmlns:a16="http://schemas.microsoft.com/office/drawing/2014/main" id="{3227B97D-DAF3-48EF-994D-82D65E420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C54C07B-DF8C-478A-843C-1446BC6B6D9A}" type="datetimeFigureOut">
              <a:rPr lang="es-ES"/>
              <a:pPr>
                <a:defRPr/>
              </a:pPr>
              <a:t>12/05/2024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="" xmlns:a16="http://schemas.microsoft.com/office/drawing/2014/main" id="{8FE55D72-88A3-4C40-A824-3AE736C1C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="" xmlns:a16="http://schemas.microsoft.com/office/drawing/2014/main" id="{DF24A084-20CB-443F-8E83-41C1A90B1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FFFFFF"/>
                </a:solidFill>
              </a:defRPr>
            </a:lvl1pPr>
          </a:lstStyle>
          <a:p>
            <a:fld id="{0E2F8478-6821-49A2-A644-5F98E27D70CE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1031" name="Picture 1">
            <a:extLst>
              <a:ext uri="{FF2B5EF4-FFF2-40B4-BE49-F238E27FC236}">
                <a16:creationId xmlns="" xmlns:a16="http://schemas.microsoft.com/office/drawing/2014/main" id="{0E31CBCF-CCB5-41DF-9582-3320F655F9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513535"/>
            <a:ext cx="1938337" cy="162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>
            <a:extLst>
              <a:ext uri="{FF2B5EF4-FFF2-40B4-BE49-F238E27FC236}">
                <a16:creationId xmlns="" xmlns:a16="http://schemas.microsoft.com/office/drawing/2014/main" id="{C3B99D08-89BE-41FC-8FC2-8562B29AC9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4" y="3513535"/>
            <a:ext cx="1938337" cy="162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92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g"/><Relationship Id="rId5" Type="http://schemas.openxmlformats.org/officeDocument/2006/relationships/image" Target="../media/image13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nl/quiz-tegels-brieven-red-game-test-2058883/" TargetMode="External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hyperlink" Target="https://openclipart.org/detail/189463/kendo-uniform-by-fred-the-oyster-204403" TargetMode="Externa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ballet-dancer-png" TargetMode="External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clipartcotttage.deviantart.com/art/Stage-439400477" TargetMode="External"/><Relationship Id="rId11" Type="http://schemas.openxmlformats.org/officeDocument/2006/relationships/hyperlink" Target="https://creativecommons.org/licenses/by/3.0/" TargetMode="External"/><Relationship Id="rId5" Type="http://schemas.openxmlformats.org/officeDocument/2006/relationships/image" Target="../media/image27.jpg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hyperlink" Target="https://freesvg.org/1551274633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hyperlink" Target="https://www.pexels.com/photo/photo-of-bedroom-1454806/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31.jp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5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hyperlink" Target="https://freesvg.org/1555073263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5.jpe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5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8.jpeg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8.jpeg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hyperlink" Target="https://freesvg.org/1526755016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hyperlink" Target="https://pixabay.com/en/girl-school-child-young-happy-160016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slide" Target="slide28.xml"/><Relationship Id="rId4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5" Type="http://schemas.openxmlformats.org/officeDocument/2006/relationships/slide" Target="slide28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" name="Google Shape;4290;p71"/>
          <p:cNvSpPr txBox="1">
            <a:spLocks noGrp="1"/>
          </p:cNvSpPr>
          <p:nvPr>
            <p:ph type="ctrTitle"/>
          </p:nvPr>
        </p:nvSpPr>
        <p:spPr>
          <a:xfrm>
            <a:off x="1470395" y="849550"/>
            <a:ext cx="6170310" cy="28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4ABACD"/>
                </a:solidFill>
              </a:rPr>
              <a:t>Unit 18</a:t>
            </a:r>
            <a:r>
              <a:rPr lang="en-US"/>
              <a:t/>
            </a:r>
            <a:br>
              <a:rPr lang="en-US"/>
            </a:br>
            <a:r>
              <a:rPr lang="en-US" sz="9600">
                <a:solidFill>
                  <a:srgbClr val="E63813"/>
                </a:solidFill>
              </a:rPr>
              <a:t>playing &amp; doing</a:t>
            </a:r>
            <a:endParaRPr>
              <a:solidFill>
                <a:srgbClr val="E63813"/>
              </a:solidFill>
            </a:endParaRPr>
          </a:p>
        </p:txBody>
      </p:sp>
      <p:sp>
        <p:nvSpPr>
          <p:cNvPr id="4291" name="Google Shape;4291;p71"/>
          <p:cNvSpPr txBox="1">
            <a:spLocks noGrp="1"/>
          </p:cNvSpPr>
          <p:nvPr>
            <p:ph type="subTitle" idx="1"/>
          </p:nvPr>
        </p:nvSpPr>
        <p:spPr>
          <a:xfrm>
            <a:off x="2134650" y="3431674"/>
            <a:ext cx="48747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LESSON 1.1</a:t>
            </a:r>
            <a:endParaRPr sz="2000" b="1"/>
          </a:p>
        </p:txBody>
      </p:sp>
      <p:grpSp>
        <p:nvGrpSpPr>
          <p:cNvPr id="4292" name="Google Shape;4292;p71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4293" name="Google Shape;4293;p71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71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71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6" name="Google Shape;4296;p71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4297" name="Google Shape;4297;p71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4298" name="Google Shape;4298;p71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71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71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71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71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71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71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4305" name="Google Shape;4305;p71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71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71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71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71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71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11" name="Google Shape;4311;p71"/>
          <p:cNvGrpSpPr/>
          <p:nvPr/>
        </p:nvGrpSpPr>
        <p:grpSpPr>
          <a:xfrm>
            <a:off x="1732698" y="1921072"/>
            <a:ext cx="6156143" cy="2856476"/>
            <a:chOff x="1413750" y="2097423"/>
            <a:chExt cx="6156143" cy="2856476"/>
          </a:xfrm>
        </p:grpSpPr>
        <p:sp>
          <p:nvSpPr>
            <p:cNvPr id="4312" name="Google Shape;4312;p71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71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71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71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2">
            <a:extLst>
              <a:ext uri="{FF2B5EF4-FFF2-40B4-BE49-F238E27FC236}">
                <a16:creationId xmlns="" xmlns:a16="http://schemas.microsoft.com/office/drawing/2014/main" id="{AFBACB6A-0564-4F8B-9694-52C28AF92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8104" y="660303"/>
            <a:ext cx="1239881" cy="1221554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29 Flecha derecha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E031045-CB4B-49CE-A90C-14E946E9CDF3}"/>
              </a:ext>
            </a:extLst>
          </p:cNvPr>
          <p:cNvSpPr/>
          <p:nvPr/>
        </p:nvSpPr>
        <p:spPr>
          <a:xfrm>
            <a:off x="6740088" y="3999207"/>
            <a:ext cx="1108512" cy="629943"/>
          </a:xfrm>
          <a:prstGeom prst="rightArrow">
            <a:avLst>
              <a:gd name="adj1" fmla="val 63901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51430" tIns="25715" rIns="51430" bIns="25715" anchor="ctr"/>
          <a:lstStyle/>
          <a:p>
            <a:pPr algn="ctr" defTabSz="514350">
              <a:buClrTx/>
              <a:defRPr/>
            </a:pPr>
            <a:r>
              <a:rPr lang="es-ES_tradnl" sz="1200" b="1" dirty="0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" sz="1200" b="1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="" xmlns:a16="http://schemas.microsoft.com/office/drawing/2014/main" id="{AEFA0087-5F6C-462D-8DFD-97CFB9235450}"/>
              </a:ext>
            </a:extLst>
          </p:cNvPr>
          <p:cNvSpPr/>
          <p:nvPr/>
        </p:nvSpPr>
        <p:spPr>
          <a:xfrm>
            <a:off x="609600" y="1984473"/>
            <a:ext cx="8077200" cy="192435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514350">
              <a:buClrTx/>
              <a:defRPr/>
            </a:pPr>
            <a:r>
              <a:rPr lang="es-ES_tradnl" sz="115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75000"/>
                    </a:srgbClr>
                  </a:outerShdw>
                </a:effectLst>
                <a:latin typeface="Calibri"/>
              </a:rPr>
              <a:t>Suprised</a:t>
            </a:r>
            <a:endParaRPr lang="es-ES" sz="115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7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71B1FB1-B617-49CF-A1E2-E63E4E66A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9590" y="649749"/>
            <a:ext cx="1428750" cy="1273240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3 Imagen">
            <a:extLst>
              <a:ext uri="{FF2B5EF4-FFF2-40B4-BE49-F238E27FC236}">
                <a16:creationId xmlns="" xmlns:a16="http://schemas.microsoft.com/office/drawing/2014/main" id="{573B2163-D662-4340-BA37-9BAAA72B21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1997" y="633549"/>
            <a:ext cx="1302038" cy="1265799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1E87D7CF-680A-4D0D-BCBA-7FB4DA18E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5356" y="637952"/>
            <a:ext cx="1339276" cy="1253459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Rectángulo redondeado">
            <a:extLst>
              <a:ext uri="{FF2B5EF4-FFF2-40B4-BE49-F238E27FC236}">
                <a16:creationId xmlns="" xmlns:a16="http://schemas.microsoft.com/office/drawing/2014/main" id="{B2C3D125-8C9E-4026-9A81-43B91CD47718}"/>
              </a:ext>
            </a:extLst>
          </p:cNvPr>
          <p:cNvSpPr/>
          <p:nvPr/>
        </p:nvSpPr>
        <p:spPr>
          <a:xfrm>
            <a:off x="2927985" y="4114205"/>
            <a:ext cx="3321369" cy="411109"/>
          </a:xfrm>
          <a:prstGeom prst="round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0" tIns="25715" rIns="51430" bIns="25715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514350">
              <a:buClrTx/>
              <a:defRPr/>
            </a:pPr>
            <a:r>
              <a:rPr lang="es-ES_tradnl" sz="24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Click</a:t>
            </a:r>
            <a:r>
              <a:rPr lang="es-ES_tradnl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4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on</a:t>
            </a:r>
            <a:r>
              <a:rPr lang="es-ES_tradnl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4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the</a:t>
            </a:r>
            <a:r>
              <a:rPr lang="es-ES_tradnl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4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right</a:t>
            </a:r>
            <a:r>
              <a:rPr lang="es-ES_tradnl" sz="2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24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picture</a:t>
            </a:r>
            <a:endParaRPr lang="es-ES" sz="24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576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Flecha derecha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E95081C-B6FA-458B-9251-6FC84A7B5E15}"/>
              </a:ext>
            </a:extLst>
          </p:cNvPr>
          <p:cNvSpPr/>
          <p:nvPr/>
        </p:nvSpPr>
        <p:spPr>
          <a:xfrm>
            <a:off x="6354366" y="3908823"/>
            <a:ext cx="1025504" cy="410765"/>
          </a:xfrm>
          <a:prstGeom prst="rightArrow">
            <a:avLst>
              <a:gd name="adj1" fmla="val 63901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51430" tIns="25715" rIns="51430" bIns="25715" anchor="ctr"/>
          <a:lstStyle/>
          <a:p>
            <a:pPr algn="ctr" defTabSz="514350">
              <a:buClrTx/>
              <a:defRPr/>
            </a:pPr>
            <a:r>
              <a:rPr lang="es-ES_tradnl" sz="1013" b="1" dirty="0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" sz="1013" b="1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="" xmlns:a16="http://schemas.microsoft.com/office/drawing/2014/main" id="{5418B835-8E6E-49FA-A029-D79E839F13AA}"/>
              </a:ext>
            </a:extLst>
          </p:cNvPr>
          <p:cNvSpPr/>
          <p:nvPr/>
        </p:nvSpPr>
        <p:spPr>
          <a:xfrm>
            <a:off x="2253078" y="1964183"/>
            <a:ext cx="4668184" cy="162018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defTabSz="514350">
              <a:buClrTx/>
              <a:defRPr/>
            </a:pPr>
            <a:r>
              <a:rPr lang="es-ES_tradnl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75000"/>
                    </a:srgbClr>
                  </a:outerShdw>
                </a:effectLst>
                <a:latin typeface="Calibri"/>
              </a:rPr>
              <a:t>Listen</a:t>
            </a:r>
            <a:endParaRPr lang="es-ES" sz="5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7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86FC54E-7708-4037-95D9-4405F282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914400" y="470430"/>
            <a:ext cx="1582582" cy="1412744"/>
          </a:xfrm>
          <a:prstGeom prst="rect">
            <a:avLst/>
          </a:prstGeom>
          <a:noFill/>
          <a:ln w="38100">
            <a:solidFill>
              <a:srgbClr val="FFFFFF"/>
            </a:solidFill>
          </a:ln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3 Imagen">
            <a:extLst>
              <a:ext uri="{FF2B5EF4-FFF2-40B4-BE49-F238E27FC236}">
                <a16:creationId xmlns="" xmlns:a16="http://schemas.microsoft.com/office/drawing/2014/main" id="{69D498EB-0B64-4655-ADCC-08EA542758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4688669" y="328557"/>
            <a:ext cx="1583235" cy="15832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A323F842-ABDE-4E75-B9F2-9EE8EFC7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812251" y="376676"/>
            <a:ext cx="1495626" cy="1495626"/>
          </a:xfrm>
          <a:prstGeom prst="rect">
            <a:avLst/>
          </a:prstGeom>
          <a:noFill/>
          <a:ln w="57150">
            <a:solidFill>
              <a:srgbClr val="FFFFFF"/>
            </a:solidFill>
          </a:ln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6CDE0687-0094-4AC2-9047-D52A5AD05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6652696" y="254423"/>
            <a:ext cx="1604978" cy="1604978"/>
          </a:xfrm>
          <a:prstGeom prst="rect">
            <a:avLst/>
          </a:prstGeom>
          <a:noFill/>
          <a:ln w="38100">
            <a:solidFill>
              <a:srgbClr val="FFFFFF"/>
            </a:solidFill>
          </a:ln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 redondeado">
            <a:extLst>
              <a:ext uri="{FF2B5EF4-FFF2-40B4-BE49-F238E27FC236}">
                <a16:creationId xmlns="" xmlns:a16="http://schemas.microsoft.com/office/drawing/2014/main" id="{0704755F-D6E3-4D10-9C55-0AEE2C39EE14}"/>
              </a:ext>
            </a:extLst>
          </p:cNvPr>
          <p:cNvSpPr/>
          <p:nvPr/>
        </p:nvSpPr>
        <p:spPr>
          <a:xfrm>
            <a:off x="2911316" y="3746381"/>
            <a:ext cx="3321369" cy="411109"/>
          </a:xfrm>
          <a:prstGeom prst="round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0" tIns="25715" rIns="51430" bIns="25715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514350">
              <a:buClrTx/>
              <a:defRPr/>
            </a:pP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Click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on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the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right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picture</a:t>
            </a:r>
            <a:endParaRPr lang="es-ES" sz="1575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  <p:pic>
        <p:nvPicPr>
          <p:cNvPr id="11" name="listening to music_ reading_ writing_ dancing_ playing basketball_ watching TV_ singing_ drawing">
            <a:hlinkClick r:id="" action="ppaction://media"/>
            <a:extLst>
              <a:ext uri="{FF2B5EF4-FFF2-40B4-BE49-F238E27FC236}">
                <a16:creationId xmlns="" xmlns:a16="http://schemas.microsoft.com/office/drawing/2014/main" id="{F14AAEBB-C9F5-4388-BB9B-58186974A7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3" end="538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41069" y="2114550"/>
            <a:ext cx="1344629" cy="13446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30995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audio>
              <p:cMediaNode vol="80000" mute="1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2">
            <a:extLst>
              <a:ext uri="{FF2B5EF4-FFF2-40B4-BE49-F238E27FC236}">
                <a16:creationId xmlns="" xmlns:a16="http://schemas.microsoft.com/office/drawing/2014/main" id="{756E359F-B4C1-4C28-BEFD-70938748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93966" y="136272"/>
            <a:ext cx="1568128" cy="1650662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29 Flecha derecha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538B265-C8F9-412D-B83A-0E7DBE8C76D4}"/>
              </a:ext>
            </a:extLst>
          </p:cNvPr>
          <p:cNvSpPr/>
          <p:nvPr/>
        </p:nvSpPr>
        <p:spPr>
          <a:xfrm>
            <a:off x="6354366" y="3908823"/>
            <a:ext cx="566738" cy="410765"/>
          </a:xfrm>
          <a:prstGeom prst="rightArrow">
            <a:avLst>
              <a:gd name="adj1" fmla="val 63901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51430" tIns="25715" rIns="51430" bIns="25715" anchor="ctr"/>
          <a:lstStyle/>
          <a:p>
            <a:pPr algn="ctr" defTabSz="514350">
              <a:buClrTx/>
              <a:defRPr/>
            </a:pPr>
            <a:r>
              <a:rPr lang="es-ES_tradnl" sz="1013" b="1" dirty="0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hlinkClick r:id="" action="ppaction://hlinkshowjump?jump=nextslide"/>
              </a:rPr>
              <a:t>NEXT</a:t>
            </a:r>
            <a:endParaRPr lang="es-ES" sz="1013" b="1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="" xmlns:a16="http://schemas.microsoft.com/office/drawing/2014/main" id="{51BB4A26-68CF-46F5-BE02-BFF295FF81B0}"/>
              </a:ext>
            </a:extLst>
          </p:cNvPr>
          <p:cNvSpPr/>
          <p:nvPr/>
        </p:nvSpPr>
        <p:spPr>
          <a:xfrm>
            <a:off x="2038765" y="1964183"/>
            <a:ext cx="5190710" cy="162018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514350">
              <a:buClrTx/>
              <a:defRPr/>
            </a:pPr>
            <a:r>
              <a:rPr lang="es-ES_tradnl" sz="11194" b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75000"/>
                    </a:srgbClr>
                  </a:outerShdw>
                </a:effectLst>
                <a:latin typeface="Calibri"/>
              </a:rPr>
              <a:t>singing</a:t>
            </a:r>
            <a:endParaRPr lang="es-ES" sz="11194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7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0646984-56F8-433C-8100-7FC18E439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841353" y="143032"/>
            <a:ext cx="1728570" cy="172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3 Imagen">
            <a:extLst>
              <a:ext uri="{FF2B5EF4-FFF2-40B4-BE49-F238E27FC236}">
                <a16:creationId xmlns="" xmlns:a16="http://schemas.microsoft.com/office/drawing/2014/main" id="{D151F1A0-53A4-420A-AA57-3C4E244C3A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2806397" y="269138"/>
            <a:ext cx="1574042" cy="1574038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6D88FD9A-2A8E-463D-9D5E-A1C097524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38200" y="280045"/>
            <a:ext cx="1534322" cy="1534318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>
            <a:extLst>
              <a:ext uri="{FF2B5EF4-FFF2-40B4-BE49-F238E27FC236}">
                <a16:creationId xmlns="" xmlns:a16="http://schemas.microsoft.com/office/drawing/2014/main" id="{0DD3C352-1B11-4AA7-BEBA-AB42079C67EF}"/>
              </a:ext>
            </a:extLst>
          </p:cNvPr>
          <p:cNvSpPr/>
          <p:nvPr/>
        </p:nvSpPr>
        <p:spPr>
          <a:xfrm>
            <a:off x="2911316" y="3746381"/>
            <a:ext cx="3321369" cy="411109"/>
          </a:xfrm>
          <a:prstGeom prst="round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0" tIns="25715" rIns="51430" bIns="25715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514350">
              <a:buClrTx/>
              <a:defRPr/>
            </a:pP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Click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on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the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right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picture</a:t>
            </a:r>
            <a:endParaRPr lang="es-ES" sz="1575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955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Flecha derecha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4A4EBA1-7A88-4F0B-B2B3-67FE265605AC}"/>
              </a:ext>
            </a:extLst>
          </p:cNvPr>
          <p:cNvSpPr/>
          <p:nvPr/>
        </p:nvSpPr>
        <p:spPr>
          <a:xfrm>
            <a:off x="6354366" y="3908823"/>
            <a:ext cx="566738" cy="410765"/>
          </a:xfrm>
          <a:prstGeom prst="rightArrow">
            <a:avLst>
              <a:gd name="adj1" fmla="val 63901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51430" tIns="25715" rIns="51430" bIns="25715" anchor="ctr"/>
          <a:lstStyle/>
          <a:p>
            <a:pPr algn="ctr" defTabSz="514350">
              <a:buClrTx/>
              <a:defRPr/>
            </a:pPr>
            <a:r>
              <a:rPr lang="es-ES_tradnl" sz="1013" b="1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r>
              <a:rPr lang="es-ES_tradnl" sz="1013" b="1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hlinkClick r:id="" action="ppaction://hlinkshowjump?jump=nextslide"/>
              </a:rPr>
              <a:t>Next Slide</a:t>
            </a:r>
            <a:endParaRPr lang="es-ES" sz="1013" b="1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="" xmlns:a16="http://schemas.microsoft.com/office/drawing/2014/main" id="{F5DDE590-D350-4921-B1D1-891FF44C1B68}"/>
              </a:ext>
            </a:extLst>
          </p:cNvPr>
          <p:cNvSpPr/>
          <p:nvPr/>
        </p:nvSpPr>
        <p:spPr>
          <a:xfrm>
            <a:off x="3124200" y="1809750"/>
            <a:ext cx="2285999" cy="2209799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514350">
              <a:buClrTx/>
              <a:defRPr/>
            </a:pPr>
            <a:endParaRPr lang="es-ES" sz="11194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75000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10 Rectángulo redondeado">
            <a:extLst>
              <a:ext uri="{FF2B5EF4-FFF2-40B4-BE49-F238E27FC236}">
                <a16:creationId xmlns="" xmlns:a16="http://schemas.microsoft.com/office/drawing/2014/main" id="{8B3C2F43-77CF-4B98-A8CB-BE9B6165B634}"/>
              </a:ext>
            </a:extLst>
          </p:cNvPr>
          <p:cNvSpPr/>
          <p:nvPr/>
        </p:nvSpPr>
        <p:spPr>
          <a:xfrm>
            <a:off x="2789635" y="4217499"/>
            <a:ext cx="3321369" cy="411109"/>
          </a:xfrm>
          <a:prstGeom prst="round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0" tIns="25715" rIns="51430" bIns="25715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514350">
              <a:buClrTx/>
              <a:defRPr/>
            </a:pP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Click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on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the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right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picture</a:t>
            </a:r>
            <a:endParaRPr lang="es-ES" sz="1575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  <p:sp>
        <p:nvSpPr>
          <p:cNvPr id="3" name="dance2 - 9Slide.vn">
            <a:extLst>
              <a:ext uri="{FF2B5EF4-FFF2-40B4-BE49-F238E27FC236}">
                <a16:creationId xmlns="" xmlns:a16="http://schemas.microsoft.com/office/drawing/2014/main" id="{32932C11-BD21-45A7-832C-CB28044FEE9D}"/>
              </a:ext>
            </a:extLst>
          </p:cNvPr>
          <p:cNvSpPr/>
          <p:nvPr/>
        </p:nvSpPr>
        <p:spPr>
          <a:xfrm>
            <a:off x="2197086" y="765174"/>
            <a:ext cx="2433024" cy="4418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10000"/>
                  </a:schemeClr>
                </a:solidFill>
              </a:rPr>
              <a:t>dancing</a:t>
            </a:r>
          </a:p>
        </p:txBody>
      </p:sp>
      <p:sp>
        <p:nvSpPr>
          <p:cNvPr id="10" name="read - 9Slide.vn">
            <a:extLst>
              <a:ext uri="{FF2B5EF4-FFF2-40B4-BE49-F238E27FC236}">
                <a16:creationId xmlns="" xmlns:a16="http://schemas.microsoft.com/office/drawing/2014/main" id="{77B71926-AEB5-457C-AEC9-EBA0EFFFB76E}"/>
              </a:ext>
            </a:extLst>
          </p:cNvPr>
          <p:cNvSpPr/>
          <p:nvPr/>
        </p:nvSpPr>
        <p:spPr>
          <a:xfrm>
            <a:off x="5286821" y="787369"/>
            <a:ext cx="1660093" cy="4418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10000"/>
                  </a:schemeClr>
                </a:solidFill>
              </a:rPr>
              <a:t>reading</a:t>
            </a:r>
          </a:p>
        </p:txBody>
      </p:sp>
      <p:sp>
        <p:nvSpPr>
          <p:cNvPr id="12" name="wrtie - 9Slide.vn">
            <a:extLst>
              <a:ext uri="{FF2B5EF4-FFF2-40B4-BE49-F238E27FC236}">
                <a16:creationId xmlns="" xmlns:a16="http://schemas.microsoft.com/office/drawing/2014/main" id="{6EE8484B-D3B1-4F9E-B0F7-C694D90DAD9B}"/>
              </a:ext>
            </a:extLst>
          </p:cNvPr>
          <p:cNvSpPr/>
          <p:nvPr/>
        </p:nvSpPr>
        <p:spPr>
          <a:xfrm>
            <a:off x="5682145" y="2161232"/>
            <a:ext cx="1854705" cy="4418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10000"/>
                  </a:schemeClr>
                </a:solidFill>
              </a:rPr>
              <a:t>writing</a:t>
            </a:r>
          </a:p>
        </p:txBody>
      </p:sp>
      <p:sp>
        <p:nvSpPr>
          <p:cNvPr id="13" name="sing - 9Slide.vn">
            <a:extLst>
              <a:ext uri="{FF2B5EF4-FFF2-40B4-BE49-F238E27FC236}">
                <a16:creationId xmlns="" xmlns:a16="http://schemas.microsoft.com/office/drawing/2014/main" id="{F90F1DB8-3B64-426A-B86C-46DCF2B83A03}"/>
              </a:ext>
            </a:extLst>
          </p:cNvPr>
          <p:cNvSpPr/>
          <p:nvPr/>
        </p:nvSpPr>
        <p:spPr>
          <a:xfrm>
            <a:off x="911561" y="1929128"/>
            <a:ext cx="1377277" cy="4418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10000"/>
                  </a:schemeClr>
                </a:solidFill>
              </a:rPr>
              <a:t>singing</a:t>
            </a:r>
          </a:p>
        </p:txBody>
      </p:sp>
    </p:spTree>
    <p:extLst>
      <p:ext uri="{BB962C8B-B14F-4D97-AF65-F5344CB8AC3E}">
        <p14:creationId xmlns:p14="http://schemas.microsoft.com/office/powerpoint/2010/main" val="36595480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2">
            <a:extLst>
              <a:ext uri="{FF2B5EF4-FFF2-40B4-BE49-F238E27FC236}">
                <a16:creationId xmlns="" xmlns:a16="http://schemas.microsoft.com/office/drawing/2014/main" id="{756E359F-B4C1-4C28-BEFD-70938748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130154" y="203477"/>
            <a:ext cx="1295752" cy="1516252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29 Flecha derecha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538B265-C8F9-412D-B83A-0E7DBE8C76D4}"/>
              </a:ext>
            </a:extLst>
          </p:cNvPr>
          <p:cNvSpPr/>
          <p:nvPr/>
        </p:nvSpPr>
        <p:spPr>
          <a:xfrm>
            <a:off x="6354366" y="3908823"/>
            <a:ext cx="566738" cy="410765"/>
          </a:xfrm>
          <a:prstGeom prst="rightArrow">
            <a:avLst>
              <a:gd name="adj1" fmla="val 63901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51430" tIns="25715" rIns="51430" bIns="25715" anchor="ctr"/>
          <a:lstStyle/>
          <a:p>
            <a:pPr algn="ctr" defTabSz="514350">
              <a:buClrTx/>
              <a:defRPr/>
            </a:pPr>
            <a:r>
              <a:rPr lang="es-ES_tradnl" sz="1013" b="1" dirty="0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hlinkClick r:id="" action="ppaction://hlinkshowjump?jump=nextslide"/>
              </a:rPr>
              <a:t>NEXT</a:t>
            </a:r>
            <a:endParaRPr lang="es-ES" sz="1013" b="1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="" xmlns:a16="http://schemas.microsoft.com/office/drawing/2014/main" id="{51BB4A26-68CF-46F5-BE02-BFF295FF81B0}"/>
              </a:ext>
            </a:extLst>
          </p:cNvPr>
          <p:cNvSpPr/>
          <p:nvPr/>
        </p:nvSpPr>
        <p:spPr>
          <a:xfrm>
            <a:off x="2038765" y="1964183"/>
            <a:ext cx="5190710" cy="162018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514350">
              <a:buClrTx/>
              <a:defRPr/>
            </a:pPr>
            <a:r>
              <a:rPr lang="es-ES_tradnl" sz="11194" b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75000"/>
                    </a:srgbClr>
                  </a:outerShdw>
                </a:effectLst>
                <a:latin typeface="Calibri"/>
              </a:rPr>
              <a:t>reading</a:t>
            </a:r>
            <a:endParaRPr lang="es-ES" sz="11194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7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0646984-56F8-433C-8100-7FC18E439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841353" y="230430"/>
            <a:ext cx="1728570" cy="155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3 Imagen">
            <a:extLst>
              <a:ext uri="{FF2B5EF4-FFF2-40B4-BE49-F238E27FC236}">
                <a16:creationId xmlns="" xmlns:a16="http://schemas.microsoft.com/office/drawing/2014/main" id="{D151F1A0-53A4-420A-AA57-3C4E244C3A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 bwMode="auto">
          <a:xfrm>
            <a:off x="2975616" y="269138"/>
            <a:ext cx="1235603" cy="1574038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6D88FD9A-2A8E-463D-9D5E-A1C097524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38200" y="280045"/>
            <a:ext cx="1534322" cy="1534318"/>
          </a:xfrm>
          <a:prstGeom prst="rect">
            <a:avLst/>
          </a:prstGeom>
          <a:noFill/>
          <a:effectLst>
            <a:glow rad="889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>
            <a:extLst>
              <a:ext uri="{FF2B5EF4-FFF2-40B4-BE49-F238E27FC236}">
                <a16:creationId xmlns="" xmlns:a16="http://schemas.microsoft.com/office/drawing/2014/main" id="{0DD3C352-1B11-4AA7-BEBA-AB42079C67EF}"/>
              </a:ext>
            </a:extLst>
          </p:cNvPr>
          <p:cNvSpPr/>
          <p:nvPr/>
        </p:nvSpPr>
        <p:spPr>
          <a:xfrm>
            <a:off x="2911316" y="3746381"/>
            <a:ext cx="3321369" cy="411109"/>
          </a:xfrm>
          <a:prstGeom prst="round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0" tIns="25715" rIns="51430" bIns="25715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514350">
              <a:buClrTx/>
              <a:defRPr/>
            </a:pP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Click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on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the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right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picture</a:t>
            </a:r>
            <a:endParaRPr lang="es-ES" sz="1575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9334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Flecha derecha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4A4EBA1-7A88-4F0B-B2B3-67FE265605AC}"/>
              </a:ext>
            </a:extLst>
          </p:cNvPr>
          <p:cNvSpPr/>
          <p:nvPr/>
        </p:nvSpPr>
        <p:spPr>
          <a:xfrm>
            <a:off x="6354366" y="3908823"/>
            <a:ext cx="566738" cy="410765"/>
          </a:xfrm>
          <a:prstGeom prst="rightArrow">
            <a:avLst>
              <a:gd name="adj1" fmla="val 63901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51430" tIns="25715" rIns="51430" bIns="25715" anchor="ctr"/>
          <a:lstStyle/>
          <a:p>
            <a:pPr algn="ctr" defTabSz="514350">
              <a:buClrTx/>
              <a:defRPr/>
            </a:pPr>
            <a:r>
              <a:rPr lang="es-ES_tradnl" sz="1013" b="1" dirty="0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" sz="1013" b="1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="" xmlns:a16="http://schemas.microsoft.com/office/drawing/2014/main" id="{F5DDE590-D350-4921-B1D1-891FF44C1B68}"/>
              </a:ext>
            </a:extLst>
          </p:cNvPr>
          <p:cNvSpPr/>
          <p:nvPr/>
        </p:nvSpPr>
        <p:spPr>
          <a:xfrm>
            <a:off x="3124200" y="1809750"/>
            <a:ext cx="2285999" cy="2209799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514350">
              <a:buClrTx/>
              <a:defRPr/>
            </a:pPr>
            <a:endParaRPr lang="es-ES" sz="11194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75000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10 Rectángulo redondeado">
            <a:extLst>
              <a:ext uri="{FF2B5EF4-FFF2-40B4-BE49-F238E27FC236}">
                <a16:creationId xmlns="" xmlns:a16="http://schemas.microsoft.com/office/drawing/2014/main" id="{8B3C2F43-77CF-4B98-A8CB-BE9B6165B634}"/>
              </a:ext>
            </a:extLst>
          </p:cNvPr>
          <p:cNvSpPr/>
          <p:nvPr/>
        </p:nvSpPr>
        <p:spPr>
          <a:xfrm>
            <a:off x="2789635" y="4217499"/>
            <a:ext cx="3321369" cy="411109"/>
          </a:xfrm>
          <a:prstGeom prst="round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0" tIns="25715" rIns="51430" bIns="25715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514350">
              <a:buClrTx/>
              <a:defRPr/>
            </a:pP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Click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on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the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right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picture</a:t>
            </a:r>
            <a:endParaRPr lang="es-ES" sz="1575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  <p:sp>
        <p:nvSpPr>
          <p:cNvPr id="3" name="dance2 - 9Slide.vn">
            <a:extLst>
              <a:ext uri="{FF2B5EF4-FFF2-40B4-BE49-F238E27FC236}">
                <a16:creationId xmlns="" xmlns:a16="http://schemas.microsoft.com/office/drawing/2014/main" id="{32932C11-BD21-45A7-832C-CB28044FEE9D}"/>
              </a:ext>
            </a:extLst>
          </p:cNvPr>
          <p:cNvSpPr/>
          <p:nvPr/>
        </p:nvSpPr>
        <p:spPr>
          <a:xfrm>
            <a:off x="2197086" y="765174"/>
            <a:ext cx="2433024" cy="4418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10000"/>
                  </a:schemeClr>
                </a:solidFill>
              </a:rPr>
              <a:t>writing</a:t>
            </a:r>
          </a:p>
        </p:txBody>
      </p:sp>
      <p:sp>
        <p:nvSpPr>
          <p:cNvPr id="10" name="read - 9Slide.vn">
            <a:extLst>
              <a:ext uri="{FF2B5EF4-FFF2-40B4-BE49-F238E27FC236}">
                <a16:creationId xmlns="" xmlns:a16="http://schemas.microsoft.com/office/drawing/2014/main" id="{77B71926-AEB5-457C-AEC9-EBA0EFFFB76E}"/>
              </a:ext>
            </a:extLst>
          </p:cNvPr>
          <p:cNvSpPr/>
          <p:nvPr/>
        </p:nvSpPr>
        <p:spPr>
          <a:xfrm>
            <a:off x="5286821" y="787369"/>
            <a:ext cx="1660093" cy="4418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10000"/>
                  </a:schemeClr>
                </a:solidFill>
              </a:rPr>
              <a:t>reading</a:t>
            </a:r>
          </a:p>
        </p:txBody>
      </p:sp>
      <p:sp>
        <p:nvSpPr>
          <p:cNvPr id="12" name="wrtie - 9Slide.vn">
            <a:extLst>
              <a:ext uri="{FF2B5EF4-FFF2-40B4-BE49-F238E27FC236}">
                <a16:creationId xmlns="" xmlns:a16="http://schemas.microsoft.com/office/drawing/2014/main" id="{6EE8484B-D3B1-4F9E-B0F7-C694D90DAD9B}"/>
              </a:ext>
            </a:extLst>
          </p:cNvPr>
          <p:cNvSpPr/>
          <p:nvPr/>
        </p:nvSpPr>
        <p:spPr>
          <a:xfrm>
            <a:off x="5682145" y="2161232"/>
            <a:ext cx="1854705" cy="4418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10000"/>
                  </a:schemeClr>
                </a:solidFill>
              </a:rPr>
              <a:t>dancing</a:t>
            </a:r>
          </a:p>
        </p:txBody>
      </p:sp>
      <p:sp>
        <p:nvSpPr>
          <p:cNvPr id="13" name="sing - 9Slide.vn">
            <a:extLst>
              <a:ext uri="{FF2B5EF4-FFF2-40B4-BE49-F238E27FC236}">
                <a16:creationId xmlns="" xmlns:a16="http://schemas.microsoft.com/office/drawing/2014/main" id="{F90F1DB8-3B64-426A-B86C-46DCF2B83A03}"/>
              </a:ext>
            </a:extLst>
          </p:cNvPr>
          <p:cNvSpPr/>
          <p:nvPr/>
        </p:nvSpPr>
        <p:spPr>
          <a:xfrm>
            <a:off x="911561" y="1929128"/>
            <a:ext cx="1377277" cy="4418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>
                    <a:lumMod val="10000"/>
                  </a:schemeClr>
                </a:solidFill>
              </a:rPr>
              <a:t>singing</a:t>
            </a:r>
          </a:p>
        </p:txBody>
      </p:sp>
    </p:spTree>
    <p:extLst>
      <p:ext uri="{BB962C8B-B14F-4D97-AF65-F5344CB8AC3E}">
        <p14:creationId xmlns:p14="http://schemas.microsoft.com/office/powerpoint/2010/main" val="1046857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  <p:bldP spid="10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Flecha derecha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76D4398A-D622-4D63-97FB-749C5B117017}"/>
              </a:ext>
            </a:extLst>
          </p:cNvPr>
          <p:cNvSpPr/>
          <p:nvPr/>
        </p:nvSpPr>
        <p:spPr>
          <a:xfrm>
            <a:off x="6354366" y="3908823"/>
            <a:ext cx="566738" cy="410765"/>
          </a:xfrm>
          <a:prstGeom prst="rightArrow">
            <a:avLst>
              <a:gd name="adj1" fmla="val 63901"/>
              <a:gd name="adj2" fmla="val 50000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51430" tIns="25715" rIns="51430" bIns="25715" anchor="ctr"/>
          <a:lstStyle/>
          <a:p>
            <a:pPr algn="ctr" defTabSz="514350">
              <a:buClrTx/>
              <a:defRPr/>
            </a:pPr>
            <a:r>
              <a:rPr lang="es-ES_tradnl" sz="1013" b="1" dirty="0"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NEXT</a:t>
            </a:r>
            <a:endParaRPr lang="es-ES" sz="1013" b="1" dirty="0"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" name="1 Rectángulo redondeado">
            <a:extLst>
              <a:ext uri="{FF2B5EF4-FFF2-40B4-BE49-F238E27FC236}">
                <a16:creationId xmlns="" xmlns:a16="http://schemas.microsoft.com/office/drawing/2014/main" id="{CB2E9709-1DE1-429A-86DE-2F853C81DE35}"/>
              </a:ext>
            </a:extLst>
          </p:cNvPr>
          <p:cNvSpPr/>
          <p:nvPr/>
        </p:nvSpPr>
        <p:spPr>
          <a:xfrm>
            <a:off x="2253078" y="1964183"/>
            <a:ext cx="4668184" cy="162018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defTabSz="514350">
              <a:buClrTx/>
              <a:defRPr/>
            </a:pPr>
            <a:r>
              <a:rPr lang="es-ES_tradnl" sz="7763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75000"/>
                    </a:srgbClr>
                  </a:outerShdw>
                </a:effectLst>
                <a:latin typeface="Calibri"/>
              </a:rPr>
              <a:t>Listen</a:t>
            </a:r>
            <a:endParaRPr lang="es-ES" sz="7763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75000"/>
                  </a:srgbClr>
                </a:outerShdw>
              </a:effectLst>
              <a:latin typeface="Calibri"/>
            </a:endParaRPr>
          </a:p>
        </p:txBody>
      </p:sp>
      <p:sp>
        <p:nvSpPr>
          <p:cNvPr id="10" name="9 Rectángulo redondeado">
            <a:extLst>
              <a:ext uri="{FF2B5EF4-FFF2-40B4-BE49-F238E27FC236}">
                <a16:creationId xmlns="" xmlns:a16="http://schemas.microsoft.com/office/drawing/2014/main" id="{7C4D5B29-0F51-46F3-89B3-57E69448D38F}"/>
              </a:ext>
            </a:extLst>
          </p:cNvPr>
          <p:cNvSpPr/>
          <p:nvPr/>
        </p:nvSpPr>
        <p:spPr>
          <a:xfrm>
            <a:off x="2911316" y="3746381"/>
            <a:ext cx="3321369" cy="411109"/>
          </a:xfrm>
          <a:prstGeom prst="roundRect">
            <a:avLst/>
          </a:prstGeom>
          <a:noFill/>
          <a:ln w="381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0" tIns="25715" rIns="51430" bIns="25715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514350">
              <a:buClrTx/>
              <a:defRPr/>
            </a:pP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Click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on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the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right</a:t>
            </a:r>
            <a:r>
              <a:rPr lang="es-ES_tradnl" sz="1575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 </a:t>
            </a:r>
            <a:r>
              <a:rPr lang="es-ES_tradnl" sz="1575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picture</a:t>
            </a:r>
            <a:endParaRPr lang="es-ES" sz="1575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  <p:pic>
        <p:nvPicPr>
          <p:cNvPr id="11" name="listening to music_ reading_ writing_ dancing_ playing basketball_ watching TV_ singing_ drawing">
            <a:hlinkClick r:id="" action="ppaction://media"/>
            <a:extLst>
              <a:ext uri="{FF2B5EF4-FFF2-40B4-BE49-F238E27FC236}">
                <a16:creationId xmlns="" xmlns:a16="http://schemas.microsoft.com/office/drawing/2014/main" id="{7CF6D7B9-16B6-4572-AD24-F936D28F02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1" end="62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0" y="2177373"/>
            <a:ext cx="1193800" cy="1193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8E794919-C7A5-4C9D-9D89-65C1BF77F0AD}"/>
              </a:ext>
            </a:extLst>
          </p:cNvPr>
          <p:cNvSpPr/>
          <p:nvPr/>
        </p:nvSpPr>
        <p:spPr>
          <a:xfrm>
            <a:off x="2013639" y="485988"/>
            <a:ext cx="1447800" cy="685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dancing</a:t>
            </a:r>
            <a:endParaRPr lang="en-US" b="1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99B9CF4-8895-4F61-875F-D2F7DAC79417}"/>
              </a:ext>
            </a:extLst>
          </p:cNvPr>
          <p:cNvSpPr/>
          <p:nvPr/>
        </p:nvSpPr>
        <p:spPr>
          <a:xfrm>
            <a:off x="4139139" y="1012496"/>
            <a:ext cx="1447800" cy="685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walking</a:t>
            </a:r>
            <a:endParaRPr lang="en-US" b="1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2D966F2-975F-4AF5-9D4F-C76BF69350BC}"/>
              </a:ext>
            </a:extLst>
          </p:cNvPr>
          <p:cNvSpPr/>
          <p:nvPr/>
        </p:nvSpPr>
        <p:spPr>
          <a:xfrm>
            <a:off x="6527800" y="1171788"/>
            <a:ext cx="1447800" cy="685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singing</a:t>
            </a:r>
            <a:endParaRPr lang="en-US" b="1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832E5F55-4968-447A-AC05-8ADA95CEB670}"/>
              </a:ext>
            </a:extLst>
          </p:cNvPr>
          <p:cNvSpPr/>
          <p:nvPr/>
        </p:nvSpPr>
        <p:spPr>
          <a:xfrm>
            <a:off x="486959" y="1669834"/>
            <a:ext cx="1447800" cy="685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reading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59746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9D6E9D-8B70-4CB9-8CE9-AB9216FDF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819150"/>
            <a:ext cx="45815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4910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5" name="Google Shape;4375;p75"/>
          <p:cNvSpPr txBox="1">
            <a:spLocks noGrp="1"/>
          </p:cNvSpPr>
          <p:nvPr>
            <p:ph type="title"/>
          </p:nvPr>
        </p:nvSpPr>
        <p:spPr>
          <a:xfrm>
            <a:off x="2341033" y="1749550"/>
            <a:ext cx="4339039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0">
                <a:solidFill>
                  <a:srgbClr val="FF0000"/>
                </a:solidFill>
              </a:rPr>
              <a:t>sENTENCE</a:t>
            </a:r>
            <a:endParaRPr sz="12000">
              <a:solidFill>
                <a:srgbClr val="FF0000"/>
              </a:solidFill>
            </a:endParaRPr>
          </a:p>
        </p:txBody>
      </p:sp>
      <p:grpSp>
        <p:nvGrpSpPr>
          <p:cNvPr id="4377" name="Google Shape;4377;p75"/>
          <p:cNvGrpSpPr/>
          <p:nvPr/>
        </p:nvGrpSpPr>
        <p:grpSpPr>
          <a:xfrm flipH="1">
            <a:off x="6706250" y="2209325"/>
            <a:ext cx="439600" cy="913400"/>
            <a:chOff x="7212850" y="2109375"/>
            <a:chExt cx="439600" cy="913400"/>
          </a:xfrm>
        </p:grpSpPr>
        <p:sp>
          <p:nvSpPr>
            <p:cNvPr id="4378" name="Google Shape;4378;p75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75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75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75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2" name="Google Shape;4382;p75"/>
          <p:cNvGrpSpPr/>
          <p:nvPr/>
        </p:nvGrpSpPr>
        <p:grpSpPr>
          <a:xfrm>
            <a:off x="1044538" y="2764813"/>
            <a:ext cx="868425" cy="514500"/>
            <a:chOff x="2575700" y="1885000"/>
            <a:chExt cx="868425" cy="514500"/>
          </a:xfrm>
        </p:grpSpPr>
        <p:sp>
          <p:nvSpPr>
            <p:cNvPr id="4383" name="Google Shape;4383;p75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75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75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75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7" name="Google Shape;4387;p75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4388" name="Google Shape;4388;p75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75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0" name="Google Shape;4390;p75"/>
          <p:cNvGrpSpPr/>
          <p:nvPr/>
        </p:nvGrpSpPr>
        <p:grpSpPr>
          <a:xfrm>
            <a:off x="1562375" y="2930113"/>
            <a:ext cx="763425" cy="1073975"/>
            <a:chOff x="1562375" y="2930113"/>
            <a:chExt cx="763425" cy="1073975"/>
          </a:xfrm>
        </p:grpSpPr>
        <p:sp>
          <p:nvSpPr>
            <p:cNvPr id="4391" name="Google Shape;4391;p75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75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75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4" name="Google Shape;4394;p75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4395" name="Google Shape;4395;p75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4396" name="Google Shape;4396;p75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75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75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75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75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75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2" name="Google Shape;4402;p75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4403" name="Google Shape;4403;p75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75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75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75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75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75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09" name="Google Shape;4409;p75"/>
          <p:cNvGrpSpPr/>
          <p:nvPr/>
        </p:nvGrpSpPr>
        <p:grpSpPr>
          <a:xfrm rot="646062">
            <a:off x="6934975" y="2673173"/>
            <a:ext cx="1581168" cy="1835247"/>
            <a:chOff x="7099225" y="3028450"/>
            <a:chExt cx="1340925" cy="1556400"/>
          </a:xfrm>
        </p:grpSpPr>
        <p:sp>
          <p:nvSpPr>
            <p:cNvPr id="4410" name="Google Shape;4410;p75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75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75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75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75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75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75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75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75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75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75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75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75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75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75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75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75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75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75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75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75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75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75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75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75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75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75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75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75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75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75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75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75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75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75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75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75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75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75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75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75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75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75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3" name="Google Shape;4453;p75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4" name="Google Shape;4454;p75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5" name="Google Shape;4455;p75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6" name="Google Shape;4456;p75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4602;p80">
            <a:extLst>
              <a:ext uri="{FF2B5EF4-FFF2-40B4-BE49-F238E27FC236}">
                <a16:creationId xmlns="" xmlns:a16="http://schemas.microsoft.com/office/drawing/2014/main" id="{4D51FD4A-CA15-4BEA-B567-B5AA54E9377D}"/>
              </a:ext>
            </a:extLst>
          </p:cNvPr>
          <p:cNvGrpSpPr/>
          <p:nvPr/>
        </p:nvGrpSpPr>
        <p:grpSpPr>
          <a:xfrm>
            <a:off x="600926" y="2758743"/>
            <a:ext cx="1958126" cy="2080809"/>
            <a:chOff x="782575" y="2842725"/>
            <a:chExt cx="1716600" cy="1824151"/>
          </a:xfrm>
        </p:grpSpPr>
        <p:sp>
          <p:nvSpPr>
            <p:cNvPr id="87" name="Google Shape;4603;p80">
              <a:extLst>
                <a:ext uri="{FF2B5EF4-FFF2-40B4-BE49-F238E27FC236}">
                  <a16:creationId xmlns="" xmlns:a16="http://schemas.microsoft.com/office/drawing/2014/main" id="{5B3F69C2-C535-4DDF-89A9-D0EFCF36431E}"/>
                </a:ext>
              </a:extLst>
            </p:cNvPr>
            <p:cNvSpPr/>
            <p:nvPr/>
          </p:nvSpPr>
          <p:spPr>
            <a:xfrm>
              <a:off x="839431" y="3038026"/>
              <a:ext cx="83493" cy="69224"/>
            </a:xfrm>
            <a:custGeom>
              <a:avLst/>
              <a:gdLst/>
              <a:ahLst/>
              <a:cxnLst/>
              <a:rect l="l" t="t" r="r" b="b"/>
              <a:pathLst>
                <a:path w="1141" h="946" extrusionOk="0">
                  <a:moveTo>
                    <a:pt x="600" y="1"/>
                  </a:moveTo>
                  <a:cubicBezTo>
                    <a:pt x="427" y="1"/>
                    <a:pt x="228" y="48"/>
                    <a:pt x="151" y="242"/>
                  </a:cubicBezTo>
                  <a:cubicBezTo>
                    <a:pt x="0" y="643"/>
                    <a:pt x="376" y="944"/>
                    <a:pt x="376" y="944"/>
                  </a:cubicBezTo>
                  <a:cubicBezTo>
                    <a:pt x="396" y="945"/>
                    <a:pt x="415" y="946"/>
                    <a:pt x="434" y="946"/>
                  </a:cubicBezTo>
                  <a:cubicBezTo>
                    <a:pt x="1140" y="946"/>
                    <a:pt x="902" y="41"/>
                    <a:pt x="902" y="41"/>
                  </a:cubicBezTo>
                  <a:cubicBezTo>
                    <a:pt x="902" y="41"/>
                    <a:pt x="762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604;p80">
              <a:extLst>
                <a:ext uri="{FF2B5EF4-FFF2-40B4-BE49-F238E27FC236}">
                  <a16:creationId xmlns="" xmlns:a16="http://schemas.microsoft.com/office/drawing/2014/main" id="{57247FAE-E967-48A1-8BD4-6ABA40311C30}"/>
                </a:ext>
              </a:extLst>
            </p:cNvPr>
            <p:cNvSpPr/>
            <p:nvPr/>
          </p:nvSpPr>
          <p:spPr>
            <a:xfrm>
              <a:off x="907263" y="3141859"/>
              <a:ext cx="333824" cy="351240"/>
            </a:xfrm>
            <a:custGeom>
              <a:avLst/>
              <a:gdLst/>
              <a:ahLst/>
              <a:cxnLst/>
              <a:rect l="l" t="t" r="r" b="b"/>
              <a:pathLst>
                <a:path w="4562" h="4800" extrusionOk="0">
                  <a:moveTo>
                    <a:pt x="677" y="1"/>
                  </a:moveTo>
                  <a:cubicBezTo>
                    <a:pt x="677" y="1"/>
                    <a:pt x="201" y="377"/>
                    <a:pt x="101" y="1605"/>
                  </a:cubicBezTo>
                  <a:cubicBezTo>
                    <a:pt x="1" y="2833"/>
                    <a:pt x="928" y="4237"/>
                    <a:pt x="2181" y="4663"/>
                  </a:cubicBezTo>
                  <a:cubicBezTo>
                    <a:pt x="2479" y="4762"/>
                    <a:pt x="2767" y="4800"/>
                    <a:pt x="3034" y="4800"/>
                  </a:cubicBezTo>
                  <a:cubicBezTo>
                    <a:pt x="3913" y="4800"/>
                    <a:pt x="4562" y="4387"/>
                    <a:pt x="4562" y="4387"/>
                  </a:cubicBezTo>
                  <a:lnTo>
                    <a:pt x="6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605;p80">
              <a:extLst>
                <a:ext uri="{FF2B5EF4-FFF2-40B4-BE49-F238E27FC236}">
                  <a16:creationId xmlns="" xmlns:a16="http://schemas.microsoft.com/office/drawing/2014/main" id="{169A5B05-770F-42D8-9467-D90131ADB506}"/>
                </a:ext>
              </a:extLst>
            </p:cNvPr>
            <p:cNvSpPr/>
            <p:nvPr/>
          </p:nvSpPr>
          <p:spPr>
            <a:xfrm>
              <a:off x="1481312" y="2993975"/>
              <a:ext cx="453026" cy="600986"/>
            </a:xfrm>
            <a:custGeom>
              <a:avLst/>
              <a:gdLst/>
              <a:ahLst/>
              <a:cxnLst/>
              <a:rect l="l" t="t" r="r" b="b"/>
              <a:pathLst>
                <a:path w="6191" h="8213" extrusionOk="0">
                  <a:moveTo>
                    <a:pt x="4017" y="0"/>
                  </a:moveTo>
                  <a:cubicBezTo>
                    <a:pt x="3758" y="0"/>
                    <a:pt x="3906" y="874"/>
                    <a:pt x="3990" y="1285"/>
                  </a:cubicBezTo>
                  <a:lnTo>
                    <a:pt x="3990" y="1285"/>
                  </a:lnTo>
                  <a:cubicBezTo>
                    <a:pt x="3913" y="979"/>
                    <a:pt x="3737" y="439"/>
                    <a:pt x="3434" y="368"/>
                  </a:cubicBezTo>
                  <a:cubicBezTo>
                    <a:pt x="3420" y="365"/>
                    <a:pt x="3408" y="363"/>
                    <a:pt x="3397" y="363"/>
                  </a:cubicBezTo>
                  <a:cubicBezTo>
                    <a:pt x="3053" y="363"/>
                    <a:pt x="3735" y="1796"/>
                    <a:pt x="3735" y="1796"/>
                  </a:cubicBezTo>
                  <a:cubicBezTo>
                    <a:pt x="4110" y="4528"/>
                    <a:pt x="0" y="5831"/>
                    <a:pt x="0" y="5831"/>
                  </a:cubicBezTo>
                  <a:lnTo>
                    <a:pt x="1554" y="8212"/>
                  </a:lnTo>
                  <a:cubicBezTo>
                    <a:pt x="6191" y="7285"/>
                    <a:pt x="5389" y="2122"/>
                    <a:pt x="5389" y="2122"/>
                  </a:cubicBezTo>
                  <a:cubicBezTo>
                    <a:pt x="5389" y="2122"/>
                    <a:pt x="5890" y="1220"/>
                    <a:pt x="5614" y="794"/>
                  </a:cubicBezTo>
                  <a:cubicBezTo>
                    <a:pt x="5565" y="720"/>
                    <a:pt x="5518" y="689"/>
                    <a:pt x="5475" y="689"/>
                  </a:cubicBezTo>
                  <a:cubicBezTo>
                    <a:pt x="5253" y="689"/>
                    <a:pt x="5113" y="1496"/>
                    <a:pt x="5113" y="1496"/>
                  </a:cubicBezTo>
                  <a:cubicBezTo>
                    <a:pt x="5113" y="1496"/>
                    <a:pt x="5163" y="167"/>
                    <a:pt x="4887" y="42"/>
                  </a:cubicBezTo>
                  <a:cubicBezTo>
                    <a:pt x="4876" y="37"/>
                    <a:pt x="4865" y="35"/>
                    <a:pt x="4854" y="35"/>
                  </a:cubicBezTo>
                  <a:cubicBezTo>
                    <a:pt x="4585" y="35"/>
                    <a:pt x="4562" y="1471"/>
                    <a:pt x="4562" y="1471"/>
                  </a:cubicBezTo>
                  <a:cubicBezTo>
                    <a:pt x="4562" y="1471"/>
                    <a:pt x="4537" y="217"/>
                    <a:pt x="4085" y="17"/>
                  </a:cubicBezTo>
                  <a:cubicBezTo>
                    <a:pt x="4060" y="6"/>
                    <a:pt x="4037" y="0"/>
                    <a:pt x="4017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606;p80">
              <a:extLst>
                <a:ext uri="{FF2B5EF4-FFF2-40B4-BE49-F238E27FC236}">
                  <a16:creationId xmlns="" xmlns:a16="http://schemas.microsoft.com/office/drawing/2014/main" id="{D8B4FC6A-38DD-4D63-9C55-DBEACBCA810C}"/>
                </a:ext>
              </a:extLst>
            </p:cNvPr>
            <p:cNvSpPr/>
            <p:nvPr/>
          </p:nvSpPr>
          <p:spPr>
            <a:xfrm>
              <a:off x="1466604" y="3317915"/>
              <a:ext cx="319189" cy="229769"/>
            </a:xfrm>
            <a:custGeom>
              <a:avLst/>
              <a:gdLst/>
              <a:ahLst/>
              <a:cxnLst/>
              <a:rect l="l" t="t" r="r" b="b"/>
              <a:pathLst>
                <a:path w="4362" h="3140" extrusionOk="0">
                  <a:moveTo>
                    <a:pt x="2256" y="1"/>
                  </a:moveTo>
                  <a:cubicBezTo>
                    <a:pt x="1780" y="1"/>
                    <a:pt x="1" y="1229"/>
                    <a:pt x="1" y="1229"/>
                  </a:cubicBezTo>
                  <a:cubicBezTo>
                    <a:pt x="1" y="1229"/>
                    <a:pt x="1379" y="2858"/>
                    <a:pt x="1755" y="3084"/>
                  </a:cubicBezTo>
                  <a:cubicBezTo>
                    <a:pt x="1826" y="3122"/>
                    <a:pt x="1930" y="3140"/>
                    <a:pt x="2056" y="3140"/>
                  </a:cubicBezTo>
                  <a:cubicBezTo>
                    <a:pt x="2594" y="3140"/>
                    <a:pt x="3520" y="2805"/>
                    <a:pt x="3885" y="2257"/>
                  </a:cubicBezTo>
                  <a:cubicBezTo>
                    <a:pt x="4362" y="1605"/>
                    <a:pt x="2707" y="26"/>
                    <a:pt x="2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607;p80">
              <a:extLst>
                <a:ext uri="{FF2B5EF4-FFF2-40B4-BE49-F238E27FC236}">
                  <a16:creationId xmlns="" xmlns:a16="http://schemas.microsoft.com/office/drawing/2014/main" id="{04FE8ECF-4C55-4688-B3AE-3B4EF4169EEE}"/>
                </a:ext>
              </a:extLst>
            </p:cNvPr>
            <p:cNvSpPr/>
            <p:nvPr/>
          </p:nvSpPr>
          <p:spPr>
            <a:xfrm>
              <a:off x="1661026" y="4016650"/>
              <a:ext cx="306311" cy="447611"/>
            </a:xfrm>
            <a:custGeom>
              <a:avLst/>
              <a:gdLst/>
              <a:ahLst/>
              <a:cxnLst/>
              <a:rect l="l" t="t" r="r" b="b"/>
              <a:pathLst>
                <a:path w="4186" h="6117" extrusionOk="0">
                  <a:moveTo>
                    <a:pt x="3384" y="1"/>
                  </a:moveTo>
                  <a:cubicBezTo>
                    <a:pt x="3137" y="1"/>
                    <a:pt x="1082" y="23"/>
                    <a:pt x="752" y="753"/>
                  </a:cubicBezTo>
                  <a:cubicBezTo>
                    <a:pt x="376" y="1505"/>
                    <a:pt x="1153" y="2582"/>
                    <a:pt x="1279" y="2958"/>
                  </a:cubicBezTo>
                  <a:cubicBezTo>
                    <a:pt x="1404" y="3334"/>
                    <a:pt x="376" y="4638"/>
                    <a:pt x="201" y="5189"/>
                  </a:cubicBezTo>
                  <a:cubicBezTo>
                    <a:pt x="0" y="5715"/>
                    <a:pt x="602" y="5590"/>
                    <a:pt x="1203" y="6116"/>
                  </a:cubicBezTo>
                  <a:cubicBezTo>
                    <a:pt x="1203" y="6116"/>
                    <a:pt x="3459" y="4763"/>
                    <a:pt x="3835" y="3585"/>
                  </a:cubicBezTo>
                  <a:cubicBezTo>
                    <a:pt x="4186" y="2407"/>
                    <a:pt x="3409" y="1"/>
                    <a:pt x="3409" y="1"/>
                  </a:cubicBezTo>
                  <a:cubicBezTo>
                    <a:pt x="3409" y="1"/>
                    <a:pt x="3400" y="1"/>
                    <a:pt x="3384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608;p80">
              <a:extLst>
                <a:ext uri="{FF2B5EF4-FFF2-40B4-BE49-F238E27FC236}">
                  <a16:creationId xmlns="" xmlns:a16="http://schemas.microsoft.com/office/drawing/2014/main" id="{D9FC8DBA-0DDE-4D94-9CD9-8E433AA2C6F2}"/>
                </a:ext>
              </a:extLst>
            </p:cNvPr>
            <p:cNvSpPr/>
            <p:nvPr/>
          </p:nvSpPr>
          <p:spPr>
            <a:xfrm>
              <a:off x="1560339" y="4449400"/>
              <a:ext cx="197938" cy="217476"/>
            </a:xfrm>
            <a:custGeom>
              <a:avLst/>
              <a:gdLst/>
              <a:ahLst/>
              <a:cxnLst/>
              <a:rect l="l" t="t" r="r" b="b"/>
              <a:pathLst>
                <a:path w="2705" h="2972" extrusionOk="0">
                  <a:moveTo>
                    <a:pt x="861" y="1"/>
                  </a:moveTo>
                  <a:cubicBezTo>
                    <a:pt x="563" y="1"/>
                    <a:pt x="1" y="656"/>
                    <a:pt x="248" y="1130"/>
                  </a:cubicBezTo>
                  <a:cubicBezTo>
                    <a:pt x="499" y="1656"/>
                    <a:pt x="1727" y="2784"/>
                    <a:pt x="2228" y="2959"/>
                  </a:cubicBezTo>
                  <a:cubicBezTo>
                    <a:pt x="2253" y="2967"/>
                    <a:pt x="2275" y="2971"/>
                    <a:pt x="2295" y="2971"/>
                  </a:cubicBezTo>
                  <a:cubicBezTo>
                    <a:pt x="2704" y="2971"/>
                    <a:pt x="2195" y="1338"/>
                    <a:pt x="2028" y="979"/>
                  </a:cubicBezTo>
                  <a:cubicBezTo>
                    <a:pt x="1878" y="603"/>
                    <a:pt x="950" y="27"/>
                    <a:pt x="950" y="27"/>
                  </a:cubicBezTo>
                  <a:cubicBezTo>
                    <a:pt x="925" y="9"/>
                    <a:pt x="895" y="1"/>
                    <a:pt x="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609;p80">
              <a:extLst>
                <a:ext uri="{FF2B5EF4-FFF2-40B4-BE49-F238E27FC236}">
                  <a16:creationId xmlns="" xmlns:a16="http://schemas.microsoft.com/office/drawing/2014/main" id="{EE06496A-FB01-4B64-8DF4-957C6FECDAE0}"/>
                </a:ext>
              </a:extLst>
            </p:cNvPr>
            <p:cNvSpPr/>
            <p:nvPr/>
          </p:nvSpPr>
          <p:spPr>
            <a:xfrm>
              <a:off x="1666514" y="4527330"/>
              <a:ext cx="49613" cy="13903"/>
            </a:xfrm>
            <a:custGeom>
              <a:avLst/>
              <a:gdLst/>
              <a:ahLst/>
              <a:cxnLst/>
              <a:rect l="l" t="t" r="r" b="b"/>
              <a:pathLst>
                <a:path w="678" h="190" extrusionOk="0">
                  <a:moveTo>
                    <a:pt x="363" y="0"/>
                  </a:moveTo>
                  <a:cubicBezTo>
                    <a:pt x="168" y="0"/>
                    <a:pt x="17" y="90"/>
                    <a:pt x="1" y="90"/>
                  </a:cubicBezTo>
                  <a:lnTo>
                    <a:pt x="76" y="190"/>
                  </a:lnTo>
                  <a:cubicBezTo>
                    <a:pt x="76" y="190"/>
                    <a:pt x="198" y="123"/>
                    <a:pt x="354" y="123"/>
                  </a:cubicBezTo>
                  <a:cubicBezTo>
                    <a:pt x="432" y="123"/>
                    <a:pt x="518" y="140"/>
                    <a:pt x="602" y="190"/>
                  </a:cubicBezTo>
                  <a:lnTo>
                    <a:pt x="677" y="90"/>
                  </a:lnTo>
                  <a:cubicBezTo>
                    <a:pt x="569" y="23"/>
                    <a:pt x="460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610;p80">
              <a:extLst>
                <a:ext uri="{FF2B5EF4-FFF2-40B4-BE49-F238E27FC236}">
                  <a16:creationId xmlns="" xmlns:a16="http://schemas.microsoft.com/office/drawing/2014/main" id="{B33867C9-4024-498B-92CA-1FA960EA43C0}"/>
                </a:ext>
              </a:extLst>
            </p:cNvPr>
            <p:cNvSpPr/>
            <p:nvPr/>
          </p:nvSpPr>
          <p:spPr>
            <a:xfrm>
              <a:off x="1683052" y="4562014"/>
              <a:ext cx="45881" cy="3073"/>
            </a:xfrm>
            <a:custGeom>
              <a:avLst/>
              <a:gdLst/>
              <a:ahLst/>
              <a:cxnLst/>
              <a:rect l="l" t="t" r="r" b="b"/>
              <a:pathLst>
                <a:path w="627" h="42" extrusionOk="0">
                  <a:moveTo>
                    <a:pt x="317" y="0"/>
                  </a:moveTo>
                  <a:cubicBezTo>
                    <a:pt x="156" y="0"/>
                    <a:pt x="0" y="17"/>
                    <a:pt x="0" y="17"/>
                  </a:cubicBezTo>
                  <a:lnTo>
                    <a:pt x="627" y="42"/>
                  </a:lnTo>
                  <a:cubicBezTo>
                    <a:pt x="562" y="9"/>
                    <a:pt x="438" y="0"/>
                    <a:pt x="317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611;p80">
              <a:extLst>
                <a:ext uri="{FF2B5EF4-FFF2-40B4-BE49-F238E27FC236}">
                  <a16:creationId xmlns="" xmlns:a16="http://schemas.microsoft.com/office/drawing/2014/main" id="{69EE662D-0CD3-4FD8-AF9F-196E67ADCC0D}"/>
                </a:ext>
              </a:extLst>
            </p:cNvPr>
            <p:cNvSpPr/>
            <p:nvPr/>
          </p:nvSpPr>
          <p:spPr>
            <a:xfrm>
              <a:off x="1683052" y="4557697"/>
              <a:ext cx="47710" cy="11049"/>
            </a:xfrm>
            <a:custGeom>
              <a:avLst/>
              <a:gdLst/>
              <a:ahLst/>
              <a:cxnLst/>
              <a:rect l="l" t="t" r="r" b="b"/>
              <a:pathLst>
                <a:path w="652" h="151" extrusionOk="0">
                  <a:moveTo>
                    <a:pt x="279" y="0"/>
                  </a:moveTo>
                  <a:cubicBezTo>
                    <a:pt x="144" y="0"/>
                    <a:pt x="25" y="13"/>
                    <a:pt x="0" y="25"/>
                  </a:cubicBezTo>
                  <a:lnTo>
                    <a:pt x="0" y="126"/>
                  </a:lnTo>
                  <a:cubicBezTo>
                    <a:pt x="63" y="126"/>
                    <a:pt x="188" y="119"/>
                    <a:pt x="313" y="119"/>
                  </a:cubicBezTo>
                  <a:cubicBezTo>
                    <a:pt x="439" y="119"/>
                    <a:pt x="564" y="126"/>
                    <a:pt x="627" y="151"/>
                  </a:cubicBezTo>
                  <a:lnTo>
                    <a:pt x="652" y="51"/>
                  </a:lnTo>
                  <a:cubicBezTo>
                    <a:pt x="564" y="13"/>
                    <a:pt x="414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612;p80">
              <a:extLst>
                <a:ext uri="{FF2B5EF4-FFF2-40B4-BE49-F238E27FC236}">
                  <a16:creationId xmlns="" xmlns:a16="http://schemas.microsoft.com/office/drawing/2014/main" id="{031C70D6-7B8D-485E-A9CA-C8ECC32C2A35}"/>
                </a:ext>
              </a:extLst>
            </p:cNvPr>
            <p:cNvSpPr/>
            <p:nvPr/>
          </p:nvSpPr>
          <p:spPr>
            <a:xfrm>
              <a:off x="1688540" y="4594576"/>
              <a:ext cx="47710" cy="1683"/>
            </a:xfrm>
            <a:custGeom>
              <a:avLst/>
              <a:gdLst/>
              <a:ahLst/>
              <a:cxnLst/>
              <a:rect l="l" t="t" r="r" b="b"/>
              <a:pathLst>
                <a:path w="652" h="23" extrusionOk="0">
                  <a:moveTo>
                    <a:pt x="405" y="0"/>
                  </a:moveTo>
                  <a:cubicBezTo>
                    <a:pt x="212" y="0"/>
                    <a:pt x="0" y="23"/>
                    <a:pt x="0" y="23"/>
                  </a:cubicBezTo>
                  <a:lnTo>
                    <a:pt x="652" y="23"/>
                  </a:lnTo>
                  <a:cubicBezTo>
                    <a:pt x="593" y="6"/>
                    <a:pt x="502" y="0"/>
                    <a:pt x="405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13;p80">
              <a:extLst>
                <a:ext uri="{FF2B5EF4-FFF2-40B4-BE49-F238E27FC236}">
                  <a16:creationId xmlns="" xmlns:a16="http://schemas.microsoft.com/office/drawing/2014/main" id="{5B3E8AB3-9D39-4219-AACC-89B3D2378549}"/>
                </a:ext>
              </a:extLst>
            </p:cNvPr>
            <p:cNvSpPr/>
            <p:nvPr/>
          </p:nvSpPr>
          <p:spPr>
            <a:xfrm>
              <a:off x="1688540" y="4589527"/>
              <a:ext cx="49539" cy="10391"/>
            </a:xfrm>
            <a:custGeom>
              <a:avLst/>
              <a:gdLst/>
              <a:ahLst/>
              <a:cxnLst/>
              <a:rect l="l" t="t" r="r" b="b"/>
              <a:pathLst>
                <a:path w="677" h="142" extrusionOk="0">
                  <a:moveTo>
                    <a:pt x="353" y="0"/>
                  </a:moveTo>
                  <a:cubicBezTo>
                    <a:pt x="188" y="0"/>
                    <a:pt x="29" y="17"/>
                    <a:pt x="0" y="17"/>
                  </a:cubicBezTo>
                  <a:lnTo>
                    <a:pt x="0" y="142"/>
                  </a:lnTo>
                  <a:cubicBezTo>
                    <a:pt x="63" y="129"/>
                    <a:pt x="188" y="123"/>
                    <a:pt x="314" y="123"/>
                  </a:cubicBezTo>
                  <a:cubicBezTo>
                    <a:pt x="439" y="123"/>
                    <a:pt x="564" y="129"/>
                    <a:pt x="627" y="142"/>
                  </a:cubicBezTo>
                  <a:lnTo>
                    <a:pt x="677" y="42"/>
                  </a:lnTo>
                  <a:cubicBezTo>
                    <a:pt x="602" y="9"/>
                    <a:pt x="476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14;p80">
              <a:extLst>
                <a:ext uri="{FF2B5EF4-FFF2-40B4-BE49-F238E27FC236}">
                  <a16:creationId xmlns="" xmlns:a16="http://schemas.microsoft.com/office/drawing/2014/main" id="{FBB27EF5-15A2-46CF-8462-5FC100E1B1C4}"/>
                </a:ext>
              </a:extLst>
            </p:cNvPr>
            <p:cNvSpPr/>
            <p:nvPr/>
          </p:nvSpPr>
          <p:spPr>
            <a:xfrm>
              <a:off x="1620635" y="4395324"/>
              <a:ext cx="130325" cy="123958"/>
            </a:xfrm>
            <a:custGeom>
              <a:avLst/>
              <a:gdLst/>
              <a:ahLst/>
              <a:cxnLst/>
              <a:rect l="l" t="t" r="r" b="b"/>
              <a:pathLst>
                <a:path w="1781" h="1694" extrusionOk="0">
                  <a:moveTo>
                    <a:pt x="710" y="1"/>
                  </a:moveTo>
                  <a:cubicBezTo>
                    <a:pt x="502" y="1"/>
                    <a:pt x="26" y="716"/>
                    <a:pt x="26" y="716"/>
                  </a:cubicBezTo>
                  <a:cubicBezTo>
                    <a:pt x="1" y="841"/>
                    <a:pt x="928" y="1643"/>
                    <a:pt x="1054" y="1693"/>
                  </a:cubicBezTo>
                  <a:cubicBezTo>
                    <a:pt x="1056" y="1694"/>
                    <a:pt x="1059" y="1694"/>
                    <a:pt x="1062" y="1694"/>
                  </a:cubicBezTo>
                  <a:cubicBezTo>
                    <a:pt x="1203" y="1694"/>
                    <a:pt x="1755" y="1137"/>
                    <a:pt x="1755" y="941"/>
                  </a:cubicBezTo>
                  <a:cubicBezTo>
                    <a:pt x="1780" y="741"/>
                    <a:pt x="903" y="114"/>
                    <a:pt x="753" y="14"/>
                  </a:cubicBezTo>
                  <a:cubicBezTo>
                    <a:pt x="740" y="5"/>
                    <a:pt x="726" y="1"/>
                    <a:pt x="7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15;p80">
              <a:extLst>
                <a:ext uri="{FF2B5EF4-FFF2-40B4-BE49-F238E27FC236}">
                  <a16:creationId xmlns="" xmlns:a16="http://schemas.microsoft.com/office/drawing/2014/main" id="{C974F49E-2A05-4E1D-AA64-4FAC9C1EB303}"/>
                </a:ext>
              </a:extLst>
            </p:cNvPr>
            <p:cNvSpPr/>
            <p:nvPr/>
          </p:nvSpPr>
          <p:spPr>
            <a:xfrm>
              <a:off x="1169372" y="4041310"/>
              <a:ext cx="355996" cy="383437"/>
            </a:xfrm>
            <a:custGeom>
              <a:avLst/>
              <a:gdLst/>
              <a:ahLst/>
              <a:cxnLst/>
              <a:rect l="l" t="t" r="r" b="b"/>
              <a:pathLst>
                <a:path w="4865" h="5240" extrusionOk="0">
                  <a:moveTo>
                    <a:pt x="2281" y="1"/>
                  </a:moveTo>
                  <a:cubicBezTo>
                    <a:pt x="2226" y="1"/>
                    <a:pt x="2184" y="5"/>
                    <a:pt x="2158" y="15"/>
                  </a:cubicBezTo>
                  <a:cubicBezTo>
                    <a:pt x="1857" y="90"/>
                    <a:pt x="2083" y="2521"/>
                    <a:pt x="2133" y="2872"/>
                  </a:cubicBezTo>
                  <a:cubicBezTo>
                    <a:pt x="2149" y="2984"/>
                    <a:pt x="1992" y="3022"/>
                    <a:pt x="1771" y="3022"/>
                  </a:cubicBezTo>
                  <a:cubicBezTo>
                    <a:pt x="1298" y="3022"/>
                    <a:pt x="529" y="2847"/>
                    <a:pt x="529" y="2847"/>
                  </a:cubicBezTo>
                  <a:cubicBezTo>
                    <a:pt x="529" y="2847"/>
                    <a:pt x="429" y="3674"/>
                    <a:pt x="203" y="4025"/>
                  </a:cubicBezTo>
                  <a:cubicBezTo>
                    <a:pt x="0" y="4318"/>
                    <a:pt x="1946" y="5239"/>
                    <a:pt x="2942" y="5239"/>
                  </a:cubicBezTo>
                  <a:cubicBezTo>
                    <a:pt x="3053" y="5239"/>
                    <a:pt x="3152" y="5228"/>
                    <a:pt x="3236" y="5203"/>
                  </a:cubicBezTo>
                  <a:cubicBezTo>
                    <a:pt x="4865" y="4702"/>
                    <a:pt x="4464" y="391"/>
                    <a:pt x="4464" y="391"/>
                  </a:cubicBezTo>
                  <a:cubicBezTo>
                    <a:pt x="4464" y="391"/>
                    <a:pt x="2802" y="1"/>
                    <a:pt x="2281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16;p80">
              <a:extLst>
                <a:ext uri="{FF2B5EF4-FFF2-40B4-BE49-F238E27FC236}">
                  <a16:creationId xmlns="" xmlns:a16="http://schemas.microsoft.com/office/drawing/2014/main" id="{C2F97695-25DE-4672-A526-E24F6FC7B2C6}"/>
                </a:ext>
              </a:extLst>
            </p:cNvPr>
            <p:cNvSpPr/>
            <p:nvPr/>
          </p:nvSpPr>
          <p:spPr>
            <a:xfrm>
              <a:off x="1244375" y="3811691"/>
              <a:ext cx="779826" cy="434001"/>
            </a:xfrm>
            <a:custGeom>
              <a:avLst/>
              <a:gdLst/>
              <a:ahLst/>
              <a:cxnLst/>
              <a:rect l="l" t="t" r="r" b="b"/>
              <a:pathLst>
                <a:path w="10657" h="5931" extrusionOk="0">
                  <a:moveTo>
                    <a:pt x="7879" y="1"/>
                  </a:moveTo>
                  <a:cubicBezTo>
                    <a:pt x="6205" y="1"/>
                    <a:pt x="2934" y="449"/>
                    <a:pt x="1708" y="449"/>
                  </a:cubicBezTo>
                  <a:cubicBezTo>
                    <a:pt x="1478" y="449"/>
                    <a:pt x="1320" y="433"/>
                    <a:pt x="1258" y="396"/>
                  </a:cubicBezTo>
                  <a:cubicBezTo>
                    <a:pt x="1241" y="385"/>
                    <a:pt x="1224" y="380"/>
                    <a:pt x="1207" y="380"/>
                  </a:cubicBezTo>
                  <a:cubicBezTo>
                    <a:pt x="727" y="380"/>
                    <a:pt x="0" y="4238"/>
                    <a:pt x="556" y="5133"/>
                  </a:cubicBezTo>
                  <a:cubicBezTo>
                    <a:pt x="888" y="5690"/>
                    <a:pt x="2232" y="5930"/>
                    <a:pt x="3329" y="5930"/>
                  </a:cubicBezTo>
                  <a:cubicBezTo>
                    <a:pt x="4058" y="5930"/>
                    <a:pt x="4677" y="5824"/>
                    <a:pt x="4817" y="5634"/>
                  </a:cubicBezTo>
                  <a:cubicBezTo>
                    <a:pt x="5143" y="5158"/>
                    <a:pt x="5268" y="3403"/>
                    <a:pt x="5268" y="3403"/>
                  </a:cubicBezTo>
                  <a:cubicBezTo>
                    <a:pt x="5268" y="3403"/>
                    <a:pt x="5697" y="5478"/>
                    <a:pt x="6382" y="5478"/>
                  </a:cubicBezTo>
                  <a:cubicBezTo>
                    <a:pt x="6420" y="5478"/>
                    <a:pt x="6458" y="5471"/>
                    <a:pt x="6496" y="5459"/>
                  </a:cubicBezTo>
                  <a:cubicBezTo>
                    <a:pt x="6872" y="5333"/>
                    <a:pt x="9679" y="4581"/>
                    <a:pt x="10155" y="3779"/>
                  </a:cubicBezTo>
                  <a:cubicBezTo>
                    <a:pt x="10657" y="2977"/>
                    <a:pt x="9303" y="747"/>
                    <a:pt x="8877" y="170"/>
                  </a:cubicBezTo>
                  <a:cubicBezTo>
                    <a:pt x="8792" y="47"/>
                    <a:pt x="8418" y="1"/>
                    <a:pt x="7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17;p80">
              <a:extLst>
                <a:ext uri="{FF2B5EF4-FFF2-40B4-BE49-F238E27FC236}">
                  <a16:creationId xmlns="" xmlns:a16="http://schemas.microsoft.com/office/drawing/2014/main" id="{91A1643B-AA61-4800-A109-B1A08EDEE99D}"/>
                </a:ext>
              </a:extLst>
            </p:cNvPr>
            <p:cNvSpPr/>
            <p:nvPr/>
          </p:nvSpPr>
          <p:spPr>
            <a:xfrm>
              <a:off x="1187885" y="3394089"/>
              <a:ext cx="763727" cy="597547"/>
            </a:xfrm>
            <a:custGeom>
              <a:avLst/>
              <a:gdLst/>
              <a:ahLst/>
              <a:cxnLst/>
              <a:rect l="l" t="t" r="r" b="b"/>
              <a:pathLst>
                <a:path w="10437" h="8166" extrusionOk="0">
                  <a:moveTo>
                    <a:pt x="4729" y="0"/>
                  </a:moveTo>
                  <a:cubicBezTo>
                    <a:pt x="4291" y="0"/>
                    <a:pt x="3856" y="121"/>
                    <a:pt x="3434" y="389"/>
                  </a:cubicBezTo>
                  <a:cubicBezTo>
                    <a:pt x="3434" y="389"/>
                    <a:pt x="877" y="940"/>
                    <a:pt x="451" y="2895"/>
                  </a:cubicBezTo>
                  <a:cubicBezTo>
                    <a:pt x="0" y="4875"/>
                    <a:pt x="1253" y="5802"/>
                    <a:pt x="1103" y="8058"/>
                  </a:cubicBezTo>
                  <a:cubicBezTo>
                    <a:pt x="1099" y="8131"/>
                    <a:pt x="1342" y="8165"/>
                    <a:pt x="1752" y="8165"/>
                  </a:cubicBezTo>
                  <a:cubicBezTo>
                    <a:pt x="3871" y="8165"/>
                    <a:pt x="10437" y="7246"/>
                    <a:pt x="10100" y="6028"/>
                  </a:cubicBezTo>
                  <a:cubicBezTo>
                    <a:pt x="9323" y="3234"/>
                    <a:pt x="6997" y="0"/>
                    <a:pt x="4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18;p80">
              <a:extLst>
                <a:ext uri="{FF2B5EF4-FFF2-40B4-BE49-F238E27FC236}">
                  <a16:creationId xmlns="" xmlns:a16="http://schemas.microsoft.com/office/drawing/2014/main" id="{41EAC420-9425-489F-8FCB-07156DF4B671}"/>
                </a:ext>
              </a:extLst>
            </p:cNvPr>
            <p:cNvSpPr/>
            <p:nvPr/>
          </p:nvSpPr>
          <p:spPr>
            <a:xfrm>
              <a:off x="987974" y="4190584"/>
              <a:ext cx="174449" cy="207597"/>
            </a:xfrm>
            <a:custGeom>
              <a:avLst/>
              <a:gdLst/>
              <a:ahLst/>
              <a:cxnLst/>
              <a:rect l="l" t="t" r="r" b="b"/>
              <a:pathLst>
                <a:path w="2384" h="2837" extrusionOk="0">
                  <a:moveTo>
                    <a:pt x="1516" y="1"/>
                  </a:moveTo>
                  <a:cubicBezTo>
                    <a:pt x="1334" y="1"/>
                    <a:pt x="1157" y="51"/>
                    <a:pt x="1028" y="180"/>
                  </a:cubicBezTo>
                  <a:cubicBezTo>
                    <a:pt x="627" y="631"/>
                    <a:pt x="0" y="2160"/>
                    <a:pt x="0" y="2687"/>
                  </a:cubicBezTo>
                  <a:cubicBezTo>
                    <a:pt x="5" y="2792"/>
                    <a:pt x="63" y="2836"/>
                    <a:pt x="156" y="2836"/>
                  </a:cubicBezTo>
                  <a:cubicBezTo>
                    <a:pt x="549" y="2836"/>
                    <a:pt x="1562" y="2053"/>
                    <a:pt x="1805" y="1809"/>
                  </a:cubicBezTo>
                  <a:cubicBezTo>
                    <a:pt x="2106" y="1534"/>
                    <a:pt x="2331" y="481"/>
                    <a:pt x="2331" y="481"/>
                  </a:cubicBezTo>
                  <a:cubicBezTo>
                    <a:pt x="2384" y="271"/>
                    <a:pt x="1936" y="1"/>
                    <a:pt x="15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19;p80">
              <a:extLst>
                <a:ext uri="{FF2B5EF4-FFF2-40B4-BE49-F238E27FC236}">
                  <a16:creationId xmlns="" xmlns:a16="http://schemas.microsoft.com/office/drawing/2014/main" id="{E30FA26A-7FF1-492B-84E1-E314E088353F}"/>
                </a:ext>
              </a:extLst>
            </p:cNvPr>
            <p:cNvSpPr/>
            <p:nvPr/>
          </p:nvSpPr>
          <p:spPr>
            <a:xfrm>
              <a:off x="1086978" y="4288125"/>
              <a:ext cx="27587" cy="45881"/>
            </a:xfrm>
            <a:custGeom>
              <a:avLst/>
              <a:gdLst/>
              <a:ahLst/>
              <a:cxnLst/>
              <a:rect l="l" t="t" r="r" b="b"/>
              <a:pathLst>
                <a:path w="377" h="627" extrusionOk="0">
                  <a:moveTo>
                    <a:pt x="76" y="0"/>
                  </a:moveTo>
                  <a:lnTo>
                    <a:pt x="1" y="100"/>
                  </a:lnTo>
                  <a:cubicBezTo>
                    <a:pt x="26" y="100"/>
                    <a:pt x="251" y="301"/>
                    <a:pt x="201" y="602"/>
                  </a:cubicBezTo>
                  <a:lnTo>
                    <a:pt x="326" y="627"/>
                  </a:lnTo>
                  <a:cubicBezTo>
                    <a:pt x="377" y="251"/>
                    <a:pt x="101" y="25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20;p80">
              <a:extLst>
                <a:ext uri="{FF2B5EF4-FFF2-40B4-BE49-F238E27FC236}">
                  <a16:creationId xmlns="" xmlns:a16="http://schemas.microsoft.com/office/drawing/2014/main" id="{5B11D0C8-237F-44CC-9BA5-8F14DBD8E53D}"/>
                </a:ext>
              </a:extLst>
            </p:cNvPr>
            <p:cNvSpPr/>
            <p:nvPr/>
          </p:nvSpPr>
          <p:spPr>
            <a:xfrm>
              <a:off x="1070514" y="4313809"/>
              <a:ext cx="14708" cy="44051"/>
            </a:xfrm>
            <a:custGeom>
              <a:avLst/>
              <a:gdLst/>
              <a:ahLst/>
              <a:cxnLst/>
              <a:rect l="l" t="t" r="r" b="b"/>
              <a:pathLst>
                <a:path w="201" h="602" extrusionOk="0">
                  <a:moveTo>
                    <a:pt x="0" y="0"/>
                  </a:moveTo>
                  <a:lnTo>
                    <a:pt x="201" y="602"/>
                  </a:lnTo>
                  <a:cubicBezTo>
                    <a:pt x="201" y="42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21;p80">
              <a:extLst>
                <a:ext uri="{FF2B5EF4-FFF2-40B4-BE49-F238E27FC236}">
                  <a16:creationId xmlns="" xmlns:a16="http://schemas.microsoft.com/office/drawing/2014/main" id="{87EB1A70-70F2-4B78-BFAC-E178EBBE39D6}"/>
                </a:ext>
              </a:extLst>
            </p:cNvPr>
            <p:cNvSpPr/>
            <p:nvPr/>
          </p:nvSpPr>
          <p:spPr>
            <a:xfrm>
              <a:off x="1066782" y="4311979"/>
              <a:ext cx="23928" cy="45881"/>
            </a:xfrm>
            <a:custGeom>
              <a:avLst/>
              <a:gdLst/>
              <a:ahLst/>
              <a:cxnLst/>
              <a:rect l="l" t="t" r="r" b="b"/>
              <a:pathLst>
                <a:path w="327" h="627" extrusionOk="0">
                  <a:moveTo>
                    <a:pt x="101" y="0"/>
                  </a:moveTo>
                  <a:lnTo>
                    <a:pt x="1" y="50"/>
                  </a:lnTo>
                  <a:cubicBezTo>
                    <a:pt x="51" y="150"/>
                    <a:pt x="201" y="501"/>
                    <a:pt x="201" y="627"/>
                  </a:cubicBezTo>
                  <a:lnTo>
                    <a:pt x="327" y="627"/>
                  </a:lnTo>
                  <a:cubicBezTo>
                    <a:pt x="327" y="451"/>
                    <a:pt x="126" y="5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22;p80">
              <a:extLst>
                <a:ext uri="{FF2B5EF4-FFF2-40B4-BE49-F238E27FC236}">
                  <a16:creationId xmlns="" xmlns:a16="http://schemas.microsoft.com/office/drawing/2014/main" id="{B9AD05E5-C861-41B4-B217-2A3173F61D0A}"/>
                </a:ext>
              </a:extLst>
            </p:cNvPr>
            <p:cNvSpPr/>
            <p:nvPr/>
          </p:nvSpPr>
          <p:spPr>
            <a:xfrm>
              <a:off x="1043001" y="4330273"/>
              <a:ext cx="14708" cy="44125"/>
            </a:xfrm>
            <a:custGeom>
              <a:avLst/>
              <a:gdLst/>
              <a:ahLst/>
              <a:cxnLst/>
              <a:rect l="l" t="t" r="r" b="b"/>
              <a:pathLst>
                <a:path w="201" h="603" extrusionOk="0">
                  <a:moveTo>
                    <a:pt x="0" y="1"/>
                  </a:moveTo>
                  <a:lnTo>
                    <a:pt x="201" y="602"/>
                  </a:lnTo>
                  <a:cubicBezTo>
                    <a:pt x="201" y="42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95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623;p80">
              <a:extLst>
                <a:ext uri="{FF2B5EF4-FFF2-40B4-BE49-F238E27FC236}">
                  <a16:creationId xmlns="" xmlns:a16="http://schemas.microsoft.com/office/drawing/2014/main" id="{6CD2B064-992E-4BE1-9639-CBF4428332D3}"/>
                </a:ext>
              </a:extLst>
            </p:cNvPr>
            <p:cNvSpPr/>
            <p:nvPr/>
          </p:nvSpPr>
          <p:spPr>
            <a:xfrm>
              <a:off x="1039342" y="4328444"/>
              <a:ext cx="22026" cy="45954"/>
            </a:xfrm>
            <a:custGeom>
              <a:avLst/>
              <a:gdLst/>
              <a:ahLst/>
              <a:cxnLst/>
              <a:rect l="l" t="t" r="r" b="b"/>
              <a:pathLst>
                <a:path w="301" h="628" extrusionOk="0">
                  <a:moveTo>
                    <a:pt x="100" y="1"/>
                  </a:moveTo>
                  <a:lnTo>
                    <a:pt x="0" y="51"/>
                  </a:lnTo>
                  <a:cubicBezTo>
                    <a:pt x="50" y="176"/>
                    <a:pt x="201" y="502"/>
                    <a:pt x="201" y="627"/>
                  </a:cubicBezTo>
                  <a:lnTo>
                    <a:pt x="301" y="627"/>
                  </a:lnTo>
                  <a:cubicBezTo>
                    <a:pt x="301" y="452"/>
                    <a:pt x="125" y="5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624;p80">
              <a:extLst>
                <a:ext uri="{FF2B5EF4-FFF2-40B4-BE49-F238E27FC236}">
                  <a16:creationId xmlns="" xmlns:a16="http://schemas.microsoft.com/office/drawing/2014/main" id="{AE140D4E-0EB9-4999-A3C3-FAA13D04ACF8}"/>
                </a:ext>
              </a:extLst>
            </p:cNvPr>
            <p:cNvSpPr/>
            <p:nvPr/>
          </p:nvSpPr>
          <p:spPr>
            <a:xfrm>
              <a:off x="1118150" y="4218390"/>
              <a:ext cx="111958" cy="125129"/>
            </a:xfrm>
            <a:custGeom>
              <a:avLst/>
              <a:gdLst/>
              <a:ahLst/>
              <a:cxnLst/>
              <a:rect l="l" t="t" r="r" b="b"/>
              <a:pathLst>
                <a:path w="1530" h="1710" extrusionOk="0">
                  <a:moveTo>
                    <a:pt x="552" y="1"/>
                  </a:moveTo>
                  <a:cubicBezTo>
                    <a:pt x="427" y="1"/>
                    <a:pt x="1" y="1154"/>
                    <a:pt x="1" y="1279"/>
                  </a:cubicBezTo>
                  <a:cubicBezTo>
                    <a:pt x="1" y="1396"/>
                    <a:pt x="657" y="1710"/>
                    <a:pt x="886" y="1710"/>
                  </a:cubicBezTo>
                  <a:cubicBezTo>
                    <a:pt x="902" y="1710"/>
                    <a:pt x="916" y="1708"/>
                    <a:pt x="928" y="1705"/>
                  </a:cubicBezTo>
                  <a:cubicBezTo>
                    <a:pt x="1129" y="1630"/>
                    <a:pt x="1429" y="602"/>
                    <a:pt x="1479" y="402"/>
                  </a:cubicBezTo>
                  <a:cubicBezTo>
                    <a:pt x="1530" y="226"/>
                    <a:pt x="552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625;p80">
              <a:extLst>
                <a:ext uri="{FF2B5EF4-FFF2-40B4-BE49-F238E27FC236}">
                  <a16:creationId xmlns="" xmlns:a16="http://schemas.microsoft.com/office/drawing/2014/main" id="{B27374A4-6633-4101-B6B6-D38EC0007BD1}"/>
                </a:ext>
              </a:extLst>
            </p:cNvPr>
            <p:cNvSpPr/>
            <p:nvPr/>
          </p:nvSpPr>
          <p:spPr>
            <a:xfrm>
              <a:off x="969095" y="3284182"/>
              <a:ext cx="209646" cy="162741"/>
            </a:xfrm>
            <a:custGeom>
              <a:avLst/>
              <a:gdLst/>
              <a:ahLst/>
              <a:cxnLst/>
              <a:rect l="l" t="t" r="r" b="b"/>
              <a:pathLst>
                <a:path w="2865" h="2224" extrusionOk="0">
                  <a:moveTo>
                    <a:pt x="1306" y="1"/>
                  </a:moveTo>
                  <a:cubicBezTo>
                    <a:pt x="1144" y="1"/>
                    <a:pt x="968" y="60"/>
                    <a:pt x="785" y="211"/>
                  </a:cubicBezTo>
                  <a:cubicBezTo>
                    <a:pt x="1" y="857"/>
                    <a:pt x="871" y="2224"/>
                    <a:pt x="1718" y="2224"/>
                  </a:cubicBezTo>
                  <a:cubicBezTo>
                    <a:pt x="1792" y="2224"/>
                    <a:pt x="1865" y="2213"/>
                    <a:pt x="1937" y="2191"/>
                  </a:cubicBezTo>
                  <a:cubicBezTo>
                    <a:pt x="2865" y="1916"/>
                    <a:pt x="2313" y="788"/>
                    <a:pt x="2313" y="788"/>
                  </a:cubicBezTo>
                  <a:cubicBezTo>
                    <a:pt x="2313" y="788"/>
                    <a:pt x="1897" y="1"/>
                    <a:pt x="1306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626;p80">
              <a:extLst>
                <a:ext uri="{FF2B5EF4-FFF2-40B4-BE49-F238E27FC236}">
                  <a16:creationId xmlns="" xmlns:a16="http://schemas.microsoft.com/office/drawing/2014/main" id="{DAB91F60-0DAE-433B-879D-F26076506CAE}"/>
                </a:ext>
              </a:extLst>
            </p:cNvPr>
            <p:cNvSpPr/>
            <p:nvPr/>
          </p:nvSpPr>
          <p:spPr>
            <a:xfrm>
              <a:off x="958631" y="2980145"/>
              <a:ext cx="572229" cy="607060"/>
            </a:xfrm>
            <a:custGeom>
              <a:avLst/>
              <a:gdLst/>
              <a:ahLst/>
              <a:cxnLst/>
              <a:rect l="l" t="t" r="r" b="b"/>
              <a:pathLst>
                <a:path w="7820" h="8296" extrusionOk="0">
                  <a:moveTo>
                    <a:pt x="4346" y="0"/>
                  </a:moveTo>
                  <a:cubicBezTo>
                    <a:pt x="2866" y="0"/>
                    <a:pt x="777" y="2111"/>
                    <a:pt x="777" y="2111"/>
                  </a:cubicBezTo>
                  <a:cubicBezTo>
                    <a:pt x="0" y="2787"/>
                    <a:pt x="702" y="4091"/>
                    <a:pt x="1905" y="5695"/>
                  </a:cubicBezTo>
                  <a:cubicBezTo>
                    <a:pt x="2447" y="6412"/>
                    <a:pt x="3172" y="6622"/>
                    <a:pt x="3724" y="6622"/>
                  </a:cubicBezTo>
                  <a:cubicBezTo>
                    <a:pt x="4040" y="6622"/>
                    <a:pt x="4300" y="6554"/>
                    <a:pt x="4436" y="6472"/>
                  </a:cubicBezTo>
                  <a:cubicBezTo>
                    <a:pt x="4510" y="6435"/>
                    <a:pt x="4569" y="6416"/>
                    <a:pt x="4615" y="6416"/>
                  </a:cubicBezTo>
                  <a:cubicBezTo>
                    <a:pt x="4819" y="6416"/>
                    <a:pt x="4778" y="6774"/>
                    <a:pt x="4737" y="7449"/>
                  </a:cubicBezTo>
                  <a:cubicBezTo>
                    <a:pt x="4686" y="7987"/>
                    <a:pt x="5190" y="8295"/>
                    <a:pt x="5739" y="8295"/>
                  </a:cubicBezTo>
                  <a:cubicBezTo>
                    <a:pt x="6266" y="8295"/>
                    <a:pt x="6833" y="8012"/>
                    <a:pt x="6993" y="7374"/>
                  </a:cubicBezTo>
                  <a:cubicBezTo>
                    <a:pt x="7319" y="6046"/>
                    <a:pt x="6416" y="6296"/>
                    <a:pt x="6617" y="5043"/>
                  </a:cubicBezTo>
                  <a:cubicBezTo>
                    <a:pt x="6642" y="4817"/>
                    <a:pt x="7018" y="4993"/>
                    <a:pt x="7419" y="3965"/>
                  </a:cubicBezTo>
                  <a:cubicBezTo>
                    <a:pt x="7820" y="2913"/>
                    <a:pt x="6116" y="356"/>
                    <a:pt x="4637" y="30"/>
                  </a:cubicBezTo>
                  <a:cubicBezTo>
                    <a:pt x="4543" y="10"/>
                    <a:pt x="4446" y="0"/>
                    <a:pt x="4346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627;p80">
              <a:extLst>
                <a:ext uri="{FF2B5EF4-FFF2-40B4-BE49-F238E27FC236}">
                  <a16:creationId xmlns="" xmlns:a16="http://schemas.microsoft.com/office/drawing/2014/main" id="{A018984A-E118-465A-98F6-1539B272600F}"/>
                </a:ext>
              </a:extLst>
            </p:cNvPr>
            <p:cNvSpPr/>
            <p:nvPr/>
          </p:nvSpPr>
          <p:spPr>
            <a:xfrm>
              <a:off x="1189676" y="3207996"/>
              <a:ext cx="67901" cy="58634"/>
            </a:xfrm>
            <a:custGeom>
              <a:avLst/>
              <a:gdLst/>
              <a:ahLst/>
              <a:cxnLst/>
              <a:rect l="l" t="t" r="r" b="b"/>
              <a:pathLst>
                <a:path w="1129" h="975" extrusionOk="0">
                  <a:moveTo>
                    <a:pt x="557" y="0"/>
                  </a:moveTo>
                  <a:cubicBezTo>
                    <a:pt x="461" y="0"/>
                    <a:pt x="363" y="28"/>
                    <a:pt x="277" y="86"/>
                  </a:cubicBezTo>
                  <a:cubicBezTo>
                    <a:pt x="51" y="237"/>
                    <a:pt x="1" y="537"/>
                    <a:pt x="151" y="763"/>
                  </a:cubicBezTo>
                  <a:cubicBezTo>
                    <a:pt x="244" y="902"/>
                    <a:pt x="403" y="974"/>
                    <a:pt x="564" y="974"/>
                  </a:cubicBezTo>
                  <a:cubicBezTo>
                    <a:pt x="665" y="974"/>
                    <a:pt x="766" y="946"/>
                    <a:pt x="853" y="888"/>
                  </a:cubicBezTo>
                  <a:cubicBezTo>
                    <a:pt x="1054" y="738"/>
                    <a:pt x="1129" y="412"/>
                    <a:pt x="953" y="212"/>
                  </a:cubicBezTo>
                  <a:cubicBezTo>
                    <a:pt x="861" y="73"/>
                    <a:pt x="711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628;p80">
              <a:extLst>
                <a:ext uri="{FF2B5EF4-FFF2-40B4-BE49-F238E27FC236}">
                  <a16:creationId xmlns="" xmlns:a16="http://schemas.microsoft.com/office/drawing/2014/main" id="{71112EBE-723D-4993-BF22-AC75D71189E1}"/>
                </a:ext>
              </a:extLst>
            </p:cNvPr>
            <p:cNvSpPr/>
            <p:nvPr/>
          </p:nvSpPr>
          <p:spPr>
            <a:xfrm>
              <a:off x="1332737" y="3123632"/>
              <a:ext cx="67901" cy="58634"/>
            </a:xfrm>
            <a:custGeom>
              <a:avLst/>
              <a:gdLst/>
              <a:ahLst/>
              <a:cxnLst/>
              <a:rect l="l" t="t" r="r" b="b"/>
              <a:pathLst>
                <a:path w="1129" h="975" extrusionOk="0">
                  <a:moveTo>
                    <a:pt x="557" y="0"/>
                  </a:moveTo>
                  <a:cubicBezTo>
                    <a:pt x="461" y="0"/>
                    <a:pt x="363" y="29"/>
                    <a:pt x="277" y="86"/>
                  </a:cubicBezTo>
                  <a:cubicBezTo>
                    <a:pt x="51" y="237"/>
                    <a:pt x="1" y="537"/>
                    <a:pt x="151" y="763"/>
                  </a:cubicBezTo>
                  <a:cubicBezTo>
                    <a:pt x="259" y="902"/>
                    <a:pt x="415" y="974"/>
                    <a:pt x="571" y="974"/>
                  </a:cubicBezTo>
                  <a:cubicBezTo>
                    <a:pt x="669" y="974"/>
                    <a:pt x="766" y="946"/>
                    <a:pt x="853" y="888"/>
                  </a:cubicBezTo>
                  <a:cubicBezTo>
                    <a:pt x="1053" y="738"/>
                    <a:pt x="1129" y="437"/>
                    <a:pt x="953" y="212"/>
                  </a:cubicBezTo>
                  <a:cubicBezTo>
                    <a:pt x="861" y="73"/>
                    <a:pt x="711" y="0"/>
                    <a:pt x="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629;p80">
              <a:extLst>
                <a:ext uri="{FF2B5EF4-FFF2-40B4-BE49-F238E27FC236}">
                  <a16:creationId xmlns="" xmlns:a16="http://schemas.microsoft.com/office/drawing/2014/main" id="{40944400-6841-4EC3-A082-01661A0868B3}"/>
                </a:ext>
              </a:extLst>
            </p:cNvPr>
            <p:cNvSpPr/>
            <p:nvPr/>
          </p:nvSpPr>
          <p:spPr>
            <a:xfrm>
              <a:off x="1143834" y="3293255"/>
              <a:ext cx="106470" cy="93591"/>
            </a:xfrm>
            <a:custGeom>
              <a:avLst/>
              <a:gdLst/>
              <a:ahLst/>
              <a:cxnLst/>
              <a:rect l="l" t="t" r="r" b="b"/>
              <a:pathLst>
                <a:path w="1455" h="1279" extrusionOk="0">
                  <a:moveTo>
                    <a:pt x="718" y="1"/>
                  </a:moveTo>
                  <a:cubicBezTo>
                    <a:pt x="592" y="1"/>
                    <a:pt x="465" y="37"/>
                    <a:pt x="351" y="112"/>
                  </a:cubicBezTo>
                  <a:cubicBezTo>
                    <a:pt x="76" y="313"/>
                    <a:pt x="1" y="714"/>
                    <a:pt x="201" y="1015"/>
                  </a:cubicBezTo>
                  <a:cubicBezTo>
                    <a:pt x="325" y="1185"/>
                    <a:pt x="524" y="1278"/>
                    <a:pt x="724" y="1278"/>
                  </a:cubicBezTo>
                  <a:cubicBezTo>
                    <a:pt x="848" y="1278"/>
                    <a:pt x="973" y="1242"/>
                    <a:pt x="1078" y="1165"/>
                  </a:cubicBezTo>
                  <a:cubicBezTo>
                    <a:pt x="1379" y="965"/>
                    <a:pt x="1454" y="564"/>
                    <a:pt x="1254" y="288"/>
                  </a:cubicBezTo>
                  <a:cubicBezTo>
                    <a:pt x="1129" y="100"/>
                    <a:pt x="926" y="1"/>
                    <a:pt x="71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630;p80">
              <a:extLst>
                <a:ext uri="{FF2B5EF4-FFF2-40B4-BE49-F238E27FC236}">
                  <a16:creationId xmlns="" xmlns:a16="http://schemas.microsoft.com/office/drawing/2014/main" id="{6FE9CDF8-4849-4CE5-90C7-048727A9BE99}"/>
                </a:ext>
              </a:extLst>
            </p:cNvPr>
            <p:cNvSpPr/>
            <p:nvPr/>
          </p:nvSpPr>
          <p:spPr>
            <a:xfrm>
              <a:off x="1385893" y="3162933"/>
              <a:ext cx="106470" cy="93591"/>
            </a:xfrm>
            <a:custGeom>
              <a:avLst/>
              <a:gdLst/>
              <a:ahLst/>
              <a:cxnLst/>
              <a:rect l="l" t="t" r="r" b="b"/>
              <a:pathLst>
                <a:path w="1455" h="1279" extrusionOk="0">
                  <a:moveTo>
                    <a:pt x="731" y="1"/>
                  </a:moveTo>
                  <a:cubicBezTo>
                    <a:pt x="607" y="1"/>
                    <a:pt x="483" y="37"/>
                    <a:pt x="377" y="114"/>
                  </a:cubicBezTo>
                  <a:cubicBezTo>
                    <a:pt x="76" y="314"/>
                    <a:pt x="1" y="715"/>
                    <a:pt x="201" y="991"/>
                  </a:cubicBezTo>
                  <a:cubicBezTo>
                    <a:pt x="326" y="1179"/>
                    <a:pt x="529" y="1278"/>
                    <a:pt x="737" y="1278"/>
                  </a:cubicBezTo>
                  <a:cubicBezTo>
                    <a:pt x="863" y="1278"/>
                    <a:pt x="990" y="1242"/>
                    <a:pt x="1104" y="1167"/>
                  </a:cubicBezTo>
                  <a:cubicBezTo>
                    <a:pt x="1404" y="966"/>
                    <a:pt x="1455" y="565"/>
                    <a:pt x="1254" y="264"/>
                  </a:cubicBezTo>
                  <a:cubicBezTo>
                    <a:pt x="1130" y="94"/>
                    <a:pt x="931" y="1"/>
                    <a:pt x="731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631;p80">
              <a:extLst>
                <a:ext uri="{FF2B5EF4-FFF2-40B4-BE49-F238E27FC236}">
                  <a16:creationId xmlns="" xmlns:a16="http://schemas.microsoft.com/office/drawing/2014/main" id="{4B9A0E22-D685-4D9F-AD1E-F2BFF65E36E5}"/>
                </a:ext>
              </a:extLst>
            </p:cNvPr>
            <p:cNvSpPr/>
            <p:nvPr/>
          </p:nvSpPr>
          <p:spPr>
            <a:xfrm>
              <a:off x="1275913" y="3169372"/>
              <a:ext cx="86273" cy="99152"/>
            </a:xfrm>
            <a:custGeom>
              <a:avLst/>
              <a:gdLst/>
              <a:ahLst/>
              <a:cxnLst/>
              <a:rect l="l" t="t" r="r" b="b"/>
              <a:pathLst>
                <a:path w="1179" h="1355" extrusionOk="0">
                  <a:moveTo>
                    <a:pt x="100" y="1"/>
                  </a:moveTo>
                  <a:lnTo>
                    <a:pt x="0" y="76"/>
                  </a:lnTo>
                  <a:lnTo>
                    <a:pt x="577" y="903"/>
                  </a:lnTo>
                  <a:lnTo>
                    <a:pt x="627" y="853"/>
                  </a:lnTo>
                  <a:cubicBezTo>
                    <a:pt x="752" y="728"/>
                    <a:pt x="902" y="653"/>
                    <a:pt x="927" y="627"/>
                  </a:cubicBezTo>
                  <a:cubicBezTo>
                    <a:pt x="978" y="728"/>
                    <a:pt x="1003" y="928"/>
                    <a:pt x="953" y="1079"/>
                  </a:cubicBezTo>
                  <a:cubicBezTo>
                    <a:pt x="902" y="1154"/>
                    <a:pt x="802" y="1204"/>
                    <a:pt x="677" y="1254"/>
                  </a:cubicBezTo>
                  <a:lnTo>
                    <a:pt x="702" y="1354"/>
                  </a:lnTo>
                  <a:cubicBezTo>
                    <a:pt x="777" y="1354"/>
                    <a:pt x="852" y="1329"/>
                    <a:pt x="902" y="1279"/>
                  </a:cubicBezTo>
                  <a:cubicBezTo>
                    <a:pt x="953" y="1254"/>
                    <a:pt x="1003" y="1179"/>
                    <a:pt x="1053" y="1129"/>
                  </a:cubicBezTo>
                  <a:cubicBezTo>
                    <a:pt x="1178" y="903"/>
                    <a:pt x="1053" y="602"/>
                    <a:pt x="1053" y="577"/>
                  </a:cubicBezTo>
                  <a:cubicBezTo>
                    <a:pt x="1028" y="552"/>
                    <a:pt x="1003" y="527"/>
                    <a:pt x="978" y="527"/>
                  </a:cubicBezTo>
                  <a:cubicBezTo>
                    <a:pt x="969" y="525"/>
                    <a:pt x="959" y="524"/>
                    <a:pt x="950" y="524"/>
                  </a:cubicBezTo>
                  <a:cubicBezTo>
                    <a:pt x="847" y="524"/>
                    <a:pt x="693" y="636"/>
                    <a:pt x="602" y="728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632;p80">
              <a:extLst>
                <a:ext uri="{FF2B5EF4-FFF2-40B4-BE49-F238E27FC236}">
                  <a16:creationId xmlns="" xmlns:a16="http://schemas.microsoft.com/office/drawing/2014/main" id="{0D12EE26-232E-4449-8AF0-F4D833DAD979}"/>
                </a:ext>
              </a:extLst>
            </p:cNvPr>
            <p:cNvSpPr/>
            <p:nvPr/>
          </p:nvSpPr>
          <p:spPr>
            <a:xfrm>
              <a:off x="1290548" y="3273938"/>
              <a:ext cx="77126" cy="57955"/>
            </a:xfrm>
            <a:custGeom>
              <a:avLst/>
              <a:gdLst/>
              <a:ahLst/>
              <a:cxnLst/>
              <a:rect l="l" t="t" r="r" b="b"/>
              <a:pathLst>
                <a:path w="1054" h="792" extrusionOk="0">
                  <a:moveTo>
                    <a:pt x="953" y="0"/>
                  </a:moveTo>
                  <a:cubicBezTo>
                    <a:pt x="928" y="376"/>
                    <a:pt x="853" y="602"/>
                    <a:pt x="727" y="652"/>
                  </a:cubicBezTo>
                  <a:cubicBezTo>
                    <a:pt x="707" y="660"/>
                    <a:pt x="686" y="663"/>
                    <a:pt x="663" y="663"/>
                  </a:cubicBezTo>
                  <a:cubicBezTo>
                    <a:pt x="463" y="663"/>
                    <a:pt x="188" y="386"/>
                    <a:pt x="76" y="251"/>
                  </a:cubicBezTo>
                  <a:lnTo>
                    <a:pt x="1" y="326"/>
                  </a:lnTo>
                  <a:cubicBezTo>
                    <a:pt x="23" y="394"/>
                    <a:pt x="375" y="791"/>
                    <a:pt x="683" y="791"/>
                  </a:cubicBezTo>
                  <a:cubicBezTo>
                    <a:pt x="715" y="791"/>
                    <a:pt x="747" y="787"/>
                    <a:pt x="778" y="777"/>
                  </a:cubicBezTo>
                  <a:cubicBezTo>
                    <a:pt x="803" y="752"/>
                    <a:pt x="828" y="752"/>
                    <a:pt x="853" y="727"/>
                  </a:cubicBezTo>
                  <a:cubicBezTo>
                    <a:pt x="978" y="627"/>
                    <a:pt x="1053" y="376"/>
                    <a:pt x="1053" y="26"/>
                  </a:cubicBezTo>
                  <a:lnTo>
                    <a:pt x="9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633;p80">
              <a:extLst>
                <a:ext uri="{FF2B5EF4-FFF2-40B4-BE49-F238E27FC236}">
                  <a16:creationId xmlns="" xmlns:a16="http://schemas.microsoft.com/office/drawing/2014/main" id="{07F1B65D-6DC8-421E-AEB4-5BE7ABE2A734}"/>
                </a:ext>
              </a:extLst>
            </p:cNvPr>
            <p:cNvSpPr/>
            <p:nvPr/>
          </p:nvSpPr>
          <p:spPr>
            <a:xfrm>
              <a:off x="1136517" y="3173104"/>
              <a:ext cx="34904" cy="45881"/>
            </a:xfrm>
            <a:custGeom>
              <a:avLst/>
              <a:gdLst/>
              <a:ahLst/>
              <a:cxnLst/>
              <a:rect l="l" t="t" r="r" b="b"/>
              <a:pathLst>
                <a:path w="477" h="627" extrusionOk="0">
                  <a:moveTo>
                    <a:pt x="477" y="0"/>
                  </a:moveTo>
                  <a:cubicBezTo>
                    <a:pt x="326" y="0"/>
                    <a:pt x="201" y="75"/>
                    <a:pt x="126" y="175"/>
                  </a:cubicBezTo>
                  <a:cubicBezTo>
                    <a:pt x="0" y="351"/>
                    <a:pt x="50" y="602"/>
                    <a:pt x="50" y="627"/>
                  </a:cubicBezTo>
                  <a:lnTo>
                    <a:pt x="176" y="602"/>
                  </a:lnTo>
                  <a:cubicBezTo>
                    <a:pt x="176" y="576"/>
                    <a:pt x="126" y="376"/>
                    <a:pt x="226" y="251"/>
                  </a:cubicBezTo>
                  <a:cubicBezTo>
                    <a:pt x="276" y="175"/>
                    <a:pt x="376" y="125"/>
                    <a:pt x="477" y="125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634;p80">
              <a:extLst>
                <a:ext uri="{FF2B5EF4-FFF2-40B4-BE49-F238E27FC236}">
                  <a16:creationId xmlns="" xmlns:a16="http://schemas.microsoft.com/office/drawing/2014/main" id="{19ADECA8-4CFD-4B4A-BFA2-44AA7ABCC6C0}"/>
                </a:ext>
              </a:extLst>
            </p:cNvPr>
            <p:cNvSpPr/>
            <p:nvPr/>
          </p:nvSpPr>
          <p:spPr>
            <a:xfrm>
              <a:off x="1285059" y="3037587"/>
              <a:ext cx="49613" cy="31026"/>
            </a:xfrm>
            <a:custGeom>
              <a:avLst/>
              <a:gdLst/>
              <a:ahLst/>
              <a:cxnLst/>
              <a:rect l="l" t="t" r="r" b="b"/>
              <a:pathLst>
                <a:path w="678" h="424" extrusionOk="0">
                  <a:moveTo>
                    <a:pt x="448" y="0"/>
                  </a:moveTo>
                  <a:cubicBezTo>
                    <a:pt x="389" y="0"/>
                    <a:pt x="333" y="14"/>
                    <a:pt x="276" y="47"/>
                  </a:cubicBezTo>
                  <a:cubicBezTo>
                    <a:pt x="76" y="123"/>
                    <a:pt x="0" y="373"/>
                    <a:pt x="0" y="373"/>
                  </a:cubicBezTo>
                  <a:lnTo>
                    <a:pt x="101" y="423"/>
                  </a:lnTo>
                  <a:cubicBezTo>
                    <a:pt x="101" y="423"/>
                    <a:pt x="176" y="223"/>
                    <a:pt x="326" y="148"/>
                  </a:cubicBezTo>
                  <a:cubicBezTo>
                    <a:pt x="358" y="127"/>
                    <a:pt x="394" y="119"/>
                    <a:pt x="435" y="119"/>
                  </a:cubicBezTo>
                  <a:cubicBezTo>
                    <a:pt x="491" y="119"/>
                    <a:pt x="555" y="133"/>
                    <a:pt x="627" y="148"/>
                  </a:cubicBezTo>
                  <a:lnTo>
                    <a:pt x="677" y="47"/>
                  </a:lnTo>
                  <a:cubicBezTo>
                    <a:pt x="595" y="20"/>
                    <a:pt x="520" y="0"/>
                    <a:pt x="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635;p80">
              <a:extLst>
                <a:ext uri="{FF2B5EF4-FFF2-40B4-BE49-F238E27FC236}">
                  <a16:creationId xmlns="" xmlns:a16="http://schemas.microsoft.com/office/drawing/2014/main" id="{3A36E3B4-3820-48B9-B8CF-73BE78012CCE}"/>
                </a:ext>
              </a:extLst>
            </p:cNvPr>
            <p:cNvSpPr/>
            <p:nvPr/>
          </p:nvSpPr>
          <p:spPr>
            <a:xfrm>
              <a:off x="916410" y="3025952"/>
              <a:ext cx="227501" cy="294237"/>
            </a:xfrm>
            <a:custGeom>
              <a:avLst/>
              <a:gdLst/>
              <a:ahLst/>
              <a:cxnLst/>
              <a:rect l="l" t="t" r="r" b="b"/>
              <a:pathLst>
                <a:path w="3109" h="4021" extrusionOk="0">
                  <a:moveTo>
                    <a:pt x="2866" y="0"/>
                  </a:moveTo>
                  <a:cubicBezTo>
                    <a:pt x="2497" y="0"/>
                    <a:pt x="1285" y="517"/>
                    <a:pt x="778" y="1159"/>
                  </a:cubicBezTo>
                  <a:cubicBezTo>
                    <a:pt x="1" y="2086"/>
                    <a:pt x="1053" y="3665"/>
                    <a:pt x="1053" y="3665"/>
                  </a:cubicBezTo>
                  <a:cubicBezTo>
                    <a:pt x="1053" y="3665"/>
                    <a:pt x="1531" y="4020"/>
                    <a:pt x="2006" y="4020"/>
                  </a:cubicBezTo>
                  <a:cubicBezTo>
                    <a:pt x="2211" y="4020"/>
                    <a:pt x="2416" y="3954"/>
                    <a:pt x="2582" y="3765"/>
                  </a:cubicBezTo>
                  <a:cubicBezTo>
                    <a:pt x="3109" y="3164"/>
                    <a:pt x="1454" y="1334"/>
                    <a:pt x="2582" y="432"/>
                  </a:cubicBezTo>
                  <a:cubicBezTo>
                    <a:pt x="2582" y="432"/>
                    <a:pt x="2607" y="407"/>
                    <a:pt x="2632" y="407"/>
                  </a:cubicBezTo>
                  <a:cubicBezTo>
                    <a:pt x="3025" y="121"/>
                    <a:pt x="3044" y="0"/>
                    <a:pt x="2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636;p80">
              <a:extLst>
                <a:ext uri="{FF2B5EF4-FFF2-40B4-BE49-F238E27FC236}">
                  <a16:creationId xmlns="" xmlns:a16="http://schemas.microsoft.com/office/drawing/2014/main" id="{94B73DD4-FB67-4D4A-9853-73D14F542770}"/>
                </a:ext>
              </a:extLst>
            </p:cNvPr>
            <p:cNvSpPr/>
            <p:nvPr/>
          </p:nvSpPr>
          <p:spPr>
            <a:xfrm>
              <a:off x="1028293" y="3339794"/>
              <a:ext cx="80785" cy="68126"/>
            </a:xfrm>
            <a:custGeom>
              <a:avLst/>
              <a:gdLst/>
              <a:ahLst/>
              <a:cxnLst/>
              <a:rect l="l" t="t" r="r" b="b"/>
              <a:pathLst>
                <a:path w="1104" h="931" extrusionOk="0">
                  <a:moveTo>
                    <a:pt x="306" y="0"/>
                  </a:moveTo>
                  <a:cubicBezTo>
                    <a:pt x="155" y="0"/>
                    <a:pt x="53" y="83"/>
                    <a:pt x="1" y="153"/>
                  </a:cubicBezTo>
                  <a:lnTo>
                    <a:pt x="101" y="203"/>
                  </a:lnTo>
                  <a:cubicBezTo>
                    <a:pt x="101" y="203"/>
                    <a:pt x="163" y="128"/>
                    <a:pt x="288" y="128"/>
                  </a:cubicBezTo>
                  <a:cubicBezTo>
                    <a:pt x="340" y="128"/>
                    <a:pt x="403" y="141"/>
                    <a:pt x="477" y="178"/>
                  </a:cubicBezTo>
                  <a:cubicBezTo>
                    <a:pt x="727" y="278"/>
                    <a:pt x="978" y="579"/>
                    <a:pt x="978" y="755"/>
                  </a:cubicBezTo>
                  <a:cubicBezTo>
                    <a:pt x="978" y="780"/>
                    <a:pt x="953" y="805"/>
                    <a:pt x="928" y="805"/>
                  </a:cubicBezTo>
                  <a:lnTo>
                    <a:pt x="978" y="930"/>
                  </a:lnTo>
                  <a:cubicBezTo>
                    <a:pt x="1003" y="905"/>
                    <a:pt x="1028" y="905"/>
                    <a:pt x="1053" y="880"/>
                  </a:cubicBezTo>
                  <a:cubicBezTo>
                    <a:pt x="1078" y="830"/>
                    <a:pt x="1103" y="805"/>
                    <a:pt x="1103" y="755"/>
                  </a:cubicBezTo>
                  <a:cubicBezTo>
                    <a:pt x="1103" y="529"/>
                    <a:pt x="803" y="178"/>
                    <a:pt x="527" y="53"/>
                  </a:cubicBezTo>
                  <a:cubicBezTo>
                    <a:pt x="444" y="15"/>
                    <a:pt x="371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637;p80">
              <a:extLst>
                <a:ext uri="{FF2B5EF4-FFF2-40B4-BE49-F238E27FC236}">
                  <a16:creationId xmlns="" xmlns:a16="http://schemas.microsoft.com/office/drawing/2014/main" id="{CAE05623-1FA4-4A77-838F-E096C804F5C7}"/>
                </a:ext>
              </a:extLst>
            </p:cNvPr>
            <p:cNvSpPr/>
            <p:nvPr/>
          </p:nvSpPr>
          <p:spPr>
            <a:xfrm>
              <a:off x="1606000" y="3963526"/>
              <a:ext cx="67906" cy="104713"/>
            </a:xfrm>
            <a:custGeom>
              <a:avLst/>
              <a:gdLst/>
              <a:ahLst/>
              <a:cxnLst/>
              <a:rect l="l" t="t" r="r" b="b"/>
              <a:pathLst>
                <a:path w="928" h="1431" extrusionOk="0">
                  <a:moveTo>
                    <a:pt x="126" y="0"/>
                  </a:moveTo>
                  <a:lnTo>
                    <a:pt x="0" y="25"/>
                  </a:lnTo>
                  <a:cubicBezTo>
                    <a:pt x="195" y="681"/>
                    <a:pt x="460" y="1431"/>
                    <a:pt x="658" y="1431"/>
                  </a:cubicBezTo>
                  <a:cubicBezTo>
                    <a:pt x="665" y="1431"/>
                    <a:pt x="671" y="1430"/>
                    <a:pt x="677" y="1429"/>
                  </a:cubicBezTo>
                  <a:cubicBezTo>
                    <a:pt x="702" y="1429"/>
                    <a:pt x="727" y="1429"/>
                    <a:pt x="752" y="1404"/>
                  </a:cubicBezTo>
                  <a:cubicBezTo>
                    <a:pt x="752" y="1379"/>
                    <a:pt x="777" y="1353"/>
                    <a:pt x="802" y="1328"/>
                  </a:cubicBezTo>
                  <a:cubicBezTo>
                    <a:pt x="928" y="1103"/>
                    <a:pt x="853" y="476"/>
                    <a:pt x="652" y="50"/>
                  </a:cubicBezTo>
                  <a:lnTo>
                    <a:pt x="527" y="125"/>
                  </a:lnTo>
                  <a:cubicBezTo>
                    <a:pt x="727" y="526"/>
                    <a:pt x="777" y="1078"/>
                    <a:pt x="702" y="1278"/>
                  </a:cubicBezTo>
                  <a:cubicBezTo>
                    <a:pt x="677" y="1278"/>
                    <a:pt x="677" y="1303"/>
                    <a:pt x="652" y="1303"/>
                  </a:cubicBezTo>
                  <a:cubicBezTo>
                    <a:pt x="552" y="1278"/>
                    <a:pt x="301" y="602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638;p80">
              <a:extLst>
                <a:ext uri="{FF2B5EF4-FFF2-40B4-BE49-F238E27FC236}">
                  <a16:creationId xmlns="" xmlns:a16="http://schemas.microsoft.com/office/drawing/2014/main" id="{E825531C-35AB-4434-94EC-E56785E49A3B}"/>
                </a:ext>
              </a:extLst>
            </p:cNvPr>
            <p:cNvSpPr/>
            <p:nvPr/>
          </p:nvSpPr>
          <p:spPr>
            <a:xfrm>
              <a:off x="1362111" y="4035017"/>
              <a:ext cx="29416" cy="170644"/>
            </a:xfrm>
            <a:custGeom>
              <a:avLst/>
              <a:gdLst/>
              <a:ahLst/>
              <a:cxnLst/>
              <a:rect l="l" t="t" r="r" b="b"/>
              <a:pathLst>
                <a:path w="402" h="2332" extrusionOk="0">
                  <a:moveTo>
                    <a:pt x="150" y="1"/>
                  </a:moveTo>
                  <a:cubicBezTo>
                    <a:pt x="0" y="1028"/>
                    <a:pt x="301" y="2306"/>
                    <a:pt x="301" y="2331"/>
                  </a:cubicBezTo>
                  <a:lnTo>
                    <a:pt x="401" y="2281"/>
                  </a:lnTo>
                  <a:cubicBezTo>
                    <a:pt x="401" y="2281"/>
                    <a:pt x="100" y="1028"/>
                    <a:pt x="251" y="26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639;p80">
              <a:extLst>
                <a:ext uri="{FF2B5EF4-FFF2-40B4-BE49-F238E27FC236}">
                  <a16:creationId xmlns="" xmlns:a16="http://schemas.microsoft.com/office/drawing/2014/main" id="{0DEA1F5F-8C12-4B67-9263-3D788740D5CF}"/>
                </a:ext>
              </a:extLst>
            </p:cNvPr>
            <p:cNvSpPr/>
            <p:nvPr/>
          </p:nvSpPr>
          <p:spPr>
            <a:xfrm>
              <a:off x="1521630" y="2962144"/>
              <a:ext cx="977545" cy="398072"/>
            </a:xfrm>
            <a:custGeom>
              <a:avLst/>
              <a:gdLst/>
              <a:ahLst/>
              <a:cxnLst/>
              <a:rect l="l" t="t" r="r" b="b"/>
              <a:pathLst>
                <a:path w="13359" h="5440" extrusionOk="0">
                  <a:moveTo>
                    <a:pt x="777" y="1"/>
                  </a:moveTo>
                  <a:lnTo>
                    <a:pt x="1" y="2858"/>
                  </a:lnTo>
                  <a:cubicBezTo>
                    <a:pt x="1" y="2858"/>
                    <a:pt x="9449" y="5439"/>
                    <a:pt x="9575" y="5439"/>
                  </a:cubicBezTo>
                  <a:cubicBezTo>
                    <a:pt x="9715" y="5439"/>
                    <a:pt x="9943" y="5287"/>
                    <a:pt x="10013" y="5287"/>
                  </a:cubicBezTo>
                  <a:cubicBezTo>
                    <a:pt x="10018" y="5287"/>
                    <a:pt x="10022" y="5287"/>
                    <a:pt x="10026" y="5289"/>
                  </a:cubicBezTo>
                  <a:cubicBezTo>
                    <a:pt x="10031" y="5291"/>
                    <a:pt x="10054" y="5292"/>
                    <a:pt x="10090" y="5292"/>
                  </a:cubicBezTo>
                  <a:cubicBezTo>
                    <a:pt x="10543" y="5292"/>
                    <a:pt x="13160" y="5156"/>
                    <a:pt x="13184" y="5063"/>
                  </a:cubicBezTo>
                  <a:cubicBezTo>
                    <a:pt x="13259" y="4763"/>
                    <a:pt x="13184" y="4888"/>
                    <a:pt x="13284" y="4662"/>
                  </a:cubicBezTo>
                  <a:cubicBezTo>
                    <a:pt x="13359" y="4437"/>
                    <a:pt x="10677" y="2858"/>
                    <a:pt x="10677" y="2858"/>
                  </a:cubicBezTo>
                  <a:cubicBezTo>
                    <a:pt x="10677" y="2858"/>
                    <a:pt x="10427" y="2582"/>
                    <a:pt x="10226" y="2532"/>
                  </a:cubicBezTo>
                  <a:cubicBezTo>
                    <a:pt x="10151" y="2507"/>
                    <a:pt x="777" y="1"/>
                    <a:pt x="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640;p80">
              <a:extLst>
                <a:ext uri="{FF2B5EF4-FFF2-40B4-BE49-F238E27FC236}">
                  <a16:creationId xmlns="" xmlns:a16="http://schemas.microsoft.com/office/drawing/2014/main" id="{1B4FC4F5-8527-4F66-8705-BE7EAF150D8F}"/>
                </a:ext>
              </a:extLst>
            </p:cNvPr>
            <p:cNvSpPr/>
            <p:nvPr/>
          </p:nvSpPr>
          <p:spPr>
            <a:xfrm>
              <a:off x="1560120" y="2967633"/>
              <a:ext cx="687845" cy="385559"/>
            </a:xfrm>
            <a:custGeom>
              <a:avLst/>
              <a:gdLst/>
              <a:ahLst/>
              <a:cxnLst/>
              <a:rect l="l" t="t" r="r" b="b"/>
              <a:pathLst>
                <a:path w="9400" h="5269" extrusionOk="0">
                  <a:moveTo>
                    <a:pt x="779" y="1"/>
                  </a:moveTo>
                  <a:cubicBezTo>
                    <a:pt x="779" y="1"/>
                    <a:pt x="778" y="1"/>
                    <a:pt x="778" y="1"/>
                  </a:cubicBezTo>
                  <a:cubicBezTo>
                    <a:pt x="703" y="51"/>
                    <a:pt x="1" y="2808"/>
                    <a:pt x="1" y="2908"/>
                  </a:cubicBezTo>
                  <a:cubicBezTo>
                    <a:pt x="1" y="2982"/>
                    <a:pt x="8072" y="5269"/>
                    <a:pt x="8597" y="5269"/>
                  </a:cubicBezTo>
                  <a:cubicBezTo>
                    <a:pt x="8611" y="5269"/>
                    <a:pt x="8619" y="5267"/>
                    <a:pt x="8622" y="5264"/>
                  </a:cubicBezTo>
                  <a:cubicBezTo>
                    <a:pt x="8748" y="5139"/>
                    <a:pt x="9399" y="2382"/>
                    <a:pt x="9399" y="2382"/>
                  </a:cubicBezTo>
                  <a:cubicBezTo>
                    <a:pt x="9399" y="2382"/>
                    <a:pt x="917" y="1"/>
                    <a:pt x="7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641;p80">
              <a:extLst>
                <a:ext uri="{FF2B5EF4-FFF2-40B4-BE49-F238E27FC236}">
                  <a16:creationId xmlns="" xmlns:a16="http://schemas.microsoft.com/office/drawing/2014/main" id="{D7F08A7B-EEB7-478C-8338-1E8D275C3F53}"/>
                </a:ext>
              </a:extLst>
            </p:cNvPr>
            <p:cNvSpPr/>
            <p:nvPr/>
          </p:nvSpPr>
          <p:spPr>
            <a:xfrm>
              <a:off x="2095679" y="3110687"/>
              <a:ext cx="111958" cy="236721"/>
            </a:xfrm>
            <a:custGeom>
              <a:avLst/>
              <a:gdLst/>
              <a:ahLst/>
              <a:cxnLst/>
              <a:rect l="l" t="t" r="r" b="b"/>
              <a:pathLst>
                <a:path w="1530" h="3235" extrusionOk="0">
                  <a:moveTo>
                    <a:pt x="777" y="1"/>
                  </a:moveTo>
                  <a:lnTo>
                    <a:pt x="0" y="3033"/>
                  </a:lnTo>
                  <a:cubicBezTo>
                    <a:pt x="0" y="3033"/>
                    <a:pt x="627" y="3184"/>
                    <a:pt x="727" y="3234"/>
                  </a:cubicBezTo>
                  <a:cubicBezTo>
                    <a:pt x="728" y="3234"/>
                    <a:pt x="728" y="3235"/>
                    <a:pt x="729" y="3235"/>
                  </a:cubicBezTo>
                  <a:cubicBezTo>
                    <a:pt x="814" y="3235"/>
                    <a:pt x="1529" y="252"/>
                    <a:pt x="1529" y="252"/>
                  </a:cubicBezTo>
                  <a:lnTo>
                    <a:pt x="7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642;p80">
              <a:extLst>
                <a:ext uri="{FF2B5EF4-FFF2-40B4-BE49-F238E27FC236}">
                  <a16:creationId xmlns="" xmlns:a16="http://schemas.microsoft.com/office/drawing/2014/main" id="{57DED7CB-0D85-4C89-83DB-7FA76B03EB23}"/>
                </a:ext>
              </a:extLst>
            </p:cNvPr>
            <p:cNvSpPr/>
            <p:nvPr/>
          </p:nvSpPr>
          <p:spPr>
            <a:xfrm>
              <a:off x="1598682" y="2976852"/>
              <a:ext cx="110055" cy="236721"/>
            </a:xfrm>
            <a:custGeom>
              <a:avLst/>
              <a:gdLst/>
              <a:ahLst/>
              <a:cxnLst/>
              <a:rect l="l" t="t" r="r" b="b"/>
              <a:pathLst>
                <a:path w="1504" h="3235" extrusionOk="0">
                  <a:moveTo>
                    <a:pt x="752" y="0"/>
                  </a:moveTo>
                  <a:lnTo>
                    <a:pt x="0" y="3058"/>
                  </a:lnTo>
                  <a:cubicBezTo>
                    <a:pt x="0" y="3058"/>
                    <a:pt x="627" y="3208"/>
                    <a:pt x="702" y="3233"/>
                  </a:cubicBezTo>
                  <a:cubicBezTo>
                    <a:pt x="703" y="3234"/>
                    <a:pt x="704" y="3234"/>
                    <a:pt x="705" y="3234"/>
                  </a:cubicBezTo>
                  <a:cubicBezTo>
                    <a:pt x="814" y="3234"/>
                    <a:pt x="1504" y="276"/>
                    <a:pt x="1504" y="276"/>
                  </a:cubicBezTo>
                  <a:lnTo>
                    <a:pt x="7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643;p80">
              <a:extLst>
                <a:ext uri="{FF2B5EF4-FFF2-40B4-BE49-F238E27FC236}">
                  <a16:creationId xmlns="" xmlns:a16="http://schemas.microsoft.com/office/drawing/2014/main" id="{D7135E2D-0055-440B-9762-54D31229C51C}"/>
                </a:ext>
              </a:extLst>
            </p:cNvPr>
            <p:cNvSpPr/>
            <p:nvPr/>
          </p:nvSpPr>
          <p:spPr>
            <a:xfrm>
              <a:off x="1728859" y="3097809"/>
              <a:ext cx="322702" cy="117592"/>
            </a:xfrm>
            <a:custGeom>
              <a:avLst/>
              <a:gdLst/>
              <a:ahLst/>
              <a:cxnLst/>
              <a:rect l="l" t="t" r="r" b="b"/>
              <a:pathLst>
                <a:path w="4410" h="1607" extrusionOk="0">
                  <a:moveTo>
                    <a:pt x="1130" y="0"/>
                  </a:moveTo>
                  <a:cubicBezTo>
                    <a:pt x="865" y="0"/>
                    <a:pt x="657" y="53"/>
                    <a:pt x="552" y="177"/>
                  </a:cubicBezTo>
                  <a:cubicBezTo>
                    <a:pt x="1" y="803"/>
                    <a:pt x="1504" y="1330"/>
                    <a:pt x="2783" y="1555"/>
                  </a:cubicBezTo>
                  <a:cubicBezTo>
                    <a:pt x="2979" y="1592"/>
                    <a:pt x="3150" y="1607"/>
                    <a:pt x="3298" y="1607"/>
                  </a:cubicBezTo>
                  <a:cubicBezTo>
                    <a:pt x="3968" y="1607"/>
                    <a:pt x="4186" y="1305"/>
                    <a:pt x="4186" y="1305"/>
                  </a:cubicBezTo>
                  <a:cubicBezTo>
                    <a:pt x="4409" y="940"/>
                    <a:pt x="2253" y="0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644;p80">
              <a:extLst>
                <a:ext uri="{FF2B5EF4-FFF2-40B4-BE49-F238E27FC236}">
                  <a16:creationId xmlns="" xmlns:a16="http://schemas.microsoft.com/office/drawing/2014/main" id="{831849B8-7490-4E3D-8A21-46C434FF6314}"/>
                </a:ext>
              </a:extLst>
            </p:cNvPr>
            <p:cNvSpPr/>
            <p:nvPr/>
          </p:nvSpPr>
          <p:spPr>
            <a:xfrm>
              <a:off x="2297565" y="3202813"/>
              <a:ext cx="170425" cy="82176"/>
            </a:xfrm>
            <a:custGeom>
              <a:avLst/>
              <a:gdLst/>
              <a:ahLst/>
              <a:cxnLst/>
              <a:rect l="l" t="t" r="r" b="b"/>
              <a:pathLst>
                <a:path w="2329" h="1123" extrusionOk="0">
                  <a:moveTo>
                    <a:pt x="144" y="0"/>
                  </a:moveTo>
                  <a:cubicBezTo>
                    <a:pt x="12" y="0"/>
                    <a:pt x="0" y="127"/>
                    <a:pt x="123" y="271"/>
                  </a:cubicBezTo>
                  <a:cubicBezTo>
                    <a:pt x="199" y="346"/>
                    <a:pt x="1577" y="1123"/>
                    <a:pt x="1978" y="1123"/>
                  </a:cubicBezTo>
                  <a:cubicBezTo>
                    <a:pt x="2329" y="1098"/>
                    <a:pt x="249" y="20"/>
                    <a:pt x="249" y="20"/>
                  </a:cubicBezTo>
                  <a:cubicBezTo>
                    <a:pt x="208" y="6"/>
                    <a:pt x="173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645;p80">
              <a:extLst>
                <a:ext uri="{FF2B5EF4-FFF2-40B4-BE49-F238E27FC236}">
                  <a16:creationId xmlns="" xmlns:a16="http://schemas.microsoft.com/office/drawing/2014/main" id="{CAD5BAE4-9E7E-4254-BA84-F51B767B3DC9}"/>
                </a:ext>
              </a:extLst>
            </p:cNvPr>
            <p:cNvSpPr/>
            <p:nvPr/>
          </p:nvSpPr>
          <p:spPr>
            <a:xfrm>
              <a:off x="1466604" y="3174202"/>
              <a:ext cx="506225" cy="532202"/>
            </a:xfrm>
            <a:custGeom>
              <a:avLst/>
              <a:gdLst/>
              <a:ahLst/>
              <a:cxnLst/>
              <a:rect l="l" t="t" r="r" b="b"/>
              <a:pathLst>
                <a:path w="6918" h="7273" extrusionOk="0">
                  <a:moveTo>
                    <a:pt x="5424" y="0"/>
                  </a:moveTo>
                  <a:cubicBezTo>
                    <a:pt x="5190" y="0"/>
                    <a:pt x="5092" y="774"/>
                    <a:pt x="5056" y="1196"/>
                  </a:cubicBezTo>
                  <a:lnTo>
                    <a:pt x="5056" y="1196"/>
                  </a:lnTo>
                  <a:cubicBezTo>
                    <a:pt x="5067" y="870"/>
                    <a:pt x="5042" y="346"/>
                    <a:pt x="4788" y="211"/>
                  </a:cubicBezTo>
                  <a:cubicBezTo>
                    <a:pt x="4762" y="196"/>
                    <a:pt x="4740" y="190"/>
                    <a:pt x="4720" y="190"/>
                  </a:cubicBezTo>
                  <a:cubicBezTo>
                    <a:pt x="4420" y="190"/>
                    <a:pt x="4662" y="1664"/>
                    <a:pt x="4662" y="1664"/>
                  </a:cubicBezTo>
                  <a:cubicBezTo>
                    <a:pt x="4286" y="4396"/>
                    <a:pt x="1" y="4521"/>
                    <a:pt x="1" y="4521"/>
                  </a:cubicBezTo>
                  <a:lnTo>
                    <a:pt x="853" y="7253"/>
                  </a:lnTo>
                  <a:cubicBezTo>
                    <a:pt x="1017" y="7266"/>
                    <a:pt x="1176" y="7273"/>
                    <a:pt x="1330" y="7273"/>
                  </a:cubicBezTo>
                  <a:cubicBezTo>
                    <a:pt x="5607" y="7273"/>
                    <a:pt x="6191" y="2416"/>
                    <a:pt x="6191" y="2416"/>
                  </a:cubicBezTo>
                  <a:cubicBezTo>
                    <a:pt x="6191" y="2416"/>
                    <a:pt x="6918" y="1689"/>
                    <a:pt x="6768" y="1188"/>
                  </a:cubicBezTo>
                  <a:cubicBezTo>
                    <a:pt x="6735" y="1100"/>
                    <a:pt x="6692" y="1064"/>
                    <a:pt x="6642" y="1064"/>
                  </a:cubicBezTo>
                  <a:cubicBezTo>
                    <a:pt x="6424" y="1064"/>
                    <a:pt x="6091" y="1764"/>
                    <a:pt x="6091" y="1764"/>
                  </a:cubicBezTo>
                  <a:cubicBezTo>
                    <a:pt x="6091" y="1764"/>
                    <a:pt x="6492" y="486"/>
                    <a:pt x="6266" y="286"/>
                  </a:cubicBezTo>
                  <a:cubicBezTo>
                    <a:pt x="6251" y="273"/>
                    <a:pt x="6234" y="267"/>
                    <a:pt x="6217" y="267"/>
                  </a:cubicBezTo>
                  <a:cubicBezTo>
                    <a:pt x="5961" y="267"/>
                    <a:pt x="5565" y="1589"/>
                    <a:pt x="5565" y="1589"/>
                  </a:cubicBezTo>
                  <a:cubicBezTo>
                    <a:pt x="5565" y="1589"/>
                    <a:pt x="5890" y="361"/>
                    <a:pt x="5514" y="35"/>
                  </a:cubicBezTo>
                  <a:cubicBezTo>
                    <a:pt x="5482" y="11"/>
                    <a:pt x="5452" y="0"/>
                    <a:pt x="5424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646;p80">
              <a:extLst>
                <a:ext uri="{FF2B5EF4-FFF2-40B4-BE49-F238E27FC236}">
                  <a16:creationId xmlns="" xmlns:a16="http://schemas.microsoft.com/office/drawing/2014/main" id="{2DCB4DFF-140C-49AC-9AF6-4BE6C0417931}"/>
                </a:ext>
              </a:extLst>
            </p:cNvPr>
            <p:cNvSpPr/>
            <p:nvPr/>
          </p:nvSpPr>
          <p:spPr>
            <a:xfrm>
              <a:off x="1261205" y="3444140"/>
              <a:ext cx="503078" cy="345752"/>
            </a:xfrm>
            <a:custGeom>
              <a:avLst/>
              <a:gdLst/>
              <a:ahLst/>
              <a:cxnLst/>
              <a:rect l="l" t="t" r="r" b="b"/>
              <a:pathLst>
                <a:path w="6875" h="4725" extrusionOk="0">
                  <a:moveTo>
                    <a:pt x="4726" y="0"/>
                  </a:moveTo>
                  <a:cubicBezTo>
                    <a:pt x="4639" y="0"/>
                    <a:pt x="4551" y="18"/>
                    <a:pt x="4462" y="55"/>
                  </a:cubicBezTo>
                  <a:cubicBezTo>
                    <a:pt x="3159" y="607"/>
                    <a:pt x="402" y="832"/>
                    <a:pt x="402" y="832"/>
                  </a:cubicBezTo>
                  <a:cubicBezTo>
                    <a:pt x="1" y="1058"/>
                    <a:pt x="577" y="3263"/>
                    <a:pt x="1680" y="4191"/>
                  </a:cubicBezTo>
                  <a:cubicBezTo>
                    <a:pt x="2122" y="4573"/>
                    <a:pt x="2738" y="4725"/>
                    <a:pt x="3380" y="4725"/>
                  </a:cubicBezTo>
                  <a:cubicBezTo>
                    <a:pt x="4338" y="4725"/>
                    <a:pt x="5355" y="4386"/>
                    <a:pt x="5941" y="3965"/>
                  </a:cubicBezTo>
                  <a:cubicBezTo>
                    <a:pt x="6875" y="3288"/>
                    <a:pt x="5916" y="0"/>
                    <a:pt x="4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647;p80">
              <a:extLst>
                <a:ext uri="{FF2B5EF4-FFF2-40B4-BE49-F238E27FC236}">
                  <a16:creationId xmlns="" xmlns:a16="http://schemas.microsoft.com/office/drawing/2014/main" id="{8D783107-00C4-46B0-BBBF-08540C0CAAA6}"/>
                </a:ext>
              </a:extLst>
            </p:cNvPr>
            <p:cNvSpPr/>
            <p:nvPr/>
          </p:nvSpPr>
          <p:spPr>
            <a:xfrm>
              <a:off x="1332769" y="3693881"/>
              <a:ext cx="392511" cy="118251"/>
            </a:xfrm>
            <a:custGeom>
              <a:avLst/>
              <a:gdLst/>
              <a:ahLst/>
              <a:cxnLst/>
              <a:rect l="l" t="t" r="r" b="b"/>
              <a:pathLst>
                <a:path w="5364" h="1616" extrusionOk="0">
                  <a:moveTo>
                    <a:pt x="5263" y="1"/>
                  </a:moveTo>
                  <a:cubicBezTo>
                    <a:pt x="4440" y="1205"/>
                    <a:pt x="3181" y="1492"/>
                    <a:pt x="2106" y="1492"/>
                  </a:cubicBezTo>
                  <a:cubicBezTo>
                    <a:pt x="1415" y="1492"/>
                    <a:pt x="799" y="1373"/>
                    <a:pt x="426" y="1304"/>
                  </a:cubicBezTo>
                  <a:cubicBezTo>
                    <a:pt x="235" y="1256"/>
                    <a:pt x="135" y="1239"/>
                    <a:pt x="75" y="1239"/>
                  </a:cubicBezTo>
                  <a:cubicBezTo>
                    <a:pt x="40" y="1239"/>
                    <a:pt x="18" y="1245"/>
                    <a:pt x="0" y="1254"/>
                  </a:cubicBezTo>
                  <a:lnTo>
                    <a:pt x="50" y="1354"/>
                  </a:lnTo>
                  <a:cubicBezTo>
                    <a:pt x="75" y="1354"/>
                    <a:pt x="251" y="1379"/>
                    <a:pt x="401" y="1404"/>
                  </a:cubicBezTo>
                  <a:cubicBezTo>
                    <a:pt x="781" y="1487"/>
                    <a:pt x="1414" y="1615"/>
                    <a:pt x="2126" y="1615"/>
                  </a:cubicBezTo>
                  <a:cubicBezTo>
                    <a:pt x="2918" y="1615"/>
                    <a:pt x="3809" y="1457"/>
                    <a:pt x="4562" y="903"/>
                  </a:cubicBezTo>
                  <a:cubicBezTo>
                    <a:pt x="4837" y="703"/>
                    <a:pt x="5113" y="427"/>
                    <a:pt x="5364" y="76"/>
                  </a:cubicBezTo>
                  <a:lnTo>
                    <a:pt x="5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648;p80">
              <a:extLst>
                <a:ext uri="{FF2B5EF4-FFF2-40B4-BE49-F238E27FC236}">
                  <a16:creationId xmlns="" xmlns:a16="http://schemas.microsoft.com/office/drawing/2014/main" id="{02B46D37-8A5E-4140-B887-609E2EF9FB98}"/>
                </a:ext>
              </a:extLst>
            </p:cNvPr>
            <p:cNvSpPr/>
            <p:nvPr/>
          </p:nvSpPr>
          <p:spPr>
            <a:xfrm>
              <a:off x="782575" y="2842725"/>
              <a:ext cx="511713" cy="543398"/>
            </a:xfrm>
            <a:custGeom>
              <a:avLst/>
              <a:gdLst/>
              <a:ahLst/>
              <a:cxnLst/>
              <a:rect l="l" t="t" r="r" b="b"/>
              <a:pathLst>
                <a:path w="6993" h="7426" extrusionOk="0">
                  <a:moveTo>
                    <a:pt x="4305" y="0"/>
                  </a:moveTo>
                  <a:cubicBezTo>
                    <a:pt x="4249" y="0"/>
                    <a:pt x="4193" y="1"/>
                    <a:pt x="4136" y="4"/>
                  </a:cubicBezTo>
                  <a:cubicBezTo>
                    <a:pt x="2231" y="79"/>
                    <a:pt x="1253" y="2284"/>
                    <a:pt x="1404" y="3287"/>
                  </a:cubicBezTo>
                  <a:cubicBezTo>
                    <a:pt x="1404" y="3287"/>
                    <a:pt x="0" y="4139"/>
                    <a:pt x="376" y="5843"/>
                  </a:cubicBezTo>
                  <a:cubicBezTo>
                    <a:pt x="696" y="7316"/>
                    <a:pt x="1853" y="7426"/>
                    <a:pt x="2189" y="7426"/>
                  </a:cubicBezTo>
                  <a:cubicBezTo>
                    <a:pt x="2247" y="7426"/>
                    <a:pt x="2281" y="7422"/>
                    <a:pt x="2281" y="7422"/>
                  </a:cubicBezTo>
                  <a:cubicBezTo>
                    <a:pt x="2281" y="7422"/>
                    <a:pt x="2657" y="5192"/>
                    <a:pt x="3960" y="3563"/>
                  </a:cubicBezTo>
                  <a:cubicBezTo>
                    <a:pt x="5238" y="1959"/>
                    <a:pt x="6993" y="1157"/>
                    <a:pt x="6993" y="1157"/>
                  </a:cubicBezTo>
                  <a:cubicBezTo>
                    <a:pt x="6993" y="1157"/>
                    <a:pt x="6120" y="0"/>
                    <a:pt x="43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649;p80">
              <a:extLst>
                <a:ext uri="{FF2B5EF4-FFF2-40B4-BE49-F238E27FC236}">
                  <a16:creationId xmlns="" xmlns:a16="http://schemas.microsoft.com/office/drawing/2014/main" id="{D11FEE82-C545-421F-AE93-56185A7480C8}"/>
                </a:ext>
              </a:extLst>
            </p:cNvPr>
            <p:cNvSpPr/>
            <p:nvPr/>
          </p:nvSpPr>
          <p:spPr>
            <a:xfrm>
              <a:off x="960168" y="2844701"/>
              <a:ext cx="560521" cy="345313"/>
            </a:xfrm>
            <a:custGeom>
              <a:avLst/>
              <a:gdLst/>
              <a:ahLst/>
              <a:cxnLst/>
              <a:rect l="l" t="t" r="r" b="b"/>
              <a:pathLst>
                <a:path w="7660" h="4719" extrusionOk="0">
                  <a:moveTo>
                    <a:pt x="7175" y="0"/>
                  </a:moveTo>
                  <a:cubicBezTo>
                    <a:pt x="6892" y="0"/>
                    <a:pt x="6382" y="114"/>
                    <a:pt x="5568" y="428"/>
                  </a:cubicBezTo>
                  <a:cubicBezTo>
                    <a:pt x="3363" y="1255"/>
                    <a:pt x="2611" y="1506"/>
                    <a:pt x="1909" y="2533"/>
                  </a:cubicBezTo>
                  <a:cubicBezTo>
                    <a:pt x="1293" y="3413"/>
                    <a:pt x="1" y="4719"/>
                    <a:pt x="627" y="4719"/>
                  </a:cubicBezTo>
                  <a:cubicBezTo>
                    <a:pt x="715" y="4719"/>
                    <a:pt x="839" y="4693"/>
                    <a:pt x="1007" y="4638"/>
                  </a:cubicBezTo>
                  <a:cubicBezTo>
                    <a:pt x="1007" y="4638"/>
                    <a:pt x="2561" y="4262"/>
                    <a:pt x="3989" y="2784"/>
                  </a:cubicBezTo>
                  <a:cubicBezTo>
                    <a:pt x="5418" y="1330"/>
                    <a:pt x="6320" y="904"/>
                    <a:pt x="7022" y="553"/>
                  </a:cubicBezTo>
                  <a:cubicBezTo>
                    <a:pt x="7481" y="332"/>
                    <a:pt x="7660" y="0"/>
                    <a:pt x="71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CAB1E02-311A-4EE4-9636-E0FDCB684485}"/>
              </a:ext>
            </a:extLst>
          </p:cNvPr>
          <p:cNvSpPr/>
          <p:nvPr/>
        </p:nvSpPr>
        <p:spPr>
          <a:xfrm>
            <a:off x="4038600" y="1200150"/>
            <a:ext cx="3200400" cy="838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I'm + V-ing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B2E49ED-AF62-4225-AEBE-F2AD91768E40}"/>
              </a:ext>
            </a:extLst>
          </p:cNvPr>
          <p:cNvSpPr txBox="1"/>
          <p:nvPr/>
        </p:nvSpPr>
        <p:spPr>
          <a:xfrm>
            <a:off x="4114800" y="2419350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Ex: I'm read</a:t>
            </a:r>
            <a:r>
              <a:rPr lang="en-US" sz="2800" b="1">
                <a:solidFill>
                  <a:srgbClr val="FF0000"/>
                </a:solidFill>
              </a:rPr>
              <a:t>ing</a:t>
            </a:r>
            <a:r>
              <a:rPr lang="en-US" sz="2800" b="1"/>
              <a:t>.</a:t>
            </a:r>
          </a:p>
          <a:p>
            <a:r>
              <a:rPr lang="en-US" sz="2800" b="1"/>
              <a:t>       I'm danc</a:t>
            </a:r>
            <a:r>
              <a:rPr lang="en-US" sz="2800" b="1">
                <a:solidFill>
                  <a:srgbClr val="FF0000"/>
                </a:solidFill>
              </a:rPr>
              <a:t>ing</a:t>
            </a:r>
            <a:r>
              <a:rPr lang="en-US" sz="2800" b="1"/>
              <a:t>.</a:t>
            </a:r>
          </a:p>
        </p:txBody>
      </p:sp>
      <p:pic>
        <p:nvPicPr>
          <p:cNvPr id="1026" name="Picture 2" descr="Teacher Png - Female Teacher Clipart Transparent PNG - 956x750 - Free  Download on NicePNG">
            <a:extLst>
              <a:ext uri="{FF2B5EF4-FFF2-40B4-BE49-F238E27FC236}">
                <a16:creationId xmlns="" xmlns:a16="http://schemas.microsoft.com/office/drawing/2014/main" id="{834A4E11-81F2-2CE2-A11C-217C0C5ED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85950"/>
            <a:ext cx="29962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09563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7" name="Google Shape;4337;p73"/>
          <p:cNvSpPr txBox="1">
            <a:spLocks noGrp="1"/>
          </p:cNvSpPr>
          <p:nvPr>
            <p:ph type="title"/>
          </p:nvPr>
        </p:nvSpPr>
        <p:spPr>
          <a:xfrm>
            <a:off x="1208459" y="2027301"/>
            <a:ext cx="6858000" cy="11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3000" dirty="0">
                <a:solidFill>
                  <a:srgbClr val="FF0000"/>
                </a:solidFill>
              </a:rPr>
              <a:t>WARM UP</a:t>
            </a:r>
            <a:r>
              <a:rPr lang="pt-PT" sz="13000" dirty="0">
                <a:solidFill>
                  <a:srgbClr val="00B050"/>
                </a:solidFill>
              </a:rPr>
              <a:t> </a:t>
            </a:r>
            <a:endParaRPr sz="13000" dirty="0">
              <a:solidFill>
                <a:srgbClr val="00B050"/>
              </a:solidFill>
            </a:endParaRPr>
          </a:p>
        </p:txBody>
      </p:sp>
      <p:grpSp>
        <p:nvGrpSpPr>
          <p:cNvPr id="4339" name="Google Shape;4339;p73"/>
          <p:cNvGrpSpPr/>
          <p:nvPr/>
        </p:nvGrpSpPr>
        <p:grpSpPr>
          <a:xfrm>
            <a:off x="1178962" y="1985086"/>
            <a:ext cx="6881594" cy="1173326"/>
            <a:chOff x="1178962" y="1985086"/>
            <a:chExt cx="6881594" cy="1173326"/>
          </a:xfrm>
        </p:grpSpPr>
        <p:sp>
          <p:nvSpPr>
            <p:cNvPr id="4340" name="Google Shape;4340;p73"/>
            <p:cNvSpPr/>
            <p:nvPr/>
          </p:nvSpPr>
          <p:spPr>
            <a:xfrm>
              <a:off x="1178962" y="2846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73"/>
            <p:cNvSpPr/>
            <p:nvPr/>
          </p:nvSpPr>
          <p:spPr>
            <a:xfrm>
              <a:off x="7131313" y="19850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2" name="Google Shape;4342;p73"/>
          <p:cNvGrpSpPr/>
          <p:nvPr/>
        </p:nvGrpSpPr>
        <p:grpSpPr>
          <a:xfrm>
            <a:off x="-133226" y="-742129"/>
            <a:ext cx="9418283" cy="6585419"/>
            <a:chOff x="-133226" y="-742129"/>
            <a:chExt cx="9418283" cy="6585419"/>
          </a:xfrm>
        </p:grpSpPr>
        <p:sp>
          <p:nvSpPr>
            <p:cNvPr id="4343" name="Google Shape;4343;p73"/>
            <p:cNvSpPr/>
            <p:nvPr/>
          </p:nvSpPr>
          <p:spPr>
            <a:xfrm rot="-6936554">
              <a:off x="6628318" y="-76150"/>
              <a:ext cx="2593495" cy="1773187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73"/>
            <p:cNvSpPr/>
            <p:nvPr/>
          </p:nvSpPr>
          <p:spPr>
            <a:xfrm rot="3863446">
              <a:off x="-69982" y="3404125"/>
              <a:ext cx="2593495" cy="1773187"/>
            </a:xfrm>
            <a:custGeom>
              <a:avLst/>
              <a:gdLst/>
              <a:ahLst/>
              <a:cxnLst/>
              <a:rect l="l" t="t" r="r" b="b"/>
              <a:pathLst>
                <a:path w="50649" h="34629" extrusionOk="0">
                  <a:moveTo>
                    <a:pt x="32733" y="0"/>
                  </a:moveTo>
                  <a:cubicBezTo>
                    <a:pt x="32447" y="7"/>
                    <a:pt x="32162" y="12"/>
                    <a:pt x="31883" y="28"/>
                  </a:cubicBezTo>
                  <a:cubicBezTo>
                    <a:pt x="31822" y="28"/>
                    <a:pt x="31779" y="78"/>
                    <a:pt x="31784" y="139"/>
                  </a:cubicBezTo>
                  <a:cubicBezTo>
                    <a:pt x="31784" y="193"/>
                    <a:pt x="31833" y="237"/>
                    <a:pt x="31888" y="237"/>
                  </a:cubicBezTo>
                  <a:lnTo>
                    <a:pt x="31893" y="237"/>
                  </a:lnTo>
                  <a:cubicBezTo>
                    <a:pt x="32167" y="225"/>
                    <a:pt x="32453" y="215"/>
                    <a:pt x="32733" y="215"/>
                  </a:cubicBezTo>
                  <a:cubicBezTo>
                    <a:pt x="32792" y="210"/>
                    <a:pt x="32842" y="165"/>
                    <a:pt x="32837" y="106"/>
                  </a:cubicBezTo>
                  <a:cubicBezTo>
                    <a:pt x="32837" y="45"/>
                    <a:pt x="32792" y="0"/>
                    <a:pt x="32733" y="0"/>
                  </a:cubicBezTo>
                  <a:close/>
                  <a:moveTo>
                    <a:pt x="33581" y="7"/>
                  </a:moveTo>
                  <a:cubicBezTo>
                    <a:pt x="33527" y="7"/>
                    <a:pt x="33472" y="50"/>
                    <a:pt x="33472" y="111"/>
                  </a:cubicBezTo>
                  <a:cubicBezTo>
                    <a:pt x="33472" y="171"/>
                    <a:pt x="33515" y="220"/>
                    <a:pt x="33576" y="220"/>
                  </a:cubicBezTo>
                  <a:cubicBezTo>
                    <a:pt x="33851" y="225"/>
                    <a:pt x="34135" y="237"/>
                    <a:pt x="34415" y="258"/>
                  </a:cubicBezTo>
                  <a:lnTo>
                    <a:pt x="34426" y="258"/>
                  </a:lnTo>
                  <a:cubicBezTo>
                    <a:pt x="34481" y="258"/>
                    <a:pt x="34524" y="215"/>
                    <a:pt x="34530" y="160"/>
                  </a:cubicBezTo>
                  <a:cubicBezTo>
                    <a:pt x="34530" y="99"/>
                    <a:pt x="34486" y="50"/>
                    <a:pt x="34431" y="45"/>
                  </a:cubicBezTo>
                  <a:cubicBezTo>
                    <a:pt x="34147" y="28"/>
                    <a:pt x="33861" y="18"/>
                    <a:pt x="33581" y="7"/>
                  </a:cubicBezTo>
                  <a:close/>
                  <a:moveTo>
                    <a:pt x="31042" y="88"/>
                  </a:moveTo>
                  <a:cubicBezTo>
                    <a:pt x="31039" y="88"/>
                    <a:pt x="31036" y="88"/>
                    <a:pt x="31033" y="89"/>
                  </a:cubicBezTo>
                  <a:cubicBezTo>
                    <a:pt x="30753" y="116"/>
                    <a:pt x="30469" y="149"/>
                    <a:pt x="30189" y="187"/>
                  </a:cubicBezTo>
                  <a:cubicBezTo>
                    <a:pt x="30135" y="198"/>
                    <a:pt x="30090" y="248"/>
                    <a:pt x="30102" y="308"/>
                  </a:cubicBezTo>
                  <a:cubicBezTo>
                    <a:pt x="30107" y="362"/>
                    <a:pt x="30156" y="395"/>
                    <a:pt x="30206" y="395"/>
                  </a:cubicBezTo>
                  <a:lnTo>
                    <a:pt x="30222" y="395"/>
                  </a:lnTo>
                  <a:cubicBezTo>
                    <a:pt x="30496" y="357"/>
                    <a:pt x="30775" y="324"/>
                    <a:pt x="31056" y="296"/>
                  </a:cubicBezTo>
                  <a:cubicBezTo>
                    <a:pt x="31115" y="291"/>
                    <a:pt x="31154" y="243"/>
                    <a:pt x="31148" y="182"/>
                  </a:cubicBezTo>
                  <a:cubicBezTo>
                    <a:pt x="31143" y="130"/>
                    <a:pt x="31094" y="88"/>
                    <a:pt x="31042" y="88"/>
                  </a:cubicBezTo>
                  <a:close/>
                  <a:moveTo>
                    <a:pt x="35275" y="111"/>
                  </a:moveTo>
                  <a:cubicBezTo>
                    <a:pt x="35215" y="111"/>
                    <a:pt x="35166" y="149"/>
                    <a:pt x="35160" y="204"/>
                  </a:cubicBezTo>
                  <a:cubicBezTo>
                    <a:pt x="35154" y="264"/>
                    <a:pt x="35199" y="314"/>
                    <a:pt x="35258" y="319"/>
                  </a:cubicBezTo>
                  <a:cubicBezTo>
                    <a:pt x="35538" y="346"/>
                    <a:pt x="35817" y="379"/>
                    <a:pt x="36098" y="412"/>
                  </a:cubicBezTo>
                  <a:lnTo>
                    <a:pt x="36108" y="412"/>
                  </a:lnTo>
                  <a:cubicBezTo>
                    <a:pt x="36163" y="412"/>
                    <a:pt x="36207" y="374"/>
                    <a:pt x="36212" y="319"/>
                  </a:cubicBezTo>
                  <a:cubicBezTo>
                    <a:pt x="36219" y="264"/>
                    <a:pt x="36179" y="210"/>
                    <a:pt x="36120" y="204"/>
                  </a:cubicBezTo>
                  <a:cubicBezTo>
                    <a:pt x="35840" y="165"/>
                    <a:pt x="35561" y="139"/>
                    <a:pt x="35275" y="111"/>
                  </a:cubicBezTo>
                  <a:close/>
                  <a:moveTo>
                    <a:pt x="36946" y="317"/>
                  </a:moveTo>
                  <a:cubicBezTo>
                    <a:pt x="36897" y="317"/>
                    <a:pt x="36848" y="357"/>
                    <a:pt x="36843" y="407"/>
                  </a:cubicBezTo>
                  <a:cubicBezTo>
                    <a:pt x="36831" y="467"/>
                    <a:pt x="36870" y="516"/>
                    <a:pt x="36930" y="527"/>
                  </a:cubicBezTo>
                  <a:cubicBezTo>
                    <a:pt x="37210" y="571"/>
                    <a:pt x="37484" y="615"/>
                    <a:pt x="37758" y="665"/>
                  </a:cubicBezTo>
                  <a:lnTo>
                    <a:pt x="37780" y="665"/>
                  </a:lnTo>
                  <a:cubicBezTo>
                    <a:pt x="37830" y="665"/>
                    <a:pt x="37873" y="632"/>
                    <a:pt x="37884" y="577"/>
                  </a:cubicBezTo>
                  <a:cubicBezTo>
                    <a:pt x="37896" y="521"/>
                    <a:pt x="37856" y="467"/>
                    <a:pt x="37797" y="456"/>
                  </a:cubicBezTo>
                  <a:cubicBezTo>
                    <a:pt x="37517" y="407"/>
                    <a:pt x="37243" y="362"/>
                    <a:pt x="36963" y="319"/>
                  </a:cubicBezTo>
                  <a:cubicBezTo>
                    <a:pt x="36958" y="318"/>
                    <a:pt x="36952" y="317"/>
                    <a:pt x="36946" y="317"/>
                  </a:cubicBezTo>
                  <a:close/>
                  <a:moveTo>
                    <a:pt x="29371" y="328"/>
                  </a:moveTo>
                  <a:cubicBezTo>
                    <a:pt x="29364" y="328"/>
                    <a:pt x="29358" y="328"/>
                    <a:pt x="29351" y="329"/>
                  </a:cubicBezTo>
                  <a:cubicBezTo>
                    <a:pt x="29071" y="385"/>
                    <a:pt x="28792" y="445"/>
                    <a:pt x="28523" y="516"/>
                  </a:cubicBezTo>
                  <a:cubicBezTo>
                    <a:pt x="28463" y="527"/>
                    <a:pt x="28430" y="587"/>
                    <a:pt x="28446" y="642"/>
                  </a:cubicBezTo>
                  <a:cubicBezTo>
                    <a:pt x="28458" y="691"/>
                    <a:pt x="28501" y="724"/>
                    <a:pt x="28544" y="724"/>
                  </a:cubicBezTo>
                  <a:cubicBezTo>
                    <a:pt x="28556" y="724"/>
                    <a:pt x="28567" y="719"/>
                    <a:pt x="28572" y="719"/>
                  </a:cubicBezTo>
                  <a:cubicBezTo>
                    <a:pt x="28835" y="653"/>
                    <a:pt x="29115" y="592"/>
                    <a:pt x="29394" y="538"/>
                  </a:cubicBezTo>
                  <a:cubicBezTo>
                    <a:pt x="29449" y="527"/>
                    <a:pt x="29488" y="473"/>
                    <a:pt x="29477" y="412"/>
                  </a:cubicBezTo>
                  <a:cubicBezTo>
                    <a:pt x="29467" y="363"/>
                    <a:pt x="29423" y="328"/>
                    <a:pt x="29371" y="328"/>
                  </a:cubicBezTo>
                  <a:close/>
                  <a:moveTo>
                    <a:pt x="38611" y="613"/>
                  </a:moveTo>
                  <a:cubicBezTo>
                    <a:pt x="38563" y="613"/>
                    <a:pt x="38519" y="649"/>
                    <a:pt x="38503" y="698"/>
                  </a:cubicBezTo>
                  <a:cubicBezTo>
                    <a:pt x="38493" y="757"/>
                    <a:pt x="38531" y="812"/>
                    <a:pt x="38586" y="823"/>
                  </a:cubicBezTo>
                  <a:cubicBezTo>
                    <a:pt x="38865" y="878"/>
                    <a:pt x="39139" y="938"/>
                    <a:pt x="39414" y="999"/>
                  </a:cubicBezTo>
                  <a:cubicBezTo>
                    <a:pt x="39419" y="1004"/>
                    <a:pt x="39429" y="1004"/>
                    <a:pt x="39435" y="1004"/>
                  </a:cubicBezTo>
                  <a:cubicBezTo>
                    <a:pt x="39485" y="1004"/>
                    <a:pt x="39528" y="971"/>
                    <a:pt x="39540" y="921"/>
                  </a:cubicBezTo>
                  <a:cubicBezTo>
                    <a:pt x="39550" y="862"/>
                    <a:pt x="39518" y="807"/>
                    <a:pt x="39457" y="796"/>
                  </a:cubicBezTo>
                  <a:cubicBezTo>
                    <a:pt x="39183" y="731"/>
                    <a:pt x="38909" y="670"/>
                    <a:pt x="38630" y="615"/>
                  </a:cubicBezTo>
                  <a:cubicBezTo>
                    <a:pt x="38623" y="614"/>
                    <a:pt x="38617" y="613"/>
                    <a:pt x="38611" y="613"/>
                  </a:cubicBezTo>
                  <a:close/>
                  <a:moveTo>
                    <a:pt x="27734" y="742"/>
                  </a:moveTo>
                  <a:cubicBezTo>
                    <a:pt x="27724" y="742"/>
                    <a:pt x="27713" y="743"/>
                    <a:pt x="27701" y="746"/>
                  </a:cubicBezTo>
                  <a:cubicBezTo>
                    <a:pt x="27432" y="834"/>
                    <a:pt x="27163" y="928"/>
                    <a:pt x="26900" y="1026"/>
                  </a:cubicBezTo>
                  <a:cubicBezTo>
                    <a:pt x="26846" y="1048"/>
                    <a:pt x="26819" y="1108"/>
                    <a:pt x="26840" y="1163"/>
                  </a:cubicBezTo>
                  <a:cubicBezTo>
                    <a:pt x="26857" y="1207"/>
                    <a:pt x="26895" y="1234"/>
                    <a:pt x="26938" y="1234"/>
                  </a:cubicBezTo>
                  <a:cubicBezTo>
                    <a:pt x="26950" y="1234"/>
                    <a:pt x="26961" y="1229"/>
                    <a:pt x="26978" y="1224"/>
                  </a:cubicBezTo>
                  <a:cubicBezTo>
                    <a:pt x="27234" y="1125"/>
                    <a:pt x="27497" y="1032"/>
                    <a:pt x="27767" y="949"/>
                  </a:cubicBezTo>
                  <a:cubicBezTo>
                    <a:pt x="27821" y="928"/>
                    <a:pt x="27854" y="873"/>
                    <a:pt x="27833" y="817"/>
                  </a:cubicBezTo>
                  <a:cubicBezTo>
                    <a:pt x="27819" y="768"/>
                    <a:pt x="27780" y="742"/>
                    <a:pt x="27734" y="742"/>
                  </a:cubicBezTo>
                  <a:close/>
                  <a:moveTo>
                    <a:pt x="40255" y="989"/>
                  </a:moveTo>
                  <a:cubicBezTo>
                    <a:pt x="40210" y="989"/>
                    <a:pt x="40168" y="1020"/>
                    <a:pt x="40158" y="1070"/>
                  </a:cubicBezTo>
                  <a:cubicBezTo>
                    <a:pt x="40142" y="1125"/>
                    <a:pt x="40175" y="1179"/>
                    <a:pt x="40236" y="1196"/>
                  </a:cubicBezTo>
                  <a:cubicBezTo>
                    <a:pt x="40509" y="1267"/>
                    <a:pt x="40778" y="1338"/>
                    <a:pt x="41053" y="1409"/>
                  </a:cubicBezTo>
                  <a:cubicBezTo>
                    <a:pt x="41058" y="1409"/>
                    <a:pt x="41068" y="1415"/>
                    <a:pt x="41079" y="1415"/>
                  </a:cubicBezTo>
                  <a:cubicBezTo>
                    <a:pt x="41124" y="1415"/>
                    <a:pt x="41167" y="1382"/>
                    <a:pt x="41178" y="1333"/>
                  </a:cubicBezTo>
                  <a:cubicBezTo>
                    <a:pt x="41195" y="1278"/>
                    <a:pt x="41162" y="1217"/>
                    <a:pt x="41107" y="1207"/>
                  </a:cubicBezTo>
                  <a:cubicBezTo>
                    <a:pt x="40833" y="1130"/>
                    <a:pt x="40559" y="1059"/>
                    <a:pt x="40284" y="994"/>
                  </a:cubicBezTo>
                  <a:cubicBezTo>
                    <a:pt x="40275" y="991"/>
                    <a:pt x="40265" y="989"/>
                    <a:pt x="40255" y="989"/>
                  </a:cubicBezTo>
                  <a:close/>
                  <a:moveTo>
                    <a:pt x="41893" y="1433"/>
                  </a:moveTo>
                  <a:cubicBezTo>
                    <a:pt x="41846" y="1433"/>
                    <a:pt x="41806" y="1463"/>
                    <a:pt x="41792" y="1508"/>
                  </a:cubicBezTo>
                  <a:cubicBezTo>
                    <a:pt x="41776" y="1563"/>
                    <a:pt x="41809" y="1624"/>
                    <a:pt x="41863" y="1639"/>
                  </a:cubicBezTo>
                  <a:cubicBezTo>
                    <a:pt x="42138" y="1717"/>
                    <a:pt x="42406" y="1799"/>
                    <a:pt x="42669" y="1882"/>
                  </a:cubicBezTo>
                  <a:cubicBezTo>
                    <a:pt x="42680" y="1887"/>
                    <a:pt x="42690" y="1887"/>
                    <a:pt x="42702" y="1887"/>
                  </a:cubicBezTo>
                  <a:cubicBezTo>
                    <a:pt x="42746" y="1887"/>
                    <a:pt x="42789" y="1859"/>
                    <a:pt x="42801" y="1816"/>
                  </a:cubicBezTo>
                  <a:cubicBezTo>
                    <a:pt x="42817" y="1760"/>
                    <a:pt x="42789" y="1700"/>
                    <a:pt x="42735" y="1684"/>
                  </a:cubicBezTo>
                  <a:cubicBezTo>
                    <a:pt x="42467" y="1596"/>
                    <a:pt x="42197" y="1513"/>
                    <a:pt x="41923" y="1437"/>
                  </a:cubicBezTo>
                  <a:cubicBezTo>
                    <a:pt x="41913" y="1434"/>
                    <a:pt x="41903" y="1433"/>
                    <a:pt x="41893" y="1433"/>
                  </a:cubicBezTo>
                  <a:close/>
                  <a:moveTo>
                    <a:pt x="26163" y="1349"/>
                  </a:moveTo>
                  <a:cubicBezTo>
                    <a:pt x="26147" y="1349"/>
                    <a:pt x="26131" y="1353"/>
                    <a:pt x="26116" y="1361"/>
                  </a:cubicBezTo>
                  <a:cubicBezTo>
                    <a:pt x="25848" y="1475"/>
                    <a:pt x="25597" y="1596"/>
                    <a:pt x="25349" y="1717"/>
                  </a:cubicBezTo>
                  <a:cubicBezTo>
                    <a:pt x="25294" y="1743"/>
                    <a:pt x="25273" y="1804"/>
                    <a:pt x="25301" y="1859"/>
                  </a:cubicBezTo>
                  <a:cubicBezTo>
                    <a:pt x="25316" y="1897"/>
                    <a:pt x="25355" y="1920"/>
                    <a:pt x="25393" y="1920"/>
                  </a:cubicBezTo>
                  <a:cubicBezTo>
                    <a:pt x="25410" y="1920"/>
                    <a:pt x="25426" y="1914"/>
                    <a:pt x="25437" y="1908"/>
                  </a:cubicBezTo>
                  <a:cubicBezTo>
                    <a:pt x="25683" y="1788"/>
                    <a:pt x="25941" y="1667"/>
                    <a:pt x="26199" y="1553"/>
                  </a:cubicBezTo>
                  <a:cubicBezTo>
                    <a:pt x="26254" y="1525"/>
                    <a:pt x="26275" y="1465"/>
                    <a:pt x="26254" y="1409"/>
                  </a:cubicBezTo>
                  <a:cubicBezTo>
                    <a:pt x="26238" y="1371"/>
                    <a:pt x="26201" y="1349"/>
                    <a:pt x="26163" y="1349"/>
                  </a:cubicBezTo>
                  <a:close/>
                  <a:moveTo>
                    <a:pt x="43509" y="1936"/>
                  </a:moveTo>
                  <a:cubicBezTo>
                    <a:pt x="43465" y="1936"/>
                    <a:pt x="43422" y="1963"/>
                    <a:pt x="43409" y="2006"/>
                  </a:cubicBezTo>
                  <a:cubicBezTo>
                    <a:pt x="43387" y="2067"/>
                    <a:pt x="43420" y="2122"/>
                    <a:pt x="43474" y="2145"/>
                  </a:cubicBezTo>
                  <a:cubicBezTo>
                    <a:pt x="43743" y="2231"/>
                    <a:pt x="44012" y="2325"/>
                    <a:pt x="44269" y="2418"/>
                  </a:cubicBezTo>
                  <a:cubicBezTo>
                    <a:pt x="44286" y="2418"/>
                    <a:pt x="44296" y="2423"/>
                    <a:pt x="44308" y="2423"/>
                  </a:cubicBezTo>
                  <a:cubicBezTo>
                    <a:pt x="44352" y="2423"/>
                    <a:pt x="44390" y="2396"/>
                    <a:pt x="44407" y="2352"/>
                  </a:cubicBezTo>
                  <a:cubicBezTo>
                    <a:pt x="44428" y="2297"/>
                    <a:pt x="44395" y="2237"/>
                    <a:pt x="44341" y="2216"/>
                  </a:cubicBezTo>
                  <a:cubicBezTo>
                    <a:pt x="44078" y="2127"/>
                    <a:pt x="43815" y="2034"/>
                    <a:pt x="43540" y="1941"/>
                  </a:cubicBezTo>
                  <a:cubicBezTo>
                    <a:pt x="43530" y="1938"/>
                    <a:pt x="43519" y="1936"/>
                    <a:pt x="43509" y="1936"/>
                  </a:cubicBezTo>
                  <a:close/>
                  <a:moveTo>
                    <a:pt x="24643" y="2093"/>
                  </a:moveTo>
                  <a:cubicBezTo>
                    <a:pt x="24626" y="2093"/>
                    <a:pt x="24609" y="2097"/>
                    <a:pt x="24593" y="2105"/>
                  </a:cubicBezTo>
                  <a:cubicBezTo>
                    <a:pt x="24340" y="2237"/>
                    <a:pt x="24094" y="2380"/>
                    <a:pt x="23854" y="2522"/>
                  </a:cubicBezTo>
                  <a:cubicBezTo>
                    <a:pt x="23804" y="2550"/>
                    <a:pt x="23788" y="2615"/>
                    <a:pt x="23814" y="2664"/>
                  </a:cubicBezTo>
                  <a:cubicBezTo>
                    <a:pt x="23837" y="2697"/>
                    <a:pt x="23869" y="2714"/>
                    <a:pt x="23908" y="2714"/>
                  </a:cubicBezTo>
                  <a:cubicBezTo>
                    <a:pt x="23925" y="2714"/>
                    <a:pt x="23941" y="2714"/>
                    <a:pt x="23963" y="2704"/>
                  </a:cubicBezTo>
                  <a:cubicBezTo>
                    <a:pt x="24198" y="2560"/>
                    <a:pt x="24446" y="2423"/>
                    <a:pt x="24692" y="2292"/>
                  </a:cubicBezTo>
                  <a:cubicBezTo>
                    <a:pt x="24742" y="2264"/>
                    <a:pt x="24763" y="2199"/>
                    <a:pt x="24735" y="2150"/>
                  </a:cubicBezTo>
                  <a:cubicBezTo>
                    <a:pt x="24717" y="2112"/>
                    <a:pt x="24681" y="2093"/>
                    <a:pt x="24643" y="2093"/>
                  </a:cubicBezTo>
                  <a:close/>
                  <a:moveTo>
                    <a:pt x="45101" y="2499"/>
                  </a:moveTo>
                  <a:cubicBezTo>
                    <a:pt x="45059" y="2499"/>
                    <a:pt x="45020" y="2524"/>
                    <a:pt x="45004" y="2566"/>
                  </a:cubicBezTo>
                  <a:cubicBezTo>
                    <a:pt x="44982" y="2621"/>
                    <a:pt x="45009" y="2681"/>
                    <a:pt x="45065" y="2704"/>
                  </a:cubicBezTo>
                  <a:cubicBezTo>
                    <a:pt x="45338" y="2802"/>
                    <a:pt x="45601" y="2906"/>
                    <a:pt x="45854" y="3005"/>
                  </a:cubicBezTo>
                  <a:cubicBezTo>
                    <a:pt x="45870" y="3010"/>
                    <a:pt x="45880" y="3010"/>
                    <a:pt x="45892" y="3010"/>
                  </a:cubicBezTo>
                  <a:cubicBezTo>
                    <a:pt x="45935" y="3010"/>
                    <a:pt x="45974" y="2982"/>
                    <a:pt x="45991" y="2944"/>
                  </a:cubicBezTo>
                  <a:cubicBezTo>
                    <a:pt x="46012" y="2889"/>
                    <a:pt x="45985" y="2829"/>
                    <a:pt x="45930" y="2808"/>
                  </a:cubicBezTo>
                  <a:cubicBezTo>
                    <a:pt x="45678" y="2709"/>
                    <a:pt x="45409" y="2605"/>
                    <a:pt x="45141" y="2506"/>
                  </a:cubicBezTo>
                  <a:cubicBezTo>
                    <a:pt x="45128" y="2501"/>
                    <a:pt x="45114" y="2499"/>
                    <a:pt x="45101" y="2499"/>
                  </a:cubicBezTo>
                  <a:close/>
                  <a:moveTo>
                    <a:pt x="23187" y="2949"/>
                  </a:moveTo>
                  <a:cubicBezTo>
                    <a:pt x="23167" y="2949"/>
                    <a:pt x="23148" y="2955"/>
                    <a:pt x="23130" y="2967"/>
                  </a:cubicBezTo>
                  <a:cubicBezTo>
                    <a:pt x="22893" y="3119"/>
                    <a:pt x="22658" y="3278"/>
                    <a:pt x="22428" y="3443"/>
                  </a:cubicBezTo>
                  <a:cubicBezTo>
                    <a:pt x="22379" y="3476"/>
                    <a:pt x="22367" y="3542"/>
                    <a:pt x="22407" y="3592"/>
                  </a:cubicBezTo>
                  <a:cubicBezTo>
                    <a:pt x="22423" y="3618"/>
                    <a:pt x="22455" y="3635"/>
                    <a:pt x="22488" y="3635"/>
                  </a:cubicBezTo>
                  <a:cubicBezTo>
                    <a:pt x="22511" y="3635"/>
                    <a:pt x="22532" y="3630"/>
                    <a:pt x="22554" y="3613"/>
                  </a:cubicBezTo>
                  <a:cubicBezTo>
                    <a:pt x="22779" y="3453"/>
                    <a:pt x="23014" y="3296"/>
                    <a:pt x="23245" y="3142"/>
                  </a:cubicBezTo>
                  <a:cubicBezTo>
                    <a:pt x="23295" y="3109"/>
                    <a:pt x="23310" y="3043"/>
                    <a:pt x="23278" y="3000"/>
                  </a:cubicBezTo>
                  <a:cubicBezTo>
                    <a:pt x="23256" y="2967"/>
                    <a:pt x="23222" y="2949"/>
                    <a:pt x="23187" y="2949"/>
                  </a:cubicBezTo>
                  <a:close/>
                  <a:moveTo>
                    <a:pt x="46681" y="3112"/>
                  </a:moveTo>
                  <a:cubicBezTo>
                    <a:pt x="46638" y="3112"/>
                    <a:pt x="46599" y="3137"/>
                    <a:pt x="46583" y="3180"/>
                  </a:cubicBezTo>
                  <a:cubicBezTo>
                    <a:pt x="46560" y="3235"/>
                    <a:pt x="46588" y="3296"/>
                    <a:pt x="46643" y="3317"/>
                  </a:cubicBezTo>
                  <a:cubicBezTo>
                    <a:pt x="46911" y="3427"/>
                    <a:pt x="47175" y="3536"/>
                    <a:pt x="47421" y="3640"/>
                  </a:cubicBezTo>
                  <a:cubicBezTo>
                    <a:pt x="47432" y="3645"/>
                    <a:pt x="47448" y="3651"/>
                    <a:pt x="47459" y="3651"/>
                  </a:cubicBezTo>
                  <a:cubicBezTo>
                    <a:pt x="47503" y="3651"/>
                    <a:pt x="47542" y="3624"/>
                    <a:pt x="47557" y="3585"/>
                  </a:cubicBezTo>
                  <a:cubicBezTo>
                    <a:pt x="47580" y="3531"/>
                    <a:pt x="47557" y="3471"/>
                    <a:pt x="47503" y="3448"/>
                  </a:cubicBezTo>
                  <a:cubicBezTo>
                    <a:pt x="47256" y="3339"/>
                    <a:pt x="46993" y="3235"/>
                    <a:pt x="46719" y="3119"/>
                  </a:cubicBezTo>
                  <a:cubicBezTo>
                    <a:pt x="46707" y="3114"/>
                    <a:pt x="46693" y="3112"/>
                    <a:pt x="46681" y="3112"/>
                  </a:cubicBezTo>
                  <a:close/>
                  <a:moveTo>
                    <a:pt x="48236" y="3778"/>
                  </a:moveTo>
                  <a:cubicBezTo>
                    <a:pt x="48196" y="3778"/>
                    <a:pt x="48159" y="3802"/>
                    <a:pt x="48139" y="3838"/>
                  </a:cubicBezTo>
                  <a:cubicBezTo>
                    <a:pt x="48116" y="3893"/>
                    <a:pt x="48139" y="3959"/>
                    <a:pt x="48194" y="3980"/>
                  </a:cubicBezTo>
                  <a:cubicBezTo>
                    <a:pt x="48473" y="4106"/>
                    <a:pt x="48731" y="4222"/>
                    <a:pt x="48961" y="4331"/>
                  </a:cubicBezTo>
                  <a:cubicBezTo>
                    <a:pt x="48978" y="4336"/>
                    <a:pt x="48994" y="4341"/>
                    <a:pt x="49004" y="4341"/>
                  </a:cubicBezTo>
                  <a:cubicBezTo>
                    <a:pt x="49049" y="4341"/>
                    <a:pt x="49087" y="4320"/>
                    <a:pt x="49103" y="4282"/>
                  </a:cubicBezTo>
                  <a:cubicBezTo>
                    <a:pt x="49125" y="4227"/>
                    <a:pt x="49103" y="4166"/>
                    <a:pt x="49054" y="4139"/>
                  </a:cubicBezTo>
                  <a:cubicBezTo>
                    <a:pt x="48819" y="4030"/>
                    <a:pt x="48561" y="3914"/>
                    <a:pt x="48281" y="3789"/>
                  </a:cubicBezTo>
                  <a:cubicBezTo>
                    <a:pt x="48266" y="3781"/>
                    <a:pt x="48251" y="3778"/>
                    <a:pt x="48236" y="3778"/>
                  </a:cubicBezTo>
                  <a:close/>
                  <a:moveTo>
                    <a:pt x="21815" y="3929"/>
                  </a:moveTo>
                  <a:cubicBezTo>
                    <a:pt x="21793" y="3929"/>
                    <a:pt x="21769" y="3937"/>
                    <a:pt x="21749" y="3953"/>
                  </a:cubicBezTo>
                  <a:cubicBezTo>
                    <a:pt x="21529" y="4128"/>
                    <a:pt x="21310" y="4308"/>
                    <a:pt x="21097" y="4495"/>
                  </a:cubicBezTo>
                  <a:cubicBezTo>
                    <a:pt x="21052" y="4533"/>
                    <a:pt x="21047" y="4599"/>
                    <a:pt x="21085" y="4644"/>
                  </a:cubicBezTo>
                  <a:cubicBezTo>
                    <a:pt x="21107" y="4670"/>
                    <a:pt x="21140" y="4682"/>
                    <a:pt x="21168" y="4682"/>
                  </a:cubicBezTo>
                  <a:cubicBezTo>
                    <a:pt x="21190" y="4682"/>
                    <a:pt x="21216" y="4670"/>
                    <a:pt x="21239" y="4654"/>
                  </a:cubicBezTo>
                  <a:cubicBezTo>
                    <a:pt x="21446" y="4473"/>
                    <a:pt x="21661" y="4293"/>
                    <a:pt x="21881" y="4118"/>
                  </a:cubicBezTo>
                  <a:cubicBezTo>
                    <a:pt x="21929" y="4085"/>
                    <a:pt x="21935" y="4019"/>
                    <a:pt x="21896" y="3969"/>
                  </a:cubicBezTo>
                  <a:cubicBezTo>
                    <a:pt x="21877" y="3944"/>
                    <a:pt x="21847" y="3929"/>
                    <a:pt x="21815" y="3929"/>
                  </a:cubicBezTo>
                  <a:close/>
                  <a:moveTo>
                    <a:pt x="49771" y="4494"/>
                  </a:moveTo>
                  <a:cubicBezTo>
                    <a:pt x="49732" y="4494"/>
                    <a:pt x="49693" y="4516"/>
                    <a:pt x="49674" y="4556"/>
                  </a:cubicBezTo>
                  <a:cubicBezTo>
                    <a:pt x="49651" y="4604"/>
                    <a:pt x="49674" y="4670"/>
                    <a:pt x="49722" y="4698"/>
                  </a:cubicBezTo>
                  <a:cubicBezTo>
                    <a:pt x="50205" y="4933"/>
                    <a:pt x="50474" y="5077"/>
                    <a:pt x="50479" y="5082"/>
                  </a:cubicBezTo>
                  <a:cubicBezTo>
                    <a:pt x="50496" y="5087"/>
                    <a:pt x="50512" y="5092"/>
                    <a:pt x="50529" y="5092"/>
                  </a:cubicBezTo>
                  <a:cubicBezTo>
                    <a:pt x="50567" y="5092"/>
                    <a:pt x="50600" y="5071"/>
                    <a:pt x="50622" y="5038"/>
                  </a:cubicBezTo>
                  <a:cubicBezTo>
                    <a:pt x="50649" y="4988"/>
                    <a:pt x="50627" y="4923"/>
                    <a:pt x="50578" y="4895"/>
                  </a:cubicBezTo>
                  <a:cubicBezTo>
                    <a:pt x="50578" y="4890"/>
                    <a:pt x="50304" y="4748"/>
                    <a:pt x="49816" y="4506"/>
                  </a:cubicBezTo>
                  <a:cubicBezTo>
                    <a:pt x="49802" y="4498"/>
                    <a:pt x="49786" y="4494"/>
                    <a:pt x="49771" y="4494"/>
                  </a:cubicBezTo>
                  <a:close/>
                  <a:moveTo>
                    <a:pt x="20546" y="5042"/>
                  </a:moveTo>
                  <a:cubicBezTo>
                    <a:pt x="20519" y="5042"/>
                    <a:pt x="20493" y="5052"/>
                    <a:pt x="20472" y="5071"/>
                  </a:cubicBezTo>
                  <a:cubicBezTo>
                    <a:pt x="20269" y="5269"/>
                    <a:pt x="20072" y="5476"/>
                    <a:pt x="19880" y="5679"/>
                  </a:cubicBezTo>
                  <a:cubicBezTo>
                    <a:pt x="19842" y="5722"/>
                    <a:pt x="19842" y="5788"/>
                    <a:pt x="19885" y="5828"/>
                  </a:cubicBezTo>
                  <a:cubicBezTo>
                    <a:pt x="19907" y="5849"/>
                    <a:pt x="19929" y="5854"/>
                    <a:pt x="19956" y="5854"/>
                  </a:cubicBezTo>
                  <a:cubicBezTo>
                    <a:pt x="19984" y="5854"/>
                    <a:pt x="20011" y="5843"/>
                    <a:pt x="20032" y="5821"/>
                  </a:cubicBezTo>
                  <a:cubicBezTo>
                    <a:pt x="20219" y="5619"/>
                    <a:pt x="20417" y="5416"/>
                    <a:pt x="20619" y="5224"/>
                  </a:cubicBezTo>
                  <a:cubicBezTo>
                    <a:pt x="20664" y="5181"/>
                    <a:pt x="20664" y="5115"/>
                    <a:pt x="20624" y="5077"/>
                  </a:cubicBezTo>
                  <a:cubicBezTo>
                    <a:pt x="20602" y="5054"/>
                    <a:pt x="20574" y="5042"/>
                    <a:pt x="20546" y="5042"/>
                  </a:cubicBezTo>
                  <a:close/>
                  <a:moveTo>
                    <a:pt x="19395" y="6278"/>
                  </a:moveTo>
                  <a:cubicBezTo>
                    <a:pt x="19366" y="6278"/>
                    <a:pt x="19336" y="6291"/>
                    <a:pt x="19316" y="6314"/>
                  </a:cubicBezTo>
                  <a:cubicBezTo>
                    <a:pt x="19134" y="6524"/>
                    <a:pt x="18964" y="6742"/>
                    <a:pt x="18778" y="6972"/>
                  </a:cubicBezTo>
                  <a:cubicBezTo>
                    <a:pt x="18745" y="7022"/>
                    <a:pt x="18750" y="7088"/>
                    <a:pt x="18800" y="7121"/>
                  </a:cubicBezTo>
                  <a:cubicBezTo>
                    <a:pt x="18816" y="7137"/>
                    <a:pt x="18843" y="7143"/>
                    <a:pt x="18866" y="7143"/>
                  </a:cubicBezTo>
                  <a:cubicBezTo>
                    <a:pt x="18893" y="7143"/>
                    <a:pt x="18926" y="7131"/>
                    <a:pt x="18947" y="7104"/>
                  </a:cubicBezTo>
                  <a:cubicBezTo>
                    <a:pt x="19129" y="6873"/>
                    <a:pt x="19298" y="6660"/>
                    <a:pt x="19473" y="6453"/>
                  </a:cubicBezTo>
                  <a:cubicBezTo>
                    <a:pt x="19513" y="6408"/>
                    <a:pt x="19506" y="6337"/>
                    <a:pt x="19463" y="6304"/>
                  </a:cubicBezTo>
                  <a:cubicBezTo>
                    <a:pt x="19443" y="6287"/>
                    <a:pt x="19419" y="6278"/>
                    <a:pt x="19395" y="6278"/>
                  </a:cubicBezTo>
                  <a:close/>
                  <a:moveTo>
                    <a:pt x="11915" y="7714"/>
                  </a:moveTo>
                  <a:cubicBezTo>
                    <a:pt x="11869" y="7714"/>
                    <a:pt x="11823" y="7715"/>
                    <a:pt x="11778" y="7718"/>
                  </a:cubicBezTo>
                  <a:cubicBezTo>
                    <a:pt x="11719" y="7723"/>
                    <a:pt x="11674" y="7773"/>
                    <a:pt x="11680" y="7834"/>
                  </a:cubicBezTo>
                  <a:cubicBezTo>
                    <a:pt x="11680" y="7888"/>
                    <a:pt x="11730" y="7932"/>
                    <a:pt x="11790" y="7932"/>
                  </a:cubicBezTo>
                  <a:cubicBezTo>
                    <a:pt x="11838" y="7929"/>
                    <a:pt x="11887" y="7927"/>
                    <a:pt x="11937" y="7927"/>
                  </a:cubicBezTo>
                  <a:cubicBezTo>
                    <a:pt x="12147" y="7927"/>
                    <a:pt x="12370" y="7956"/>
                    <a:pt x="12595" y="8014"/>
                  </a:cubicBezTo>
                  <a:cubicBezTo>
                    <a:pt x="12600" y="8019"/>
                    <a:pt x="12612" y="8019"/>
                    <a:pt x="12623" y="8019"/>
                  </a:cubicBezTo>
                  <a:cubicBezTo>
                    <a:pt x="12666" y="8019"/>
                    <a:pt x="12711" y="7986"/>
                    <a:pt x="12721" y="7938"/>
                  </a:cubicBezTo>
                  <a:cubicBezTo>
                    <a:pt x="12738" y="7882"/>
                    <a:pt x="12706" y="7827"/>
                    <a:pt x="12650" y="7811"/>
                  </a:cubicBezTo>
                  <a:cubicBezTo>
                    <a:pt x="12398" y="7748"/>
                    <a:pt x="12150" y="7714"/>
                    <a:pt x="11915" y="7714"/>
                  </a:cubicBezTo>
                  <a:close/>
                  <a:moveTo>
                    <a:pt x="18356" y="7607"/>
                  </a:moveTo>
                  <a:cubicBezTo>
                    <a:pt x="18324" y="7607"/>
                    <a:pt x="18291" y="7623"/>
                    <a:pt x="18268" y="7652"/>
                  </a:cubicBezTo>
                  <a:cubicBezTo>
                    <a:pt x="18099" y="7888"/>
                    <a:pt x="17934" y="8118"/>
                    <a:pt x="17775" y="8338"/>
                  </a:cubicBezTo>
                  <a:cubicBezTo>
                    <a:pt x="17742" y="8386"/>
                    <a:pt x="17753" y="8452"/>
                    <a:pt x="17803" y="8485"/>
                  </a:cubicBezTo>
                  <a:cubicBezTo>
                    <a:pt x="17819" y="8497"/>
                    <a:pt x="17841" y="8502"/>
                    <a:pt x="17862" y="8502"/>
                  </a:cubicBezTo>
                  <a:cubicBezTo>
                    <a:pt x="17895" y="8502"/>
                    <a:pt x="17928" y="8491"/>
                    <a:pt x="17950" y="8459"/>
                  </a:cubicBezTo>
                  <a:cubicBezTo>
                    <a:pt x="18104" y="8239"/>
                    <a:pt x="18268" y="8009"/>
                    <a:pt x="18438" y="7773"/>
                  </a:cubicBezTo>
                  <a:cubicBezTo>
                    <a:pt x="18476" y="7728"/>
                    <a:pt x="18466" y="7663"/>
                    <a:pt x="18416" y="7630"/>
                  </a:cubicBezTo>
                  <a:cubicBezTo>
                    <a:pt x="18398" y="7614"/>
                    <a:pt x="18377" y="7607"/>
                    <a:pt x="18356" y="7607"/>
                  </a:cubicBezTo>
                  <a:close/>
                  <a:moveTo>
                    <a:pt x="10973" y="7941"/>
                  </a:moveTo>
                  <a:cubicBezTo>
                    <a:pt x="10956" y="7941"/>
                    <a:pt x="10940" y="7945"/>
                    <a:pt x="10923" y="7953"/>
                  </a:cubicBezTo>
                  <a:cubicBezTo>
                    <a:pt x="10660" y="8102"/>
                    <a:pt x="10430" y="8305"/>
                    <a:pt x="10266" y="8551"/>
                  </a:cubicBezTo>
                  <a:cubicBezTo>
                    <a:pt x="10239" y="8601"/>
                    <a:pt x="10250" y="8666"/>
                    <a:pt x="10298" y="8699"/>
                  </a:cubicBezTo>
                  <a:cubicBezTo>
                    <a:pt x="10316" y="8710"/>
                    <a:pt x="10338" y="8715"/>
                    <a:pt x="10359" y="8715"/>
                  </a:cubicBezTo>
                  <a:cubicBezTo>
                    <a:pt x="10392" y="8715"/>
                    <a:pt x="10425" y="8699"/>
                    <a:pt x="10447" y="8672"/>
                  </a:cubicBezTo>
                  <a:cubicBezTo>
                    <a:pt x="10589" y="8452"/>
                    <a:pt x="10786" y="8272"/>
                    <a:pt x="11028" y="8140"/>
                  </a:cubicBezTo>
                  <a:cubicBezTo>
                    <a:pt x="11077" y="8113"/>
                    <a:pt x="11099" y="8052"/>
                    <a:pt x="11072" y="7998"/>
                  </a:cubicBezTo>
                  <a:cubicBezTo>
                    <a:pt x="11049" y="7963"/>
                    <a:pt x="11012" y="7941"/>
                    <a:pt x="10973" y="7941"/>
                  </a:cubicBezTo>
                  <a:close/>
                  <a:moveTo>
                    <a:pt x="13405" y="8118"/>
                  </a:moveTo>
                  <a:cubicBezTo>
                    <a:pt x="13369" y="8118"/>
                    <a:pt x="13334" y="8136"/>
                    <a:pt x="13313" y="8168"/>
                  </a:cubicBezTo>
                  <a:cubicBezTo>
                    <a:pt x="13286" y="8216"/>
                    <a:pt x="13298" y="8282"/>
                    <a:pt x="13351" y="8315"/>
                  </a:cubicBezTo>
                  <a:cubicBezTo>
                    <a:pt x="13544" y="8431"/>
                    <a:pt x="13736" y="8616"/>
                    <a:pt x="13916" y="8874"/>
                  </a:cubicBezTo>
                  <a:cubicBezTo>
                    <a:pt x="13938" y="8902"/>
                    <a:pt x="13971" y="8919"/>
                    <a:pt x="14004" y="8919"/>
                  </a:cubicBezTo>
                  <a:cubicBezTo>
                    <a:pt x="14026" y="8919"/>
                    <a:pt x="14047" y="8907"/>
                    <a:pt x="14064" y="8897"/>
                  </a:cubicBezTo>
                  <a:cubicBezTo>
                    <a:pt x="14113" y="8864"/>
                    <a:pt x="14125" y="8798"/>
                    <a:pt x="14092" y="8748"/>
                  </a:cubicBezTo>
                  <a:cubicBezTo>
                    <a:pt x="13889" y="8474"/>
                    <a:pt x="13675" y="8266"/>
                    <a:pt x="13462" y="8135"/>
                  </a:cubicBezTo>
                  <a:cubicBezTo>
                    <a:pt x="13444" y="8123"/>
                    <a:pt x="13424" y="8118"/>
                    <a:pt x="13405" y="8118"/>
                  </a:cubicBezTo>
                  <a:close/>
                  <a:moveTo>
                    <a:pt x="17368" y="8977"/>
                  </a:moveTo>
                  <a:cubicBezTo>
                    <a:pt x="17337" y="8977"/>
                    <a:pt x="17305" y="8993"/>
                    <a:pt x="17282" y="9023"/>
                  </a:cubicBezTo>
                  <a:cubicBezTo>
                    <a:pt x="17090" y="9286"/>
                    <a:pt x="16925" y="9499"/>
                    <a:pt x="16772" y="9686"/>
                  </a:cubicBezTo>
                  <a:cubicBezTo>
                    <a:pt x="16733" y="9729"/>
                    <a:pt x="16739" y="9795"/>
                    <a:pt x="16783" y="9833"/>
                  </a:cubicBezTo>
                  <a:cubicBezTo>
                    <a:pt x="16804" y="9850"/>
                    <a:pt x="16827" y="9855"/>
                    <a:pt x="16854" y="9855"/>
                  </a:cubicBezTo>
                  <a:cubicBezTo>
                    <a:pt x="16882" y="9855"/>
                    <a:pt x="16915" y="9845"/>
                    <a:pt x="16931" y="9817"/>
                  </a:cubicBezTo>
                  <a:cubicBezTo>
                    <a:pt x="17090" y="9631"/>
                    <a:pt x="17254" y="9417"/>
                    <a:pt x="17452" y="9149"/>
                  </a:cubicBezTo>
                  <a:cubicBezTo>
                    <a:pt x="17490" y="9099"/>
                    <a:pt x="17479" y="9033"/>
                    <a:pt x="17429" y="9000"/>
                  </a:cubicBezTo>
                  <a:cubicBezTo>
                    <a:pt x="17412" y="8985"/>
                    <a:pt x="17390" y="8977"/>
                    <a:pt x="17368" y="8977"/>
                  </a:cubicBezTo>
                  <a:close/>
                  <a:moveTo>
                    <a:pt x="10092" y="9296"/>
                  </a:moveTo>
                  <a:cubicBezTo>
                    <a:pt x="10037" y="9296"/>
                    <a:pt x="9992" y="9343"/>
                    <a:pt x="9992" y="9400"/>
                  </a:cubicBezTo>
                  <a:cubicBezTo>
                    <a:pt x="9987" y="9428"/>
                    <a:pt x="9987" y="9456"/>
                    <a:pt x="9987" y="9483"/>
                  </a:cubicBezTo>
                  <a:cubicBezTo>
                    <a:pt x="9987" y="9757"/>
                    <a:pt x="10052" y="10020"/>
                    <a:pt x="10184" y="10267"/>
                  </a:cubicBezTo>
                  <a:cubicBezTo>
                    <a:pt x="10200" y="10305"/>
                    <a:pt x="10239" y="10326"/>
                    <a:pt x="10277" y="10326"/>
                  </a:cubicBezTo>
                  <a:cubicBezTo>
                    <a:pt x="10293" y="10326"/>
                    <a:pt x="10310" y="10321"/>
                    <a:pt x="10326" y="10316"/>
                  </a:cubicBezTo>
                  <a:cubicBezTo>
                    <a:pt x="10376" y="10288"/>
                    <a:pt x="10397" y="10222"/>
                    <a:pt x="10371" y="10174"/>
                  </a:cubicBezTo>
                  <a:cubicBezTo>
                    <a:pt x="10255" y="9954"/>
                    <a:pt x="10200" y="9724"/>
                    <a:pt x="10200" y="9483"/>
                  </a:cubicBezTo>
                  <a:lnTo>
                    <a:pt x="10200" y="9412"/>
                  </a:lnTo>
                  <a:cubicBezTo>
                    <a:pt x="10206" y="9352"/>
                    <a:pt x="10162" y="9302"/>
                    <a:pt x="10101" y="9296"/>
                  </a:cubicBezTo>
                  <a:cubicBezTo>
                    <a:pt x="10098" y="9296"/>
                    <a:pt x="10095" y="9296"/>
                    <a:pt x="10092" y="9296"/>
                  </a:cubicBezTo>
                  <a:close/>
                  <a:moveTo>
                    <a:pt x="14431" y="9433"/>
                  </a:moveTo>
                  <a:cubicBezTo>
                    <a:pt x="14415" y="9433"/>
                    <a:pt x="14399" y="9437"/>
                    <a:pt x="14383" y="9445"/>
                  </a:cubicBezTo>
                  <a:cubicBezTo>
                    <a:pt x="14333" y="9471"/>
                    <a:pt x="14310" y="9532"/>
                    <a:pt x="14333" y="9587"/>
                  </a:cubicBezTo>
                  <a:cubicBezTo>
                    <a:pt x="14449" y="9817"/>
                    <a:pt x="14552" y="10075"/>
                    <a:pt x="14651" y="10354"/>
                  </a:cubicBezTo>
                  <a:cubicBezTo>
                    <a:pt x="14667" y="10399"/>
                    <a:pt x="14705" y="10425"/>
                    <a:pt x="14750" y="10425"/>
                  </a:cubicBezTo>
                  <a:cubicBezTo>
                    <a:pt x="14760" y="10425"/>
                    <a:pt x="14771" y="10425"/>
                    <a:pt x="14783" y="10420"/>
                  </a:cubicBezTo>
                  <a:cubicBezTo>
                    <a:pt x="14837" y="10404"/>
                    <a:pt x="14869" y="10343"/>
                    <a:pt x="14848" y="10288"/>
                  </a:cubicBezTo>
                  <a:cubicBezTo>
                    <a:pt x="14750" y="9998"/>
                    <a:pt x="14639" y="9734"/>
                    <a:pt x="14525" y="9494"/>
                  </a:cubicBezTo>
                  <a:cubicBezTo>
                    <a:pt x="14505" y="9455"/>
                    <a:pt x="14470" y="9433"/>
                    <a:pt x="14431" y="9433"/>
                  </a:cubicBezTo>
                  <a:close/>
                  <a:moveTo>
                    <a:pt x="16281" y="10268"/>
                  </a:moveTo>
                  <a:cubicBezTo>
                    <a:pt x="16255" y="10268"/>
                    <a:pt x="16228" y="10278"/>
                    <a:pt x="16207" y="10300"/>
                  </a:cubicBezTo>
                  <a:cubicBezTo>
                    <a:pt x="15994" y="10503"/>
                    <a:pt x="15785" y="10672"/>
                    <a:pt x="15567" y="10814"/>
                  </a:cubicBezTo>
                  <a:cubicBezTo>
                    <a:pt x="15522" y="10847"/>
                    <a:pt x="15506" y="10913"/>
                    <a:pt x="15539" y="10958"/>
                  </a:cubicBezTo>
                  <a:cubicBezTo>
                    <a:pt x="15560" y="10991"/>
                    <a:pt x="15593" y="11006"/>
                    <a:pt x="15626" y="11006"/>
                  </a:cubicBezTo>
                  <a:cubicBezTo>
                    <a:pt x="15648" y="11006"/>
                    <a:pt x="15665" y="11001"/>
                    <a:pt x="15686" y="10991"/>
                  </a:cubicBezTo>
                  <a:cubicBezTo>
                    <a:pt x="15911" y="10842"/>
                    <a:pt x="16131" y="10662"/>
                    <a:pt x="16356" y="10447"/>
                  </a:cubicBezTo>
                  <a:cubicBezTo>
                    <a:pt x="16399" y="10409"/>
                    <a:pt x="16399" y="10343"/>
                    <a:pt x="16356" y="10300"/>
                  </a:cubicBezTo>
                  <a:cubicBezTo>
                    <a:pt x="16336" y="10280"/>
                    <a:pt x="16308" y="10268"/>
                    <a:pt x="16281" y="10268"/>
                  </a:cubicBezTo>
                  <a:close/>
                  <a:moveTo>
                    <a:pt x="10823" y="10750"/>
                  </a:moveTo>
                  <a:cubicBezTo>
                    <a:pt x="10792" y="10750"/>
                    <a:pt x="10760" y="10764"/>
                    <a:pt x="10738" y="10793"/>
                  </a:cubicBezTo>
                  <a:cubicBezTo>
                    <a:pt x="10705" y="10837"/>
                    <a:pt x="10710" y="10903"/>
                    <a:pt x="10759" y="10941"/>
                  </a:cubicBezTo>
                  <a:cubicBezTo>
                    <a:pt x="10973" y="11105"/>
                    <a:pt x="11231" y="11247"/>
                    <a:pt x="11527" y="11352"/>
                  </a:cubicBezTo>
                  <a:cubicBezTo>
                    <a:pt x="11538" y="11358"/>
                    <a:pt x="11548" y="11358"/>
                    <a:pt x="11565" y="11358"/>
                  </a:cubicBezTo>
                  <a:cubicBezTo>
                    <a:pt x="11603" y="11358"/>
                    <a:pt x="11647" y="11335"/>
                    <a:pt x="11664" y="11292"/>
                  </a:cubicBezTo>
                  <a:cubicBezTo>
                    <a:pt x="11680" y="11237"/>
                    <a:pt x="11653" y="11176"/>
                    <a:pt x="11598" y="11155"/>
                  </a:cubicBezTo>
                  <a:cubicBezTo>
                    <a:pt x="11324" y="11056"/>
                    <a:pt x="11088" y="10925"/>
                    <a:pt x="10885" y="10771"/>
                  </a:cubicBezTo>
                  <a:cubicBezTo>
                    <a:pt x="10867" y="10757"/>
                    <a:pt x="10845" y="10750"/>
                    <a:pt x="10823" y="10750"/>
                  </a:cubicBezTo>
                  <a:close/>
                  <a:moveTo>
                    <a:pt x="12376" y="11356"/>
                  </a:moveTo>
                  <a:cubicBezTo>
                    <a:pt x="12325" y="11356"/>
                    <a:pt x="12283" y="11392"/>
                    <a:pt x="12278" y="11444"/>
                  </a:cubicBezTo>
                  <a:cubicBezTo>
                    <a:pt x="12266" y="11500"/>
                    <a:pt x="12304" y="11555"/>
                    <a:pt x="12365" y="11566"/>
                  </a:cubicBezTo>
                  <a:cubicBezTo>
                    <a:pt x="12628" y="11609"/>
                    <a:pt x="12919" y="11631"/>
                    <a:pt x="13220" y="11637"/>
                  </a:cubicBezTo>
                  <a:cubicBezTo>
                    <a:pt x="13280" y="11637"/>
                    <a:pt x="13324" y="11588"/>
                    <a:pt x="13330" y="11533"/>
                  </a:cubicBezTo>
                  <a:cubicBezTo>
                    <a:pt x="13330" y="11472"/>
                    <a:pt x="13280" y="11423"/>
                    <a:pt x="13225" y="11423"/>
                  </a:cubicBezTo>
                  <a:cubicBezTo>
                    <a:pt x="12929" y="11418"/>
                    <a:pt x="12656" y="11396"/>
                    <a:pt x="12398" y="11358"/>
                  </a:cubicBezTo>
                  <a:cubicBezTo>
                    <a:pt x="12391" y="11356"/>
                    <a:pt x="12383" y="11356"/>
                    <a:pt x="12376" y="11356"/>
                  </a:cubicBezTo>
                  <a:close/>
                  <a:moveTo>
                    <a:pt x="15000" y="11024"/>
                  </a:moveTo>
                  <a:cubicBezTo>
                    <a:pt x="14989" y="11024"/>
                    <a:pt x="14979" y="11026"/>
                    <a:pt x="14968" y="11029"/>
                  </a:cubicBezTo>
                  <a:cubicBezTo>
                    <a:pt x="14914" y="11045"/>
                    <a:pt x="14881" y="11100"/>
                    <a:pt x="14897" y="11155"/>
                  </a:cubicBezTo>
                  <a:cubicBezTo>
                    <a:pt x="14897" y="11166"/>
                    <a:pt x="14897" y="11171"/>
                    <a:pt x="14902" y="11176"/>
                  </a:cubicBezTo>
                  <a:cubicBezTo>
                    <a:pt x="14894" y="11174"/>
                    <a:pt x="14885" y="11173"/>
                    <a:pt x="14876" y="11173"/>
                  </a:cubicBezTo>
                  <a:cubicBezTo>
                    <a:pt x="14864" y="11173"/>
                    <a:pt x="14852" y="11175"/>
                    <a:pt x="14843" y="11181"/>
                  </a:cubicBezTo>
                  <a:cubicBezTo>
                    <a:pt x="14591" y="11275"/>
                    <a:pt x="14333" y="11335"/>
                    <a:pt x="14047" y="11379"/>
                  </a:cubicBezTo>
                  <a:cubicBezTo>
                    <a:pt x="13988" y="11385"/>
                    <a:pt x="13949" y="11439"/>
                    <a:pt x="13961" y="11494"/>
                  </a:cubicBezTo>
                  <a:cubicBezTo>
                    <a:pt x="13965" y="11551"/>
                    <a:pt x="14014" y="11588"/>
                    <a:pt x="14065" y="11588"/>
                  </a:cubicBezTo>
                  <a:cubicBezTo>
                    <a:pt x="14068" y="11588"/>
                    <a:pt x="14072" y="11588"/>
                    <a:pt x="14075" y="11588"/>
                  </a:cubicBezTo>
                  <a:cubicBezTo>
                    <a:pt x="14371" y="11543"/>
                    <a:pt x="14651" y="11472"/>
                    <a:pt x="14914" y="11379"/>
                  </a:cubicBezTo>
                  <a:cubicBezTo>
                    <a:pt x="14925" y="11373"/>
                    <a:pt x="14935" y="11368"/>
                    <a:pt x="14947" y="11358"/>
                  </a:cubicBezTo>
                  <a:cubicBezTo>
                    <a:pt x="14996" y="11560"/>
                    <a:pt x="15040" y="11763"/>
                    <a:pt x="15084" y="11971"/>
                  </a:cubicBezTo>
                  <a:cubicBezTo>
                    <a:pt x="15094" y="12026"/>
                    <a:pt x="15139" y="12059"/>
                    <a:pt x="15188" y="12059"/>
                  </a:cubicBezTo>
                  <a:lnTo>
                    <a:pt x="15210" y="12059"/>
                  </a:lnTo>
                  <a:cubicBezTo>
                    <a:pt x="15264" y="12043"/>
                    <a:pt x="15304" y="11988"/>
                    <a:pt x="15292" y="11932"/>
                  </a:cubicBezTo>
                  <a:cubicBezTo>
                    <a:pt x="15231" y="11648"/>
                    <a:pt x="15172" y="11368"/>
                    <a:pt x="15100" y="11105"/>
                  </a:cubicBezTo>
                  <a:cubicBezTo>
                    <a:pt x="15087" y="11055"/>
                    <a:pt x="15047" y="11024"/>
                    <a:pt x="15000" y="11024"/>
                  </a:cubicBezTo>
                  <a:close/>
                  <a:moveTo>
                    <a:pt x="15334" y="12682"/>
                  </a:moveTo>
                  <a:cubicBezTo>
                    <a:pt x="15327" y="12682"/>
                    <a:pt x="15321" y="12682"/>
                    <a:pt x="15314" y="12684"/>
                  </a:cubicBezTo>
                  <a:cubicBezTo>
                    <a:pt x="15259" y="12689"/>
                    <a:pt x="15221" y="12744"/>
                    <a:pt x="15226" y="12799"/>
                  </a:cubicBezTo>
                  <a:cubicBezTo>
                    <a:pt x="15264" y="13073"/>
                    <a:pt x="15304" y="13352"/>
                    <a:pt x="15330" y="13637"/>
                  </a:cubicBezTo>
                  <a:cubicBezTo>
                    <a:pt x="15336" y="13693"/>
                    <a:pt x="15380" y="13731"/>
                    <a:pt x="15435" y="13731"/>
                  </a:cubicBezTo>
                  <a:lnTo>
                    <a:pt x="15446" y="13731"/>
                  </a:lnTo>
                  <a:cubicBezTo>
                    <a:pt x="15501" y="13725"/>
                    <a:pt x="15544" y="13670"/>
                    <a:pt x="15539" y="13615"/>
                  </a:cubicBezTo>
                  <a:cubicBezTo>
                    <a:pt x="15511" y="13331"/>
                    <a:pt x="15478" y="13045"/>
                    <a:pt x="15435" y="12772"/>
                  </a:cubicBezTo>
                  <a:cubicBezTo>
                    <a:pt x="15429" y="12718"/>
                    <a:pt x="15386" y="12682"/>
                    <a:pt x="15334" y="12682"/>
                  </a:cubicBezTo>
                  <a:close/>
                  <a:moveTo>
                    <a:pt x="15502" y="14360"/>
                  </a:moveTo>
                  <a:cubicBezTo>
                    <a:pt x="15500" y="14360"/>
                    <a:pt x="15497" y="14360"/>
                    <a:pt x="15494" y="14361"/>
                  </a:cubicBezTo>
                  <a:cubicBezTo>
                    <a:pt x="15435" y="14366"/>
                    <a:pt x="15390" y="14416"/>
                    <a:pt x="15396" y="14476"/>
                  </a:cubicBezTo>
                  <a:cubicBezTo>
                    <a:pt x="15407" y="14750"/>
                    <a:pt x="15418" y="15029"/>
                    <a:pt x="15423" y="15314"/>
                  </a:cubicBezTo>
                  <a:cubicBezTo>
                    <a:pt x="15423" y="15375"/>
                    <a:pt x="15473" y="15418"/>
                    <a:pt x="15527" y="15418"/>
                  </a:cubicBezTo>
                  <a:lnTo>
                    <a:pt x="15534" y="15418"/>
                  </a:lnTo>
                  <a:cubicBezTo>
                    <a:pt x="15588" y="15418"/>
                    <a:pt x="15638" y="15370"/>
                    <a:pt x="15638" y="15309"/>
                  </a:cubicBezTo>
                  <a:cubicBezTo>
                    <a:pt x="15632" y="15024"/>
                    <a:pt x="15621" y="14740"/>
                    <a:pt x="15605" y="14459"/>
                  </a:cubicBezTo>
                  <a:cubicBezTo>
                    <a:pt x="15600" y="14407"/>
                    <a:pt x="15554" y="14360"/>
                    <a:pt x="15502" y="14360"/>
                  </a:cubicBezTo>
                  <a:close/>
                  <a:moveTo>
                    <a:pt x="15527" y="16055"/>
                  </a:moveTo>
                  <a:cubicBezTo>
                    <a:pt x="15468" y="16060"/>
                    <a:pt x="15423" y="16098"/>
                    <a:pt x="15418" y="16154"/>
                  </a:cubicBezTo>
                  <a:cubicBezTo>
                    <a:pt x="15413" y="16432"/>
                    <a:pt x="15402" y="16718"/>
                    <a:pt x="15385" y="16997"/>
                  </a:cubicBezTo>
                  <a:cubicBezTo>
                    <a:pt x="15380" y="17057"/>
                    <a:pt x="15423" y="17107"/>
                    <a:pt x="15484" y="17107"/>
                  </a:cubicBezTo>
                  <a:lnTo>
                    <a:pt x="15489" y="17107"/>
                  </a:lnTo>
                  <a:cubicBezTo>
                    <a:pt x="15544" y="17107"/>
                    <a:pt x="15593" y="17068"/>
                    <a:pt x="15593" y="17009"/>
                  </a:cubicBezTo>
                  <a:cubicBezTo>
                    <a:pt x="15615" y="16728"/>
                    <a:pt x="15626" y="16443"/>
                    <a:pt x="15632" y="16159"/>
                  </a:cubicBezTo>
                  <a:cubicBezTo>
                    <a:pt x="15632" y="16104"/>
                    <a:pt x="15588" y="16055"/>
                    <a:pt x="15527" y="16055"/>
                  </a:cubicBezTo>
                  <a:close/>
                  <a:moveTo>
                    <a:pt x="15417" y="17741"/>
                  </a:moveTo>
                  <a:cubicBezTo>
                    <a:pt x="15365" y="17741"/>
                    <a:pt x="15324" y="17782"/>
                    <a:pt x="15319" y="17836"/>
                  </a:cubicBezTo>
                  <a:cubicBezTo>
                    <a:pt x="15292" y="18115"/>
                    <a:pt x="15259" y="18395"/>
                    <a:pt x="15221" y="18669"/>
                  </a:cubicBezTo>
                  <a:cubicBezTo>
                    <a:pt x="15210" y="18729"/>
                    <a:pt x="15254" y="18784"/>
                    <a:pt x="15309" y="18790"/>
                  </a:cubicBezTo>
                  <a:lnTo>
                    <a:pt x="15325" y="18790"/>
                  </a:lnTo>
                  <a:cubicBezTo>
                    <a:pt x="15375" y="18790"/>
                    <a:pt x="15423" y="18752"/>
                    <a:pt x="15428" y="18702"/>
                  </a:cubicBezTo>
                  <a:cubicBezTo>
                    <a:pt x="15468" y="18423"/>
                    <a:pt x="15501" y="18137"/>
                    <a:pt x="15527" y="17857"/>
                  </a:cubicBezTo>
                  <a:cubicBezTo>
                    <a:pt x="15534" y="17798"/>
                    <a:pt x="15489" y="17748"/>
                    <a:pt x="15435" y="17743"/>
                  </a:cubicBezTo>
                  <a:cubicBezTo>
                    <a:pt x="15429" y="17742"/>
                    <a:pt x="15423" y="17741"/>
                    <a:pt x="15417" y="17741"/>
                  </a:cubicBezTo>
                  <a:close/>
                  <a:moveTo>
                    <a:pt x="15186" y="19416"/>
                  </a:moveTo>
                  <a:cubicBezTo>
                    <a:pt x="15140" y="19416"/>
                    <a:pt x="15098" y="19455"/>
                    <a:pt x="15089" y="19501"/>
                  </a:cubicBezTo>
                  <a:cubicBezTo>
                    <a:pt x="15040" y="19782"/>
                    <a:pt x="14985" y="20055"/>
                    <a:pt x="14925" y="20330"/>
                  </a:cubicBezTo>
                  <a:cubicBezTo>
                    <a:pt x="14914" y="20384"/>
                    <a:pt x="14952" y="20444"/>
                    <a:pt x="15008" y="20455"/>
                  </a:cubicBezTo>
                  <a:lnTo>
                    <a:pt x="15029" y="20455"/>
                  </a:lnTo>
                  <a:cubicBezTo>
                    <a:pt x="15079" y="20455"/>
                    <a:pt x="15122" y="20422"/>
                    <a:pt x="15133" y="20373"/>
                  </a:cubicBezTo>
                  <a:cubicBezTo>
                    <a:pt x="15193" y="20100"/>
                    <a:pt x="15248" y="19820"/>
                    <a:pt x="15297" y="19541"/>
                  </a:cubicBezTo>
                  <a:cubicBezTo>
                    <a:pt x="15309" y="19480"/>
                    <a:pt x="15271" y="19425"/>
                    <a:pt x="15210" y="19420"/>
                  </a:cubicBezTo>
                  <a:cubicBezTo>
                    <a:pt x="15202" y="19417"/>
                    <a:pt x="15194" y="19416"/>
                    <a:pt x="15186" y="19416"/>
                  </a:cubicBezTo>
                  <a:close/>
                  <a:moveTo>
                    <a:pt x="14842" y="21067"/>
                  </a:moveTo>
                  <a:cubicBezTo>
                    <a:pt x="14791" y="21067"/>
                    <a:pt x="14748" y="21098"/>
                    <a:pt x="14733" y="21146"/>
                  </a:cubicBezTo>
                  <a:cubicBezTo>
                    <a:pt x="14662" y="21415"/>
                    <a:pt x="14591" y="21689"/>
                    <a:pt x="14508" y="21957"/>
                  </a:cubicBezTo>
                  <a:cubicBezTo>
                    <a:pt x="14492" y="22012"/>
                    <a:pt x="14525" y="22073"/>
                    <a:pt x="14580" y="22089"/>
                  </a:cubicBezTo>
                  <a:cubicBezTo>
                    <a:pt x="14591" y="22094"/>
                    <a:pt x="14601" y="22094"/>
                    <a:pt x="14606" y="22094"/>
                  </a:cubicBezTo>
                  <a:cubicBezTo>
                    <a:pt x="14656" y="22094"/>
                    <a:pt x="14695" y="22066"/>
                    <a:pt x="14712" y="22018"/>
                  </a:cubicBezTo>
                  <a:cubicBezTo>
                    <a:pt x="14793" y="21749"/>
                    <a:pt x="14869" y="21474"/>
                    <a:pt x="14935" y="21201"/>
                  </a:cubicBezTo>
                  <a:cubicBezTo>
                    <a:pt x="14952" y="21146"/>
                    <a:pt x="14919" y="21086"/>
                    <a:pt x="14864" y="21069"/>
                  </a:cubicBezTo>
                  <a:cubicBezTo>
                    <a:pt x="14857" y="21068"/>
                    <a:pt x="14849" y="21067"/>
                    <a:pt x="14842" y="21067"/>
                  </a:cubicBezTo>
                  <a:close/>
                  <a:moveTo>
                    <a:pt x="14351" y="22687"/>
                  </a:moveTo>
                  <a:cubicBezTo>
                    <a:pt x="14306" y="22687"/>
                    <a:pt x="14264" y="22713"/>
                    <a:pt x="14251" y="22757"/>
                  </a:cubicBezTo>
                  <a:cubicBezTo>
                    <a:pt x="14158" y="23020"/>
                    <a:pt x="14059" y="23290"/>
                    <a:pt x="13955" y="23546"/>
                  </a:cubicBezTo>
                  <a:cubicBezTo>
                    <a:pt x="13938" y="23601"/>
                    <a:pt x="13961" y="23662"/>
                    <a:pt x="14014" y="23684"/>
                  </a:cubicBezTo>
                  <a:cubicBezTo>
                    <a:pt x="14032" y="23690"/>
                    <a:pt x="14042" y="23690"/>
                    <a:pt x="14054" y="23690"/>
                  </a:cubicBezTo>
                  <a:cubicBezTo>
                    <a:pt x="14097" y="23690"/>
                    <a:pt x="14135" y="23667"/>
                    <a:pt x="14153" y="23624"/>
                  </a:cubicBezTo>
                  <a:cubicBezTo>
                    <a:pt x="14256" y="23361"/>
                    <a:pt x="14355" y="23098"/>
                    <a:pt x="14449" y="22829"/>
                  </a:cubicBezTo>
                  <a:cubicBezTo>
                    <a:pt x="14470" y="22774"/>
                    <a:pt x="14437" y="22714"/>
                    <a:pt x="14383" y="22691"/>
                  </a:cubicBezTo>
                  <a:cubicBezTo>
                    <a:pt x="14372" y="22688"/>
                    <a:pt x="14362" y="22687"/>
                    <a:pt x="14351" y="22687"/>
                  </a:cubicBezTo>
                  <a:close/>
                  <a:moveTo>
                    <a:pt x="13728" y="24259"/>
                  </a:moveTo>
                  <a:cubicBezTo>
                    <a:pt x="13686" y="24259"/>
                    <a:pt x="13647" y="24283"/>
                    <a:pt x="13632" y="24320"/>
                  </a:cubicBezTo>
                  <a:cubicBezTo>
                    <a:pt x="13516" y="24577"/>
                    <a:pt x="13396" y="24835"/>
                    <a:pt x="13275" y="25081"/>
                  </a:cubicBezTo>
                  <a:cubicBezTo>
                    <a:pt x="13248" y="25137"/>
                    <a:pt x="13270" y="25197"/>
                    <a:pt x="13319" y="25223"/>
                  </a:cubicBezTo>
                  <a:cubicBezTo>
                    <a:pt x="13336" y="25230"/>
                    <a:pt x="13351" y="25235"/>
                    <a:pt x="13369" y="25235"/>
                  </a:cubicBezTo>
                  <a:cubicBezTo>
                    <a:pt x="13407" y="25235"/>
                    <a:pt x="13445" y="25213"/>
                    <a:pt x="13462" y="25175"/>
                  </a:cubicBezTo>
                  <a:cubicBezTo>
                    <a:pt x="13587" y="24927"/>
                    <a:pt x="13708" y="24671"/>
                    <a:pt x="13824" y="24408"/>
                  </a:cubicBezTo>
                  <a:cubicBezTo>
                    <a:pt x="13850" y="24353"/>
                    <a:pt x="13824" y="24292"/>
                    <a:pt x="13774" y="24270"/>
                  </a:cubicBezTo>
                  <a:cubicBezTo>
                    <a:pt x="13759" y="24263"/>
                    <a:pt x="13743" y="24259"/>
                    <a:pt x="13728" y="24259"/>
                  </a:cubicBezTo>
                  <a:close/>
                  <a:moveTo>
                    <a:pt x="12972" y="25770"/>
                  </a:moveTo>
                  <a:cubicBezTo>
                    <a:pt x="12936" y="25770"/>
                    <a:pt x="12899" y="25788"/>
                    <a:pt x="12881" y="25822"/>
                  </a:cubicBezTo>
                  <a:cubicBezTo>
                    <a:pt x="12744" y="26068"/>
                    <a:pt x="12595" y="26309"/>
                    <a:pt x="12453" y="26545"/>
                  </a:cubicBezTo>
                  <a:cubicBezTo>
                    <a:pt x="12420" y="26594"/>
                    <a:pt x="12436" y="26660"/>
                    <a:pt x="12486" y="26693"/>
                  </a:cubicBezTo>
                  <a:cubicBezTo>
                    <a:pt x="12502" y="26703"/>
                    <a:pt x="12519" y="26710"/>
                    <a:pt x="12541" y="26710"/>
                  </a:cubicBezTo>
                  <a:cubicBezTo>
                    <a:pt x="12574" y="26710"/>
                    <a:pt x="12612" y="26693"/>
                    <a:pt x="12628" y="26660"/>
                  </a:cubicBezTo>
                  <a:cubicBezTo>
                    <a:pt x="12777" y="26419"/>
                    <a:pt x="12924" y="26172"/>
                    <a:pt x="13061" y="25926"/>
                  </a:cubicBezTo>
                  <a:cubicBezTo>
                    <a:pt x="13094" y="25876"/>
                    <a:pt x="13073" y="25810"/>
                    <a:pt x="13023" y="25782"/>
                  </a:cubicBezTo>
                  <a:cubicBezTo>
                    <a:pt x="13007" y="25774"/>
                    <a:pt x="12989" y="25770"/>
                    <a:pt x="12972" y="25770"/>
                  </a:cubicBezTo>
                  <a:close/>
                  <a:moveTo>
                    <a:pt x="12074" y="27200"/>
                  </a:moveTo>
                  <a:cubicBezTo>
                    <a:pt x="12040" y="27200"/>
                    <a:pt x="12008" y="27216"/>
                    <a:pt x="11987" y="27246"/>
                  </a:cubicBezTo>
                  <a:cubicBezTo>
                    <a:pt x="11828" y="27477"/>
                    <a:pt x="11664" y="27707"/>
                    <a:pt x="11494" y="27926"/>
                  </a:cubicBezTo>
                  <a:cubicBezTo>
                    <a:pt x="11456" y="27970"/>
                    <a:pt x="11466" y="28036"/>
                    <a:pt x="11510" y="28074"/>
                  </a:cubicBezTo>
                  <a:cubicBezTo>
                    <a:pt x="11532" y="28084"/>
                    <a:pt x="11555" y="28096"/>
                    <a:pt x="11576" y="28096"/>
                  </a:cubicBezTo>
                  <a:cubicBezTo>
                    <a:pt x="11609" y="28096"/>
                    <a:pt x="11636" y="28079"/>
                    <a:pt x="11659" y="28051"/>
                  </a:cubicBezTo>
                  <a:cubicBezTo>
                    <a:pt x="11833" y="27833"/>
                    <a:pt x="11998" y="27603"/>
                    <a:pt x="12162" y="27367"/>
                  </a:cubicBezTo>
                  <a:cubicBezTo>
                    <a:pt x="12195" y="27317"/>
                    <a:pt x="12185" y="27252"/>
                    <a:pt x="12135" y="27219"/>
                  </a:cubicBezTo>
                  <a:cubicBezTo>
                    <a:pt x="12116" y="27206"/>
                    <a:pt x="12095" y="27200"/>
                    <a:pt x="12074" y="27200"/>
                  </a:cubicBezTo>
                  <a:close/>
                  <a:moveTo>
                    <a:pt x="11044" y="28537"/>
                  </a:moveTo>
                  <a:cubicBezTo>
                    <a:pt x="11014" y="28537"/>
                    <a:pt x="10984" y="28550"/>
                    <a:pt x="10963" y="28578"/>
                  </a:cubicBezTo>
                  <a:cubicBezTo>
                    <a:pt x="10781" y="28787"/>
                    <a:pt x="10594" y="28995"/>
                    <a:pt x="10397" y="29197"/>
                  </a:cubicBezTo>
                  <a:cubicBezTo>
                    <a:pt x="10359" y="29242"/>
                    <a:pt x="10359" y="29308"/>
                    <a:pt x="10404" y="29346"/>
                  </a:cubicBezTo>
                  <a:cubicBezTo>
                    <a:pt x="10425" y="29367"/>
                    <a:pt x="10452" y="29379"/>
                    <a:pt x="10475" y="29379"/>
                  </a:cubicBezTo>
                  <a:cubicBezTo>
                    <a:pt x="10508" y="29379"/>
                    <a:pt x="10535" y="29367"/>
                    <a:pt x="10551" y="29346"/>
                  </a:cubicBezTo>
                  <a:cubicBezTo>
                    <a:pt x="10748" y="29137"/>
                    <a:pt x="10940" y="28929"/>
                    <a:pt x="11121" y="28716"/>
                  </a:cubicBezTo>
                  <a:cubicBezTo>
                    <a:pt x="11160" y="28666"/>
                    <a:pt x="11153" y="28600"/>
                    <a:pt x="11110" y="28562"/>
                  </a:cubicBezTo>
                  <a:cubicBezTo>
                    <a:pt x="11091" y="28545"/>
                    <a:pt x="11068" y="28537"/>
                    <a:pt x="11044" y="28537"/>
                  </a:cubicBezTo>
                  <a:close/>
                  <a:moveTo>
                    <a:pt x="9879" y="29761"/>
                  </a:moveTo>
                  <a:cubicBezTo>
                    <a:pt x="9853" y="29761"/>
                    <a:pt x="9827" y="29771"/>
                    <a:pt x="9805" y="29789"/>
                  </a:cubicBezTo>
                  <a:cubicBezTo>
                    <a:pt x="9608" y="29981"/>
                    <a:pt x="9395" y="30168"/>
                    <a:pt x="9180" y="30353"/>
                  </a:cubicBezTo>
                  <a:cubicBezTo>
                    <a:pt x="9137" y="30393"/>
                    <a:pt x="9132" y="30459"/>
                    <a:pt x="9170" y="30502"/>
                  </a:cubicBezTo>
                  <a:cubicBezTo>
                    <a:pt x="9192" y="30530"/>
                    <a:pt x="9225" y="30540"/>
                    <a:pt x="9253" y="30540"/>
                  </a:cubicBezTo>
                  <a:cubicBezTo>
                    <a:pt x="9274" y="30540"/>
                    <a:pt x="9301" y="30530"/>
                    <a:pt x="9318" y="30513"/>
                  </a:cubicBezTo>
                  <a:cubicBezTo>
                    <a:pt x="9537" y="30327"/>
                    <a:pt x="9751" y="30135"/>
                    <a:pt x="9954" y="29943"/>
                  </a:cubicBezTo>
                  <a:cubicBezTo>
                    <a:pt x="9992" y="29905"/>
                    <a:pt x="9997" y="29839"/>
                    <a:pt x="9954" y="29794"/>
                  </a:cubicBezTo>
                  <a:cubicBezTo>
                    <a:pt x="9934" y="29772"/>
                    <a:pt x="9907" y="29761"/>
                    <a:pt x="9879" y="29761"/>
                  </a:cubicBezTo>
                  <a:close/>
                  <a:moveTo>
                    <a:pt x="8596" y="30859"/>
                  </a:moveTo>
                  <a:cubicBezTo>
                    <a:pt x="8574" y="30859"/>
                    <a:pt x="8552" y="30866"/>
                    <a:pt x="8534" y="30880"/>
                  </a:cubicBezTo>
                  <a:cubicBezTo>
                    <a:pt x="8310" y="31051"/>
                    <a:pt x="8085" y="31215"/>
                    <a:pt x="7854" y="31373"/>
                  </a:cubicBezTo>
                  <a:cubicBezTo>
                    <a:pt x="7806" y="31406"/>
                    <a:pt x="7794" y="31471"/>
                    <a:pt x="7827" y="31521"/>
                  </a:cubicBezTo>
                  <a:cubicBezTo>
                    <a:pt x="7849" y="31554"/>
                    <a:pt x="7882" y="31570"/>
                    <a:pt x="7915" y="31570"/>
                  </a:cubicBezTo>
                  <a:cubicBezTo>
                    <a:pt x="7937" y="31570"/>
                    <a:pt x="7953" y="31560"/>
                    <a:pt x="7975" y="31549"/>
                  </a:cubicBezTo>
                  <a:cubicBezTo>
                    <a:pt x="8206" y="31390"/>
                    <a:pt x="8436" y="31220"/>
                    <a:pt x="8661" y="31051"/>
                  </a:cubicBezTo>
                  <a:cubicBezTo>
                    <a:pt x="8704" y="31011"/>
                    <a:pt x="8715" y="30945"/>
                    <a:pt x="8682" y="30902"/>
                  </a:cubicBezTo>
                  <a:cubicBezTo>
                    <a:pt x="8659" y="30873"/>
                    <a:pt x="8627" y="30859"/>
                    <a:pt x="8596" y="30859"/>
                  </a:cubicBezTo>
                  <a:close/>
                  <a:moveTo>
                    <a:pt x="7207" y="31819"/>
                  </a:moveTo>
                  <a:cubicBezTo>
                    <a:pt x="7189" y="31819"/>
                    <a:pt x="7170" y="31824"/>
                    <a:pt x="7153" y="31833"/>
                  </a:cubicBezTo>
                  <a:cubicBezTo>
                    <a:pt x="6911" y="31982"/>
                    <a:pt x="6671" y="32124"/>
                    <a:pt x="6430" y="32261"/>
                  </a:cubicBezTo>
                  <a:cubicBezTo>
                    <a:pt x="6375" y="32288"/>
                    <a:pt x="6359" y="32349"/>
                    <a:pt x="6385" y="32404"/>
                  </a:cubicBezTo>
                  <a:cubicBezTo>
                    <a:pt x="6407" y="32437"/>
                    <a:pt x="6440" y="32458"/>
                    <a:pt x="6478" y="32458"/>
                  </a:cubicBezTo>
                  <a:cubicBezTo>
                    <a:pt x="6496" y="32458"/>
                    <a:pt x="6511" y="32453"/>
                    <a:pt x="6528" y="32442"/>
                  </a:cubicBezTo>
                  <a:cubicBezTo>
                    <a:pt x="6774" y="32311"/>
                    <a:pt x="7022" y="32162"/>
                    <a:pt x="7262" y="32015"/>
                  </a:cubicBezTo>
                  <a:cubicBezTo>
                    <a:pt x="7312" y="31982"/>
                    <a:pt x="7328" y="31921"/>
                    <a:pt x="7295" y="31873"/>
                  </a:cubicBezTo>
                  <a:cubicBezTo>
                    <a:pt x="7277" y="31836"/>
                    <a:pt x="7243" y="31819"/>
                    <a:pt x="7207" y="31819"/>
                  </a:cubicBezTo>
                  <a:close/>
                  <a:moveTo>
                    <a:pt x="5731" y="32638"/>
                  </a:moveTo>
                  <a:cubicBezTo>
                    <a:pt x="5715" y="32638"/>
                    <a:pt x="5699" y="32642"/>
                    <a:pt x="5684" y="32650"/>
                  </a:cubicBezTo>
                  <a:cubicBezTo>
                    <a:pt x="5431" y="32771"/>
                    <a:pt x="5180" y="32892"/>
                    <a:pt x="4922" y="33001"/>
                  </a:cubicBezTo>
                  <a:cubicBezTo>
                    <a:pt x="4867" y="33024"/>
                    <a:pt x="4846" y="33089"/>
                    <a:pt x="4867" y="33138"/>
                  </a:cubicBezTo>
                  <a:cubicBezTo>
                    <a:pt x="4884" y="33182"/>
                    <a:pt x="4922" y="33204"/>
                    <a:pt x="4966" y="33204"/>
                  </a:cubicBezTo>
                  <a:cubicBezTo>
                    <a:pt x="4978" y="33204"/>
                    <a:pt x="4993" y="33199"/>
                    <a:pt x="5004" y="33193"/>
                  </a:cubicBezTo>
                  <a:cubicBezTo>
                    <a:pt x="5267" y="33083"/>
                    <a:pt x="5525" y="32963"/>
                    <a:pt x="5777" y="32837"/>
                  </a:cubicBezTo>
                  <a:cubicBezTo>
                    <a:pt x="5826" y="32809"/>
                    <a:pt x="5848" y="32749"/>
                    <a:pt x="5826" y="32695"/>
                  </a:cubicBezTo>
                  <a:cubicBezTo>
                    <a:pt x="5807" y="32660"/>
                    <a:pt x="5769" y="32638"/>
                    <a:pt x="5731" y="32638"/>
                  </a:cubicBezTo>
                  <a:close/>
                  <a:moveTo>
                    <a:pt x="4183" y="33312"/>
                  </a:moveTo>
                  <a:cubicBezTo>
                    <a:pt x="4170" y="33312"/>
                    <a:pt x="4157" y="33314"/>
                    <a:pt x="4144" y="33320"/>
                  </a:cubicBezTo>
                  <a:cubicBezTo>
                    <a:pt x="3886" y="33418"/>
                    <a:pt x="3617" y="33517"/>
                    <a:pt x="3354" y="33604"/>
                  </a:cubicBezTo>
                  <a:cubicBezTo>
                    <a:pt x="3300" y="33621"/>
                    <a:pt x="3268" y="33681"/>
                    <a:pt x="3289" y="33735"/>
                  </a:cubicBezTo>
                  <a:cubicBezTo>
                    <a:pt x="3300" y="33780"/>
                    <a:pt x="3344" y="33813"/>
                    <a:pt x="3387" y="33813"/>
                  </a:cubicBezTo>
                  <a:cubicBezTo>
                    <a:pt x="3399" y="33813"/>
                    <a:pt x="3410" y="33806"/>
                    <a:pt x="3420" y="33801"/>
                  </a:cubicBezTo>
                  <a:cubicBezTo>
                    <a:pt x="3688" y="33714"/>
                    <a:pt x="3958" y="33616"/>
                    <a:pt x="4221" y="33517"/>
                  </a:cubicBezTo>
                  <a:cubicBezTo>
                    <a:pt x="4275" y="33495"/>
                    <a:pt x="4303" y="33434"/>
                    <a:pt x="4280" y="33379"/>
                  </a:cubicBezTo>
                  <a:cubicBezTo>
                    <a:pt x="4264" y="33338"/>
                    <a:pt x="4225" y="33312"/>
                    <a:pt x="4183" y="33312"/>
                  </a:cubicBezTo>
                  <a:close/>
                  <a:moveTo>
                    <a:pt x="2585" y="33852"/>
                  </a:moveTo>
                  <a:cubicBezTo>
                    <a:pt x="2575" y="33852"/>
                    <a:pt x="2565" y="33853"/>
                    <a:pt x="2555" y="33856"/>
                  </a:cubicBezTo>
                  <a:cubicBezTo>
                    <a:pt x="2286" y="33933"/>
                    <a:pt x="2011" y="34004"/>
                    <a:pt x="1743" y="34076"/>
                  </a:cubicBezTo>
                  <a:cubicBezTo>
                    <a:pt x="1682" y="34087"/>
                    <a:pt x="1650" y="34147"/>
                    <a:pt x="1667" y="34201"/>
                  </a:cubicBezTo>
                  <a:cubicBezTo>
                    <a:pt x="1677" y="34251"/>
                    <a:pt x="1722" y="34284"/>
                    <a:pt x="1765" y="34284"/>
                  </a:cubicBezTo>
                  <a:cubicBezTo>
                    <a:pt x="1776" y="34284"/>
                    <a:pt x="1781" y="34284"/>
                    <a:pt x="1793" y="34279"/>
                  </a:cubicBezTo>
                  <a:cubicBezTo>
                    <a:pt x="2067" y="34213"/>
                    <a:pt x="2340" y="34135"/>
                    <a:pt x="2610" y="34059"/>
                  </a:cubicBezTo>
                  <a:cubicBezTo>
                    <a:pt x="2669" y="34043"/>
                    <a:pt x="2702" y="33983"/>
                    <a:pt x="2686" y="33927"/>
                  </a:cubicBezTo>
                  <a:cubicBezTo>
                    <a:pt x="2672" y="33882"/>
                    <a:pt x="2630" y="33852"/>
                    <a:pt x="2585" y="33852"/>
                  </a:cubicBezTo>
                  <a:close/>
                  <a:moveTo>
                    <a:pt x="941" y="34260"/>
                  </a:moveTo>
                  <a:cubicBezTo>
                    <a:pt x="934" y="34260"/>
                    <a:pt x="928" y="34260"/>
                    <a:pt x="921" y="34261"/>
                  </a:cubicBezTo>
                  <a:cubicBezTo>
                    <a:pt x="647" y="34322"/>
                    <a:pt x="374" y="34372"/>
                    <a:pt x="93" y="34421"/>
                  </a:cubicBezTo>
                  <a:cubicBezTo>
                    <a:pt x="38" y="34431"/>
                    <a:pt x="0" y="34486"/>
                    <a:pt x="12" y="34542"/>
                  </a:cubicBezTo>
                  <a:cubicBezTo>
                    <a:pt x="17" y="34596"/>
                    <a:pt x="66" y="34628"/>
                    <a:pt x="116" y="34628"/>
                  </a:cubicBezTo>
                  <a:lnTo>
                    <a:pt x="132" y="34628"/>
                  </a:lnTo>
                  <a:cubicBezTo>
                    <a:pt x="412" y="34580"/>
                    <a:pt x="691" y="34525"/>
                    <a:pt x="966" y="34471"/>
                  </a:cubicBezTo>
                  <a:cubicBezTo>
                    <a:pt x="1025" y="34459"/>
                    <a:pt x="1058" y="34398"/>
                    <a:pt x="1047" y="34344"/>
                  </a:cubicBezTo>
                  <a:cubicBezTo>
                    <a:pt x="1038" y="34295"/>
                    <a:pt x="993" y="34260"/>
                    <a:pt x="941" y="34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5" name="Google Shape;4345;p73"/>
          <p:cNvGrpSpPr/>
          <p:nvPr/>
        </p:nvGrpSpPr>
        <p:grpSpPr>
          <a:xfrm>
            <a:off x="2545763" y="1816300"/>
            <a:ext cx="4052475" cy="183900"/>
            <a:chOff x="2545763" y="1816300"/>
            <a:chExt cx="4052475" cy="183900"/>
          </a:xfrm>
        </p:grpSpPr>
        <p:sp>
          <p:nvSpPr>
            <p:cNvPr id="4346" name="Google Shape;4346;p73"/>
            <p:cNvSpPr/>
            <p:nvPr/>
          </p:nvSpPr>
          <p:spPr>
            <a:xfrm>
              <a:off x="2545763" y="18163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73"/>
            <p:cNvSpPr/>
            <p:nvPr/>
          </p:nvSpPr>
          <p:spPr>
            <a:xfrm>
              <a:off x="6404738" y="18163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8" name="Google Shape;4348;p73"/>
          <p:cNvGrpSpPr/>
          <p:nvPr/>
        </p:nvGrpSpPr>
        <p:grpSpPr>
          <a:xfrm>
            <a:off x="341670" y="354489"/>
            <a:ext cx="8155560" cy="4346674"/>
            <a:chOff x="341670" y="354489"/>
            <a:chExt cx="8155560" cy="4346674"/>
          </a:xfrm>
        </p:grpSpPr>
        <p:sp>
          <p:nvSpPr>
            <p:cNvPr id="4349" name="Google Shape;4349;p73"/>
            <p:cNvSpPr/>
            <p:nvPr/>
          </p:nvSpPr>
          <p:spPr>
            <a:xfrm rot="-899254" flipH="1">
              <a:off x="7071847" y="4209236"/>
              <a:ext cx="1408592" cy="315149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73"/>
            <p:cNvSpPr/>
            <p:nvPr/>
          </p:nvSpPr>
          <p:spPr>
            <a:xfrm rot="-1860815" flipH="1">
              <a:off x="322179" y="694811"/>
              <a:ext cx="1408453" cy="315118"/>
            </a:xfrm>
            <a:custGeom>
              <a:avLst/>
              <a:gdLst/>
              <a:ahLst/>
              <a:cxnLst/>
              <a:rect l="l" t="t" r="r" b="b"/>
              <a:pathLst>
                <a:path w="285706" h="63922" extrusionOk="0">
                  <a:moveTo>
                    <a:pt x="0" y="0"/>
                  </a:moveTo>
                  <a:lnTo>
                    <a:pt x="5563" y="4669"/>
                  </a:lnTo>
                  <a:lnTo>
                    <a:pt x="4520" y="5548"/>
                  </a:lnTo>
                  <a:lnTo>
                    <a:pt x="161" y="9213"/>
                  </a:lnTo>
                  <a:lnTo>
                    <a:pt x="3066" y="11632"/>
                  </a:lnTo>
                  <a:lnTo>
                    <a:pt x="5661" y="13816"/>
                  </a:lnTo>
                  <a:lnTo>
                    <a:pt x="5661" y="13879"/>
                  </a:lnTo>
                  <a:lnTo>
                    <a:pt x="5214" y="14239"/>
                  </a:lnTo>
                  <a:lnTo>
                    <a:pt x="372" y="18312"/>
                  </a:lnTo>
                  <a:lnTo>
                    <a:pt x="4791" y="22009"/>
                  </a:lnTo>
                  <a:lnTo>
                    <a:pt x="5661" y="22742"/>
                  </a:lnTo>
                  <a:lnTo>
                    <a:pt x="5661" y="22966"/>
                  </a:lnTo>
                  <a:lnTo>
                    <a:pt x="2720" y="25451"/>
                  </a:lnTo>
                  <a:lnTo>
                    <a:pt x="372" y="27411"/>
                  </a:lnTo>
                  <a:lnTo>
                    <a:pt x="5661" y="31830"/>
                  </a:lnTo>
                  <a:lnTo>
                    <a:pt x="5661" y="32065"/>
                  </a:lnTo>
                  <a:lnTo>
                    <a:pt x="372" y="36510"/>
                  </a:lnTo>
                  <a:lnTo>
                    <a:pt x="3936" y="39478"/>
                  </a:lnTo>
                  <a:lnTo>
                    <a:pt x="5661" y="40929"/>
                  </a:lnTo>
                  <a:lnTo>
                    <a:pt x="5661" y="41167"/>
                  </a:lnTo>
                  <a:lnTo>
                    <a:pt x="2705" y="43637"/>
                  </a:lnTo>
                  <a:lnTo>
                    <a:pt x="372" y="45598"/>
                  </a:lnTo>
                  <a:lnTo>
                    <a:pt x="5661" y="50031"/>
                  </a:lnTo>
                  <a:lnTo>
                    <a:pt x="5661" y="50079"/>
                  </a:lnTo>
                  <a:lnTo>
                    <a:pt x="161" y="54685"/>
                  </a:lnTo>
                  <a:lnTo>
                    <a:pt x="3254" y="57280"/>
                  </a:lnTo>
                  <a:lnTo>
                    <a:pt x="5563" y="59229"/>
                  </a:lnTo>
                  <a:lnTo>
                    <a:pt x="3030" y="61377"/>
                  </a:lnTo>
                  <a:lnTo>
                    <a:pt x="0" y="63921"/>
                  </a:lnTo>
                  <a:lnTo>
                    <a:pt x="285705" y="63921"/>
                  </a:lnTo>
                  <a:lnTo>
                    <a:pt x="280131" y="59229"/>
                  </a:lnTo>
                  <a:lnTo>
                    <a:pt x="285530" y="54685"/>
                  </a:lnTo>
                  <a:lnTo>
                    <a:pt x="280044" y="50079"/>
                  </a:lnTo>
                  <a:lnTo>
                    <a:pt x="280044" y="50031"/>
                  </a:lnTo>
                  <a:lnTo>
                    <a:pt x="285306" y="45598"/>
                  </a:lnTo>
                  <a:lnTo>
                    <a:pt x="280044" y="41167"/>
                  </a:lnTo>
                  <a:lnTo>
                    <a:pt x="280044" y="40929"/>
                  </a:lnTo>
                  <a:lnTo>
                    <a:pt x="285306" y="36510"/>
                  </a:lnTo>
                  <a:lnTo>
                    <a:pt x="280044" y="32065"/>
                  </a:lnTo>
                  <a:lnTo>
                    <a:pt x="280044" y="31830"/>
                  </a:lnTo>
                  <a:lnTo>
                    <a:pt x="285306" y="27411"/>
                  </a:lnTo>
                  <a:lnTo>
                    <a:pt x="280044" y="22966"/>
                  </a:lnTo>
                  <a:lnTo>
                    <a:pt x="280044" y="22742"/>
                  </a:lnTo>
                  <a:lnTo>
                    <a:pt x="285306" y="18312"/>
                  </a:lnTo>
                  <a:lnTo>
                    <a:pt x="280044" y="13879"/>
                  </a:lnTo>
                  <a:lnTo>
                    <a:pt x="280044" y="13816"/>
                  </a:lnTo>
                  <a:lnTo>
                    <a:pt x="285530" y="9213"/>
                  </a:lnTo>
                  <a:lnTo>
                    <a:pt x="280131" y="4669"/>
                  </a:lnTo>
                  <a:lnTo>
                    <a:pt x="2857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1" name="Google Shape;4351;p73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73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3" name="Google Shape;4353;p73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4" name="Google Shape;4354;p73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54720FF-EA55-40DF-BCA3-D56987739B07}"/>
              </a:ext>
            </a:extLst>
          </p:cNvPr>
          <p:cNvSpPr/>
          <p:nvPr/>
        </p:nvSpPr>
        <p:spPr>
          <a:xfrm>
            <a:off x="3200400" y="2343150"/>
            <a:ext cx="3200400" cy="8382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I'm + V-ing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CFA5537D-C3DB-4CD2-822C-76957B547D28}"/>
              </a:ext>
            </a:extLst>
          </p:cNvPr>
          <p:cNvSpPr/>
          <p:nvPr/>
        </p:nvSpPr>
        <p:spPr>
          <a:xfrm>
            <a:off x="1143000" y="209550"/>
            <a:ext cx="1676400" cy="1752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C83283B-88E2-4F9B-9945-A46334164060}"/>
              </a:ext>
            </a:extLst>
          </p:cNvPr>
          <p:cNvSpPr/>
          <p:nvPr/>
        </p:nvSpPr>
        <p:spPr>
          <a:xfrm>
            <a:off x="1128252" y="3333750"/>
            <a:ext cx="1676400" cy="16002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AEC30880-EF21-45DD-B2B3-6FBC3BC81C6E}"/>
              </a:ext>
            </a:extLst>
          </p:cNvPr>
          <p:cNvSpPr/>
          <p:nvPr/>
        </p:nvSpPr>
        <p:spPr>
          <a:xfrm>
            <a:off x="6880123" y="3333750"/>
            <a:ext cx="1676400" cy="16002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5B3C9D6-304C-4468-A033-CC224374E3D8}"/>
              </a:ext>
            </a:extLst>
          </p:cNvPr>
          <p:cNvSpPr/>
          <p:nvPr/>
        </p:nvSpPr>
        <p:spPr>
          <a:xfrm>
            <a:off x="6705600" y="209550"/>
            <a:ext cx="1676400" cy="175260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5EC900A1-823A-4E2B-BA1E-B998336F6C1B}"/>
              </a:ext>
            </a:extLst>
          </p:cNvPr>
          <p:cNvCxnSpPr>
            <a:cxnSpLocks/>
          </p:cNvCxnSpPr>
          <p:nvPr/>
        </p:nvCxnSpPr>
        <p:spPr>
          <a:xfrm flipH="1">
            <a:off x="2784987" y="3076576"/>
            <a:ext cx="415413" cy="3905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58ABDB67-E13C-4B81-85F9-ECCFDC47B482}"/>
              </a:ext>
            </a:extLst>
          </p:cNvPr>
          <p:cNvCxnSpPr>
            <a:cxnSpLocks/>
          </p:cNvCxnSpPr>
          <p:nvPr/>
        </p:nvCxnSpPr>
        <p:spPr>
          <a:xfrm>
            <a:off x="6248400" y="3105150"/>
            <a:ext cx="631723" cy="4572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1F4A5AD4-B9A0-4BDA-8876-8DEDA64CF19C}"/>
              </a:ext>
            </a:extLst>
          </p:cNvPr>
          <p:cNvCxnSpPr>
            <a:cxnSpLocks/>
          </p:cNvCxnSpPr>
          <p:nvPr/>
        </p:nvCxnSpPr>
        <p:spPr>
          <a:xfrm flipH="1" flipV="1">
            <a:off x="2784988" y="1862137"/>
            <a:ext cx="567812" cy="4810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CD266B03-4039-4F06-BF60-8EFF220D4394}"/>
              </a:ext>
            </a:extLst>
          </p:cNvPr>
          <p:cNvCxnSpPr>
            <a:cxnSpLocks/>
          </p:cNvCxnSpPr>
          <p:nvPr/>
        </p:nvCxnSpPr>
        <p:spPr>
          <a:xfrm flipV="1">
            <a:off x="6290188" y="1715382"/>
            <a:ext cx="415412" cy="6459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C56B428-CC90-4615-B6FE-5A917B65BC56}"/>
              </a:ext>
            </a:extLst>
          </p:cNvPr>
          <p:cNvSpPr txBox="1"/>
          <p:nvPr/>
        </p:nvSpPr>
        <p:spPr>
          <a:xfrm>
            <a:off x="3352800" y="3409951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Ex: I'm read</a:t>
            </a:r>
            <a:r>
              <a:rPr lang="en-US" sz="2800" b="1">
                <a:solidFill>
                  <a:srgbClr val="FF0000"/>
                </a:solidFill>
              </a:rPr>
              <a:t>ing</a:t>
            </a:r>
            <a:r>
              <a:rPr lang="en-US" sz="2800" b="1"/>
              <a:t>.</a:t>
            </a:r>
          </a:p>
          <a:p>
            <a:r>
              <a:rPr lang="en-US" sz="2800" b="1"/>
              <a:t>       I'm danc</a:t>
            </a:r>
            <a:r>
              <a:rPr lang="en-US" sz="2800" b="1">
                <a:solidFill>
                  <a:srgbClr val="FF0000"/>
                </a:solidFill>
              </a:rPr>
              <a:t>ing</a:t>
            </a:r>
            <a:r>
              <a:rPr lang="en-US" sz="28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411061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2" name="Google Shape;5842;p98"/>
          <p:cNvSpPr txBox="1">
            <a:spLocks noGrp="1"/>
          </p:cNvSpPr>
          <p:nvPr>
            <p:ph type="title"/>
          </p:nvPr>
        </p:nvSpPr>
        <p:spPr>
          <a:xfrm>
            <a:off x="3576158" y="2008413"/>
            <a:ext cx="30522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8800" dirty="0">
                <a:solidFill>
                  <a:srgbClr val="FF0000"/>
                </a:solidFill>
              </a:rPr>
              <a:t>REVIEW GAME</a:t>
            </a:r>
            <a:endParaRPr sz="8800" dirty="0">
              <a:solidFill>
                <a:srgbClr val="FF0000"/>
              </a:solidFill>
            </a:endParaRPr>
          </a:p>
        </p:txBody>
      </p:sp>
      <p:sp>
        <p:nvSpPr>
          <p:cNvPr id="5845" name="Google Shape;5845;p98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6" name="Google Shape;5846;p98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7" name="Google Shape;5847;p98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8" name="Google Shape;5848;p98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9" name="Google Shape;5849;p98"/>
          <p:cNvGrpSpPr/>
          <p:nvPr/>
        </p:nvGrpSpPr>
        <p:grpSpPr>
          <a:xfrm>
            <a:off x="855325" y="2478701"/>
            <a:ext cx="1509307" cy="2124802"/>
            <a:chOff x="944550" y="2257826"/>
            <a:chExt cx="1509307" cy="2124802"/>
          </a:xfrm>
        </p:grpSpPr>
        <p:sp>
          <p:nvSpPr>
            <p:cNvPr id="5850" name="Google Shape;5850;p98"/>
            <p:cNvSpPr/>
            <p:nvPr/>
          </p:nvSpPr>
          <p:spPr>
            <a:xfrm flipH="1">
              <a:off x="1926699" y="3730268"/>
              <a:ext cx="369032" cy="634091"/>
            </a:xfrm>
            <a:custGeom>
              <a:avLst/>
              <a:gdLst/>
              <a:ahLst/>
              <a:cxnLst/>
              <a:rect l="l" t="t" r="r" b="b"/>
              <a:pathLst>
                <a:path w="5615" h="9648" extrusionOk="0">
                  <a:moveTo>
                    <a:pt x="2707" y="1"/>
                  </a:moveTo>
                  <a:cubicBezTo>
                    <a:pt x="2707" y="1"/>
                    <a:pt x="0" y="2156"/>
                    <a:pt x="1379" y="4988"/>
                  </a:cubicBezTo>
                  <a:cubicBezTo>
                    <a:pt x="2506" y="7319"/>
                    <a:pt x="4963" y="8622"/>
                    <a:pt x="4963" y="8622"/>
                  </a:cubicBezTo>
                  <a:cubicBezTo>
                    <a:pt x="4963" y="8622"/>
                    <a:pt x="4066" y="9647"/>
                    <a:pt x="4184" y="9647"/>
                  </a:cubicBezTo>
                  <a:cubicBezTo>
                    <a:pt x="4194" y="9647"/>
                    <a:pt x="4211" y="9640"/>
                    <a:pt x="4236" y="9625"/>
                  </a:cubicBezTo>
                  <a:cubicBezTo>
                    <a:pt x="4587" y="9424"/>
                    <a:pt x="5614" y="7670"/>
                    <a:pt x="5614" y="7670"/>
                  </a:cubicBezTo>
                  <a:cubicBezTo>
                    <a:pt x="5614" y="7670"/>
                    <a:pt x="2557" y="4637"/>
                    <a:pt x="4862" y="2131"/>
                  </a:cubicBezTo>
                  <a:lnTo>
                    <a:pt x="2707" y="1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98"/>
            <p:cNvSpPr/>
            <p:nvPr/>
          </p:nvSpPr>
          <p:spPr>
            <a:xfrm flipH="1">
              <a:off x="1900346" y="4206294"/>
              <a:ext cx="146693" cy="176333"/>
            </a:xfrm>
            <a:custGeom>
              <a:avLst/>
              <a:gdLst/>
              <a:ahLst/>
              <a:cxnLst/>
              <a:rect l="l" t="t" r="r" b="b"/>
              <a:pathLst>
                <a:path w="2232" h="2683" extrusionOk="0">
                  <a:moveTo>
                    <a:pt x="1454" y="1"/>
                  </a:moveTo>
                  <a:lnTo>
                    <a:pt x="377" y="1053"/>
                  </a:lnTo>
                  <a:lnTo>
                    <a:pt x="602" y="1279"/>
                  </a:lnTo>
                  <a:cubicBezTo>
                    <a:pt x="602" y="1279"/>
                    <a:pt x="1" y="2206"/>
                    <a:pt x="276" y="2682"/>
                  </a:cubicBezTo>
                  <a:lnTo>
                    <a:pt x="2231" y="878"/>
                  </a:lnTo>
                  <a:lnTo>
                    <a:pt x="14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98"/>
            <p:cNvSpPr/>
            <p:nvPr/>
          </p:nvSpPr>
          <p:spPr>
            <a:xfrm flipH="1">
              <a:off x="1984340" y="4268927"/>
              <a:ext cx="36345" cy="17745"/>
            </a:xfrm>
            <a:custGeom>
              <a:avLst/>
              <a:gdLst/>
              <a:ahLst/>
              <a:cxnLst/>
              <a:rect l="l" t="t" r="r" b="b"/>
              <a:pathLst>
                <a:path w="553" h="270" extrusionOk="0">
                  <a:moveTo>
                    <a:pt x="477" y="0"/>
                  </a:moveTo>
                  <a:lnTo>
                    <a:pt x="26" y="150"/>
                  </a:lnTo>
                  <a:cubicBezTo>
                    <a:pt x="1" y="175"/>
                    <a:pt x="1" y="201"/>
                    <a:pt x="1" y="226"/>
                  </a:cubicBezTo>
                  <a:cubicBezTo>
                    <a:pt x="1" y="251"/>
                    <a:pt x="26" y="251"/>
                    <a:pt x="26" y="251"/>
                  </a:cubicBezTo>
                  <a:cubicBezTo>
                    <a:pt x="26" y="263"/>
                    <a:pt x="32" y="269"/>
                    <a:pt x="41" y="269"/>
                  </a:cubicBezTo>
                  <a:cubicBezTo>
                    <a:pt x="51" y="269"/>
                    <a:pt x="63" y="263"/>
                    <a:pt x="76" y="251"/>
                  </a:cubicBezTo>
                  <a:lnTo>
                    <a:pt x="502" y="100"/>
                  </a:lnTo>
                  <a:cubicBezTo>
                    <a:pt x="527" y="100"/>
                    <a:pt x="552" y="75"/>
                    <a:pt x="552" y="25"/>
                  </a:cubicBezTo>
                  <a:cubicBezTo>
                    <a:pt x="527" y="0"/>
                    <a:pt x="50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98"/>
            <p:cNvSpPr/>
            <p:nvPr/>
          </p:nvSpPr>
          <p:spPr>
            <a:xfrm flipH="1">
              <a:off x="1977768" y="4288644"/>
              <a:ext cx="41274" cy="9990"/>
            </a:xfrm>
            <a:custGeom>
              <a:avLst/>
              <a:gdLst/>
              <a:ahLst/>
              <a:cxnLst/>
              <a:rect l="l" t="t" r="r" b="b"/>
              <a:pathLst>
                <a:path w="628" h="152" extrusionOk="0">
                  <a:moveTo>
                    <a:pt x="552" y="1"/>
                  </a:moveTo>
                  <a:lnTo>
                    <a:pt x="51" y="51"/>
                  </a:lnTo>
                  <a:cubicBezTo>
                    <a:pt x="26" y="51"/>
                    <a:pt x="1" y="76"/>
                    <a:pt x="1" y="101"/>
                  </a:cubicBezTo>
                  <a:cubicBezTo>
                    <a:pt x="1" y="126"/>
                    <a:pt x="26" y="126"/>
                    <a:pt x="26" y="151"/>
                  </a:cubicBezTo>
                  <a:lnTo>
                    <a:pt x="76" y="151"/>
                  </a:lnTo>
                  <a:lnTo>
                    <a:pt x="577" y="101"/>
                  </a:lnTo>
                  <a:cubicBezTo>
                    <a:pt x="602" y="101"/>
                    <a:pt x="627" y="76"/>
                    <a:pt x="627" y="51"/>
                  </a:cubicBezTo>
                  <a:cubicBezTo>
                    <a:pt x="602" y="26"/>
                    <a:pt x="577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98"/>
            <p:cNvSpPr/>
            <p:nvPr/>
          </p:nvSpPr>
          <p:spPr>
            <a:xfrm flipH="1">
              <a:off x="1989335" y="4308426"/>
              <a:ext cx="32993" cy="11567"/>
            </a:xfrm>
            <a:custGeom>
              <a:avLst/>
              <a:gdLst/>
              <a:ahLst/>
              <a:cxnLst/>
              <a:rect l="l" t="t" r="r" b="b"/>
              <a:pathLst>
                <a:path w="502" h="176" extrusionOk="0">
                  <a:moveTo>
                    <a:pt x="51" y="1"/>
                  </a:moveTo>
                  <a:cubicBezTo>
                    <a:pt x="26" y="1"/>
                    <a:pt x="1" y="1"/>
                    <a:pt x="1" y="26"/>
                  </a:cubicBezTo>
                  <a:cubicBezTo>
                    <a:pt x="1" y="51"/>
                    <a:pt x="1" y="76"/>
                    <a:pt x="26" y="76"/>
                  </a:cubicBezTo>
                  <a:cubicBezTo>
                    <a:pt x="26" y="101"/>
                    <a:pt x="26" y="101"/>
                    <a:pt x="51" y="101"/>
                  </a:cubicBezTo>
                  <a:lnTo>
                    <a:pt x="452" y="176"/>
                  </a:lnTo>
                  <a:cubicBezTo>
                    <a:pt x="477" y="176"/>
                    <a:pt x="502" y="151"/>
                    <a:pt x="502" y="126"/>
                  </a:cubicBezTo>
                  <a:cubicBezTo>
                    <a:pt x="502" y="101"/>
                    <a:pt x="477" y="76"/>
                    <a:pt x="452" y="76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98"/>
            <p:cNvSpPr/>
            <p:nvPr/>
          </p:nvSpPr>
          <p:spPr>
            <a:xfrm flipH="1">
              <a:off x="1421034" y="3731911"/>
              <a:ext cx="416812" cy="606159"/>
            </a:xfrm>
            <a:custGeom>
              <a:avLst/>
              <a:gdLst/>
              <a:ahLst/>
              <a:cxnLst/>
              <a:rect l="l" t="t" r="r" b="b"/>
              <a:pathLst>
                <a:path w="6342" h="9223" extrusionOk="0">
                  <a:moveTo>
                    <a:pt x="51" y="1"/>
                  </a:moveTo>
                  <a:cubicBezTo>
                    <a:pt x="51" y="1"/>
                    <a:pt x="1" y="2056"/>
                    <a:pt x="1304" y="4311"/>
                  </a:cubicBezTo>
                  <a:cubicBezTo>
                    <a:pt x="2582" y="6567"/>
                    <a:pt x="5489" y="8246"/>
                    <a:pt x="5489" y="8246"/>
                  </a:cubicBezTo>
                  <a:cubicBezTo>
                    <a:pt x="5489" y="8246"/>
                    <a:pt x="4556" y="9222"/>
                    <a:pt x="4680" y="9222"/>
                  </a:cubicBezTo>
                  <a:cubicBezTo>
                    <a:pt x="4691" y="9222"/>
                    <a:pt x="4709" y="9215"/>
                    <a:pt x="4738" y="9199"/>
                  </a:cubicBezTo>
                  <a:cubicBezTo>
                    <a:pt x="5063" y="9023"/>
                    <a:pt x="6342" y="7945"/>
                    <a:pt x="6342" y="7945"/>
                  </a:cubicBezTo>
                  <a:cubicBezTo>
                    <a:pt x="6342" y="7945"/>
                    <a:pt x="3108" y="2858"/>
                    <a:pt x="3134" y="1003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98"/>
            <p:cNvSpPr/>
            <p:nvPr/>
          </p:nvSpPr>
          <p:spPr>
            <a:xfrm flipH="1">
              <a:off x="1556090" y="3636350"/>
              <a:ext cx="691861" cy="403930"/>
            </a:xfrm>
            <a:custGeom>
              <a:avLst/>
              <a:gdLst/>
              <a:ahLst/>
              <a:cxnLst/>
              <a:rect l="l" t="t" r="r" b="b"/>
              <a:pathLst>
                <a:path w="10527" h="6146" extrusionOk="0">
                  <a:moveTo>
                    <a:pt x="2155" y="1"/>
                  </a:moveTo>
                  <a:cubicBezTo>
                    <a:pt x="1103" y="778"/>
                    <a:pt x="0" y="4186"/>
                    <a:pt x="0" y="4186"/>
                  </a:cubicBezTo>
                  <a:cubicBezTo>
                    <a:pt x="1654" y="4838"/>
                    <a:pt x="4160" y="6091"/>
                    <a:pt x="4160" y="6091"/>
                  </a:cubicBezTo>
                  <a:cubicBezTo>
                    <a:pt x="4988" y="4312"/>
                    <a:pt x="5664" y="2808"/>
                    <a:pt x="5664" y="2808"/>
                  </a:cubicBezTo>
                  <a:cubicBezTo>
                    <a:pt x="5664" y="5064"/>
                    <a:pt x="6967" y="6141"/>
                    <a:pt x="6967" y="6141"/>
                  </a:cubicBezTo>
                  <a:cubicBezTo>
                    <a:pt x="7004" y="6144"/>
                    <a:pt x="7042" y="6145"/>
                    <a:pt x="7082" y="6145"/>
                  </a:cubicBezTo>
                  <a:cubicBezTo>
                    <a:pt x="8133" y="6145"/>
                    <a:pt x="10526" y="5239"/>
                    <a:pt x="10526" y="5239"/>
                  </a:cubicBezTo>
                  <a:cubicBezTo>
                    <a:pt x="10150" y="4537"/>
                    <a:pt x="10025" y="1430"/>
                    <a:pt x="10025" y="1430"/>
                  </a:cubicBezTo>
                  <a:cubicBezTo>
                    <a:pt x="6842" y="1354"/>
                    <a:pt x="2155" y="1"/>
                    <a:pt x="2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98"/>
            <p:cNvSpPr/>
            <p:nvPr/>
          </p:nvSpPr>
          <p:spPr>
            <a:xfrm flipH="1">
              <a:off x="1495166" y="3132326"/>
              <a:ext cx="700076" cy="729454"/>
            </a:xfrm>
            <a:custGeom>
              <a:avLst/>
              <a:gdLst/>
              <a:ahLst/>
              <a:cxnLst/>
              <a:rect l="l" t="t" r="r" b="b"/>
              <a:pathLst>
                <a:path w="10652" h="11099" extrusionOk="0">
                  <a:moveTo>
                    <a:pt x="4186" y="1"/>
                  </a:moveTo>
                  <a:cubicBezTo>
                    <a:pt x="4186" y="1"/>
                    <a:pt x="827" y="5765"/>
                    <a:pt x="0" y="8923"/>
                  </a:cubicBezTo>
                  <a:cubicBezTo>
                    <a:pt x="0" y="8923"/>
                    <a:pt x="3084" y="11098"/>
                    <a:pt x="6888" y="11098"/>
                  </a:cubicBezTo>
                  <a:cubicBezTo>
                    <a:pt x="7811" y="11098"/>
                    <a:pt x="8776" y="10970"/>
                    <a:pt x="9749" y="10652"/>
                  </a:cubicBezTo>
                  <a:cubicBezTo>
                    <a:pt x="9749" y="10652"/>
                    <a:pt x="9749" y="6918"/>
                    <a:pt x="10652" y="1204"/>
                  </a:cubicBezTo>
                  <a:cubicBezTo>
                    <a:pt x="10627" y="1204"/>
                    <a:pt x="8672" y="627"/>
                    <a:pt x="4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98"/>
            <p:cNvSpPr/>
            <p:nvPr/>
          </p:nvSpPr>
          <p:spPr>
            <a:xfrm flipH="1">
              <a:off x="1040504" y="3209747"/>
              <a:ext cx="509086" cy="483455"/>
            </a:xfrm>
            <a:custGeom>
              <a:avLst/>
              <a:gdLst/>
              <a:ahLst/>
              <a:cxnLst/>
              <a:rect l="l" t="t" r="r" b="b"/>
              <a:pathLst>
                <a:path w="7746" h="7356" extrusionOk="0">
                  <a:moveTo>
                    <a:pt x="602" y="1"/>
                  </a:moveTo>
                  <a:lnTo>
                    <a:pt x="1" y="2808"/>
                  </a:lnTo>
                  <a:cubicBezTo>
                    <a:pt x="1" y="2808"/>
                    <a:pt x="4863" y="3108"/>
                    <a:pt x="5540" y="5414"/>
                  </a:cubicBezTo>
                  <a:cubicBezTo>
                    <a:pt x="5540" y="5414"/>
                    <a:pt x="5214" y="6417"/>
                    <a:pt x="5339" y="6492"/>
                  </a:cubicBezTo>
                  <a:cubicBezTo>
                    <a:pt x="5344" y="6495"/>
                    <a:pt x="5349" y="6497"/>
                    <a:pt x="5354" y="6497"/>
                  </a:cubicBezTo>
                  <a:cubicBezTo>
                    <a:pt x="5474" y="6497"/>
                    <a:pt x="5840" y="5765"/>
                    <a:pt x="5840" y="5765"/>
                  </a:cubicBezTo>
                  <a:cubicBezTo>
                    <a:pt x="5840" y="5765"/>
                    <a:pt x="5840" y="7219"/>
                    <a:pt x="6060" y="7219"/>
                  </a:cubicBezTo>
                  <a:cubicBezTo>
                    <a:pt x="6062" y="7219"/>
                    <a:pt x="6064" y="7219"/>
                    <a:pt x="6066" y="7219"/>
                  </a:cubicBezTo>
                  <a:cubicBezTo>
                    <a:pt x="6266" y="7194"/>
                    <a:pt x="6342" y="6141"/>
                    <a:pt x="6342" y="6141"/>
                  </a:cubicBezTo>
                  <a:cubicBezTo>
                    <a:pt x="6342" y="6141"/>
                    <a:pt x="6701" y="7356"/>
                    <a:pt x="6846" y="7356"/>
                  </a:cubicBezTo>
                  <a:cubicBezTo>
                    <a:pt x="6854" y="7356"/>
                    <a:pt x="6861" y="7352"/>
                    <a:pt x="6868" y="7344"/>
                  </a:cubicBezTo>
                  <a:cubicBezTo>
                    <a:pt x="6993" y="7169"/>
                    <a:pt x="6818" y="6016"/>
                    <a:pt x="6818" y="6016"/>
                  </a:cubicBezTo>
                  <a:lnTo>
                    <a:pt x="6818" y="6016"/>
                  </a:lnTo>
                  <a:cubicBezTo>
                    <a:pt x="6818" y="6016"/>
                    <a:pt x="7189" y="6820"/>
                    <a:pt x="7426" y="6820"/>
                  </a:cubicBezTo>
                  <a:cubicBezTo>
                    <a:pt x="7451" y="6820"/>
                    <a:pt x="7473" y="6811"/>
                    <a:pt x="7494" y="6793"/>
                  </a:cubicBezTo>
                  <a:cubicBezTo>
                    <a:pt x="7745" y="6567"/>
                    <a:pt x="6893" y="5615"/>
                    <a:pt x="6893" y="5615"/>
                  </a:cubicBezTo>
                  <a:lnTo>
                    <a:pt x="6893" y="5615"/>
                  </a:lnTo>
                  <a:cubicBezTo>
                    <a:pt x="6893" y="5615"/>
                    <a:pt x="7221" y="5926"/>
                    <a:pt x="7439" y="5926"/>
                  </a:cubicBezTo>
                  <a:cubicBezTo>
                    <a:pt x="7490" y="5926"/>
                    <a:pt x="7536" y="5909"/>
                    <a:pt x="7570" y="5865"/>
                  </a:cubicBezTo>
                  <a:cubicBezTo>
                    <a:pt x="7720" y="5665"/>
                    <a:pt x="6667" y="4988"/>
                    <a:pt x="6667" y="4988"/>
                  </a:cubicBezTo>
                  <a:cubicBezTo>
                    <a:pt x="6667" y="4988"/>
                    <a:pt x="6617" y="502"/>
                    <a:pt x="6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98"/>
            <p:cNvSpPr/>
            <p:nvPr/>
          </p:nvSpPr>
          <p:spPr>
            <a:xfrm flipH="1">
              <a:off x="1406184" y="4184868"/>
              <a:ext cx="151622" cy="173047"/>
            </a:xfrm>
            <a:custGeom>
              <a:avLst/>
              <a:gdLst/>
              <a:ahLst/>
              <a:cxnLst/>
              <a:rect l="l" t="t" r="r" b="b"/>
              <a:pathLst>
                <a:path w="2307" h="2633" extrusionOk="0">
                  <a:moveTo>
                    <a:pt x="1579" y="1"/>
                  </a:moveTo>
                  <a:lnTo>
                    <a:pt x="451" y="1003"/>
                  </a:lnTo>
                  <a:lnTo>
                    <a:pt x="652" y="1229"/>
                  </a:lnTo>
                  <a:cubicBezTo>
                    <a:pt x="652" y="1229"/>
                    <a:pt x="0" y="2131"/>
                    <a:pt x="251" y="2632"/>
                  </a:cubicBezTo>
                  <a:lnTo>
                    <a:pt x="2306" y="90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98"/>
            <p:cNvSpPr/>
            <p:nvPr/>
          </p:nvSpPr>
          <p:spPr>
            <a:xfrm flipH="1">
              <a:off x="1490243" y="4245859"/>
              <a:ext cx="37922" cy="15576"/>
            </a:xfrm>
            <a:custGeom>
              <a:avLst/>
              <a:gdLst/>
              <a:ahLst/>
              <a:cxnLst/>
              <a:rect l="l" t="t" r="r" b="b"/>
              <a:pathLst>
                <a:path w="577" h="237" extrusionOk="0">
                  <a:moveTo>
                    <a:pt x="502" y="0"/>
                  </a:moveTo>
                  <a:lnTo>
                    <a:pt x="51" y="125"/>
                  </a:lnTo>
                  <a:cubicBezTo>
                    <a:pt x="26" y="151"/>
                    <a:pt x="0" y="176"/>
                    <a:pt x="26" y="201"/>
                  </a:cubicBezTo>
                  <a:cubicBezTo>
                    <a:pt x="26" y="201"/>
                    <a:pt x="26" y="226"/>
                    <a:pt x="26" y="226"/>
                  </a:cubicBezTo>
                  <a:cubicBezTo>
                    <a:pt x="42" y="226"/>
                    <a:pt x="48" y="237"/>
                    <a:pt x="57" y="237"/>
                  </a:cubicBezTo>
                  <a:cubicBezTo>
                    <a:pt x="62" y="237"/>
                    <a:pt x="67" y="234"/>
                    <a:pt x="76" y="226"/>
                  </a:cubicBezTo>
                  <a:lnTo>
                    <a:pt x="527" y="100"/>
                  </a:lnTo>
                  <a:cubicBezTo>
                    <a:pt x="552" y="100"/>
                    <a:pt x="577" y="50"/>
                    <a:pt x="552" y="25"/>
                  </a:cubicBezTo>
                  <a:cubicBezTo>
                    <a:pt x="552" y="0"/>
                    <a:pt x="527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98"/>
            <p:cNvSpPr/>
            <p:nvPr/>
          </p:nvSpPr>
          <p:spPr>
            <a:xfrm flipH="1">
              <a:off x="1485248" y="4265575"/>
              <a:ext cx="41274" cy="8347"/>
            </a:xfrm>
            <a:custGeom>
              <a:avLst/>
              <a:gdLst/>
              <a:ahLst/>
              <a:cxnLst/>
              <a:rect l="l" t="t" r="r" b="b"/>
              <a:pathLst>
                <a:path w="628" h="127" extrusionOk="0">
                  <a:moveTo>
                    <a:pt x="552" y="1"/>
                  </a:moveTo>
                  <a:lnTo>
                    <a:pt x="51" y="26"/>
                  </a:lnTo>
                  <a:cubicBezTo>
                    <a:pt x="26" y="26"/>
                    <a:pt x="1" y="51"/>
                    <a:pt x="1" y="76"/>
                  </a:cubicBezTo>
                  <a:cubicBezTo>
                    <a:pt x="1" y="101"/>
                    <a:pt x="26" y="101"/>
                    <a:pt x="26" y="126"/>
                  </a:cubicBezTo>
                  <a:lnTo>
                    <a:pt x="51" y="126"/>
                  </a:lnTo>
                  <a:lnTo>
                    <a:pt x="577" y="101"/>
                  </a:lnTo>
                  <a:cubicBezTo>
                    <a:pt x="602" y="101"/>
                    <a:pt x="627" y="76"/>
                    <a:pt x="627" y="51"/>
                  </a:cubicBezTo>
                  <a:cubicBezTo>
                    <a:pt x="627" y="26"/>
                    <a:pt x="602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98"/>
            <p:cNvSpPr/>
            <p:nvPr/>
          </p:nvSpPr>
          <p:spPr>
            <a:xfrm flipH="1">
              <a:off x="1496815" y="4283058"/>
              <a:ext cx="34636" cy="12947"/>
            </a:xfrm>
            <a:custGeom>
              <a:avLst/>
              <a:gdLst/>
              <a:ahLst/>
              <a:cxnLst/>
              <a:rect l="l" t="t" r="r" b="b"/>
              <a:pathLst>
                <a:path w="527" h="197" extrusionOk="0">
                  <a:moveTo>
                    <a:pt x="54" y="0"/>
                  </a:moveTo>
                  <a:cubicBezTo>
                    <a:pt x="38" y="0"/>
                    <a:pt x="25" y="18"/>
                    <a:pt x="25" y="36"/>
                  </a:cubicBezTo>
                  <a:cubicBezTo>
                    <a:pt x="0" y="61"/>
                    <a:pt x="25" y="86"/>
                    <a:pt x="25" y="86"/>
                  </a:cubicBezTo>
                  <a:cubicBezTo>
                    <a:pt x="50" y="86"/>
                    <a:pt x="50" y="111"/>
                    <a:pt x="50" y="111"/>
                  </a:cubicBezTo>
                  <a:lnTo>
                    <a:pt x="451" y="186"/>
                  </a:lnTo>
                  <a:cubicBezTo>
                    <a:pt x="459" y="193"/>
                    <a:pt x="466" y="196"/>
                    <a:pt x="473" y="196"/>
                  </a:cubicBezTo>
                  <a:cubicBezTo>
                    <a:pt x="489" y="196"/>
                    <a:pt x="502" y="179"/>
                    <a:pt x="502" y="161"/>
                  </a:cubicBezTo>
                  <a:cubicBezTo>
                    <a:pt x="527" y="136"/>
                    <a:pt x="502" y="111"/>
                    <a:pt x="477" y="86"/>
                  </a:cubicBezTo>
                  <a:lnTo>
                    <a:pt x="76" y="11"/>
                  </a:lnTo>
                  <a:cubicBezTo>
                    <a:pt x="68" y="3"/>
                    <a:pt x="6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98"/>
            <p:cNvSpPr/>
            <p:nvPr/>
          </p:nvSpPr>
          <p:spPr>
            <a:xfrm flipH="1">
              <a:off x="1995903" y="2715581"/>
              <a:ext cx="457954" cy="550229"/>
            </a:xfrm>
            <a:custGeom>
              <a:avLst/>
              <a:gdLst/>
              <a:ahLst/>
              <a:cxnLst/>
              <a:rect l="l" t="t" r="r" b="b"/>
              <a:pathLst>
                <a:path w="6968" h="8372" extrusionOk="0">
                  <a:moveTo>
                    <a:pt x="1047" y="0"/>
                  </a:moveTo>
                  <a:cubicBezTo>
                    <a:pt x="855" y="0"/>
                    <a:pt x="978" y="1179"/>
                    <a:pt x="978" y="1179"/>
                  </a:cubicBezTo>
                  <a:cubicBezTo>
                    <a:pt x="978" y="1179"/>
                    <a:pt x="743" y="178"/>
                    <a:pt x="550" y="178"/>
                  </a:cubicBezTo>
                  <a:cubicBezTo>
                    <a:pt x="533" y="178"/>
                    <a:pt x="517" y="186"/>
                    <a:pt x="501" y="201"/>
                  </a:cubicBezTo>
                  <a:cubicBezTo>
                    <a:pt x="376" y="302"/>
                    <a:pt x="602" y="1404"/>
                    <a:pt x="602" y="1404"/>
                  </a:cubicBezTo>
                  <a:cubicBezTo>
                    <a:pt x="602" y="1404"/>
                    <a:pt x="368" y="1112"/>
                    <a:pt x="226" y="1112"/>
                  </a:cubicBezTo>
                  <a:cubicBezTo>
                    <a:pt x="208" y="1112"/>
                    <a:pt x="190" y="1117"/>
                    <a:pt x="176" y="1129"/>
                  </a:cubicBezTo>
                  <a:cubicBezTo>
                    <a:pt x="0" y="1254"/>
                    <a:pt x="827" y="2332"/>
                    <a:pt x="827" y="2332"/>
                  </a:cubicBezTo>
                  <a:cubicBezTo>
                    <a:pt x="827" y="2332"/>
                    <a:pt x="25" y="6743"/>
                    <a:pt x="5840" y="8372"/>
                  </a:cubicBezTo>
                  <a:lnTo>
                    <a:pt x="6968" y="5740"/>
                  </a:lnTo>
                  <a:cubicBezTo>
                    <a:pt x="6968" y="5740"/>
                    <a:pt x="2231" y="4512"/>
                    <a:pt x="2005" y="2131"/>
                  </a:cubicBezTo>
                  <a:cubicBezTo>
                    <a:pt x="2005" y="2131"/>
                    <a:pt x="2532" y="1204"/>
                    <a:pt x="2431" y="1104"/>
                  </a:cubicBezTo>
                  <a:cubicBezTo>
                    <a:pt x="2417" y="1092"/>
                    <a:pt x="2399" y="1088"/>
                    <a:pt x="2378" y="1088"/>
                  </a:cubicBezTo>
                  <a:cubicBezTo>
                    <a:pt x="2206" y="1088"/>
                    <a:pt x="1830" y="1404"/>
                    <a:pt x="1830" y="1404"/>
                  </a:cubicBezTo>
                  <a:cubicBezTo>
                    <a:pt x="1830" y="1404"/>
                    <a:pt x="2005" y="76"/>
                    <a:pt x="1805" y="51"/>
                  </a:cubicBezTo>
                  <a:cubicBezTo>
                    <a:pt x="1579" y="51"/>
                    <a:pt x="1429" y="903"/>
                    <a:pt x="1429" y="903"/>
                  </a:cubicBezTo>
                  <a:cubicBezTo>
                    <a:pt x="1429" y="903"/>
                    <a:pt x="1278" y="1"/>
                    <a:pt x="1053" y="1"/>
                  </a:cubicBezTo>
                  <a:cubicBezTo>
                    <a:pt x="1051" y="1"/>
                    <a:pt x="1049" y="0"/>
                    <a:pt x="1047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98"/>
            <p:cNvSpPr/>
            <p:nvPr/>
          </p:nvSpPr>
          <p:spPr>
            <a:xfrm flipH="1">
              <a:off x="1309045" y="3186679"/>
              <a:ext cx="314679" cy="288325"/>
            </a:xfrm>
            <a:custGeom>
              <a:avLst/>
              <a:gdLst/>
              <a:ahLst/>
              <a:cxnLst/>
              <a:rect l="l" t="t" r="r" b="b"/>
              <a:pathLst>
                <a:path w="4788" h="4387" extrusionOk="0">
                  <a:moveTo>
                    <a:pt x="552" y="1"/>
                  </a:moveTo>
                  <a:cubicBezTo>
                    <a:pt x="1" y="678"/>
                    <a:pt x="151" y="4061"/>
                    <a:pt x="151" y="4061"/>
                  </a:cubicBezTo>
                  <a:cubicBezTo>
                    <a:pt x="853" y="4136"/>
                    <a:pt x="3635" y="4387"/>
                    <a:pt x="3635" y="4387"/>
                  </a:cubicBezTo>
                  <a:cubicBezTo>
                    <a:pt x="4136" y="3685"/>
                    <a:pt x="4788" y="1129"/>
                    <a:pt x="4788" y="1129"/>
                  </a:cubicBezTo>
                  <a:cubicBezTo>
                    <a:pt x="3886" y="577"/>
                    <a:pt x="552" y="1"/>
                    <a:pt x="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98"/>
            <p:cNvSpPr/>
            <p:nvPr/>
          </p:nvSpPr>
          <p:spPr>
            <a:xfrm flipH="1">
              <a:off x="1806494" y="3064830"/>
              <a:ext cx="350892" cy="324538"/>
            </a:xfrm>
            <a:custGeom>
              <a:avLst/>
              <a:gdLst/>
              <a:ahLst/>
              <a:cxnLst/>
              <a:rect l="l" t="t" r="r" b="b"/>
              <a:pathLst>
                <a:path w="5339" h="4938" extrusionOk="0">
                  <a:moveTo>
                    <a:pt x="1830" y="0"/>
                  </a:moveTo>
                  <a:cubicBezTo>
                    <a:pt x="1203" y="577"/>
                    <a:pt x="0" y="2958"/>
                    <a:pt x="0" y="2958"/>
                  </a:cubicBezTo>
                  <a:cubicBezTo>
                    <a:pt x="777" y="3659"/>
                    <a:pt x="3685" y="4938"/>
                    <a:pt x="3685" y="4938"/>
                  </a:cubicBezTo>
                  <a:cubicBezTo>
                    <a:pt x="4361" y="4386"/>
                    <a:pt x="5339" y="1253"/>
                    <a:pt x="5339" y="1253"/>
                  </a:cubicBezTo>
                  <a:cubicBezTo>
                    <a:pt x="4662" y="1028"/>
                    <a:pt x="1830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98"/>
            <p:cNvSpPr/>
            <p:nvPr/>
          </p:nvSpPr>
          <p:spPr>
            <a:xfrm flipH="1">
              <a:off x="944550" y="2542272"/>
              <a:ext cx="481352" cy="460583"/>
            </a:xfrm>
            <a:custGeom>
              <a:avLst/>
              <a:gdLst/>
              <a:ahLst/>
              <a:cxnLst/>
              <a:rect l="l" t="t" r="r" b="b"/>
              <a:pathLst>
                <a:path w="7324" h="7008" extrusionOk="0">
                  <a:moveTo>
                    <a:pt x="3581" y="0"/>
                  </a:moveTo>
                  <a:cubicBezTo>
                    <a:pt x="3526" y="0"/>
                    <a:pt x="3468" y="2"/>
                    <a:pt x="3407" y="6"/>
                  </a:cubicBezTo>
                  <a:cubicBezTo>
                    <a:pt x="1903" y="107"/>
                    <a:pt x="2129" y="2688"/>
                    <a:pt x="2129" y="2688"/>
                  </a:cubicBezTo>
                  <a:cubicBezTo>
                    <a:pt x="1989" y="2056"/>
                    <a:pt x="1647" y="1779"/>
                    <a:pt x="1285" y="1779"/>
                  </a:cubicBezTo>
                  <a:cubicBezTo>
                    <a:pt x="670" y="1779"/>
                    <a:pt x="0" y="2577"/>
                    <a:pt x="174" y="3791"/>
                  </a:cubicBezTo>
                  <a:cubicBezTo>
                    <a:pt x="278" y="4507"/>
                    <a:pt x="491" y="4731"/>
                    <a:pt x="717" y="4731"/>
                  </a:cubicBezTo>
                  <a:cubicBezTo>
                    <a:pt x="971" y="4731"/>
                    <a:pt x="1241" y="4449"/>
                    <a:pt x="1389" y="4267"/>
                  </a:cubicBezTo>
                  <a:lnTo>
                    <a:pt x="1389" y="4267"/>
                  </a:lnTo>
                  <a:cubicBezTo>
                    <a:pt x="1118" y="4665"/>
                    <a:pt x="561" y="5746"/>
                    <a:pt x="2079" y="6272"/>
                  </a:cubicBezTo>
                  <a:cubicBezTo>
                    <a:pt x="2448" y="6398"/>
                    <a:pt x="2719" y="6449"/>
                    <a:pt x="2915" y="6449"/>
                  </a:cubicBezTo>
                  <a:cubicBezTo>
                    <a:pt x="3003" y="6449"/>
                    <a:pt x="3076" y="6439"/>
                    <a:pt x="3137" y="6420"/>
                  </a:cubicBezTo>
                  <a:lnTo>
                    <a:pt x="3137" y="6420"/>
                  </a:lnTo>
                  <a:cubicBezTo>
                    <a:pt x="3173" y="6731"/>
                    <a:pt x="3341" y="7007"/>
                    <a:pt x="3820" y="7007"/>
                  </a:cubicBezTo>
                  <a:cubicBezTo>
                    <a:pt x="3985" y="7007"/>
                    <a:pt x="4187" y="6974"/>
                    <a:pt x="4434" y="6899"/>
                  </a:cubicBezTo>
                  <a:cubicBezTo>
                    <a:pt x="6184" y="6385"/>
                    <a:pt x="5111" y="5525"/>
                    <a:pt x="4954" y="5408"/>
                  </a:cubicBezTo>
                  <a:lnTo>
                    <a:pt x="4954" y="5408"/>
                  </a:lnTo>
                  <a:cubicBezTo>
                    <a:pt x="5053" y="5478"/>
                    <a:pt x="5538" y="5806"/>
                    <a:pt x="5985" y="5806"/>
                  </a:cubicBezTo>
                  <a:cubicBezTo>
                    <a:pt x="6313" y="5806"/>
                    <a:pt x="6621" y="5629"/>
                    <a:pt x="6740" y="5044"/>
                  </a:cubicBezTo>
                  <a:cubicBezTo>
                    <a:pt x="6919" y="4248"/>
                    <a:pt x="6729" y="4068"/>
                    <a:pt x="6521" y="4068"/>
                  </a:cubicBezTo>
                  <a:cubicBezTo>
                    <a:pt x="6506" y="4068"/>
                    <a:pt x="6491" y="4069"/>
                    <a:pt x="6475" y="4071"/>
                  </a:cubicBezTo>
                  <a:lnTo>
                    <a:pt x="6475" y="4071"/>
                  </a:lnTo>
                  <a:cubicBezTo>
                    <a:pt x="6834" y="3878"/>
                    <a:pt x="7323" y="3407"/>
                    <a:pt x="6916" y="2337"/>
                  </a:cubicBezTo>
                  <a:cubicBezTo>
                    <a:pt x="6694" y="1764"/>
                    <a:pt x="6458" y="1583"/>
                    <a:pt x="6249" y="1583"/>
                  </a:cubicBezTo>
                  <a:cubicBezTo>
                    <a:pt x="6153" y="1583"/>
                    <a:pt x="6062" y="1621"/>
                    <a:pt x="5981" y="1677"/>
                  </a:cubicBezTo>
                  <a:lnTo>
                    <a:pt x="5981" y="1677"/>
                  </a:lnTo>
                  <a:cubicBezTo>
                    <a:pt x="6047" y="1441"/>
                    <a:pt x="5983" y="1104"/>
                    <a:pt x="5537" y="658"/>
                  </a:cubicBezTo>
                  <a:cubicBezTo>
                    <a:pt x="5269" y="390"/>
                    <a:pt x="5065" y="290"/>
                    <a:pt x="4911" y="290"/>
                  </a:cubicBezTo>
                  <a:cubicBezTo>
                    <a:pt x="4690" y="290"/>
                    <a:pt x="4570" y="496"/>
                    <a:pt x="4506" y="698"/>
                  </a:cubicBezTo>
                  <a:lnTo>
                    <a:pt x="4506" y="698"/>
                  </a:lnTo>
                  <a:cubicBezTo>
                    <a:pt x="4507" y="386"/>
                    <a:pt x="4352" y="0"/>
                    <a:pt x="3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98"/>
            <p:cNvSpPr/>
            <p:nvPr/>
          </p:nvSpPr>
          <p:spPr>
            <a:xfrm flipH="1">
              <a:off x="1634170" y="2257826"/>
              <a:ext cx="478591" cy="445533"/>
            </a:xfrm>
            <a:custGeom>
              <a:avLst/>
              <a:gdLst/>
              <a:ahLst/>
              <a:cxnLst/>
              <a:rect l="l" t="t" r="r" b="b"/>
              <a:pathLst>
                <a:path w="7282" h="6779" extrusionOk="0">
                  <a:moveTo>
                    <a:pt x="3781" y="1"/>
                  </a:moveTo>
                  <a:cubicBezTo>
                    <a:pt x="2616" y="1"/>
                    <a:pt x="3085" y="992"/>
                    <a:pt x="3169" y="1154"/>
                  </a:cubicBezTo>
                  <a:lnTo>
                    <a:pt x="3169" y="1154"/>
                  </a:lnTo>
                  <a:cubicBezTo>
                    <a:pt x="3093" y="1016"/>
                    <a:pt x="2660" y="277"/>
                    <a:pt x="2103" y="277"/>
                  </a:cubicBezTo>
                  <a:cubicBezTo>
                    <a:pt x="1883" y="277"/>
                    <a:pt x="1645" y="391"/>
                    <a:pt x="1402" y="700"/>
                  </a:cubicBezTo>
                  <a:cubicBezTo>
                    <a:pt x="851" y="1399"/>
                    <a:pt x="1007" y="1631"/>
                    <a:pt x="1225" y="1703"/>
                  </a:cubicBezTo>
                  <a:lnTo>
                    <a:pt x="1225" y="1703"/>
                  </a:lnTo>
                  <a:cubicBezTo>
                    <a:pt x="816" y="1721"/>
                    <a:pt x="159" y="1927"/>
                    <a:pt x="73" y="3056"/>
                  </a:cubicBezTo>
                  <a:cubicBezTo>
                    <a:pt x="1" y="3865"/>
                    <a:pt x="243" y="4075"/>
                    <a:pt x="513" y="4075"/>
                  </a:cubicBezTo>
                  <a:cubicBezTo>
                    <a:pt x="544" y="4075"/>
                    <a:pt x="575" y="4072"/>
                    <a:pt x="607" y="4067"/>
                  </a:cubicBezTo>
                  <a:lnTo>
                    <a:pt x="607" y="4067"/>
                  </a:lnTo>
                  <a:cubicBezTo>
                    <a:pt x="448" y="4254"/>
                    <a:pt x="364" y="4587"/>
                    <a:pt x="575" y="5186"/>
                  </a:cubicBezTo>
                  <a:cubicBezTo>
                    <a:pt x="741" y="5669"/>
                    <a:pt x="936" y="5826"/>
                    <a:pt x="1118" y="5826"/>
                  </a:cubicBezTo>
                  <a:cubicBezTo>
                    <a:pt x="1271" y="5826"/>
                    <a:pt x="1414" y="5717"/>
                    <a:pt x="1526" y="5596"/>
                  </a:cubicBezTo>
                  <a:lnTo>
                    <a:pt x="1526" y="5596"/>
                  </a:lnTo>
                  <a:cubicBezTo>
                    <a:pt x="1381" y="5895"/>
                    <a:pt x="1353" y="6350"/>
                    <a:pt x="2204" y="6690"/>
                  </a:cubicBezTo>
                  <a:cubicBezTo>
                    <a:pt x="2352" y="6751"/>
                    <a:pt x="2496" y="6779"/>
                    <a:pt x="2633" y="6779"/>
                  </a:cubicBezTo>
                  <a:cubicBezTo>
                    <a:pt x="3788" y="6779"/>
                    <a:pt x="4509" y="4836"/>
                    <a:pt x="4509" y="4836"/>
                  </a:cubicBezTo>
                  <a:lnTo>
                    <a:pt x="4509" y="4836"/>
                  </a:lnTo>
                  <a:cubicBezTo>
                    <a:pt x="4325" y="5673"/>
                    <a:pt x="4721" y="6098"/>
                    <a:pt x="5242" y="6098"/>
                  </a:cubicBezTo>
                  <a:cubicBezTo>
                    <a:pt x="5783" y="6098"/>
                    <a:pt x="6459" y="5641"/>
                    <a:pt x="6765" y="4710"/>
                  </a:cubicBezTo>
                  <a:cubicBezTo>
                    <a:pt x="7062" y="3795"/>
                    <a:pt x="6810" y="3563"/>
                    <a:pt x="6478" y="3563"/>
                  </a:cubicBezTo>
                  <a:cubicBezTo>
                    <a:pt x="6267" y="3563"/>
                    <a:pt x="6024" y="3657"/>
                    <a:pt x="5870" y="3728"/>
                  </a:cubicBezTo>
                  <a:lnTo>
                    <a:pt x="5870" y="3728"/>
                  </a:lnTo>
                  <a:cubicBezTo>
                    <a:pt x="6281" y="3497"/>
                    <a:pt x="7281" y="2770"/>
                    <a:pt x="6139" y="1627"/>
                  </a:cubicBezTo>
                  <a:cubicBezTo>
                    <a:pt x="5728" y="1225"/>
                    <a:pt x="5440" y="1063"/>
                    <a:pt x="5238" y="1038"/>
                  </a:cubicBezTo>
                  <a:lnTo>
                    <a:pt x="5238" y="1038"/>
                  </a:lnTo>
                  <a:cubicBezTo>
                    <a:pt x="5373" y="643"/>
                    <a:pt x="5269" y="202"/>
                    <a:pt x="4284" y="49"/>
                  </a:cubicBezTo>
                  <a:cubicBezTo>
                    <a:pt x="4089" y="16"/>
                    <a:pt x="3923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98"/>
            <p:cNvSpPr/>
            <p:nvPr/>
          </p:nvSpPr>
          <p:spPr>
            <a:xfrm flipH="1">
              <a:off x="1223343" y="2504744"/>
              <a:ext cx="395387" cy="372384"/>
            </a:xfrm>
            <a:custGeom>
              <a:avLst/>
              <a:gdLst/>
              <a:ahLst/>
              <a:cxnLst/>
              <a:rect l="l" t="t" r="r" b="b"/>
              <a:pathLst>
                <a:path w="6016" h="5666" extrusionOk="0">
                  <a:moveTo>
                    <a:pt x="301" y="1"/>
                  </a:moveTo>
                  <a:cubicBezTo>
                    <a:pt x="301" y="1"/>
                    <a:pt x="0" y="402"/>
                    <a:pt x="226" y="2181"/>
                  </a:cubicBezTo>
                  <a:cubicBezTo>
                    <a:pt x="425" y="3626"/>
                    <a:pt x="2481" y="5665"/>
                    <a:pt x="3490" y="5665"/>
                  </a:cubicBezTo>
                  <a:cubicBezTo>
                    <a:pt x="3497" y="5665"/>
                    <a:pt x="3503" y="5665"/>
                    <a:pt x="3509" y="5665"/>
                  </a:cubicBezTo>
                  <a:cubicBezTo>
                    <a:pt x="3985" y="5665"/>
                    <a:pt x="6015" y="853"/>
                    <a:pt x="301" y="1"/>
                  </a:cubicBezTo>
                  <a:close/>
                </a:path>
              </a:pathLst>
            </a:custGeom>
            <a:solidFill>
              <a:srgbClr val="2E1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98"/>
            <p:cNvSpPr/>
            <p:nvPr/>
          </p:nvSpPr>
          <p:spPr>
            <a:xfrm flipH="1">
              <a:off x="1192055" y="2417202"/>
              <a:ext cx="833558" cy="690743"/>
            </a:xfrm>
            <a:custGeom>
              <a:avLst/>
              <a:gdLst/>
              <a:ahLst/>
              <a:cxnLst/>
              <a:rect l="l" t="t" r="r" b="b"/>
              <a:pathLst>
                <a:path w="12683" h="10510" extrusionOk="0">
                  <a:moveTo>
                    <a:pt x="6527" y="1"/>
                  </a:moveTo>
                  <a:cubicBezTo>
                    <a:pt x="2808" y="1"/>
                    <a:pt x="1930" y="3062"/>
                    <a:pt x="1930" y="3062"/>
                  </a:cubicBezTo>
                  <a:cubicBezTo>
                    <a:pt x="1930" y="3062"/>
                    <a:pt x="1" y="7473"/>
                    <a:pt x="3359" y="9453"/>
                  </a:cubicBezTo>
                  <a:cubicBezTo>
                    <a:pt x="4552" y="10151"/>
                    <a:pt x="5811" y="10510"/>
                    <a:pt x="6990" y="10510"/>
                  </a:cubicBezTo>
                  <a:cubicBezTo>
                    <a:pt x="9154" y="10510"/>
                    <a:pt x="11050" y="9302"/>
                    <a:pt x="11780" y="6771"/>
                  </a:cubicBezTo>
                  <a:cubicBezTo>
                    <a:pt x="12682" y="3563"/>
                    <a:pt x="11454" y="431"/>
                    <a:pt x="7168" y="30"/>
                  </a:cubicBezTo>
                  <a:cubicBezTo>
                    <a:pt x="6946" y="10"/>
                    <a:pt x="6732" y="1"/>
                    <a:pt x="6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98"/>
            <p:cNvSpPr/>
            <p:nvPr/>
          </p:nvSpPr>
          <p:spPr>
            <a:xfrm flipH="1">
              <a:off x="1346897" y="2522424"/>
              <a:ext cx="718741" cy="584010"/>
            </a:xfrm>
            <a:custGeom>
              <a:avLst/>
              <a:gdLst/>
              <a:ahLst/>
              <a:cxnLst/>
              <a:rect l="l" t="t" r="r" b="b"/>
              <a:pathLst>
                <a:path w="10936" h="8886" extrusionOk="0">
                  <a:moveTo>
                    <a:pt x="6117" y="0"/>
                  </a:moveTo>
                  <a:cubicBezTo>
                    <a:pt x="3233" y="0"/>
                    <a:pt x="0" y="4025"/>
                    <a:pt x="2815" y="7476"/>
                  </a:cubicBezTo>
                  <a:cubicBezTo>
                    <a:pt x="3601" y="8446"/>
                    <a:pt x="4796" y="8886"/>
                    <a:pt x="6029" y="8886"/>
                  </a:cubicBezTo>
                  <a:cubicBezTo>
                    <a:pt x="8333" y="8886"/>
                    <a:pt x="10772" y="7351"/>
                    <a:pt x="10935" y="4870"/>
                  </a:cubicBezTo>
                  <a:cubicBezTo>
                    <a:pt x="10935" y="4870"/>
                    <a:pt x="10910" y="283"/>
                    <a:pt x="6324" y="7"/>
                  </a:cubicBezTo>
                  <a:cubicBezTo>
                    <a:pt x="6255" y="3"/>
                    <a:pt x="6186" y="0"/>
                    <a:pt x="6117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98"/>
            <p:cNvSpPr/>
            <p:nvPr/>
          </p:nvSpPr>
          <p:spPr>
            <a:xfrm flipH="1">
              <a:off x="1587378" y="3045047"/>
              <a:ext cx="245539" cy="206697"/>
            </a:xfrm>
            <a:custGeom>
              <a:avLst/>
              <a:gdLst/>
              <a:ahLst/>
              <a:cxnLst/>
              <a:rect l="l" t="t" r="r" b="b"/>
              <a:pathLst>
                <a:path w="3736" h="3145" extrusionOk="0">
                  <a:moveTo>
                    <a:pt x="3384" y="0"/>
                  </a:moveTo>
                  <a:lnTo>
                    <a:pt x="1805" y="25"/>
                  </a:lnTo>
                  <a:lnTo>
                    <a:pt x="1079" y="1680"/>
                  </a:lnTo>
                  <a:lnTo>
                    <a:pt x="402" y="1554"/>
                  </a:lnTo>
                  <a:lnTo>
                    <a:pt x="402" y="1554"/>
                  </a:lnTo>
                  <a:cubicBezTo>
                    <a:pt x="402" y="1554"/>
                    <a:pt x="1" y="2206"/>
                    <a:pt x="1129" y="2883"/>
                  </a:cubicBezTo>
                  <a:cubicBezTo>
                    <a:pt x="1435" y="3071"/>
                    <a:pt x="1731" y="3145"/>
                    <a:pt x="2005" y="3145"/>
                  </a:cubicBezTo>
                  <a:cubicBezTo>
                    <a:pt x="3009" y="3145"/>
                    <a:pt x="3735" y="2156"/>
                    <a:pt x="3735" y="2156"/>
                  </a:cubicBezTo>
                  <a:lnTo>
                    <a:pt x="3033" y="1980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98"/>
            <p:cNvSpPr/>
            <p:nvPr/>
          </p:nvSpPr>
          <p:spPr>
            <a:xfrm flipH="1">
              <a:off x="1519883" y="2893557"/>
              <a:ext cx="125201" cy="111663"/>
            </a:xfrm>
            <a:custGeom>
              <a:avLst/>
              <a:gdLst/>
              <a:ahLst/>
              <a:cxnLst/>
              <a:rect l="l" t="t" r="r" b="b"/>
              <a:pathLst>
                <a:path w="1905" h="1699" extrusionOk="0">
                  <a:moveTo>
                    <a:pt x="949" y="0"/>
                  </a:moveTo>
                  <a:cubicBezTo>
                    <a:pt x="698" y="0"/>
                    <a:pt x="449" y="109"/>
                    <a:pt x="276" y="325"/>
                  </a:cubicBezTo>
                  <a:cubicBezTo>
                    <a:pt x="0" y="701"/>
                    <a:pt x="50" y="1228"/>
                    <a:pt x="426" y="1503"/>
                  </a:cubicBezTo>
                  <a:cubicBezTo>
                    <a:pt x="590" y="1634"/>
                    <a:pt x="782" y="1699"/>
                    <a:pt x="969" y="1699"/>
                  </a:cubicBezTo>
                  <a:cubicBezTo>
                    <a:pt x="1213" y="1699"/>
                    <a:pt x="1448" y="1590"/>
                    <a:pt x="1604" y="1378"/>
                  </a:cubicBezTo>
                  <a:cubicBezTo>
                    <a:pt x="1905" y="1002"/>
                    <a:pt x="1830" y="476"/>
                    <a:pt x="1479" y="175"/>
                  </a:cubicBezTo>
                  <a:cubicBezTo>
                    <a:pt x="1320" y="58"/>
                    <a:pt x="1134" y="0"/>
                    <a:pt x="94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98"/>
            <p:cNvSpPr/>
            <p:nvPr/>
          </p:nvSpPr>
          <p:spPr>
            <a:xfrm flipH="1">
              <a:off x="1821283" y="2772497"/>
              <a:ext cx="125267" cy="111137"/>
            </a:xfrm>
            <a:custGeom>
              <a:avLst/>
              <a:gdLst/>
              <a:ahLst/>
              <a:cxnLst/>
              <a:rect l="l" t="t" r="r" b="b"/>
              <a:pathLst>
                <a:path w="1906" h="1691" extrusionOk="0">
                  <a:moveTo>
                    <a:pt x="949" y="0"/>
                  </a:moveTo>
                  <a:cubicBezTo>
                    <a:pt x="698" y="0"/>
                    <a:pt x="449" y="111"/>
                    <a:pt x="276" y="313"/>
                  </a:cubicBezTo>
                  <a:cubicBezTo>
                    <a:pt x="1" y="689"/>
                    <a:pt x="51" y="1215"/>
                    <a:pt x="427" y="1516"/>
                  </a:cubicBezTo>
                  <a:cubicBezTo>
                    <a:pt x="575" y="1632"/>
                    <a:pt x="759" y="1691"/>
                    <a:pt x="944" y="1691"/>
                  </a:cubicBezTo>
                  <a:cubicBezTo>
                    <a:pt x="1195" y="1691"/>
                    <a:pt x="1445" y="1582"/>
                    <a:pt x="1605" y="1365"/>
                  </a:cubicBezTo>
                  <a:cubicBezTo>
                    <a:pt x="1905" y="1015"/>
                    <a:pt x="1830" y="463"/>
                    <a:pt x="1479" y="187"/>
                  </a:cubicBezTo>
                  <a:cubicBezTo>
                    <a:pt x="1320" y="60"/>
                    <a:pt x="1133" y="0"/>
                    <a:pt x="94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98"/>
            <p:cNvSpPr/>
            <p:nvPr/>
          </p:nvSpPr>
          <p:spPr>
            <a:xfrm flipH="1">
              <a:off x="1569306" y="2801480"/>
              <a:ext cx="69206" cy="61779"/>
            </a:xfrm>
            <a:custGeom>
              <a:avLst/>
              <a:gdLst/>
              <a:ahLst/>
              <a:cxnLst/>
              <a:rect l="l" t="t" r="r" b="b"/>
              <a:pathLst>
                <a:path w="1053" h="940" extrusionOk="0">
                  <a:moveTo>
                    <a:pt x="509" y="1"/>
                  </a:moveTo>
                  <a:cubicBezTo>
                    <a:pt x="372" y="1"/>
                    <a:pt x="237" y="58"/>
                    <a:pt x="151" y="173"/>
                  </a:cubicBezTo>
                  <a:cubicBezTo>
                    <a:pt x="0" y="373"/>
                    <a:pt x="25" y="674"/>
                    <a:pt x="226" y="824"/>
                  </a:cubicBezTo>
                  <a:cubicBezTo>
                    <a:pt x="314" y="901"/>
                    <a:pt x="420" y="939"/>
                    <a:pt x="526" y="939"/>
                  </a:cubicBezTo>
                  <a:cubicBezTo>
                    <a:pt x="661" y="939"/>
                    <a:pt x="793" y="876"/>
                    <a:pt x="877" y="749"/>
                  </a:cubicBezTo>
                  <a:cubicBezTo>
                    <a:pt x="1053" y="548"/>
                    <a:pt x="1003" y="273"/>
                    <a:pt x="802" y="97"/>
                  </a:cubicBezTo>
                  <a:cubicBezTo>
                    <a:pt x="716" y="33"/>
                    <a:pt x="612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98"/>
            <p:cNvSpPr/>
            <p:nvPr/>
          </p:nvSpPr>
          <p:spPr>
            <a:xfrm flipH="1">
              <a:off x="1768575" y="2718407"/>
              <a:ext cx="69272" cy="61253"/>
            </a:xfrm>
            <a:custGeom>
              <a:avLst/>
              <a:gdLst/>
              <a:ahLst/>
              <a:cxnLst/>
              <a:rect l="l" t="t" r="r" b="b"/>
              <a:pathLst>
                <a:path w="1054" h="932" extrusionOk="0">
                  <a:moveTo>
                    <a:pt x="530" y="1"/>
                  </a:moveTo>
                  <a:cubicBezTo>
                    <a:pt x="389" y="1"/>
                    <a:pt x="253" y="67"/>
                    <a:pt x="151" y="183"/>
                  </a:cubicBezTo>
                  <a:cubicBezTo>
                    <a:pt x="1" y="384"/>
                    <a:pt x="26" y="660"/>
                    <a:pt x="226" y="835"/>
                  </a:cubicBezTo>
                  <a:cubicBezTo>
                    <a:pt x="312" y="899"/>
                    <a:pt x="417" y="932"/>
                    <a:pt x="522" y="932"/>
                  </a:cubicBezTo>
                  <a:cubicBezTo>
                    <a:pt x="662" y="932"/>
                    <a:pt x="803" y="874"/>
                    <a:pt x="903" y="760"/>
                  </a:cubicBezTo>
                  <a:cubicBezTo>
                    <a:pt x="1053" y="559"/>
                    <a:pt x="1028" y="259"/>
                    <a:pt x="828" y="108"/>
                  </a:cubicBezTo>
                  <a:cubicBezTo>
                    <a:pt x="733" y="35"/>
                    <a:pt x="630" y="1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98"/>
            <p:cNvSpPr/>
            <p:nvPr/>
          </p:nvSpPr>
          <p:spPr>
            <a:xfrm flipH="1">
              <a:off x="1618663" y="3099399"/>
              <a:ext cx="131905" cy="51132"/>
            </a:xfrm>
            <a:custGeom>
              <a:avLst/>
              <a:gdLst/>
              <a:ahLst/>
              <a:cxnLst/>
              <a:rect l="l" t="t" r="r" b="b"/>
              <a:pathLst>
                <a:path w="2007" h="778" extrusionOk="0">
                  <a:moveTo>
                    <a:pt x="201" y="0"/>
                  </a:moveTo>
                  <a:lnTo>
                    <a:pt x="1" y="477"/>
                  </a:lnTo>
                  <a:lnTo>
                    <a:pt x="1856" y="777"/>
                  </a:lnTo>
                  <a:lnTo>
                    <a:pt x="2006" y="51"/>
                  </a:lnTo>
                  <a:lnTo>
                    <a:pt x="2006" y="51"/>
                  </a:lnTo>
                  <a:cubicBezTo>
                    <a:pt x="1788" y="84"/>
                    <a:pt x="1560" y="96"/>
                    <a:pt x="1342" y="96"/>
                  </a:cubicBezTo>
                  <a:cubicBezTo>
                    <a:pt x="732" y="96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98"/>
            <p:cNvSpPr/>
            <p:nvPr/>
          </p:nvSpPr>
          <p:spPr>
            <a:xfrm flipH="1">
              <a:off x="1356235" y="2956454"/>
              <a:ext cx="194999" cy="148073"/>
            </a:xfrm>
            <a:custGeom>
              <a:avLst/>
              <a:gdLst/>
              <a:ahLst/>
              <a:cxnLst/>
              <a:rect l="l" t="t" r="r" b="b"/>
              <a:pathLst>
                <a:path w="2967" h="2253" extrusionOk="0">
                  <a:moveTo>
                    <a:pt x="2142" y="1"/>
                  </a:moveTo>
                  <a:cubicBezTo>
                    <a:pt x="1607" y="1"/>
                    <a:pt x="928" y="647"/>
                    <a:pt x="928" y="647"/>
                  </a:cubicBezTo>
                  <a:cubicBezTo>
                    <a:pt x="928" y="647"/>
                    <a:pt x="1" y="1624"/>
                    <a:pt x="652" y="2025"/>
                  </a:cubicBezTo>
                  <a:cubicBezTo>
                    <a:pt x="877" y="2158"/>
                    <a:pt x="1220" y="2253"/>
                    <a:pt x="1565" y="2253"/>
                  </a:cubicBezTo>
                  <a:cubicBezTo>
                    <a:pt x="2261" y="2253"/>
                    <a:pt x="2967" y="1869"/>
                    <a:pt x="2732" y="647"/>
                  </a:cubicBezTo>
                  <a:cubicBezTo>
                    <a:pt x="2641" y="162"/>
                    <a:pt x="2409" y="1"/>
                    <a:pt x="214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98"/>
            <p:cNvSpPr/>
            <p:nvPr/>
          </p:nvSpPr>
          <p:spPr>
            <a:xfrm flipH="1">
              <a:off x="1284072" y="2753766"/>
              <a:ext cx="169893" cy="250797"/>
            </a:xfrm>
            <a:custGeom>
              <a:avLst/>
              <a:gdLst/>
              <a:ahLst/>
              <a:cxnLst/>
              <a:rect l="l" t="t" r="r" b="b"/>
              <a:pathLst>
                <a:path w="2585" h="3816" extrusionOk="0">
                  <a:moveTo>
                    <a:pt x="1520" y="0"/>
                  </a:moveTo>
                  <a:cubicBezTo>
                    <a:pt x="1301" y="0"/>
                    <a:pt x="1032" y="142"/>
                    <a:pt x="701" y="498"/>
                  </a:cubicBezTo>
                  <a:cubicBezTo>
                    <a:pt x="701" y="498"/>
                    <a:pt x="977" y="2077"/>
                    <a:pt x="24" y="3756"/>
                  </a:cubicBezTo>
                  <a:cubicBezTo>
                    <a:pt x="0" y="3797"/>
                    <a:pt x="5" y="3816"/>
                    <a:pt x="32" y="3816"/>
                  </a:cubicBezTo>
                  <a:cubicBezTo>
                    <a:pt x="289" y="3816"/>
                    <a:pt x="2584" y="2131"/>
                    <a:pt x="2380" y="1224"/>
                  </a:cubicBezTo>
                  <a:cubicBezTo>
                    <a:pt x="2227" y="630"/>
                    <a:pt x="1982" y="0"/>
                    <a:pt x="1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98"/>
            <p:cNvSpPr/>
            <p:nvPr/>
          </p:nvSpPr>
          <p:spPr>
            <a:xfrm flipH="1">
              <a:off x="1198632" y="2481676"/>
              <a:ext cx="395452" cy="372384"/>
            </a:xfrm>
            <a:custGeom>
              <a:avLst/>
              <a:gdLst/>
              <a:ahLst/>
              <a:cxnLst/>
              <a:rect l="l" t="t" r="r" b="b"/>
              <a:pathLst>
                <a:path w="6017" h="5666" extrusionOk="0">
                  <a:moveTo>
                    <a:pt x="327" y="1"/>
                  </a:moveTo>
                  <a:cubicBezTo>
                    <a:pt x="327" y="1"/>
                    <a:pt x="1" y="402"/>
                    <a:pt x="252" y="2156"/>
                  </a:cubicBezTo>
                  <a:cubicBezTo>
                    <a:pt x="452" y="3635"/>
                    <a:pt x="2532" y="5665"/>
                    <a:pt x="3535" y="5665"/>
                  </a:cubicBezTo>
                  <a:cubicBezTo>
                    <a:pt x="4011" y="5665"/>
                    <a:pt x="6016" y="853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98"/>
            <p:cNvSpPr/>
            <p:nvPr/>
          </p:nvSpPr>
          <p:spPr>
            <a:xfrm flipH="1">
              <a:off x="1554450" y="2454138"/>
              <a:ext cx="374947" cy="200322"/>
            </a:xfrm>
            <a:custGeom>
              <a:avLst/>
              <a:gdLst/>
              <a:ahLst/>
              <a:cxnLst/>
              <a:rect l="l" t="t" r="r" b="b"/>
              <a:pathLst>
                <a:path w="5705" h="3048" extrusionOk="0">
                  <a:moveTo>
                    <a:pt x="3779" y="1"/>
                  </a:moveTo>
                  <a:cubicBezTo>
                    <a:pt x="1405" y="1"/>
                    <a:pt x="0" y="2683"/>
                    <a:pt x="516" y="2951"/>
                  </a:cubicBezTo>
                  <a:cubicBezTo>
                    <a:pt x="637" y="3017"/>
                    <a:pt x="836" y="3048"/>
                    <a:pt x="1084" y="3048"/>
                  </a:cubicBezTo>
                  <a:cubicBezTo>
                    <a:pt x="2073" y="3048"/>
                    <a:pt x="3855" y="2555"/>
                    <a:pt x="4677" y="1773"/>
                  </a:cubicBezTo>
                  <a:cubicBezTo>
                    <a:pt x="5704" y="796"/>
                    <a:pt x="5429" y="420"/>
                    <a:pt x="5429" y="420"/>
                  </a:cubicBezTo>
                  <a:cubicBezTo>
                    <a:pt x="4841" y="124"/>
                    <a:pt x="4288" y="1"/>
                    <a:pt x="3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98"/>
            <p:cNvSpPr/>
            <p:nvPr/>
          </p:nvSpPr>
          <p:spPr>
            <a:xfrm flipH="1">
              <a:off x="1923415" y="3166962"/>
              <a:ext cx="102198" cy="151556"/>
            </a:xfrm>
            <a:custGeom>
              <a:avLst/>
              <a:gdLst/>
              <a:ahLst/>
              <a:cxnLst/>
              <a:rect l="l" t="t" r="r" b="b"/>
              <a:pathLst>
                <a:path w="1555" h="2306" extrusionOk="0">
                  <a:moveTo>
                    <a:pt x="1554" y="0"/>
                  </a:moveTo>
                  <a:cubicBezTo>
                    <a:pt x="1354" y="125"/>
                    <a:pt x="1178" y="276"/>
                    <a:pt x="1028" y="451"/>
                  </a:cubicBezTo>
                  <a:cubicBezTo>
                    <a:pt x="853" y="652"/>
                    <a:pt x="727" y="827"/>
                    <a:pt x="602" y="1028"/>
                  </a:cubicBezTo>
                  <a:cubicBezTo>
                    <a:pt x="351" y="1429"/>
                    <a:pt x="126" y="1855"/>
                    <a:pt x="1" y="2306"/>
                  </a:cubicBezTo>
                  <a:lnTo>
                    <a:pt x="351" y="1704"/>
                  </a:lnTo>
                  <a:cubicBezTo>
                    <a:pt x="477" y="1504"/>
                    <a:pt x="577" y="1303"/>
                    <a:pt x="702" y="1103"/>
                  </a:cubicBezTo>
                  <a:cubicBezTo>
                    <a:pt x="828" y="902"/>
                    <a:pt x="953" y="727"/>
                    <a:pt x="1103" y="526"/>
                  </a:cubicBezTo>
                  <a:cubicBezTo>
                    <a:pt x="1229" y="351"/>
                    <a:pt x="1379" y="15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98"/>
            <p:cNvSpPr/>
            <p:nvPr/>
          </p:nvSpPr>
          <p:spPr>
            <a:xfrm flipH="1">
              <a:off x="1549524" y="3227887"/>
              <a:ext cx="34636" cy="217476"/>
            </a:xfrm>
            <a:custGeom>
              <a:avLst/>
              <a:gdLst/>
              <a:ahLst/>
              <a:cxnLst/>
              <a:rect l="l" t="t" r="r" b="b"/>
              <a:pathLst>
                <a:path w="527" h="3309" extrusionOk="0">
                  <a:moveTo>
                    <a:pt x="226" y="0"/>
                  </a:moveTo>
                  <a:lnTo>
                    <a:pt x="226" y="0"/>
                  </a:lnTo>
                  <a:cubicBezTo>
                    <a:pt x="50" y="527"/>
                    <a:pt x="0" y="1103"/>
                    <a:pt x="25" y="1680"/>
                  </a:cubicBezTo>
                  <a:cubicBezTo>
                    <a:pt x="50" y="1955"/>
                    <a:pt x="101" y="2256"/>
                    <a:pt x="176" y="2532"/>
                  </a:cubicBezTo>
                  <a:cubicBezTo>
                    <a:pt x="251" y="2807"/>
                    <a:pt x="376" y="3058"/>
                    <a:pt x="527" y="3309"/>
                  </a:cubicBezTo>
                  <a:cubicBezTo>
                    <a:pt x="477" y="3158"/>
                    <a:pt x="426" y="3033"/>
                    <a:pt x="376" y="2908"/>
                  </a:cubicBezTo>
                  <a:lnTo>
                    <a:pt x="326" y="2707"/>
                  </a:lnTo>
                  <a:lnTo>
                    <a:pt x="276" y="2482"/>
                  </a:lnTo>
                  <a:cubicBezTo>
                    <a:pt x="226" y="2231"/>
                    <a:pt x="176" y="1955"/>
                    <a:pt x="176" y="1680"/>
                  </a:cubicBezTo>
                  <a:cubicBezTo>
                    <a:pt x="151" y="1404"/>
                    <a:pt x="151" y="1103"/>
                    <a:pt x="151" y="827"/>
                  </a:cubicBezTo>
                  <a:cubicBezTo>
                    <a:pt x="176" y="552"/>
                    <a:pt x="201" y="276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98"/>
            <p:cNvSpPr/>
            <p:nvPr/>
          </p:nvSpPr>
          <p:spPr>
            <a:xfrm flipH="1">
              <a:off x="1700618" y="2637832"/>
              <a:ext cx="110874" cy="42851"/>
            </a:xfrm>
            <a:custGeom>
              <a:avLst/>
              <a:gdLst/>
              <a:ahLst/>
              <a:cxnLst/>
              <a:rect l="l" t="t" r="r" b="b"/>
              <a:pathLst>
                <a:path w="1687" h="652" extrusionOk="0">
                  <a:moveTo>
                    <a:pt x="904" y="1"/>
                  </a:moveTo>
                  <a:cubicBezTo>
                    <a:pt x="371" y="1"/>
                    <a:pt x="1" y="507"/>
                    <a:pt x="1" y="507"/>
                  </a:cubicBezTo>
                  <a:cubicBezTo>
                    <a:pt x="1" y="507"/>
                    <a:pt x="271" y="426"/>
                    <a:pt x="569" y="426"/>
                  </a:cubicBezTo>
                  <a:cubicBezTo>
                    <a:pt x="768" y="426"/>
                    <a:pt x="978" y="462"/>
                    <a:pt x="1128" y="582"/>
                  </a:cubicBezTo>
                  <a:cubicBezTo>
                    <a:pt x="1194" y="631"/>
                    <a:pt x="1258" y="651"/>
                    <a:pt x="1315" y="651"/>
                  </a:cubicBezTo>
                  <a:cubicBezTo>
                    <a:pt x="1580" y="651"/>
                    <a:pt x="1686" y="196"/>
                    <a:pt x="1128" y="31"/>
                  </a:cubicBezTo>
                  <a:cubicBezTo>
                    <a:pt x="1051" y="10"/>
                    <a:pt x="976" y="1"/>
                    <a:pt x="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98"/>
            <p:cNvSpPr/>
            <p:nvPr/>
          </p:nvSpPr>
          <p:spPr>
            <a:xfrm flipH="1">
              <a:off x="1513179" y="2690738"/>
              <a:ext cx="110545" cy="48043"/>
            </a:xfrm>
            <a:custGeom>
              <a:avLst/>
              <a:gdLst/>
              <a:ahLst/>
              <a:cxnLst/>
              <a:rect l="l" t="t" r="r" b="b"/>
              <a:pathLst>
                <a:path w="1682" h="731" extrusionOk="0">
                  <a:moveTo>
                    <a:pt x="799" y="0"/>
                  </a:moveTo>
                  <a:cubicBezTo>
                    <a:pt x="359" y="0"/>
                    <a:pt x="1" y="329"/>
                    <a:pt x="1" y="329"/>
                  </a:cubicBezTo>
                  <a:cubicBezTo>
                    <a:pt x="1" y="329"/>
                    <a:pt x="73" y="322"/>
                    <a:pt x="182" y="322"/>
                  </a:cubicBezTo>
                  <a:cubicBezTo>
                    <a:pt x="437" y="322"/>
                    <a:pt x="893" y="359"/>
                    <a:pt x="1104" y="604"/>
                  </a:cubicBezTo>
                  <a:cubicBezTo>
                    <a:pt x="1175" y="694"/>
                    <a:pt x="1254" y="731"/>
                    <a:pt x="1324" y="731"/>
                  </a:cubicBezTo>
                  <a:cubicBezTo>
                    <a:pt x="1547" y="731"/>
                    <a:pt x="1681" y="351"/>
                    <a:pt x="1204" y="103"/>
                  </a:cubicBezTo>
                  <a:cubicBezTo>
                    <a:pt x="1067" y="29"/>
                    <a:pt x="92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98"/>
            <p:cNvSpPr/>
            <p:nvPr/>
          </p:nvSpPr>
          <p:spPr>
            <a:xfrm flipH="1">
              <a:off x="1699435" y="2911631"/>
              <a:ext cx="90631" cy="74924"/>
            </a:xfrm>
            <a:custGeom>
              <a:avLst/>
              <a:gdLst/>
              <a:ahLst/>
              <a:cxnLst/>
              <a:rect l="l" t="t" r="r" b="b"/>
              <a:pathLst>
                <a:path w="1379" h="1140" extrusionOk="0">
                  <a:moveTo>
                    <a:pt x="126" y="0"/>
                  </a:moveTo>
                  <a:cubicBezTo>
                    <a:pt x="126" y="0"/>
                    <a:pt x="0" y="1028"/>
                    <a:pt x="527" y="1128"/>
                  </a:cubicBezTo>
                  <a:cubicBezTo>
                    <a:pt x="558" y="1136"/>
                    <a:pt x="589" y="1140"/>
                    <a:pt x="619" y="1140"/>
                  </a:cubicBezTo>
                  <a:cubicBezTo>
                    <a:pt x="974" y="1140"/>
                    <a:pt x="1236" y="630"/>
                    <a:pt x="1329" y="376"/>
                  </a:cubicBezTo>
                  <a:cubicBezTo>
                    <a:pt x="1354" y="276"/>
                    <a:pt x="1379" y="226"/>
                    <a:pt x="1379" y="226"/>
                  </a:cubicBezTo>
                  <a:lnTo>
                    <a:pt x="251" y="2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98"/>
            <p:cNvSpPr/>
            <p:nvPr/>
          </p:nvSpPr>
          <p:spPr>
            <a:xfrm flipH="1">
              <a:off x="1722438" y="2793002"/>
              <a:ext cx="69272" cy="75844"/>
            </a:xfrm>
            <a:custGeom>
              <a:avLst/>
              <a:gdLst/>
              <a:ahLst/>
              <a:cxnLst/>
              <a:rect l="l" t="t" r="r" b="b"/>
              <a:pathLst>
                <a:path w="1054" h="1154" extrusionOk="0">
                  <a:moveTo>
                    <a:pt x="1053" y="1"/>
                  </a:moveTo>
                  <a:lnTo>
                    <a:pt x="1053" y="1"/>
                  </a:lnTo>
                  <a:cubicBezTo>
                    <a:pt x="939" y="138"/>
                    <a:pt x="803" y="275"/>
                    <a:pt x="685" y="432"/>
                  </a:cubicBezTo>
                  <a:lnTo>
                    <a:pt x="685" y="432"/>
                  </a:lnTo>
                  <a:cubicBezTo>
                    <a:pt x="593" y="389"/>
                    <a:pt x="485" y="348"/>
                    <a:pt x="376" y="327"/>
                  </a:cubicBezTo>
                  <a:cubicBezTo>
                    <a:pt x="326" y="302"/>
                    <a:pt x="251" y="302"/>
                    <a:pt x="176" y="302"/>
                  </a:cubicBezTo>
                  <a:cubicBezTo>
                    <a:pt x="151" y="302"/>
                    <a:pt x="151" y="327"/>
                    <a:pt x="126" y="327"/>
                  </a:cubicBezTo>
                  <a:cubicBezTo>
                    <a:pt x="101" y="327"/>
                    <a:pt x="76" y="327"/>
                    <a:pt x="51" y="352"/>
                  </a:cubicBezTo>
                  <a:cubicBezTo>
                    <a:pt x="25" y="402"/>
                    <a:pt x="25" y="452"/>
                    <a:pt x="0" y="477"/>
                  </a:cubicBezTo>
                  <a:cubicBezTo>
                    <a:pt x="25" y="627"/>
                    <a:pt x="76" y="728"/>
                    <a:pt x="101" y="853"/>
                  </a:cubicBezTo>
                  <a:cubicBezTo>
                    <a:pt x="151" y="953"/>
                    <a:pt x="226" y="1053"/>
                    <a:pt x="301" y="1154"/>
                  </a:cubicBezTo>
                  <a:cubicBezTo>
                    <a:pt x="251" y="1053"/>
                    <a:pt x="226" y="928"/>
                    <a:pt x="201" y="828"/>
                  </a:cubicBezTo>
                  <a:cubicBezTo>
                    <a:pt x="151" y="703"/>
                    <a:pt x="126" y="577"/>
                    <a:pt x="126" y="502"/>
                  </a:cubicBezTo>
                  <a:cubicBezTo>
                    <a:pt x="151" y="477"/>
                    <a:pt x="151" y="452"/>
                    <a:pt x="151" y="452"/>
                  </a:cubicBezTo>
                  <a:lnTo>
                    <a:pt x="201" y="452"/>
                  </a:lnTo>
                  <a:cubicBezTo>
                    <a:pt x="218" y="444"/>
                    <a:pt x="234" y="441"/>
                    <a:pt x="251" y="441"/>
                  </a:cubicBezTo>
                  <a:cubicBezTo>
                    <a:pt x="284" y="441"/>
                    <a:pt x="318" y="452"/>
                    <a:pt x="351" y="452"/>
                  </a:cubicBezTo>
                  <a:cubicBezTo>
                    <a:pt x="452" y="477"/>
                    <a:pt x="577" y="527"/>
                    <a:pt x="677" y="552"/>
                  </a:cubicBezTo>
                  <a:lnTo>
                    <a:pt x="727" y="577"/>
                  </a:lnTo>
                  <a:lnTo>
                    <a:pt x="752" y="552"/>
                  </a:lnTo>
                  <a:cubicBezTo>
                    <a:pt x="853" y="377"/>
                    <a:pt x="978" y="176"/>
                    <a:pt x="10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98"/>
            <p:cNvSpPr/>
            <p:nvPr/>
          </p:nvSpPr>
          <p:spPr>
            <a:xfrm flipH="1">
              <a:off x="1397969" y="3022373"/>
              <a:ext cx="77487" cy="42522"/>
            </a:xfrm>
            <a:custGeom>
              <a:avLst/>
              <a:gdLst/>
              <a:ahLst/>
              <a:cxnLst/>
              <a:rect l="l" t="t" r="r" b="b"/>
              <a:pathLst>
                <a:path w="1179" h="647" extrusionOk="0">
                  <a:moveTo>
                    <a:pt x="1012" y="1"/>
                  </a:moveTo>
                  <a:cubicBezTo>
                    <a:pt x="953" y="1"/>
                    <a:pt x="890" y="7"/>
                    <a:pt x="828" y="20"/>
                  </a:cubicBezTo>
                  <a:cubicBezTo>
                    <a:pt x="727" y="20"/>
                    <a:pt x="602" y="70"/>
                    <a:pt x="502" y="120"/>
                  </a:cubicBezTo>
                  <a:cubicBezTo>
                    <a:pt x="401" y="195"/>
                    <a:pt x="301" y="245"/>
                    <a:pt x="201" y="345"/>
                  </a:cubicBezTo>
                  <a:cubicBezTo>
                    <a:pt x="126" y="421"/>
                    <a:pt x="51" y="521"/>
                    <a:pt x="0" y="646"/>
                  </a:cubicBezTo>
                  <a:cubicBezTo>
                    <a:pt x="201" y="496"/>
                    <a:pt x="376" y="345"/>
                    <a:pt x="552" y="245"/>
                  </a:cubicBezTo>
                  <a:cubicBezTo>
                    <a:pt x="652" y="195"/>
                    <a:pt x="752" y="145"/>
                    <a:pt x="853" y="120"/>
                  </a:cubicBezTo>
                  <a:cubicBezTo>
                    <a:pt x="953" y="70"/>
                    <a:pt x="1078" y="70"/>
                    <a:pt x="1178" y="20"/>
                  </a:cubicBezTo>
                  <a:cubicBezTo>
                    <a:pt x="1128" y="7"/>
                    <a:pt x="1072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98"/>
            <p:cNvSpPr/>
            <p:nvPr/>
          </p:nvSpPr>
          <p:spPr>
            <a:xfrm flipH="1">
              <a:off x="2338515" y="2828689"/>
              <a:ext cx="31350" cy="36870"/>
            </a:xfrm>
            <a:custGeom>
              <a:avLst/>
              <a:gdLst/>
              <a:ahLst/>
              <a:cxnLst/>
              <a:rect l="l" t="t" r="r" b="b"/>
              <a:pathLst>
                <a:path w="477" h="561" extrusionOk="0">
                  <a:moveTo>
                    <a:pt x="386" y="0"/>
                  </a:moveTo>
                  <a:cubicBezTo>
                    <a:pt x="276" y="0"/>
                    <a:pt x="153" y="37"/>
                    <a:pt x="76" y="134"/>
                  </a:cubicBezTo>
                  <a:cubicBezTo>
                    <a:pt x="51" y="210"/>
                    <a:pt x="0" y="260"/>
                    <a:pt x="0" y="335"/>
                  </a:cubicBezTo>
                  <a:cubicBezTo>
                    <a:pt x="0" y="410"/>
                    <a:pt x="0" y="485"/>
                    <a:pt x="25" y="561"/>
                  </a:cubicBezTo>
                  <a:cubicBezTo>
                    <a:pt x="51" y="485"/>
                    <a:pt x="76" y="435"/>
                    <a:pt x="101" y="360"/>
                  </a:cubicBezTo>
                  <a:cubicBezTo>
                    <a:pt x="126" y="310"/>
                    <a:pt x="151" y="260"/>
                    <a:pt x="201" y="235"/>
                  </a:cubicBezTo>
                  <a:cubicBezTo>
                    <a:pt x="251" y="134"/>
                    <a:pt x="351" y="84"/>
                    <a:pt x="477" y="9"/>
                  </a:cubicBezTo>
                  <a:cubicBezTo>
                    <a:pt x="448" y="4"/>
                    <a:pt x="418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9" name="Google Shape;5889;p98"/>
          <p:cNvGrpSpPr/>
          <p:nvPr/>
        </p:nvGrpSpPr>
        <p:grpSpPr>
          <a:xfrm rot="4237833" flipH="1">
            <a:off x="596774" y="284736"/>
            <a:ext cx="1386282" cy="2576710"/>
            <a:chOff x="6622012" y="795963"/>
            <a:chExt cx="1304687" cy="2425262"/>
          </a:xfrm>
        </p:grpSpPr>
        <p:sp>
          <p:nvSpPr>
            <p:cNvPr id="5890" name="Google Shape;5890;p98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98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98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98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98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98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6" name="Google Shape;5896;p98"/>
          <p:cNvGrpSpPr/>
          <p:nvPr/>
        </p:nvGrpSpPr>
        <p:grpSpPr>
          <a:xfrm flipH="1">
            <a:off x="2659813" y="1740925"/>
            <a:ext cx="439600" cy="913400"/>
            <a:chOff x="7212850" y="2109375"/>
            <a:chExt cx="439600" cy="913400"/>
          </a:xfrm>
        </p:grpSpPr>
        <p:sp>
          <p:nvSpPr>
            <p:cNvPr id="5897" name="Google Shape;5897;p9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9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9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9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1" name="Google Shape;5901;p98"/>
          <p:cNvGrpSpPr/>
          <p:nvPr/>
        </p:nvGrpSpPr>
        <p:grpSpPr>
          <a:xfrm>
            <a:off x="4107374" y="771935"/>
            <a:ext cx="3888343" cy="3371602"/>
            <a:chOff x="4107374" y="771935"/>
            <a:chExt cx="3888343" cy="3371602"/>
          </a:xfrm>
        </p:grpSpPr>
        <p:sp>
          <p:nvSpPr>
            <p:cNvPr id="5902" name="Google Shape;5902;p98"/>
            <p:cNvSpPr/>
            <p:nvPr/>
          </p:nvSpPr>
          <p:spPr>
            <a:xfrm>
              <a:off x="4107374" y="7719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98"/>
            <p:cNvSpPr/>
            <p:nvPr/>
          </p:nvSpPr>
          <p:spPr>
            <a:xfrm flipH="1">
              <a:off x="7066474" y="383128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4" name="Google Shape;5904;p98"/>
          <p:cNvGrpSpPr/>
          <p:nvPr/>
        </p:nvGrpSpPr>
        <p:grpSpPr>
          <a:xfrm rot="559992">
            <a:off x="7105253" y="611078"/>
            <a:ext cx="952867" cy="934232"/>
            <a:chOff x="471614" y="518150"/>
            <a:chExt cx="1106961" cy="1085313"/>
          </a:xfrm>
        </p:grpSpPr>
        <p:grpSp>
          <p:nvGrpSpPr>
            <p:cNvPr id="5905" name="Google Shape;5905;p98"/>
            <p:cNvGrpSpPr/>
            <p:nvPr/>
          </p:nvGrpSpPr>
          <p:grpSpPr>
            <a:xfrm>
              <a:off x="471614" y="870443"/>
              <a:ext cx="1038872" cy="416520"/>
              <a:chOff x="1386725" y="2623225"/>
              <a:chExt cx="550775" cy="220825"/>
            </a:xfrm>
          </p:grpSpPr>
          <p:sp>
            <p:nvSpPr>
              <p:cNvPr id="5906" name="Google Shape;5906;p98"/>
              <p:cNvSpPr/>
              <p:nvPr/>
            </p:nvSpPr>
            <p:spPr>
              <a:xfrm>
                <a:off x="1585975" y="2746100"/>
                <a:ext cx="15605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3893" extrusionOk="0">
                    <a:moveTo>
                      <a:pt x="3100" y="0"/>
                    </a:moveTo>
                    <a:cubicBezTo>
                      <a:pt x="1" y="0"/>
                      <a:pt x="1" y="3892"/>
                      <a:pt x="1" y="3892"/>
                    </a:cubicBezTo>
                    <a:lnTo>
                      <a:pt x="1078" y="3892"/>
                    </a:lnTo>
                    <a:cubicBezTo>
                      <a:pt x="1078" y="3892"/>
                      <a:pt x="964" y="738"/>
                      <a:pt x="2940" y="738"/>
                    </a:cubicBezTo>
                    <a:cubicBezTo>
                      <a:pt x="3033" y="738"/>
                      <a:pt x="3131" y="745"/>
                      <a:pt x="3234" y="759"/>
                    </a:cubicBezTo>
                    <a:cubicBezTo>
                      <a:pt x="5514" y="1110"/>
                      <a:pt x="5038" y="3892"/>
                      <a:pt x="5038" y="3892"/>
                    </a:cubicBezTo>
                    <a:lnTo>
                      <a:pt x="6241" y="3892"/>
                    </a:lnTo>
                    <a:cubicBezTo>
                      <a:pt x="6241" y="3892"/>
                      <a:pt x="6141" y="158"/>
                      <a:pt x="3334" y="7"/>
                    </a:cubicBezTo>
                    <a:cubicBezTo>
                      <a:pt x="3254" y="3"/>
                      <a:pt x="3176" y="0"/>
                      <a:pt x="3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7" name="Google Shape;5907;p98"/>
              <p:cNvSpPr/>
              <p:nvPr/>
            </p:nvSpPr>
            <p:spPr>
              <a:xfrm>
                <a:off x="1535850" y="2711650"/>
                <a:ext cx="256300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5271" extrusionOk="0">
                    <a:moveTo>
                      <a:pt x="5198" y="0"/>
                    </a:moveTo>
                    <a:cubicBezTo>
                      <a:pt x="554" y="0"/>
                      <a:pt x="1" y="5270"/>
                      <a:pt x="1" y="5270"/>
                    </a:cubicBezTo>
                    <a:lnTo>
                      <a:pt x="1580" y="5270"/>
                    </a:lnTo>
                    <a:cubicBezTo>
                      <a:pt x="1580" y="5270"/>
                      <a:pt x="1532" y="924"/>
                      <a:pt x="5020" y="924"/>
                    </a:cubicBezTo>
                    <a:cubicBezTo>
                      <a:pt x="5115" y="924"/>
                      <a:pt x="5213" y="928"/>
                      <a:pt x="5314" y="934"/>
                    </a:cubicBezTo>
                    <a:cubicBezTo>
                      <a:pt x="9249" y="1185"/>
                      <a:pt x="8672" y="5270"/>
                      <a:pt x="8672" y="5270"/>
                    </a:cubicBezTo>
                    <a:lnTo>
                      <a:pt x="10251" y="5270"/>
                    </a:lnTo>
                    <a:cubicBezTo>
                      <a:pt x="10251" y="5270"/>
                      <a:pt x="10201" y="232"/>
                      <a:pt x="5489" y="7"/>
                    </a:cubicBezTo>
                    <a:cubicBezTo>
                      <a:pt x="5390" y="2"/>
                      <a:pt x="5293" y="0"/>
                      <a:pt x="5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8" name="Google Shape;5908;p98"/>
              <p:cNvSpPr/>
              <p:nvPr/>
            </p:nvSpPr>
            <p:spPr>
              <a:xfrm>
                <a:off x="1470075" y="2670850"/>
                <a:ext cx="385350" cy="173200"/>
              </a:xfrm>
              <a:custGeom>
                <a:avLst/>
                <a:gdLst/>
                <a:ahLst/>
                <a:cxnLst/>
                <a:rect l="l" t="t" r="r" b="b"/>
                <a:pathLst>
                  <a:path w="15414" h="6928" extrusionOk="0">
                    <a:moveTo>
                      <a:pt x="7832" y="1"/>
                    </a:moveTo>
                    <a:cubicBezTo>
                      <a:pt x="1708" y="1"/>
                      <a:pt x="0" y="6927"/>
                      <a:pt x="0" y="6927"/>
                    </a:cubicBezTo>
                    <a:lnTo>
                      <a:pt x="2055" y="6927"/>
                    </a:lnTo>
                    <a:cubicBezTo>
                      <a:pt x="2055" y="6927"/>
                      <a:pt x="3006" y="1200"/>
                      <a:pt x="7637" y="1200"/>
                    </a:cubicBezTo>
                    <a:cubicBezTo>
                      <a:pt x="7762" y="1200"/>
                      <a:pt x="7890" y="1204"/>
                      <a:pt x="8020" y="1213"/>
                    </a:cubicBezTo>
                    <a:cubicBezTo>
                      <a:pt x="13158" y="1564"/>
                      <a:pt x="13358" y="6927"/>
                      <a:pt x="13358" y="6927"/>
                    </a:cubicBezTo>
                    <a:lnTo>
                      <a:pt x="15414" y="6927"/>
                    </a:lnTo>
                    <a:cubicBezTo>
                      <a:pt x="15414" y="6927"/>
                      <a:pt x="14411" y="311"/>
                      <a:pt x="8221" y="10"/>
                    </a:cubicBezTo>
                    <a:cubicBezTo>
                      <a:pt x="8089" y="4"/>
                      <a:pt x="7960" y="1"/>
                      <a:pt x="7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9" name="Google Shape;5909;p98"/>
              <p:cNvSpPr/>
              <p:nvPr/>
            </p:nvSpPr>
            <p:spPr>
              <a:xfrm>
                <a:off x="1386725" y="2623225"/>
                <a:ext cx="55077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22031" h="8808" extrusionOk="0">
                    <a:moveTo>
                      <a:pt x="10981" y="0"/>
                    </a:moveTo>
                    <a:cubicBezTo>
                      <a:pt x="2438" y="0"/>
                      <a:pt x="1" y="8807"/>
                      <a:pt x="1" y="8807"/>
                    </a:cubicBezTo>
                    <a:lnTo>
                      <a:pt x="2933" y="8807"/>
                    </a:lnTo>
                    <a:cubicBezTo>
                      <a:pt x="2933" y="8807"/>
                      <a:pt x="4309" y="1436"/>
                      <a:pt x="11196" y="1436"/>
                    </a:cubicBezTo>
                    <a:cubicBezTo>
                      <a:pt x="11265" y="1436"/>
                      <a:pt x="11334" y="1437"/>
                      <a:pt x="11404" y="1439"/>
                    </a:cubicBezTo>
                    <a:cubicBezTo>
                      <a:pt x="18748" y="1589"/>
                      <a:pt x="19099" y="8807"/>
                      <a:pt x="19099" y="8807"/>
                    </a:cubicBezTo>
                    <a:lnTo>
                      <a:pt x="22031" y="8807"/>
                    </a:lnTo>
                    <a:cubicBezTo>
                      <a:pt x="22031" y="8807"/>
                      <a:pt x="20076" y="336"/>
                      <a:pt x="11479" y="10"/>
                    </a:cubicBezTo>
                    <a:cubicBezTo>
                      <a:pt x="11311" y="3"/>
                      <a:pt x="11145" y="0"/>
                      <a:pt x="10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10" name="Google Shape;5910;p98"/>
            <p:cNvSpPr/>
            <p:nvPr/>
          </p:nvSpPr>
          <p:spPr>
            <a:xfrm>
              <a:off x="1141775" y="141956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98"/>
            <p:cNvSpPr/>
            <p:nvPr/>
          </p:nvSpPr>
          <p:spPr>
            <a:xfrm>
              <a:off x="1385075" y="7763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98"/>
            <p:cNvSpPr/>
            <p:nvPr/>
          </p:nvSpPr>
          <p:spPr>
            <a:xfrm>
              <a:off x="928350" y="5181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13501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54061"/>
            </a:gs>
            <a:gs pos="50000">
              <a:srgbClr val="376092"/>
            </a:gs>
            <a:gs pos="100000">
              <a:srgbClr val="95B3D7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DABCE437-2CC0-4ED3-A77A-197A2C1F4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/>
          <a:stretch/>
        </p:blipFill>
        <p:spPr bwMode="auto">
          <a:xfrm>
            <a:off x="2409930" y="1711562"/>
            <a:ext cx="4108271" cy="283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Estrella de 5 puntas">
            <a:extLst>
              <a:ext uri="{FF2B5EF4-FFF2-40B4-BE49-F238E27FC236}">
                <a16:creationId xmlns="" xmlns:a16="http://schemas.microsoft.com/office/drawing/2014/main" id="{753989DC-35F1-4B43-82F0-F12346189C0B}"/>
              </a:ext>
            </a:extLst>
          </p:cNvPr>
          <p:cNvSpPr/>
          <p:nvPr/>
        </p:nvSpPr>
        <p:spPr>
          <a:xfrm rot="454857">
            <a:off x="4483894" y="1528763"/>
            <a:ext cx="369094" cy="325041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" name="2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194DD88-BA8A-4D23-AD97-1EB45E531B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324350"/>
            <a:ext cx="1316831" cy="657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80" name="Picture 5">
            <a:extLst>
              <a:ext uri="{FF2B5EF4-FFF2-40B4-BE49-F238E27FC236}">
                <a16:creationId xmlns="" xmlns:a16="http://schemas.microsoft.com/office/drawing/2014/main" id="{7591C44E-F836-4564-B02D-0DAEB62B3A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/>
          <a:stretch/>
        </p:blipFill>
        <p:spPr bwMode="auto">
          <a:xfrm>
            <a:off x="2322132" y="-126801"/>
            <a:ext cx="4283868" cy="214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9330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0046 C 0.04809 0.00972 0.08195 0.0331 0.07952 0.05347 C 0.07726 0.07338 0.03941 0.0824 -0.00434 0.07314 C -0.04826 0.06388 -0.08194 0.04004 -0.07951 0.02013 C -0.07725 -0.00024 -0.03958 -0.0088 0.00434 0.00046 Z " pathEditMode="relative" rAng="539474" ptsTypes="fffff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363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3D46E56E-B190-4400-B68D-FDBE32C24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/>
          <a:stretch/>
        </p:blipFill>
        <p:spPr bwMode="auto">
          <a:xfrm>
            <a:off x="1143794" y="1191"/>
            <a:ext cx="6856412" cy="514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3 Marco">
            <a:extLst>
              <a:ext uri="{FF2B5EF4-FFF2-40B4-BE49-F238E27FC236}">
                <a16:creationId xmlns="" xmlns:a16="http://schemas.microsoft.com/office/drawing/2014/main" id="{F2F30DD9-68F5-4F6B-A3E9-1DB1075AD07B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27C396BC-2023-4D23-8355-63C097FA8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 t="8440"/>
          <a:stretch/>
        </p:blipFill>
        <p:spPr bwMode="auto">
          <a:xfrm>
            <a:off x="3510509" y="2031206"/>
            <a:ext cx="4066082" cy="227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8 Circular">
            <a:extLst>
              <a:ext uri="{FF2B5EF4-FFF2-40B4-BE49-F238E27FC236}">
                <a16:creationId xmlns="" xmlns:a16="http://schemas.microsoft.com/office/drawing/2014/main" id="{1CD95C1D-37AE-4D42-8231-6DA3CF0D0465}"/>
              </a:ext>
            </a:extLst>
          </p:cNvPr>
          <p:cNvSpPr/>
          <p:nvPr/>
        </p:nvSpPr>
        <p:spPr>
          <a:xfrm>
            <a:off x="3762376" y="3219450"/>
            <a:ext cx="1327547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694371"/>
              <a:gd name="connsiteY0" fmla="*/ 2304252 h 2304256"/>
              <a:gd name="connsiteX1" fmla="*/ 403566 w 1694371"/>
              <a:gd name="connsiteY1" fmla="*/ 1899386 h 2304256"/>
              <a:gd name="connsiteX2" fmla="*/ 398353 w 1694371"/>
              <a:gd name="connsiteY2" fmla="*/ 409063 h 2304256"/>
              <a:gd name="connsiteX3" fmla="*/ 1689542 w 1694371"/>
              <a:gd name="connsiteY3" fmla="*/ 0 h 2304256"/>
              <a:gd name="connsiteX4" fmla="*/ 1689542 w 1694371"/>
              <a:gd name="connsiteY4" fmla="*/ 1152129 h 2304256"/>
              <a:gd name="connsiteX5" fmla="*/ 1694371 w 1694371"/>
              <a:gd name="connsiteY5" fmla="*/ 2304252 h 2304256"/>
              <a:gd name="connsiteX0" fmla="*/ 1694371 w 1765054"/>
              <a:gd name="connsiteY0" fmla="*/ 2304252 h 2304256"/>
              <a:gd name="connsiteX1" fmla="*/ 403566 w 1765054"/>
              <a:gd name="connsiteY1" fmla="*/ 1899386 h 2304256"/>
              <a:gd name="connsiteX2" fmla="*/ 398353 w 1765054"/>
              <a:gd name="connsiteY2" fmla="*/ 409063 h 2304256"/>
              <a:gd name="connsiteX3" fmla="*/ 1689542 w 1765054"/>
              <a:gd name="connsiteY3" fmla="*/ 0 h 2304256"/>
              <a:gd name="connsiteX4" fmla="*/ 1689542 w 1765054"/>
              <a:gd name="connsiteY4" fmla="*/ 1152129 h 2304256"/>
              <a:gd name="connsiteX5" fmla="*/ 1694371 w 1765054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47610 w 1618293"/>
              <a:gd name="connsiteY0" fmla="*/ 2304252 h 2304259"/>
              <a:gd name="connsiteX1" fmla="*/ 256805 w 1618293"/>
              <a:gd name="connsiteY1" fmla="*/ 1899386 h 2304259"/>
              <a:gd name="connsiteX2" fmla="*/ 251592 w 1618293"/>
              <a:gd name="connsiteY2" fmla="*/ 409063 h 2304259"/>
              <a:gd name="connsiteX3" fmla="*/ 1598200 w 1618293"/>
              <a:gd name="connsiteY3" fmla="*/ 0 h 2304259"/>
              <a:gd name="connsiteX4" fmla="*/ 1542781 w 1618293"/>
              <a:gd name="connsiteY4" fmla="*/ 1152129 h 2304259"/>
              <a:gd name="connsiteX5" fmla="*/ 1547610 w 1618293"/>
              <a:gd name="connsiteY5" fmla="*/ 2304252 h 2304259"/>
              <a:gd name="connsiteX0" fmla="*/ 1492377 w 1563060"/>
              <a:gd name="connsiteY0" fmla="*/ 2304252 h 2304259"/>
              <a:gd name="connsiteX1" fmla="*/ 201572 w 1563060"/>
              <a:gd name="connsiteY1" fmla="*/ 1899386 h 2304259"/>
              <a:gd name="connsiteX2" fmla="*/ 140941 w 1563060"/>
              <a:gd name="connsiteY2" fmla="*/ 464481 h 2304259"/>
              <a:gd name="connsiteX3" fmla="*/ 1542967 w 1563060"/>
              <a:gd name="connsiteY3" fmla="*/ 0 h 2304259"/>
              <a:gd name="connsiteX4" fmla="*/ 1487548 w 1563060"/>
              <a:gd name="connsiteY4" fmla="*/ 1152129 h 2304259"/>
              <a:gd name="connsiteX5" fmla="*/ 1492377 w 1563060"/>
              <a:gd name="connsiteY5" fmla="*/ 2304252 h 2304259"/>
              <a:gd name="connsiteX0" fmla="*/ 1605657 w 1676340"/>
              <a:gd name="connsiteY0" fmla="*/ 2304252 h 2304259"/>
              <a:gd name="connsiteX1" fmla="*/ 314852 w 1676340"/>
              <a:gd name="connsiteY1" fmla="*/ 1899386 h 2304259"/>
              <a:gd name="connsiteX2" fmla="*/ 254221 w 1676340"/>
              <a:gd name="connsiteY2" fmla="*/ 464481 h 2304259"/>
              <a:gd name="connsiteX3" fmla="*/ 1656247 w 1676340"/>
              <a:gd name="connsiteY3" fmla="*/ 0 h 2304259"/>
              <a:gd name="connsiteX4" fmla="*/ 1600828 w 1676340"/>
              <a:gd name="connsiteY4" fmla="*/ 1152129 h 2304259"/>
              <a:gd name="connsiteX5" fmla="*/ 1605657 w 1676340"/>
              <a:gd name="connsiteY5" fmla="*/ 2304252 h 2304259"/>
              <a:gd name="connsiteX0" fmla="*/ 1621501 w 1692184"/>
              <a:gd name="connsiteY0" fmla="*/ 2304252 h 2304258"/>
              <a:gd name="connsiteX1" fmla="*/ 330696 w 1692184"/>
              <a:gd name="connsiteY1" fmla="*/ 1899386 h 2304258"/>
              <a:gd name="connsiteX2" fmla="*/ 270065 w 1692184"/>
              <a:gd name="connsiteY2" fmla="*/ 464481 h 2304258"/>
              <a:gd name="connsiteX3" fmla="*/ 1672091 w 1692184"/>
              <a:gd name="connsiteY3" fmla="*/ 0 h 2304258"/>
              <a:gd name="connsiteX4" fmla="*/ 1616672 w 1692184"/>
              <a:gd name="connsiteY4" fmla="*/ 1152129 h 2304258"/>
              <a:gd name="connsiteX5" fmla="*/ 1621501 w 1692184"/>
              <a:gd name="connsiteY5" fmla="*/ 2304252 h 2304258"/>
              <a:gd name="connsiteX0" fmla="*/ 1663499 w 1734182"/>
              <a:gd name="connsiteY0" fmla="*/ 2304252 h 2304258"/>
              <a:gd name="connsiteX1" fmla="*/ 372694 w 1734182"/>
              <a:gd name="connsiteY1" fmla="*/ 1899386 h 2304258"/>
              <a:gd name="connsiteX2" fmla="*/ 312063 w 1734182"/>
              <a:gd name="connsiteY2" fmla="*/ 464481 h 2304258"/>
              <a:gd name="connsiteX3" fmla="*/ 1714089 w 1734182"/>
              <a:gd name="connsiteY3" fmla="*/ 0 h 2304258"/>
              <a:gd name="connsiteX4" fmla="*/ 1658670 w 1734182"/>
              <a:gd name="connsiteY4" fmla="*/ 1152129 h 2304258"/>
              <a:gd name="connsiteX5" fmla="*/ 1663499 w 1734182"/>
              <a:gd name="connsiteY5" fmla="*/ 2304252 h 2304258"/>
              <a:gd name="connsiteX0" fmla="*/ 1693690 w 1764373"/>
              <a:gd name="connsiteY0" fmla="*/ 2304252 h 2304258"/>
              <a:gd name="connsiteX1" fmla="*/ 402885 w 1764373"/>
              <a:gd name="connsiteY1" fmla="*/ 1899386 h 2304258"/>
              <a:gd name="connsiteX2" fmla="*/ 342254 w 1764373"/>
              <a:gd name="connsiteY2" fmla="*/ 464481 h 2304258"/>
              <a:gd name="connsiteX3" fmla="*/ 1744280 w 1764373"/>
              <a:gd name="connsiteY3" fmla="*/ 0 h 2304258"/>
              <a:gd name="connsiteX4" fmla="*/ 1688861 w 1764373"/>
              <a:gd name="connsiteY4" fmla="*/ 1152129 h 2304258"/>
              <a:gd name="connsiteX5" fmla="*/ 1693690 w 1764373"/>
              <a:gd name="connsiteY5" fmla="*/ 2304252 h 2304258"/>
              <a:gd name="connsiteX0" fmla="*/ 1700103 w 1770786"/>
              <a:gd name="connsiteY0" fmla="*/ 2304252 h 2304256"/>
              <a:gd name="connsiteX1" fmla="*/ 409298 w 1770786"/>
              <a:gd name="connsiteY1" fmla="*/ 1899386 h 2304256"/>
              <a:gd name="connsiteX2" fmla="*/ 348667 w 1770786"/>
              <a:gd name="connsiteY2" fmla="*/ 464481 h 2304256"/>
              <a:gd name="connsiteX3" fmla="*/ 1750693 w 1770786"/>
              <a:gd name="connsiteY3" fmla="*/ 0 h 2304256"/>
              <a:gd name="connsiteX4" fmla="*/ 1695274 w 1770786"/>
              <a:gd name="connsiteY4" fmla="*/ 1152129 h 2304256"/>
              <a:gd name="connsiteX5" fmla="*/ 1700103 w 1770786"/>
              <a:gd name="connsiteY5" fmla="*/ 2304252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786" h="2304256">
                <a:moveTo>
                  <a:pt x="1700103" y="2304252"/>
                </a:moveTo>
                <a:cubicBezTo>
                  <a:pt x="1203488" y="2305220"/>
                  <a:pt x="745374" y="2150597"/>
                  <a:pt x="409298" y="1899386"/>
                </a:cubicBezTo>
                <a:cubicBezTo>
                  <a:pt x="104559" y="1671599"/>
                  <a:pt x="-304390" y="1058136"/>
                  <a:pt x="348667" y="464481"/>
                </a:cubicBezTo>
                <a:cubicBezTo>
                  <a:pt x="635437" y="203795"/>
                  <a:pt x="1252947" y="0"/>
                  <a:pt x="1750693" y="0"/>
                </a:cubicBezTo>
                <a:cubicBezTo>
                  <a:pt x="1667566" y="384043"/>
                  <a:pt x="1529019" y="684958"/>
                  <a:pt x="1695274" y="1152129"/>
                </a:cubicBezTo>
                <a:cubicBezTo>
                  <a:pt x="1863138" y="1743988"/>
                  <a:pt x="1698493" y="1920211"/>
                  <a:pt x="1700103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9 Circular">
            <a:extLst>
              <a:ext uri="{FF2B5EF4-FFF2-40B4-BE49-F238E27FC236}">
                <a16:creationId xmlns="" xmlns:a16="http://schemas.microsoft.com/office/drawing/2014/main" id="{2400D993-CE86-4BA8-86DD-86338E8D5620}"/>
              </a:ext>
            </a:extLst>
          </p:cNvPr>
          <p:cNvSpPr/>
          <p:nvPr/>
        </p:nvSpPr>
        <p:spPr>
          <a:xfrm rot="10800000">
            <a:off x="4950619" y="3219450"/>
            <a:ext cx="1313260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815919"/>
              <a:gd name="connsiteY0" fmla="*/ 2304252 h 2304256"/>
              <a:gd name="connsiteX1" fmla="*/ 403566 w 1815919"/>
              <a:gd name="connsiteY1" fmla="*/ 1899386 h 2304256"/>
              <a:gd name="connsiteX2" fmla="*/ 398353 w 1815919"/>
              <a:gd name="connsiteY2" fmla="*/ 409063 h 2304256"/>
              <a:gd name="connsiteX3" fmla="*/ 1689542 w 1815919"/>
              <a:gd name="connsiteY3" fmla="*/ 0 h 2304256"/>
              <a:gd name="connsiteX4" fmla="*/ 1689542 w 1815919"/>
              <a:gd name="connsiteY4" fmla="*/ 1152129 h 2304256"/>
              <a:gd name="connsiteX5" fmla="*/ 1694371 w 1815919"/>
              <a:gd name="connsiteY5" fmla="*/ 2304252 h 2304256"/>
              <a:gd name="connsiteX0" fmla="*/ 1694371 w 1836536"/>
              <a:gd name="connsiteY0" fmla="*/ 2304252 h 2304256"/>
              <a:gd name="connsiteX1" fmla="*/ 403566 w 1836536"/>
              <a:gd name="connsiteY1" fmla="*/ 1899386 h 2304256"/>
              <a:gd name="connsiteX2" fmla="*/ 398353 w 1836536"/>
              <a:gd name="connsiteY2" fmla="*/ 409063 h 2304256"/>
              <a:gd name="connsiteX3" fmla="*/ 1689542 w 1836536"/>
              <a:gd name="connsiteY3" fmla="*/ 0 h 2304256"/>
              <a:gd name="connsiteX4" fmla="*/ 1758815 w 1836536"/>
              <a:gd name="connsiteY4" fmla="*/ 1055147 h 2304256"/>
              <a:gd name="connsiteX5" fmla="*/ 1694371 w 1836536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21848 w 1664013"/>
              <a:gd name="connsiteY0" fmla="*/ 2304252 h 2304263"/>
              <a:gd name="connsiteX1" fmla="*/ 231043 w 1664013"/>
              <a:gd name="connsiteY1" fmla="*/ 1899386 h 2304263"/>
              <a:gd name="connsiteX2" fmla="*/ 225830 w 1664013"/>
              <a:gd name="connsiteY2" fmla="*/ 409063 h 2304263"/>
              <a:gd name="connsiteX3" fmla="*/ 1627856 w 1664013"/>
              <a:gd name="connsiteY3" fmla="*/ 0 h 2304263"/>
              <a:gd name="connsiteX4" fmla="*/ 1586292 w 1664013"/>
              <a:gd name="connsiteY4" fmla="*/ 1055147 h 2304263"/>
              <a:gd name="connsiteX5" fmla="*/ 1521848 w 1664013"/>
              <a:gd name="connsiteY5" fmla="*/ 2304252 h 2304263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05431 w 1647596"/>
              <a:gd name="connsiteY0" fmla="*/ 2304252 h 2304259"/>
              <a:gd name="connsiteX1" fmla="*/ 214626 w 1647596"/>
              <a:gd name="connsiteY1" fmla="*/ 1899386 h 2304259"/>
              <a:gd name="connsiteX2" fmla="*/ 140140 w 1647596"/>
              <a:gd name="connsiteY2" fmla="*/ 409063 h 2304259"/>
              <a:gd name="connsiteX3" fmla="*/ 1611439 w 1647596"/>
              <a:gd name="connsiteY3" fmla="*/ 0 h 2304259"/>
              <a:gd name="connsiteX4" fmla="*/ 1569875 w 1647596"/>
              <a:gd name="connsiteY4" fmla="*/ 1055147 h 2304259"/>
              <a:gd name="connsiteX5" fmla="*/ 1505431 w 1647596"/>
              <a:gd name="connsiteY5" fmla="*/ 2304252 h 2304259"/>
              <a:gd name="connsiteX0" fmla="*/ 1595402 w 1737567"/>
              <a:gd name="connsiteY0" fmla="*/ 2304252 h 2304259"/>
              <a:gd name="connsiteX1" fmla="*/ 304597 w 1737567"/>
              <a:gd name="connsiteY1" fmla="*/ 1899386 h 2304259"/>
              <a:gd name="connsiteX2" fmla="*/ 230111 w 1737567"/>
              <a:gd name="connsiteY2" fmla="*/ 409063 h 2304259"/>
              <a:gd name="connsiteX3" fmla="*/ 1701410 w 1737567"/>
              <a:gd name="connsiteY3" fmla="*/ 0 h 2304259"/>
              <a:gd name="connsiteX4" fmla="*/ 1659846 w 1737567"/>
              <a:gd name="connsiteY4" fmla="*/ 1055147 h 2304259"/>
              <a:gd name="connsiteX5" fmla="*/ 1595402 w 1737567"/>
              <a:gd name="connsiteY5" fmla="*/ 2304252 h 2304259"/>
              <a:gd name="connsiteX0" fmla="*/ 1623288 w 1765453"/>
              <a:gd name="connsiteY0" fmla="*/ 2304252 h 2304257"/>
              <a:gd name="connsiteX1" fmla="*/ 332483 w 1765453"/>
              <a:gd name="connsiteY1" fmla="*/ 1899386 h 2304257"/>
              <a:gd name="connsiteX2" fmla="*/ 257997 w 1765453"/>
              <a:gd name="connsiteY2" fmla="*/ 409063 h 2304257"/>
              <a:gd name="connsiteX3" fmla="*/ 1729296 w 1765453"/>
              <a:gd name="connsiteY3" fmla="*/ 0 h 2304257"/>
              <a:gd name="connsiteX4" fmla="*/ 1687732 w 1765453"/>
              <a:gd name="connsiteY4" fmla="*/ 1055147 h 2304257"/>
              <a:gd name="connsiteX5" fmla="*/ 1623288 w 1765453"/>
              <a:gd name="connsiteY5" fmla="*/ 2304252 h 2304257"/>
              <a:gd name="connsiteX0" fmla="*/ 1609779 w 1751944"/>
              <a:gd name="connsiteY0" fmla="*/ 2304252 h 2304257"/>
              <a:gd name="connsiteX1" fmla="*/ 318974 w 1751944"/>
              <a:gd name="connsiteY1" fmla="*/ 1899386 h 2304257"/>
              <a:gd name="connsiteX2" fmla="*/ 244488 w 1751944"/>
              <a:gd name="connsiteY2" fmla="*/ 409063 h 2304257"/>
              <a:gd name="connsiteX3" fmla="*/ 1715787 w 1751944"/>
              <a:gd name="connsiteY3" fmla="*/ 0 h 2304257"/>
              <a:gd name="connsiteX4" fmla="*/ 1674223 w 1751944"/>
              <a:gd name="connsiteY4" fmla="*/ 1055147 h 2304257"/>
              <a:gd name="connsiteX5" fmla="*/ 1609779 w 1751944"/>
              <a:gd name="connsiteY5" fmla="*/ 2304252 h 23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944" h="2304257">
                <a:moveTo>
                  <a:pt x="1609779" y="2304252"/>
                </a:moveTo>
                <a:cubicBezTo>
                  <a:pt x="1113164" y="2305220"/>
                  <a:pt x="580662" y="2187602"/>
                  <a:pt x="318974" y="1899386"/>
                </a:cubicBezTo>
                <a:cubicBezTo>
                  <a:pt x="-5555" y="1541958"/>
                  <a:pt x="-164234" y="932300"/>
                  <a:pt x="244488" y="409063"/>
                </a:cubicBezTo>
                <a:cubicBezTo>
                  <a:pt x="560682" y="4278"/>
                  <a:pt x="1218041" y="0"/>
                  <a:pt x="1715787" y="0"/>
                </a:cubicBezTo>
                <a:cubicBezTo>
                  <a:pt x="1604950" y="504116"/>
                  <a:pt x="1591096" y="689577"/>
                  <a:pt x="1674223" y="1055147"/>
                </a:cubicBezTo>
                <a:cubicBezTo>
                  <a:pt x="1675833" y="1439188"/>
                  <a:pt x="1885260" y="1130502"/>
                  <a:pt x="1609779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29 Forma libre">
            <a:extLst>
              <a:ext uri="{FF2B5EF4-FFF2-40B4-BE49-F238E27FC236}">
                <a16:creationId xmlns="" xmlns:a16="http://schemas.microsoft.com/office/drawing/2014/main" id="{3A5CFF4D-9C49-4938-A44E-2B4D44B96A46}"/>
              </a:ext>
            </a:extLst>
          </p:cNvPr>
          <p:cNvSpPr/>
          <p:nvPr/>
        </p:nvSpPr>
        <p:spPr>
          <a:xfrm>
            <a:off x="4982766" y="3233738"/>
            <a:ext cx="114300" cy="1714500"/>
          </a:xfrm>
          <a:custGeom>
            <a:avLst/>
            <a:gdLst>
              <a:gd name="connsiteX0" fmla="*/ 135666 w 152186"/>
              <a:gd name="connsiteY0" fmla="*/ 0 h 2286000"/>
              <a:gd name="connsiteX1" fmla="*/ 10975 w 152186"/>
              <a:gd name="connsiteY1" fmla="*/ 651163 h 2286000"/>
              <a:gd name="connsiteX2" fmla="*/ 10975 w 152186"/>
              <a:gd name="connsiteY2" fmla="*/ 845127 h 2286000"/>
              <a:gd name="connsiteX3" fmla="*/ 52539 w 152186"/>
              <a:gd name="connsiteY3" fmla="*/ 1108363 h 2286000"/>
              <a:gd name="connsiteX4" fmla="*/ 121811 w 152186"/>
              <a:gd name="connsiteY4" fmla="*/ 1260763 h 2286000"/>
              <a:gd name="connsiteX5" fmla="*/ 149520 w 152186"/>
              <a:gd name="connsiteY5" fmla="*/ 1537854 h 2286000"/>
              <a:gd name="connsiteX6" fmla="*/ 149520 w 152186"/>
              <a:gd name="connsiteY6" fmla="*/ 1717963 h 2286000"/>
              <a:gd name="connsiteX7" fmla="*/ 135666 w 152186"/>
              <a:gd name="connsiteY7" fmla="*/ 1856509 h 2286000"/>
              <a:gd name="connsiteX8" fmla="*/ 107957 w 152186"/>
              <a:gd name="connsiteY8" fmla="*/ 2022763 h 2286000"/>
              <a:gd name="connsiteX9" fmla="*/ 80248 w 152186"/>
              <a:gd name="connsiteY9" fmla="*/ 2202872 h 2286000"/>
              <a:gd name="connsiteX10" fmla="*/ 80248 w 152186"/>
              <a:gd name="connsiteY10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86" h="2286000">
                <a:moveTo>
                  <a:pt x="135666" y="0"/>
                </a:moveTo>
                <a:cubicBezTo>
                  <a:pt x="83711" y="255154"/>
                  <a:pt x="31757" y="510309"/>
                  <a:pt x="10975" y="651163"/>
                </a:cubicBezTo>
                <a:cubicBezTo>
                  <a:pt x="-9807" y="792017"/>
                  <a:pt x="4048" y="768927"/>
                  <a:pt x="10975" y="845127"/>
                </a:cubicBezTo>
                <a:cubicBezTo>
                  <a:pt x="17902" y="921327"/>
                  <a:pt x="34066" y="1039090"/>
                  <a:pt x="52539" y="1108363"/>
                </a:cubicBezTo>
                <a:cubicBezTo>
                  <a:pt x="71012" y="1177636"/>
                  <a:pt x="105648" y="1189181"/>
                  <a:pt x="121811" y="1260763"/>
                </a:cubicBezTo>
                <a:cubicBezTo>
                  <a:pt x="137974" y="1332345"/>
                  <a:pt x="144902" y="1461654"/>
                  <a:pt x="149520" y="1537854"/>
                </a:cubicBezTo>
                <a:cubicBezTo>
                  <a:pt x="154138" y="1614054"/>
                  <a:pt x="151829" y="1664854"/>
                  <a:pt x="149520" y="1717963"/>
                </a:cubicBezTo>
                <a:cubicBezTo>
                  <a:pt x="147211" y="1771072"/>
                  <a:pt x="142593" y="1805709"/>
                  <a:pt x="135666" y="1856509"/>
                </a:cubicBezTo>
                <a:cubicBezTo>
                  <a:pt x="128739" y="1907309"/>
                  <a:pt x="117193" y="1965036"/>
                  <a:pt x="107957" y="2022763"/>
                </a:cubicBezTo>
                <a:cubicBezTo>
                  <a:pt x="98721" y="2080490"/>
                  <a:pt x="84866" y="2158999"/>
                  <a:pt x="80248" y="2202872"/>
                </a:cubicBezTo>
                <a:cubicBezTo>
                  <a:pt x="75630" y="2246745"/>
                  <a:pt x="77939" y="2266372"/>
                  <a:pt x="80248" y="22860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Llamada rectangular redondeada">
            <a:extLst>
              <a:ext uri="{FF2B5EF4-FFF2-40B4-BE49-F238E27FC236}">
                <a16:creationId xmlns="" xmlns:a16="http://schemas.microsoft.com/office/drawing/2014/main" id="{1D86C416-7166-4719-8A16-BA38D1C1F7A0}"/>
              </a:ext>
            </a:extLst>
          </p:cNvPr>
          <p:cNvSpPr/>
          <p:nvPr/>
        </p:nvSpPr>
        <p:spPr>
          <a:xfrm>
            <a:off x="4671439" y="1382314"/>
            <a:ext cx="2228850" cy="702469"/>
          </a:xfrm>
          <a:prstGeom prst="wedgeRoundRectCallout">
            <a:avLst>
              <a:gd name="adj1" fmla="val -2652"/>
              <a:gd name="adj2" fmla="val 9802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700" b="1">
                <a:solidFill>
                  <a:prstClr val="black"/>
                </a:solidFill>
                <a:latin typeface="Calibri"/>
              </a:rPr>
              <a:t>I'm .......</a:t>
            </a:r>
            <a:endParaRPr lang="es-ES" sz="27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30 Llamada rectangular redondeada">
            <a:extLst>
              <a:ext uri="{FF2B5EF4-FFF2-40B4-BE49-F238E27FC236}">
                <a16:creationId xmlns="" xmlns:a16="http://schemas.microsoft.com/office/drawing/2014/main" id="{5630693E-CB26-4737-9D3A-450824D9B757}"/>
              </a:ext>
            </a:extLst>
          </p:cNvPr>
          <p:cNvSpPr/>
          <p:nvPr/>
        </p:nvSpPr>
        <p:spPr>
          <a:xfrm>
            <a:off x="1925242" y="789385"/>
            <a:ext cx="1944290" cy="864394"/>
          </a:xfrm>
          <a:prstGeom prst="wedgeRoundRectCallout">
            <a:avLst>
              <a:gd name="adj1" fmla="val -22698"/>
              <a:gd name="adj2" fmla="val 11874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>
                <a:solidFill>
                  <a:srgbClr val="FF0000"/>
                </a:solidFill>
                <a:latin typeface="Calibri"/>
              </a:rPr>
              <a:t>dancing</a:t>
            </a:r>
            <a:endParaRPr lang="es-ES" sz="30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="" xmlns:a16="http://schemas.microsoft.com/office/drawing/2014/main" id="{3DDFECD8-5CAC-46C7-9631-4FA95C712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72" y="2139554"/>
            <a:ext cx="1970484" cy="2656284"/>
          </a:xfrm>
          <a:prstGeom prst="rect">
            <a:avLst/>
          </a:prstGeom>
          <a:effectLst>
            <a:outerShdw blurRad="76200" dist="1270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3 Estrella de 5 puntas">
            <a:extLst>
              <a:ext uri="{FF2B5EF4-FFF2-40B4-BE49-F238E27FC236}">
                <a16:creationId xmlns="" xmlns:a16="http://schemas.microsoft.com/office/drawing/2014/main" id="{3069878A-9CE9-4A8A-9781-56F4D007679A}"/>
              </a:ext>
            </a:extLst>
          </p:cNvPr>
          <p:cNvSpPr/>
          <p:nvPr/>
        </p:nvSpPr>
        <p:spPr>
          <a:xfrm>
            <a:off x="6093619" y="1869281"/>
            <a:ext cx="369094" cy="32385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3" name="12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84873AB-2AC4-42B0-BBFA-80C53997D9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425" y="4200351"/>
            <a:ext cx="645923" cy="612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Rectángulo redondeado">
            <a:extLst>
              <a:ext uri="{FF2B5EF4-FFF2-40B4-BE49-F238E27FC236}">
                <a16:creationId xmlns="" xmlns:a16="http://schemas.microsoft.com/office/drawing/2014/main" id="{D63D00B5-FF98-4ABE-83C8-ADF2609F4C95}"/>
              </a:ext>
            </a:extLst>
          </p:cNvPr>
          <p:cNvSpPr/>
          <p:nvPr/>
        </p:nvSpPr>
        <p:spPr>
          <a:xfrm>
            <a:off x="4463653" y="4506517"/>
            <a:ext cx="1079897" cy="305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ysClr val="windowText" lastClr="000000"/>
                </a:solidFill>
                <a:latin typeface="Calibri"/>
              </a:rPr>
              <a:t>CHECK</a:t>
            </a:r>
            <a:endParaRPr lang="es-ES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088" name="5 CuadroTexto">
            <a:extLst>
              <a:ext uri="{FF2B5EF4-FFF2-40B4-BE49-F238E27FC236}">
                <a16:creationId xmlns="" xmlns:a16="http://schemas.microsoft.com/office/drawing/2014/main" id="{466D27C3-1982-4BA1-B0E5-8FB5E3A53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6149" y="847696"/>
            <a:ext cx="2662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buClrTx/>
              <a:defRPr/>
            </a:pPr>
            <a:r>
              <a:rPr lang="es-ES_tradnl" altLang="en-US" sz="1800">
                <a:solidFill>
                  <a:prstClr val="black"/>
                </a:solidFill>
                <a:ea typeface="+mn-ea"/>
                <a:cs typeface="+mn-cs"/>
              </a:rPr>
              <a:t>Answer the question</a:t>
            </a:r>
            <a:endParaRPr lang="es-ES" altLang="en-US" sz="18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E0E994-D9A1-4AD3-8E60-5E7D565A2919}"/>
              </a:ext>
            </a:extLst>
          </p:cNvPr>
          <p:cNvSpPr txBox="1"/>
          <p:nvPr/>
        </p:nvSpPr>
        <p:spPr>
          <a:xfrm>
            <a:off x="1143794" y="5143500"/>
            <a:ext cx="68564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clipartcotttage.deviantart.com/art/Stage-439400477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1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9703277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9687 1.48148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09323 1.48148E-6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C 0.04427 -2.22222E-6 0.08056 0.01621 0.08056 0.03681 C 0.08056 0.05695 0.04427 0.07361 -2.22222E-6 0.07361 C -0.04444 0.07361 -0.08055 0.05695 -0.08055 0.03681 C -0.08055 0.01621 -0.04444 -2.22222E-6 -2.22222E-6 -2.22222E-6 Z " pathEditMode="relative" rAng="0" ptsTypes="fffff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986A512B-8889-4DC5-80A0-CC82B3DB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/>
          <a:stretch/>
        </p:blipFill>
        <p:spPr bwMode="auto">
          <a:xfrm>
            <a:off x="1143000" y="463196"/>
            <a:ext cx="6858000" cy="421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3 Marco">
            <a:extLst>
              <a:ext uri="{FF2B5EF4-FFF2-40B4-BE49-F238E27FC236}">
                <a16:creationId xmlns="" xmlns:a16="http://schemas.microsoft.com/office/drawing/2014/main" id="{3DADF89A-2BC4-43EF-825F-E8D4F6F65650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="" xmlns:a16="http://schemas.microsoft.com/office/drawing/2014/main" id="{6AD3D229-0C6D-4803-8121-11246114A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/>
          <a:stretch/>
        </p:blipFill>
        <p:spPr>
          <a:xfrm>
            <a:off x="1280534" y="2153574"/>
            <a:ext cx="2325290" cy="2325290"/>
          </a:xfrm>
          <a:prstGeom prst="rect">
            <a:avLst/>
          </a:prstGeom>
          <a:effectLst>
            <a:outerShdw blurRad="76200" dist="1270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103" name="4 CuadroTexto">
            <a:extLst>
              <a:ext uri="{FF2B5EF4-FFF2-40B4-BE49-F238E27FC236}">
                <a16:creationId xmlns="" xmlns:a16="http://schemas.microsoft.com/office/drawing/2014/main" id="{055213F5-2177-4AE9-A4A1-72D9FEFE0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240" y="655075"/>
            <a:ext cx="52935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buClrTx/>
              <a:defRPr/>
            </a:pPr>
            <a:r>
              <a:rPr lang="es-ES_tradnl" altLang="en-US" sz="1800" b="1">
                <a:solidFill>
                  <a:prstClr val="black"/>
                </a:solidFill>
                <a:ea typeface="+mn-ea"/>
                <a:cs typeface="+mn-cs"/>
              </a:rPr>
              <a:t>Click on the right adjective to complete the sentence:</a:t>
            </a:r>
            <a:endParaRPr lang="es-ES" altLang="en-US" sz="1800" b="1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3" name="12 CuadroTexto">
            <a:extLst>
              <a:ext uri="{FF2B5EF4-FFF2-40B4-BE49-F238E27FC236}">
                <a16:creationId xmlns="" xmlns:a16="http://schemas.microsoft.com/office/drawing/2014/main" id="{CB58930D-C8EC-4CC4-8EC9-613D75B4E54B}"/>
              </a:ext>
            </a:extLst>
          </p:cNvPr>
          <p:cNvSpPr txBox="1"/>
          <p:nvPr/>
        </p:nvSpPr>
        <p:spPr>
          <a:xfrm>
            <a:off x="2781299" y="1256005"/>
            <a:ext cx="2959893" cy="50783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2700" b="1">
                <a:solidFill>
                  <a:srgbClr val="F7964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I'm                      .</a:t>
            </a:r>
            <a:endParaRPr lang="es-ES" sz="2700" b="1" dirty="0">
              <a:solidFill>
                <a:srgbClr val="F79646">
                  <a:lumMod val="50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="" xmlns:a16="http://schemas.microsoft.com/office/drawing/2014/main" id="{DF5CBF4E-696D-460B-A6FF-895A2CABF049}"/>
              </a:ext>
            </a:extLst>
          </p:cNvPr>
          <p:cNvSpPr/>
          <p:nvPr/>
        </p:nvSpPr>
        <p:spPr>
          <a:xfrm>
            <a:off x="3383757" y="2084785"/>
            <a:ext cx="1512094" cy="4333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700" b="1">
                <a:solidFill>
                  <a:sysClr val="windowText" lastClr="000000"/>
                </a:solidFill>
                <a:latin typeface="Calibri"/>
              </a:rPr>
              <a:t>reading</a:t>
            </a:r>
            <a:endParaRPr lang="es-ES" sz="27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5" name="14 Rectángulo redondeado">
            <a:extLst>
              <a:ext uri="{FF2B5EF4-FFF2-40B4-BE49-F238E27FC236}">
                <a16:creationId xmlns="" xmlns:a16="http://schemas.microsoft.com/office/drawing/2014/main" id="{B24CDD59-57C7-4AC9-AACB-88C81D7DC689}"/>
              </a:ext>
            </a:extLst>
          </p:cNvPr>
          <p:cNvSpPr/>
          <p:nvPr/>
        </p:nvSpPr>
        <p:spPr>
          <a:xfrm>
            <a:off x="5224462" y="2084785"/>
            <a:ext cx="1512093" cy="4333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700" b="1">
                <a:solidFill>
                  <a:sysClr val="windowText" lastClr="000000"/>
                </a:solidFill>
                <a:latin typeface="Calibri"/>
              </a:rPr>
              <a:t>writing</a:t>
            </a:r>
            <a:endParaRPr lang="es-ES" sz="27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6" name="15 CuadroTexto">
            <a:extLst>
              <a:ext uri="{FF2B5EF4-FFF2-40B4-BE49-F238E27FC236}">
                <a16:creationId xmlns="" xmlns:a16="http://schemas.microsoft.com/office/drawing/2014/main" id="{21C6B458-1FE2-450A-A831-C55C0D0D857A}"/>
              </a:ext>
            </a:extLst>
          </p:cNvPr>
          <p:cNvSpPr txBox="1"/>
          <p:nvPr/>
        </p:nvSpPr>
        <p:spPr>
          <a:xfrm>
            <a:off x="3383756" y="1129249"/>
            <a:ext cx="175498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s-ES_tradnl" sz="33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reading</a:t>
            </a:r>
            <a:endParaRPr lang="es-E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2" name="11 Imagen">
            <a:extLst>
              <a:ext uri="{FF2B5EF4-FFF2-40B4-BE49-F238E27FC236}">
                <a16:creationId xmlns="" xmlns:a16="http://schemas.microsoft.com/office/drawing/2014/main" id="{C8632153-20F9-4581-A94A-4EEF69F5C6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882379"/>
            <a:ext cx="419100" cy="419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extLst>
              <a:ext uri="{FF2B5EF4-FFF2-40B4-BE49-F238E27FC236}">
                <a16:creationId xmlns="" xmlns:a16="http://schemas.microsoft.com/office/drawing/2014/main" id="{0D54B132-B455-4E2F-BEA7-659F68BF67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256" y="1928218"/>
            <a:ext cx="422672" cy="4226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8549A5E-6BC5-42B3-B9F1-00FAE8A2DF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425" y="4200351"/>
            <a:ext cx="645923" cy="612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3670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y little pony background Vector by Death-of-all">
            <a:extLst>
              <a:ext uri="{FF2B5EF4-FFF2-40B4-BE49-F238E27FC236}">
                <a16:creationId xmlns="" xmlns:a16="http://schemas.microsoft.com/office/drawing/2014/main" id="{3D3A4F7C-780E-4C6D-AD2A-745029525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0"/>
            <a:ext cx="685919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3 Marco">
            <a:extLst>
              <a:ext uri="{FF2B5EF4-FFF2-40B4-BE49-F238E27FC236}">
                <a16:creationId xmlns="" xmlns:a16="http://schemas.microsoft.com/office/drawing/2014/main" id="{EE10CE44-16D6-4225-A9EC-73A561F01815}"/>
              </a:ext>
            </a:extLst>
          </p:cNvPr>
          <p:cNvSpPr/>
          <p:nvPr/>
        </p:nvSpPr>
        <p:spPr>
          <a:xfrm>
            <a:off x="990600" y="0"/>
            <a:ext cx="70104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9B65061C-4D86-4D44-B8EF-43013AEC7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94" y="1881188"/>
            <a:ext cx="1640681" cy="236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8 Circular">
            <a:extLst>
              <a:ext uri="{FF2B5EF4-FFF2-40B4-BE49-F238E27FC236}">
                <a16:creationId xmlns="" xmlns:a16="http://schemas.microsoft.com/office/drawing/2014/main" id="{228AF110-CD19-4D2D-965C-CD4B7F45D635}"/>
              </a:ext>
            </a:extLst>
          </p:cNvPr>
          <p:cNvSpPr/>
          <p:nvPr/>
        </p:nvSpPr>
        <p:spPr>
          <a:xfrm>
            <a:off x="3762376" y="3219450"/>
            <a:ext cx="1327547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694371"/>
              <a:gd name="connsiteY0" fmla="*/ 2304252 h 2304256"/>
              <a:gd name="connsiteX1" fmla="*/ 403566 w 1694371"/>
              <a:gd name="connsiteY1" fmla="*/ 1899386 h 2304256"/>
              <a:gd name="connsiteX2" fmla="*/ 398353 w 1694371"/>
              <a:gd name="connsiteY2" fmla="*/ 409063 h 2304256"/>
              <a:gd name="connsiteX3" fmla="*/ 1689542 w 1694371"/>
              <a:gd name="connsiteY3" fmla="*/ 0 h 2304256"/>
              <a:gd name="connsiteX4" fmla="*/ 1689542 w 1694371"/>
              <a:gd name="connsiteY4" fmla="*/ 1152129 h 2304256"/>
              <a:gd name="connsiteX5" fmla="*/ 1694371 w 1694371"/>
              <a:gd name="connsiteY5" fmla="*/ 2304252 h 2304256"/>
              <a:gd name="connsiteX0" fmla="*/ 1694371 w 1765054"/>
              <a:gd name="connsiteY0" fmla="*/ 2304252 h 2304256"/>
              <a:gd name="connsiteX1" fmla="*/ 403566 w 1765054"/>
              <a:gd name="connsiteY1" fmla="*/ 1899386 h 2304256"/>
              <a:gd name="connsiteX2" fmla="*/ 398353 w 1765054"/>
              <a:gd name="connsiteY2" fmla="*/ 409063 h 2304256"/>
              <a:gd name="connsiteX3" fmla="*/ 1689542 w 1765054"/>
              <a:gd name="connsiteY3" fmla="*/ 0 h 2304256"/>
              <a:gd name="connsiteX4" fmla="*/ 1689542 w 1765054"/>
              <a:gd name="connsiteY4" fmla="*/ 1152129 h 2304256"/>
              <a:gd name="connsiteX5" fmla="*/ 1694371 w 1765054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47610 w 1618293"/>
              <a:gd name="connsiteY0" fmla="*/ 2304252 h 2304259"/>
              <a:gd name="connsiteX1" fmla="*/ 256805 w 1618293"/>
              <a:gd name="connsiteY1" fmla="*/ 1899386 h 2304259"/>
              <a:gd name="connsiteX2" fmla="*/ 251592 w 1618293"/>
              <a:gd name="connsiteY2" fmla="*/ 409063 h 2304259"/>
              <a:gd name="connsiteX3" fmla="*/ 1598200 w 1618293"/>
              <a:gd name="connsiteY3" fmla="*/ 0 h 2304259"/>
              <a:gd name="connsiteX4" fmla="*/ 1542781 w 1618293"/>
              <a:gd name="connsiteY4" fmla="*/ 1152129 h 2304259"/>
              <a:gd name="connsiteX5" fmla="*/ 1547610 w 1618293"/>
              <a:gd name="connsiteY5" fmla="*/ 2304252 h 2304259"/>
              <a:gd name="connsiteX0" fmla="*/ 1492377 w 1563060"/>
              <a:gd name="connsiteY0" fmla="*/ 2304252 h 2304259"/>
              <a:gd name="connsiteX1" fmla="*/ 201572 w 1563060"/>
              <a:gd name="connsiteY1" fmla="*/ 1899386 h 2304259"/>
              <a:gd name="connsiteX2" fmla="*/ 140941 w 1563060"/>
              <a:gd name="connsiteY2" fmla="*/ 464481 h 2304259"/>
              <a:gd name="connsiteX3" fmla="*/ 1542967 w 1563060"/>
              <a:gd name="connsiteY3" fmla="*/ 0 h 2304259"/>
              <a:gd name="connsiteX4" fmla="*/ 1487548 w 1563060"/>
              <a:gd name="connsiteY4" fmla="*/ 1152129 h 2304259"/>
              <a:gd name="connsiteX5" fmla="*/ 1492377 w 1563060"/>
              <a:gd name="connsiteY5" fmla="*/ 2304252 h 2304259"/>
              <a:gd name="connsiteX0" fmla="*/ 1605657 w 1676340"/>
              <a:gd name="connsiteY0" fmla="*/ 2304252 h 2304259"/>
              <a:gd name="connsiteX1" fmla="*/ 314852 w 1676340"/>
              <a:gd name="connsiteY1" fmla="*/ 1899386 h 2304259"/>
              <a:gd name="connsiteX2" fmla="*/ 254221 w 1676340"/>
              <a:gd name="connsiteY2" fmla="*/ 464481 h 2304259"/>
              <a:gd name="connsiteX3" fmla="*/ 1656247 w 1676340"/>
              <a:gd name="connsiteY3" fmla="*/ 0 h 2304259"/>
              <a:gd name="connsiteX4" fmla="*/ 1600828 w 1676340"/>
              <a:gd name="connsiteY4" fmla="*/ 1152129 h 2304259"/>
              <a:gd name="connsiteX5" fmla="*/ 1605657 w 1676340"/>
              <a:gd name="connsiteY5" fmla="*/ 2304252 h 2304259"/>
              <a:gd name="connsiteX0" fmla="*/ 1621501 w 1692184"/>
              <a:gd name="connsiteY0" fmla="*/ 2304252 h 2304258"/>
              <a:gd name="connsiteX1" fmla="*/ 330696 w 1692184"/>
              <a:gd name="connsiteY1" fmla="*/ 1899386 h 2304258"/>
              <a:gd name="connsiteX2" fmla="*/ 270065 w 1692184"/>
              <a:gd name="connsiteY2" fmla="*/ 464481 h 2304258"/>
              <a:gd name="connsiteX3" fmla="*/ 1672091 w 1692184"/>
              <a:gd name="connsiteY3" fmla="*/ 0 h 2304258"/>
              <a:gd name="connsiteX4" fmla="*/ 1616672 w 1692184"/>
              <a:gd name="connsiteY4" fmla="*/ 1152129 h 2304258"/>
              <a:gd name="connsiteX5" fmla="*/ 1621501 w 1692184"/>
              <a:gd name="connsiteY5" fmla="*/ 2304252 h 2304258"/>
              <a:gd name="connsiteX0" fmla="*/ 1663499 w 1734182"/>
              <a:gd name="connsiteY0" fmla="*/ 2304252 h 2304258"/>
              <a:gd name="connsiteX1" fmla="*/ 372694 w 1734182"/>
              <a:gd name="connsiteY1" fmla="*/ 1899386 h 2304258"/>
              <a:gd name="connsiteX2" fmla="*/ 312063 w 1734182"/>
              <a:gd name="connsiteY2" fmla="*/ 464481 h 2304258"/>
              <a:gd name="connsiteX3" fmla="*/ 1714089 w 1734182"/>
              <a:gd name="connsiteY3" fmla="*/ 0 h 2304258"/>
              <a:gd name="connsiteX4" fmla="*/ 1658670 w 1734182"/>
              <a:gd name="connsiteY4" fmla="*/ 1152129 h 2304258"/>
              <a:gd name="connsiteX5" fmla="*/ 1663499 w 1734182"/>
              <a:gd name="connsiteY5" fmla="*/ 2304252 h 2304258"/>
              <a:gd name="connsiteX0" fmla="*/ 1693690 w 1764373"/>
              <a:gd name="connsiteY0" fmla="*/ 2304252 h 2304258"/>
              <a:gd name="connsiteX1" fmla="*/ 402885 w 1764373"/>
              <a:gd name="connsiteY1" fmla="*/ 1899386 h 2304258"/>
              <a:gd name="connsiteX2" fmla="*/ 342254 w 1764373"/>
              <a:gd name="connsiteY2" fmla="*/ 464481 h 2304258"/>
              <a:gd name="connsiteX3" fmla="*/ 1744280 w 1764373"/>
              <a:gd name="connsiteY3" fmla="*/ 0 h 2304258"/>
              <a:gd name="connsiteX4" fmla="*/ 1688861 w 1764373"/>
              <a:gd name="connsiteY4" fmla="*/ 1152129 h 2304258"/>
              <a:gd name="connsiteX5" fmla="*/ 1693690 w 1764373"/>
              <a:gd name="connsiteY5" fmla="*/ 2304252 h 2304258"/>
              <a:gd name="connsiteX0" fmla="*/ 1700103 w 1770786"/>
              <a:gd name="connsiteY0" fmla="*/ 2304252 h 2304256"/>
              <a:gd name="connsiteX1" fmla="*/ 409298 w 1770786"/>
              <a:gd name="connsiteY1" fmla="*/ 1899386 h 2304256"/>
              <a:gd name="connsiteX2" fmla="*/ 348667 w 1770786"/>
              <a:gd name="connsiteY2" fmla="*/ 464481 h 2304256"/>
              <a:gd name="connsiteX3" fmla="*/ 1750693 w 1770786"/>
              <a:gd name="connsiteY3" fmla="*/ 0 h 2304256"/>
              <a:gd name="connsiteX4" fmla="*/ 1695274 w 1770786"/>
              <a:gd name="connsiteY4" fmla="*/ 1152129 h 2304256"/>
              <a:gd name="connsiteX5" fmla="*/ 1700103 w 1770786"/>
              <a:gd name="connsiteY5" fmla="*/ 2304252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786" h="2304256">
                <a:moveTo>
                  <a:pt x="1700103" y="2304252"/>
                </a:moveTo>
                <a:cubicBezTo>
                  <a:pt x="1203488" y="2305220"/>
                  <a:pt x="745374" y="2150597"/>
                  <a:pt x="409298" y="1899386"/>
                </a:cubicBezTo>
                <a:cubicBezTo>
                  <a:pt x="104559" y="1671599"/>
                  <a:pt x="-304390" y="1058136"/>
                  <a:pt x="348667" y="464481"/>
                </a:cubicBezTo>
                <a:cubicBezTo>
                  <a:pt x="635437" y="203795"/>
                  <a:pt x="1252947" y="0"/>
                  <a:pt x="1750693" y="0"/>
                </a:cubicBezTo>
                <a:cubicBezTo>
                  <a:pt x="1667566" y="384043"/>
                  <a:pt x="1529019" y="684958"/>
                  <a:pt x="1695274" y="1152129"/>
                </a:cubicBezTo>
                <a:cubicBezTo>
                  <a:pt x="1863138" y="1743988"/>
                  <a:pt x="1698493" y="1920211"/>
                  <a:pt x="1700103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9 Circular">
            <a:extLst>
              <a:ext uri="{FF2B5EF4-FFF2-40B4-BE49-F238E27FC236}">
                <a16:creationId xmlns="" xmlns:a16="http://schemas.microsoft.com/office/drawing/2014/main" id="{89345C95-FE49-40DF-8A95-04EABD9FC359}"/>
              </a:ext>
            </a:extLst>
          </p:cNvPr>
          <p:cNvSpPr/>
          <p:nvPr/>
        </p:nvSpPr>
        <p:spPr>
          <a:xfrm rot="10800000">
            <a:off x="4950619" y="3219450"/>
            <a:ext cx="1313260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815919"/>
              <a:gd name="connsiteY0" fmla="*/ 2304252 h 2304256"/>
              <a:gd name="connsiteX1" fmla="*/ 403566 w 1815919"/>
              <a:gd name="connsiteY1" fmla="*/ 1899386 h 2304256"/>
              <a:gd name="connsiteX2" fmla="*/ 398353 w 1815919"/>
              <a:gd name="connsiteY2" fmla="*/ 409063 h 2304256"/>
              <a:gd name="connsiteX3" fmla="*/ 1689542 w 1815919"/>
              <a:gd name="connsiteY3" fmla="*/ 0 h 2304256"/>
              <a:gd name="connsiteX4" fmla="*/ 1689542 w 1815919"/>
              <a:gd name="connsiteY4" fmla="*/ 1152129 h 2304256"/>
              <a:gd name="connsiteX5" fmla="*/ 1694371 w 1815919"/>
              <a:gd name="connsiteY5" fmla="*/ 2304252 h 2304256"/>
              <a:gd name="connsiteX0" fmla="*/ 1694371 w 1836536"/>
              <a:gd name="connsiteY0" fmla="*/ 2304252 h 2304256"/>
              <a:gd name="connsiteX1" fmla="*/ 403566 w 1836536"/>
              <a:gd name="connsiteY1" fmla="*/ 1899386 h 2304256"/>
              <a:gd name="connsiteX2" fmla="*/ 398353 w 1836536"/>
              <a:gd name="connsiteY2" fmla="*/ 409063 h 2304256"/>
              <a:gd name="connsiteX3" fmla="*/ 1689542 w 1836536"/>
              <a:gd name="connsiteY3" fmla="*/ 0 h 2304256"/>
              <a:gd name="connsiteX4" fmla="*/ 1758815 w 1836536"/>
              <a:gd name="connsiteY4" fmla="*/ 1055147 h 2304256"/>
              <a:gd name="connsiteX5" fmla="*/ 1694371 w 1836536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21848 w 1664013"/>
              <a:gd name="connsiteY0" fmla="*/ 2304252 h 2304263"/>
              <a:gd name="connsiteX1" fmla="*/ 231043 w 1664013"/>
              <a:gd name="connsiteY1" fmla="*/ 1899386 h 2304263"/>
              <a:gd name="connsiteX2" fmla="*/ 225830 w 1664013"/>
              <a:gd name="connsiteY2" fmla="*/ 409063 h 2304263"/>
              <a:gd name="connsiteX3" fmla="*/ 1627856 w 1664013"/>
              <a:gd name="connsiteY3" fmla="*/ 0 h 2304263"/>
              <a:gd name="connsiteX4" fmla="*/ 1586292 w 1664013"/>
              <a:gd name="connsiteY4" fmla="*/ 1055147 h 2304263"/>
              <a:gd name="connsiteX5" fmla="*/ 1521848 w 1664013"/>
              <a:gd name="connsiteY5" fmla="*/ 2304252 h 2304263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05431 w 1647596"/>
              <a:gd name="connsiteY0" fmla="*/ 2304252 h 2304259"/>
              <a:gd name="connsiteX1" fmla="*/ 214626 w 1647596"/>
              <a:gd name="connsiteY1" fmla="*/ 1899386 h 2304259"/>
              <a:gd name="connsiteX2" fmla="*/ 140140 w 1647596"/>
              <a:gd name="connsiteY2" fmla="*/ 409063 h 2304259"/>
              <a:gd name="connsiteX3" fmla="*/ 1611439 w 1647596"/>
              <a:gd name="connsiteY3" fmla="*/ 0 h 2304259"/>
              <a:gd name="connsiteX4" fmla="*/ 1569875 w 1647596"/>
              <a:gd name="connsiteY4" fmla="*/ 1055147 h 2304259"/>
              <a:gd name="connsiteX5" fmla="*/ 1505431 w 1647596"/>
              <a:gd name="connsiteY5" fmla="*/ 2304252 h 2304259"/>
              <a:gd name="connsiteX0" fmla="*/ 1595402 w 1737567"/>
              <a:gd name="connsiteY0" fmla="*/ 2304252 h 2304259"/>
              <a:gd name="connsiteX1" fmla="*/ 304597 w 1737567"/>
              <a:gd name="connsiteY1" fmla="*/ 1899386 h 2304259"/>
              <a:gd name="connsiteX2" fmla="*/ 230111 w 1737567"/>
              <a:gd name="connsiteY2" fmla="*/ 409063 h 2304259"/>
              <a:gd name="connsiteX3" fmla="*/ 1701410 w 1737567"/>
              <a:gd name="connsiteY3" fmla="*/ 0 h 2304259"/>
              <a:gd name="connsiteX4" fmla="*/ 1659846 w 1737567"/>
              <a:gd name="connsiteY4" fmla="*/ 1055147 h 2304259"/>
              <a:gd name="connsiteX5" fmla="*/ 1595402 w 1737567"/>
              <a:gd name="connsiteY5" fmla="*/ 2304252 h 2304259"/>
              <a:gd name="connsiteX0" fmla="*/ 1623288 w 1765453"/>
              <a:gd name="connsiteY0" fmla="*/ 2304252 h 2304257"/>
              <a:gd name="connsiteX1" fmla="*/ 332483 w 1765453"/>
              <a:gd name="connsiteY1" fmla="*/ 1899386 h 2304257"/>
              <a:gd name="connsiteX2" fmla="*/ 257997 w 1765453"/>
              <a:gd name="connsiteY2" fmla="*/ 409063 h 2304257"/>
              <a:gd name="connsiteX3" fmla="*/ 1729296 w 1765453"/>
              <a:gd name="connsiteY3" fmla="*/ 0 h 2304257"/>
              <a:gd name="connsiteX4" fmla="*/ 1687732 w 1765453"/>
              <a:gd name="connsiteY4" fmla="*/ 1055147 h 2304257"/>
              <a:gd name="connsiteX5" fmla="*/ 1623288 w 1765453"/>
              <a:gd name="connsiteY5" fmla="*/ 2304252 h 2304257"/>
              <a:gd name="connsiteX0" fmla="*/ 1609779 w 1751944"/>
              <a:gd name="connsiteY0" fmla="*/ 2304252 h 2304257"/>
              <a:gd name="connsiteX1" fmla="*/ 318974 w 1751944"/>
              <a:gd name="connsiteY1" fmla="*/ 1899386 h 2304257"/>
              <a:gd name="connsiteX2" fmla="*/ 244488 w 1751944"/>
              <a:gd name="connsiteY2" fmla="*/ 409063 h 2304257"/>
              <a:gd name="connsiteX3" fmla="*/ 1715787 w 1751944"/>
              <a:gd name="connsiteY3" fmla="*/ 0 h 2304257"/>
              <a:gd name="connsiteX4" fmla="*/ 1674223 w 1751944"/>
              <a:gd name="connsiteY4" fmla="*/ 1055147 h 2304257"/>
              <a:gd name="connsiteX5" fmla="*/ 1609779 w 1751944"/>
              <a:gd name="connsiteY5" fmla="*/ 2304252 h 23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944" h="2304257">
                <a:moveTo>
                  <a:pt x="1609779" y="2304252"/>
                </a:moveTo>
                <a:cubicBezTo>
                  <a:pt x="1113164" y="2305220"/>
                  <a:pt x="580662" y="2187602"/>
                  <a:pt x="318974" y="1899386"/>
                </a:cubicBezTo>
                <a:cubicBezTo>
                  <a:pt x="-5555" y="1541958"/>
                  <a:pt x="-164234" y="932300"/>
                  <a:pt x="244488" y="409063"/>
                </a:cubicBezTo>
                <a:cubicBezTo>
                  <a:pt x="560682" y="4278"/>
                  <a:pt x="1218041" y="0"/>
                  <a:pt x="1715787" y="0"/>
                </a:cubicBezTo>
                <a:cubicBezTo>
                  <a:pt x="1604950" y="504116"/>
                  <a:pt x="1591096" y="689577"/>
                  <a:pt x="1674223" y="1055147"/>
                </a:cubicBezTo>
                <a:cubicBezTo>
                  <a:pt x="1675833" y="1439188"/>
                  <a:pt x="1885260" y="1130502"/>
                  <a:pt x="1609779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7 Forma libre">
            <a:extLst>
              <a:ext uri="{FF2B5EF4-FFF2-40B4-BE49-F238E27FC236}">
                <a16:creationId xmlns="" xmlns:a16="http://schemas.microsoft.com/office/drawing/2014/main" id="{7683754D-425D-4E1F-8FF3-CD191D61A610}"/>
              </a:ext>
            </a:extLst>
          </p:cNvPr>
          <p:cNvSpPr/>
          <p:nvPr/>
        </p:nvSpPr>
        <p:spPr>
          <a:xfrm>
            <a:off x="4982766" y="3233738"/>
            <a:ext cx="114300" cy="1714500"/>
          </a:xfrm>
          <a:custGeom>
            <a:avLst/>
            <a:gdLst>
              <a:gd name="connsiteX0" fmla="*/ 135666 w 152186"/>
              <a:gd name="connsiteY0" fmla="*/ 0 h 2286000"/>
              <a:gd name="connsiteX1" fmla="*/ 10975 w 152186"/>
              <a:gd name="connsiteY1" fmla="*/ 651163 h 2286000"/>
              <a:gd name="connsiteX2" fmla="*/ 10975 w 152186"/>
              <a:gd name="connsiteY2" fmla="*/ 845127 h 2286000"/>
              <a:gd name="connsiteX3" fmla="*/ 52539 w 152186"/>
              <a:gd name="connsiteY3" fmla="*/ 1108363 h 2286000"/>
              <a:gd name="connsiteX4" fmla="*/ 121811 w 152186"/>
              <a:gd name="connsiteY4" fmla="*/ 1260763 h 2286000"/>
              <a:gd name="connsiteX5" fmla="*/ 149520 w 152186"/>
              <a:gd name="connsiteY5" fmla="*/ 1537854 h 2286000"/>
              <a:gd name="connsiteX6" fmla="*/ 149520 w 152186"/>
              <a:gd name="connsiteY6" fmla="*/ 1717963 h 2286000"/>
              <a:gd name="connsiteX7" fmla="*/ 135666 w 152186"/>
              <a:gd name="connsiteY7" fmla="*/ 1856509 h 2286000"/>
              <a:gd name="connsiteX8" fmla="*/ 107957 w 152186"/>
              <a:gd name="connsiteY8" fmla="*/ 2022763 h 2286000"/>
              <a:gd name="connsiteX9" fmla="*/ 80248 w 152186"/>
              <a:gd name="connsiteY9" fmla="*/ 2202872 h 2286000"/>
              <a:gd name="connsiteX10" fmla="*/ 80248 w 152186"/>
              <a:gd name="connsiteY10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86" h="2286000">
                <a:moveTo>
                  <a:pt x="135666" y="0"/>
                </a:moveTo>
                <a:cubicBezTo>
                  <a:pt x="83711" y="255154"/>
                  <a:pt x="31757" y="510309"/>
                  <a:pt x="10975" y="651163"/>
                </a:cubicBezTo>
                <a:cubicBezTo>
                  <a:pt x="-9807" y="792017"/>
                  <a:pt x="4048" y="768927"/>
                  <a:pt x="10975" y="845127"/>
                </a:cubicBezTo>
                <a:cubicBezTo>
                  <a:pt x="17902" y="921327"/>
                  <a:pt x="34066" y="1039090"/>
                  <a:pt x="52539" y="1108363"/>
                </a:cubicBezTo>
                <a:cubicBezTo>
                  <a:pt x="71012" y="1177636"/>
                  <a:pt x="105648" y="1189181"/>
                  <a:pt x="121811" y="1260763"/>
                </a:cubicBezTo>
                <a:cubicBezTo>
                  <a:pt x="137974" y="1332345"/>
                  <a:pt x="144902" y="1461654"/>
                  <a:pt x="149520" y="1537854"/>
                </a:cubicBezTo>
                <a:cubicBezTo>
                  <a:pt x="154138" y="1614054"/>
                  <a:pt x="151829" y="1664854"/>
                  <a:pt x="149520" y="1717963"/>
                </a:cubicBezTo>
                <a:cubicBezTo>
                  <a:pt x="147211" y="1771072"/>
                  <a:pt x="142593" y="1805709"/>
                  <a:pt x="135666" y="1856509"/>
                </a:cubicBezTo>
                <a:cubicBezTo>
                  <a:pt x="128739" y="1907309"/>
                  <a:pt x="117193" y="1965036"/>
                  <a:pt x="107957" y="2022763"/>
                </a:cubicBezTo>
                <a:cubicBezTo>
                  <a:pt x="98721" y="2080490"/>
                  <a:pt x="84866" y="2158999"/>
                  <a:pt x="80248" y="2202872"/>
                </a:cubicBezTo>
                <a:cubicBezTo>
                  <a:pt x="75630" y="2246745"/>
                  <a:pt x="77939" y="2266372"/>
                  <a:pt x="80248" y="22860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28 Llamada rectangular redondeada">
            <a:extLst>
              <a:ext uri="{FF2B5EF4-FFF2-40B4-BE49-F238E27FC236}">
                <a16:creationId xmlns="" xmlns:a16="http://schemas.microsoft.com/office/drawing/2014/main" id="{AB248A34-E767-4841-9879-615406FAF6B0}"/>
              </a:ext>
            </a:extLst>
          </p:cNvPr>
          <p:cNvSpPr/>
          <p:nvPr/>
        </p:nvSpPr>
        <p:spPr>
          <a:xfrm>
            <a:off x="5097066" y="789385"/>
            <a:ext cx="2228850" cy="702469"/>
          </a:xfrm>
          <a:prstGeom prst="wedgeRoundRectCallout">
            <a:avLst>
              <a:gd name="adj1" fmla="val -2652"/>
              <a:gd name="adj2" fmla="val 9802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2700" b="1">
                <a:solidFill>
                  <a:prstClr val="black"/>
                </a:solidFill>
                <a:latin typeface="Calibri"/>
              </a:rPr>
              <a:t>I ...... singing.</a:t>
            </a:r>
            <a:endParaRPr lang="es-ES" sz="27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30 Llamada rectangular redondeada">
            <a:extLst>
              <a:ext uri="{FF2B5EF4-FFF2-40B4-BE49-F238E27FC236}">
                <a16:creationId xmlns="" xmlns:a16="http://schemas.microsoft.com/office/drawing/2014/main" id="{CD6607CB-AF8C-4F13-ADE1-B5C5ACA582D6}"/>
              </a:ext>
            </a:extLst>
          </p:cNvPr>
          <p:cNvSpPr/>
          <p:nvPr/>
        </p:nvSpPr>
        <p:spPr>
          <a:xfrm>
            <a:off x="1925242" y="789385"/>
            <a:ext cx="1944290" cy="864394"/>
          </a:xfrm>
          <a:prstGeom prst="wedgeRoundRectCallout">
            <a:avLst>
              <a:gd name="adj1" fmla="val -22698"/>
              <a:gd name="adj2" fmla="val 11874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>
                <a:solidFill>
                  <a:srgbClr val="FF0000"/>
                </a:solidFill>
                <a:latin typeface="Calibri"/>
              </a:rPr>
              <a:t>am</a:t>
            </a:r>
            <a:endParaRPr lang="es-ES" sz="30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="" xmlns:a16="http://schemas.microsoft.com/office/drawing/2014/main" id="{59418CAA-6B62-47EA-98C1-19E7E7667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72" y="2139554"/>
            <a:ext cx="1970484" cy="2656284"/>
          </a:xfrm>
          <a:prstGeom prst="rect">
            <a:avLst/>
          </a:prstGeom>
          <a:effectLst>
            <a:outerShdw blurRad="76200" dist="1270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2" name="11 Estrella de 5 puntas">
            <a:extLst>
              <a:ext uri="{FF2B5EF4-FFF2-40B4-BE49-F238E27FC236}">
                <a16:creationId xmlns="" xmlns:a16="http://schemas.microsoft.com/office/drawing/2014/main" id="{2A869E83-6E13-4AA4-AA65-2D24BCA68E75}"/>
              </a:ext>
            </a:extLst>
          </p:cNvPr>
          <p:cNvSpPr/>
          <p:nvPr/>
        </p:nvSpPr>
        <p:spPr>
          <a:xfrm>
            <a:off x="6093619" y="1869281"/>
            <a:ext cx="369094" cy="32385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3" name="12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AD3AC82-6F17-4989-977F-81A5345260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425" y="4200351"/>
            <a:ext cx="645923" cy="612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Rectángulo redondeado">
            <a:extLst>
              <a:ext uri="{FF2B5EF4-FFF2-40B4-BE49-F238E27FC236}">
                <a16:creationId xmlns="" xmlns:a16="http://schemas.microsoft.com/office/drawing/2014/main" id="{C6547952-0BF4-4AC3-851A-C13D4B6ED9ED}"/>
              </a:ext>
            </a:extLst>
          </p:cNvPr>
          <p:cNvSpPr/>
          <p:nvPr/>
        </p:nvSpPr>
        <p:spPr>
          <a:xfrm>
            <a:off x="4463653" y="4506517"/>
            <a:ext cx="1079897" cy="305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ysClr val="windowText" lastClr="000000"/>
                </a:solidFill>
                <a:latin typeface="Calibri"/>
              </a:rPr>
              <a:t>CHECK</a:t>
            </a:r>
            <a:endParaRPr lang="es-ES" sz="18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72245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9687 1.48148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09323 1.48148E-6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C 0.04427 -2.22222E-6 0.08056 0.01621 0.08056 0.03681 C 0.08056 0.05695 0.04427 0.07361 -2.22222E-6 0.07361 C -0.04444 0.07361 -0.08055 0.05695 -0.08055 0.03681 C -0.08055 0.01621 -0.04444 -2.22222E-6 -2.22222E-6 -2.22222E-6 Z " pathEditMode="relative" rAng="0" ptsTypes="fffff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y little pony background Vector by Death-of-all">
            <a:extLst>
              <a:ext uri="{FF2B5EF4-FFF2-40B4-BE49-F238E27FC236}">
                <a16:creationId xmlns="" xmlns:a16="http://schemas.microsoft.com/office/drawing/2014/main" id="{3F52EEBD-4535-4E78-8B8C-F12D4318C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0"/>
            <a:ext cx="685919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 redondeado">
            <a:extLst>
              <a:ext uri="{FF2B5EF4-FFF2-40B4-BE49-F238E27FC236}">
                <a16:creationId xmlns="" xmlns:a16="http://schemas.microsoft.com/office/drawing/2014/main" id="{3A2C609F-13D4-48E9-82D4-EA3BC4E4A40E}"/>
              </a:ext>
            </a:extLst>
          </p:cNvPr>
          <p:cNvSpPr/>
          <p:nvPr/>
        </p:nvSpPr>
        <p:spPr>
          <a:xfrm>
            <a:off x="3200402" y="2562226"/>
            <a:ext cx="1425178" cy="4321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700" b="1">
                <a:solidFill>
                  <a:sysClr val="windowText" lastClr="000000"/>
                </a:solidFill>
                <a:latin typeface="Calibri"/>
              </a:rPr>
              <a:t>dancing</a:t>
            </a:r>
            <a:endParaRPr lang="es-ES" sz="27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4" name="13 Imagen">
            <a:extLst>
              <a:ext uri="{FF2B5EF4-FFF2-40B4-BE49-F238E27FC236}">
                <a16:creationId xmlns="" xmlns:a16="http://schemas.microsoft.com/office/drawing/2014/main" id="{522CA1B6-7C23-4648-8851-315252B01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2356247"/>
            <a:ext cx="422672" cy="4226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3 Marco">
            <a:extLst>
              <a:ext uri="{FF2B5EF4-FFF2-40B4-BE49-F238E27FC236}">
                <a16:creationId xmlns="" xmlns:a16="http://schemas.microsoft.com/office/drawing/2014/main" id="{3E959B34-114D-44DA-84A4-9C81DAE80CE5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10 Imagen">
            <a:extLst>
              <a:ext uri="{FF2B5EF4-FFF2-40B4-BE49-F238E27FC236}">
                <a16:creationId xmlns="" xmlns:a16="http://schemas.microsoft.com/office/drawing/2014/main" id="{8EA31595-E81B-4435-9D75-D2AF49E7B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/>
          <a:stretch/>
        </p:blipFill>
        <p:spPr>
          <a:xfrm>
            <a:off x="1251348" y="1974452"/>
            <a:ext cx="2392262" cy="2392262"/>
          </a:xfrm>
          <a:prstGeom prst="rect">
            <a:avLst/>
          </a:prstGeom>
          <a:effectLst>
            <a:outerShdw blurRad="76200" dist="1270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3" name="12 CuadroTexto">
            <a:extLst>
              <a:ext uri="{FF2B5EF4-FFF2-40B4-BE49-F238E27FC236}">
                <a16:creationId xmlns="" xmlns:a16="http://schemas.microsoft.com/office/drawing/2014/main" id="{744CB421-0063-4E9A-893E-1FABAA09F137}"/>
              </a:ext>
            </a:extLst>
          </p:cNvPr>
          <p:cNvSpPr txBox="1"/>
          <p:nvPr/>
        </p:nvSpPr>
        <p:spPr>
          <a:xfrm>
            <a:off x="2971800" y="1465087"/>
            <a:ext cx="4861322" cy="507831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27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I'm                          .</a:t>
            </a:r>
            <a:endParaRPr lang="es-ES" sz="27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="" xmlns:a16="http://schemas.microsoft.com/office/drawing/2014/main" id="{84932F73-D3B1-4CF2-8470-84AB151DED3A}"/>
              </a:ext>
            </a:extLst>
          </p:cNvPr>
          <p:cNvSpPr/>
          <p:nvPr/>
        </p:nvSpPr>
        <p:spPr>
          <a:xfrm>
            <a:off x="5004198" y="2571751"/>
            <a:ext cx="1572815" cy="4321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700" b="1">
                <a:solidFill>
                  <a:sysClr val="windowText" lastClr="000000"/>
                </a:solidFill>
                <a:latin typeface="Calibri"/>
              </a:rPr>
              <a:t>writing</a:t>
            </a:r>
            <a:endParaRPr lang="es-ES" sz="27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6" name="15 CuadroTexto">
            <a:extLst>
              <a:ext uri="{FF2B5EF4-FFF2-40B4-BE49-F238E27FC236}">
                <a16:creationId xmlns="" xmlns:a16="http://schemas.microsoft.com/office/drawing/2014/main" id="{E440BEA5-734F-4F3D-BF46-DA18CEF2D405}"/>
              </a:ext>
            </a:extLst>
          </p:cNvPr>
          <p:cNvSpPr txBox="1"/>
          <p:nvPr/>
        </p:nvSpPr>
        <p:spPr>
          <a:xfrm>
            <a:off x="4871384" y="1379328"/>
            <a:ext cx="1722835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33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writing       </a:t>
            </a:r>
            <a:endParaRPr lang="es-E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2" name="11 Imagen">
            <a:extLst>
              <a:ext uri="{FF2B5EF4-FFF2-40B4-BE49-F238E27FC236}">
                <a16:creationId xmlns="" xmlns:a16="http://schemas.microsoft.com/office/drawing/2014/main" id="{01133A18-B9FD-49AC-BC7A-4A4C4C4A84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2368154"/>
            <a:ext cx="419100" cy="419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1237E39-19A9-46AD-B9A0-D56CB3E6B3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425" y="4200351"/>
            <a:ext cx="645923" cy="612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04090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1.bp.blogspot.com/-MFqgtubxngk/UAaj70N44II/AAAAAAAAFjM/heEgmK8Aqd4/s1600/Vector+Beach+Wallpapers+1.jpg">
            <a:extLst>
              <a:ext uri="{FF2B5EF4-FFF2-40B4-BE49-F238E27FC236}">
                <a16:creationId xmlns="" xmlns:a16="http://schemas.microsoft.com/office/drawing/2014/main" id="{4B26FE75-469E-4A6C-B855-F1821045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-13097"/>
            <a:ext cx="6831806" cy="512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2A405262-2ACB-4E2F-9EF5-C9CEFE0F2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94" y="1881188"/>
            <a:ext cx="1640681" cy="236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8 Circular">
            <a:extLst>
              <a:ext uri="{FF2B5EF4-FFF2-40B4-BE49-F238E27FC236}">
                <a16:creationId xmlns="" xmlns:a16="http://schemas.microsoft.com/office/drawing/2014/main" id="{7A7B68EC-40BD-4421-926A-A677DBC6CA6F}"/>
              </a:ext>
            </a:extLst>
          </p:cNvPr>
          <p:cNvSpPr/>
          <p:nvPr/>
        </p:nvSpPr>
        <p:spPr>
          <a:xfrm>
            <a:off x="3762376" y="3219450"/>
            <a:ext cx="1327547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694371"/>
              <a:gd name="connsiteY0" fmla="*/ 2304252 h 2304256"/>
              <a:gd name="connsiteX1" fmla="*/ 403566 w 1694371"/>
              <a:gd name="connsiteY1" fmla="*/ 1899386 h 2304256"/>
              <a:gd name="connsiteX2" fmla="*/ 398353 w 1694371"/>
              <a:gd name="connsiteY2" fmla="*/ 409063 h 2304256"/>
              <a:gd name="connsiteX3" fmla="*/ 1689542 w 1694371"/>
              <a:gd name="connsiteY3" fmla="*/ 0 h 2304256"/>
              <a:gd name="connsiteX4" fmla="*/ 1689542 w 1694371"/>
              <a:gd name="connsiteY4" fmla="*/ 1152129 h 2304256"/>
              <a:gd name="connsiteX5" fmla="*/ 1694371 w 1694371"/>
              <a:gd name="connsiteY5" fmla="*/ 2304252 h 2304256"/>
              <a:gd name="connsiteX0" fmla="*/ 1694371 w 1765054"/>
              <a:gd name="connsiteY0" fmla="*/ 2304252 h 2304256"/>
              <a:gd name="connsiteX1" fmla="*/ 403566 w 1765054"/>
              <a:gd name="connsiteY1" fmla="*/ 1899386 h 2304256"/>
              <a:gd name="connsiteX2" fmla="*/ 398353 w 1765054"/>
              <a:gd name="connsiteY2" fmla="*/ 409063 h 2304256"/>
              <a:gd name="connsiteX3" fmla="*/ 1689542 w 1765054"/>
              <a:gd name="connsiteY3" fmla="*/ 0 h 2304256"/>
              <a:gd name="connsiteX4" fmla="*/ 1689542 w 1765054"/>
              <a:gd name="connsiteY4" fmla="*/ 1152129 h 2304256"/>
              <a:gd name="connsiteX5" fmla="*/ 1694371 w 1765054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47610 w 1618293"/>
              <a:gd name="connsiteY0" fmla="*/ 2304252 h 2304259"/>
              <a:gd name="connsiteX1" fmla="*/ 256805 w 1618293"/>
              <a:gd name="connsiteY1" fmla="*/ 1899386 h 2304259"/>
              <a:gd name="connsiteX2" fmla="*/ 251592 w 1618293"/>
              <a:gd name="connsiteY2" fmla="*/ 409063 h 2304259"/>
              <a:gd name="connsiteX3" fmla="*/ 1598200 w 1618293"/>
              <a:gd name="connsiteY3" fmla="*/ 0 h 2304259"/>
              <a:gd name="connsiteX4" fmla="*/ 1542781 w 1618293"/>
              <a:gd name="connsiteY4" fmla="*/ 1152129 h 2304259"/>
              <a:gd name="connsiteX5" fmla="*/ 1547610 w 1618293"/>
              <a:gd name="connsiteY5" fmla="*/ 2304252 h 2304259"/>
              <a:gd name="connsiteX0" fmla="*/ 1492377 w 1563060"/>
              <a:gd name="connsiteY0" fmla="*/ 2304252 h 2304259"/>
              <a:gd name="connsiteX1" fmla="*/ 201572 w 1563060"/>
              <a:gd name="connsiteY1" fmla="*/ 1899386 h 2304259"/>
              <a:gd name="connsiteX2" fmla="*/ 140941 w 1563060"/>
              <a:gd name="connsiteY2" fmla="*/ 464481 h 2304259"/>
              <a:gd name="connsiteX3" fmla="*/ 1542967 w 1563060"/>
              <a:gd name="connsiteY3" fmla="*/ 0 h 2304259"/>
              <a:gd name="connsiteX4" fmla="*/ 1487548 w 1563060"/>
              <a:gd name="connsiteY4" fmla="*/ 1152129 h 2304259"/>
              <a:gd name="connsiteX5" fmla="*/ 1492377 w 1563060"/>
              <a:gd name="connsiteY5" fmla="*/ 2304252 h 2304259"/>
              <a:gd name="connsiteX0" fmla="*/ 1605657 w 1676340"/>
              <a:gd name="connsiteY0" fmla="*/ 2304252 h 2304259"/>
              <a:gd name="connsiteX1" fmla="*/ 314852 w 1676340"/>
              <a:gd name="connsiteY1" fmla="*/ 1899386 h 2304259"/>
              <a:gd name="connsiteX2" fmla="*/ 254221 w 1676340"/>
              <a:gd name="connsiteY2" fmla="*/ 464481 h 2304259"/>
              <a:gd name="connsiteX3" fmla="*/ 1656247 w 1676340"/>
              <a:gd name="connsiteY3" fmla="*/ 0 h 2304259"/>
              <a:gd name="connsiteX4" fmla="*/ 1600828 w 1676340"/>
              <a:gd name="connsiteY4" fmla="*/ 1152129 h 2304259"/>
              <a:gd name="connsiteX5" fmla="*/ 1605657 w 1676340"/>
              <a:gd name="connsiteY5" fmla="*/ 2304252 h 2304259"/>
              <a:gd name="connsiteX0" fmla="*/ 1621501 w 1692184"/>
              <a:gd name="connsiteY0" fmla="*/ 2304252 h 2304258"/>
              <a:gd name="connsiteX1" fmla="*/ 330696 w 1692184"/>
              <a:gd name="connsiteY1" fmla="*/ 1899386 h 2304258"/>
              <a:gd name="connsiteX2" fmla="*/ 270065 w 1692184"/>
              <a:gd name="connsiteY2" fmla="*/ 464481 h 2304258"/>
              <a:gd name="connsiteX3" fmla="*/ 1672091 w 1692184"/>
              <a:gd name="connsiteY3" fmla="*/ 0 h 2304258"/>
              <a:gd name="connsiteX4" fmla="*/ 1616672 w 1692184"/>
              <a:gd name="connsiteY4" fmla="*/ 1152129 h 2304258"/>
              <a:gd name="connsiteX5" fmla="*/ 1621501 w 1692184"/>
              <a:gd name="connsiteY5" fmla="*/ 2304252 h 2304258"/>
              <a:gd name="connsiteX0" fmla="*/ 1663499 w 1734182"/>
              <a:gd name="connsiteY0" fmla="*/ 2304252 h 2304258"/>
              <a:gd name="connsiteX1" fmla="*/ 372694 w 1734182"/>
              <a:gd name="connsiteY1" fmla="*/ 1899386 h 2304258"/>
              <a:gd name="connsiteX2" fmla="*/ 312063 w 1734182"/>
              <a:gd name="connsiteY2" fmla="*/ 464481 h 2304258"/>
              <a:gd name="connsiteX3" fmla="*/ 1714089 w 1734182"/>
              <a:gd name="connsiteY3" fmla="*/ 0 h 2304258"/>
              <a:gd name="connsiteX4" fmla="*/ 1658670 w 1734182"/>
              <a:gd name="connsiteY4" fmla="*/ 1152129 h 2304258"/>
              <a:gd name="connsiteX5" fmla="*/ 1663499 w 1734182"/>
              <a:gd name="connsiteY5" fmla="*/ 2304252 h 2304258"/>
              <a:gd name="connsiteX0" fmla="*/ 1693690 w 1764373"/>
              <a:gd name="connsiteY0" fmla="*/ 2304252 h 2304258"/>
              <a:gd name="connsiteX1" fmla="*/ 402885 w 1764373"/>
              <a:gd name="connsiteY1" fmla="*/ 1899386 h 2304258"/>
              <a:gd name="connsiteX2" fmla="*/ 342254 w 1764373"/>
              <a:gd name="connsiteY2" fmla="*/ 464481 h 2304258"/>
              <a:gd name="connsiteX3" fmla="*/ 1744280 w 1764373"/>
              <a:gd name="connsiteY3" fmla="*/ 0 h 2304258"/>
              <a:gd name="connsiteX4" fmla="*/ 1688861 w 1764373"/>
              <a:gd name="connsiteY4" fmla="*/ 1152129 h 2304258"/>
              <a:gd name="connsiteX5" fmla="*/ 1693690 w 1764373"/>
              <a:gd name="connsiteY5" fmla="*/ 2304252 h 2304258"/>
              <a:gd name="connsiteX0" fmla="*/ 1700103 w 1770786"/>
              <a:gd name="connsiteY0" fmla="*/ 2304252 h 2304256"/>
              <a:gd name="connsiteX1" fmla="*/ 409298 w 1770786"/>
              <a:gd name="connsiteY1" fmla="*/ 1899386 h 2304256"/>
              <a:gd name="connsiteX2" fmla="*/ 348667 w 1770786"/>
              <a:gd name="connsiteY2" fmla="*/ 464481 h 2304256"/>
              <a:gd name="connsiteX3" fmla="*/ 1750693 w 1770786"/>
              <a:gd name="connsiteY3" fmla="*/ 0 h 2304256"/>
              <a:gd name="connsiteX4" fmla="*/ 1695274 w 1770786"/>
              <a:gd name="connsiteY4" fmla="*/ 1152129 h 2304256"/>
              <a:gd name="connsiteX5" fmla="*/ 1700103 w 1770786"/>
              <a:gd name="connsiteY5" fmla="*/ 2304252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786" h="2304256">
                <a:moveTo>
                  <a:pt x="1700103" y="2304252"/>
                </a:moveTo>
                <a:cubicBezTo>
                  <a:pt x="1203488" y="2305220"/>
                  <a:pt x="745374" y="2150597"/>
                  <a:pt x="409298" y="1899386"/>
                </a:cubicBezTo>
                <a:cubicBezTo>
                  <a:pt x="104559" y="1671599"/>
                  <a:pt x="-304390" y="1058136"/>
                  <a:pt x="348667" y="464481"/>
                </a:cubicBezTo>
                <a:cubicBezTo>
                  <a:pt x="635437" y="203795"/>
                  <a:pt x="1252947" y="0"/>
                  <a:pt x="1750693" y="0"/>
                </a:cubicBezTo>
                <a:cubicBezTo>
                  <a:pt x="1667566" y="384043"/>
                  <a:pt x="1529019" y="684958"/>
                  <a:pt x="1695274" y="1152129"/>
                </a:cubicBezTo>
                <a:cubicBezTo>
                  <a:pt x="1863138" y="1743988"/>
                  <a:pt x="1698493" y="1920211"/>
                  <a:pt x="1700103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9 Circular">
            <a:extLst>
              <a:ext uri="{FF2B5EF4-FFF2-40B4-BE49-F238E27FC236}">
                <a16:creationId xmlns="" xmlns:a16="http://schemas.microsoft.com/office/drawing/2014/main" id="{77031A52-1155-4F73-9632-7BEF727065DE}"/>
              </a:ext>
            </a:extLst>
          </p:cNvPr>
          <p:cNvSpPr/>
          <p:nvPr/>
        </p:nvSpPr>
        <p:spPr>
          <a:xfrm rot="10800000">
            <a:off x="4950619" y="3219450"/>
            <a:ext cx="1313260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815919"/>
              <a:gd name="connsiteY0" fmla="*/ 2304252 h 2304256"/>
              <a:gd name="connsiteX1" fmla="*/ 403566 w 1815919"/>
              <a:gd name="connsiteY1" fmla="*/ 1899386 h 2304256"/>
              <a:gd name="connsiteX2" fmla="*/ 398353 w 1815919"/>
              <a:gd name="connsiteY2" fmla="*/ 409063 h 2304256"/>
              <a:gd name="connsiteX3" fmla="*/ 1689542 w 1815919"/>
              <a:gd name="connsiteY3" fmla="*/ 0 h 2304256"/>
              <a:gd name="connsiteX4" fmla="*/ 1689542 w 1815919"/>
              <a:gd name="connsiteY4" fmla="*/ 1152129 h 2304256"/>
              <a:gd name="connsiteX5" fmla="*/ 1694371 w 1815919"/>
              <a:gd name="connsiteY5" fmla="*/ 2304252 h 2304256"/>
              <a:gd name="connsiteX0" fmla="*/ 1694371 w 1836536"/>
              <a:gd name="connsiteY0" fmla="*/ 2304252 h 2304256"/>
              <a:gd name="connsiteX1" fmla="*/ 403566 w 1836536"/>
              <a:gd name="connsiteY1" fmla="*/ 1899386 h 2304256"/>
              <a:gd name="connsiteX2" fmla="*/ 398353 w 1836536"/>
              <a:gd name="connsiteY2" fmla="*/ 409063 h 2304256"/>
              <a:gd name="connsiteX3" fmla="*/ 1689542 w 1836536"/>
              <a:gd name="connsiteY3" fmla="*/ 0 h 2304256"/>
              <a:gd name="connsiteX4" fmla="*/ 1758815 w 1836536"/>
              <a:gd name="connsiteY4" fmla="*/ 1055147 h 2304256"/>
              <a:gd name="connsiteX5" fmla="*/ 1694371 w 1836536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21848 w 1664013"/>
              <a:gd name="connsiteY0" fmla="*/ 2304252 h 2304263"/>
              <a:gd name="connsiteX1" fmla="*/ 231043 w 1664013"/>
              <a:gd name="connsiteY1" fmla="*/ 1899386 h 2304263"/>
              <a:gd name="connsiteX2" fmla="*/ 225830 w 1664013"/>
              <a:gd name="connsiteY2" fmla="*/ 409063 h 2304263"/>
              <a:gd name="connsiteX3" fmla="*/ 1627856 w 1664013"/>
              <a:gd name="connsiteY3" fmla="*/ 0 h 2304263"/>
              <a:gd name="connsiteX4" fmla="*/ 1586292 w 1664013"/>
              <a:gd name="connsiteY4" fmla="*/ 1055147 h 2304263"/>
              <a:gd name="connsiteX5" fmla="*/ 1521848 w 1664013"/>
              <a:gd name="connsiteY5" fmla="*/ 2304252 h 2304263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05431 w 1647596"/>
              <a:gd name="connsiteY0" fmla="*/ 2304252 h 2304259"/>
              <a:gd name="connsiteX1" fmla="*/ 214626 w 1647596"/>
              <a:gd name="connsiteY1" fmla="*/ 1899386 h 2304259"/>
              <a:gd name="connsiteX2" fmla="*/ 140140 w 1647596"/>
              <a:gd name="connsiteY2" fmla="*/ 409063 h 2304259"/>
              <a:gd name="connsiteX3" fmla="*/ 1611439 w 1647596"/>
              <a:gd name="connsiteY3" fmla="*/ 0 h 2304259"/>
              <a:gd name="connsiteX4" fmla="*/ 1569875 w 1647596"/>
              <a:gd name="connsiteY4" fmla="*/ 1055147 h 2304259"/>
              <a:gd name="connsiteX5" fmla="*/ 1505431 w 1647596"/>
              <a:gd name="connsiteY5" fmla="*/ 2304252 h 2304259"/>
              <a:gd name="connsiteX0" fmla="*/ 1595402 w 1737567"/>
              <a:gd name="connsiteY0" fmla="*/ 2304252 h 2304259"/>
              <a:gd name="connsiteX1" fmla="*/ 304597 w 1737567"/>
              <a:gd name="connsiteY1" fmla="*/ 1899386 h 2304259"/>
              <a:gd name="connsiteX2" fmla="*/ 230111 w 1737567"/>
              <a:gd name="connsiteY2" fmla="*/ 409063 h 2304259"/>
              <a:gd name="connsiteX3" fmla="*/ 1701410 w 1737567"/>
              <a:gd name="connsiteY3" fmla="*/ 0 h 2304259"/>
              <a:gd name="connsiteX4" fmla="*/ 1659846 w 1737567"/>
              <a:gd name="connsiteY4" fmla="*/ 1055147 h 2304259"/>
              <a:gd name="connsiteX5" fmla="*/ 1595402 w 1737567"/>
              <a:gd name="connsiteY5" fmla="*/ 2304252 h 2304259"/>
              <a:gd name="connsiteX0" fmla="*/ 1623288 w 1765453"/>
              <a:gd name="connsiteY0" fmla="*/ 2304252 h 2304257"/>
              <a:gd name="connsiteX1" fmla="*/ 332483 w 1765453"/>
              <a:gd name="connsiteY1" fmla="*/ 1899386 h 2304257"/>
              <a:gd name="connsiteX2" fmla="*/ 257997 w 1765453"/>
              <a:gd name="connsiteY2" fmla="*/ 409063 h 2304257"/>
              <a:gd name="connsiteX3" fmla="*/ 1729296 w 1765453"/>
              <a:gd name="connsiteY3" fmla="*/ 0 h 2304257"/>
              <a:gd name="connsiteX4" fmla="*/ 1687732 w 1765453"/>
              <a:gd name="connsiteY4" fmla="*/ 1055147 h 2304257"/>
              <a:gd name="connsiteX5" fmla="*/ 1623288 w 1765453"/>
              <a:gd name="connsiteY5" fmla="*/ 2304252 h 2304257"/>
              <a:gd name="connsiteX0" fmla="*/ 1609779 w 1751944"/>
              <a:gd name="connsiteY0" fmla="*/ 2304252 h 2304257"/>
              <a:gd name="connsiteX1" fmla="*/ 318974 w 1751944"/>
              <a:gd name="connsiteY1" fmla="*/ 1899386 h 2304257"/>
              <a:gd name="connsiteX2" fmla="*/ 244488 w 1751944"/>
              <a:gd name="connsiteY2" fmla="*/ 409063 h 2304257"/>
              <a:gd name="connsiteX3" fmla="*/ 1715787 w 1751944"/>
              <a:gd name="connsiteY3" fmla="*/ 0 h 2304257"/>
              <a:gd name="connsiteX4" fmla="*/ 1674223 w 1751944"/>
              <a:gd name="connsiteY4" fmla="*/ 1055147 h 2304257"/>
              <a:gd name="connsiteX5" fmla="*/ 1609779 w 1751944"/>
              <a:gd name="connsiteY5" fmla="*/ 2304252 h 23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944" h="2304257">
                <a:moveTo>
                  <a:pt x="1609779" y="2304252"/>
                </a:moveTo>
                <a:cubicBezTo>
                  <a:pt x="1113164" y="2305220"/>
                  <a:pt x="580662" y="2187602"/>
                  <a:pt x="318974" y="1899386"/>
                </a:cubicBezTo>
                <a:cubicBezTo>
                  <a:pt x="-5555" y="1541958"/>
                  <a:pt x="-164234" y="932300"/>
                  <a:pt x="244488" y="409063"/>
                </a:cubicBezTo>
                <a:cubicBezTo>
                  <a:pt x="560682" y="4278"/>
                  <a:pt x="1218041" y="0"/>
                  <a:pt x="1715787" y="0"/>
                </a:cubicBezTo>
                <a:cubicBezTo>
                  <a:pt x="1604950" y="504116"/>
                  <a:pt x="1591096" y="689577"/>
                  <a:pt x="1674223" y="1055147"/>
                </a:cubicBezTo>
                <a:cubicBezTo>
                  <a:pt x="1675833" y="1439188"/>
                  <a:pt x="1885260" y="1130502"/>
                  <a:pt x="1609779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7 Forma libre">
            <a:extLst>
              <a:ext uri="{FF2B5EF4-FFF2-40B4-BE49-F238E27FC236}">
                <a16:creationId xmlns="" xmlns:a16="http://schemas.microsoft.com/office/drawing/2014/main" id="{FE3EF4D7-9903-4BF1-B71B-D2693BFF30CD}"/>
              </a:ext>
            </a:extLst>
          </p:cNvPr>
          <p:cNvSpPr/>
          <p:nvPr/>
        </p:nvSpPr>
        <p:spPr>
          <a:xfrm>
            <a:off x="4982766" y="3233738"/>
            <a:ext cx="114300" cy="1714500"/>
          </a:xfrm>
          <a:custGeom>
            <a:avLst/>
            <a:gdLst>
              <a:gd name="connsiteX0" fmla="*/ 135666 w 152186"/>
              <a:gd name="connsiteY0" fmla="*/ 0 h 2286000"/>
              <a:gd name="connsiteX1" fmla="*/ 10975 w 152186"/>
              <a:gd name="connsiteY1" fmla="*/ 651163 h 2286000"/>
              <a:gd name="connsiteX2" fmla="*/ 10975 w 152186"/>
              <a:gd name="connsiteY2" fmla="*/ 845127 h 2286000"/>
              <a:gd name="connsiteX3" fmla="*/ 52539 w 152186"/>
              <a:gd name="connsiteY3" fmla="*/ 1108363 h 2286000"/>
              <a:gd name="connsiteX4" fmla="*/ 121811 w 152186"/>
              <a:gd name="connsiteY4" fmla="*/ 1260763 h 2286000"/>
              <a:gd name="connsiteX5" fmla="*/ 149520 w 152186"/>
              <a:gd name="connsiteY5" fmla="*/ 1537854 h 2286000"/>
              <a:gd name="connsiteX6" fmla="*/ 149520 w 152186"/>
              <a:gd name="connsiteY6" fmla="*/ 1717963 h 2286000"/>
              <a:gd name="connsiteX7" fmla="*/ 135666 w 152186"/>
              <a:gd name="connsiteY7" fmla="*/ 1856509 h 2286000"/>
              <a:gd name="connsiteX8" fmla="*/ 107957 w 152186"/>
              <a:gd name="connsiteY8" fmla="*/ 2022763 h 2286000"/>
              <a:gd name="connsiteX9" fmla="*/ 80248 w 152186"/>
              <a:gd name="connsiteY9" fmla="*/ 2202872 h 2286000"/>
              <a:gd name="connsiteX10" fmla="*/ 80248 w 152186"/>
              <a:gd name="connsiteY10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86" h="2286000">
                <a:moveTo>
                  <a:pt x="135666" y="0"/>
                </a:moveTo>
                <a:cubicBezTo>
                  <a:pt x="83711" y="255154"/>
                  <a:pt x="31757" y="510309"/>
                  <a:pt x="10975" y="651163"/>
                </a:cubicBezTo>
                <a:cubicBezTo>
                  <a:pt x="-9807" y="792017"/>
                  <a:pt x="4048" y="768927"/>
                  <a:pt x="10975" y="845127"/>
                </a:cubicBezTo>
                <a:cubicBezTo>
                  <a:pt x="17902" y="921327"/>
                  <a:pt x="34066" y="1039090"/>
                  <a:pt x="52539" y="1108363"/>
                </a:cubicBezTo>
                <a:cubicBezTo>
                  <a:pt x="71012" y="1177636"/>
                  <a:pt x="105648" y="1189181"/>
                  <a:pt x="121811" y="1260763"/>
                </a:cubicBezTo>
                <a:cubicBezTo>
                  <a:pt x="137974" y="1332345"/>
                  <a:pt x="144902" y="1461654"/>
                  <a:pt x="149520" y="1537854"/>
                </a:cubicBezTo>
                <a:cubicBezTo>
                  <a:pt x="154138" y="1614054"/>
                  <a:pt x="151829" y="1664854"/>
                  <a:pt x="149520" y="1717963"/>
                </a:cubicBezTo>
                <a:cubicBezTo>
                  <a:pt x="147211" y="1771072"/>
                  <a:pt x="142593" y="1805709"/>
                  <a:pt x="135666" y="1856509"/>
                </a:cubicBezTo>
                <a:cubicBezTo>
                  <a:pt x="128739" y="1907309"/>
                  <a:pt x="117193" y="1965036"/>
                  <a:pt x="107957" y="2022763"/>
                </a:cubicBezTo>
                <a:cubicBezTo>
                  <a:pt x="98721" y="2080490"/>
                  <a:pt x="84866" y="2158999"/>
                  <a:pt x="80248" y="2202872"/>
                </a:cubicBezTo>
                <a:cubicBezTo>
                  <a:pt x="75630" y="2246745"/>
                  <a:pt x="77939" y="2266372"/>
                  <a:pt x="80248" y="22860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28 Llamada rectangular redondeada">
            <a:extLst>
              <a:ext uri="{FF2B5EF4-FFF2-40B4-BE49-F238E27FC236}">
                <a16:creationId xmlns="" xmlns:a16="http://schemas.microsoft.com/office/drawing/2014/main" id="{5080D5CC-1D3D-45EA-87BB-A6C2F0B6AD05}"/>
              </a:ext>
            </a:extLst>
          </p:cNvPr>
          <p:cNvSpPr/>
          <p:nvPr/>
        </p:nvSpPr>
        <p:spPr>
          <a:xfrm>
            <a:off x="5097065" y="789385"/>
            <a:ext cx="2607469" cy="702469"/>
          </a:xfrm>
          <a:prstGeom prst="wedgeRoundRectCallout">
            <a:avLst>
              <a:gd name="adj1" fmla="val -2652"/>
              <a:gd name="adj2" fmla="val 9802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700" b="1">
                <a:solidFill>
                  <a:prstClr val="black"/>
                </a:solidFill>
                <a:latin typeface="Calibri"/>
              </a:rPr>
              <a:t>I/dancing/./am</a:t>
            </a:r>
            <a:endParaRPr lang="es-ES" sz="27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30 Llamada rectangular redondeada">
            <a:extLst>
              <a:ext uri="{FF2B5EF4-FFF2-40B4-BE49-F238E27FC236}">
                <a16:creationId xmlns="" xmlns:a16="http://schemas.microsoft.com/office/drawing/2014/main" id="{00F60B72-5FFB-44E7-BA48-DEDE777CE601}"/>
              </a:ext>
            </a:extLst>
          </p:cNvPr>
          <p:cNvSpPr/>
          <p:nvPr/>
        </p:nvSpPr>
        <p:spPr>
          <a:xfrm>
            <a:off x="1925241" y="789385"/>
            <a:ext cx="2538412" cy="864394"/>
          </a:xfrm>
          <a:prstGeom prst="wedgeRoundRectCallout">
            <a:avLst>
              <a:gd name="adj1" fmla="val -22698"/>
              <a:gd name="adj2" fmla="val 11874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>
                <a:solidFill>
                  <a:srgbClr val="FF0000"/>
                </a:solidFill>
                <a:latin typeface="Calibri"/>
              </a:rPr>
              <a:t>I am dancing.</a:t>
            </a:r>
            <a:endParaRPr lang="es-ES" sz="3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11 Estrella de 5 puntas">
            <a:extLst>
              <a:ext uri="{FF2B5EF4-FFF2-40B4-BE49-F238E27FC236}">
                <a16:creationId xmlns="" xmlns:a16="http://schemas.microsoft.com/office/drawing/2014/main" id="{F708D463-7B4D-400B-9803-0AAF7B0DA6DC}"/>
              </a:ext>
            </a:extLst>
          </p:cNvPr>
          <p:cNvSpPr/>
          <p:nvPr/>
        </p:nvSpPr>
        <p:spPr>
          <a:xfrm>
            <a:off x="6093619" y="1869281"/>
            <a:ext cx="369094" cy="32385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5" name="14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662ABEE-7366-481E-8072-1A4C75A7E5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5" y="4200526"/>
            <a:ext cx="646510" cy="611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5 Rectángulo redondeado">
            <a:extLst>
              <a:ext uri="{FF2B5EF4-FFF2-40B4-BE49-F238E27FC236}">
                <a16:creationId xmlns="" xmlns:a16="http://schemas.microsoft.com/office/drawing/2014/main" id="{239075D4-6390-4BE7-B3C3-929155668D84}"/>
              </a:ext>
            </a:extLst>
          </p:cNvPr>
          <p:cNvSpPr/>
          <p:nvPr/>
        </p:nvSpPr>
        <p:spPr>
          <a:xfrm>
            <a:off x="4463653" y="4506517"/>
            <a:ext cx="1079897" cy="305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ysClr val="windowText" lastClr="000000"/>
                </a:solidFill>
                <a:latin typeface="Calibri"/>
              </a:rPr>
              <a:t>CHECK</a:t>
            </a:r>
            <a:endParaRPr lang="es-ES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9" name="18 Imagen">
            <a:extLst>
              <a:ext uri="{FF2B5EF4-FFF2-40B4-BE49-F238E27FC236}">
                <a16:creationId xmlns="" xmlns:a16="http://schemas.microsoft.com/office/drawing/2014/main" id="{2EFD9695-CC6B-4333-B300-E4FE1D51B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72" y="2139554"/>
            <a:ext cx="1970484" cy="2656284"/>
          </a:xfrm>
          <a:prstGeom prst="rect">
            <a:avLst/>
          </a:prstGeom>
          <a:effectLst>
            <a:outerShdw blurRad="76200" dist="266700" dir="13500000" sy="23000" kx="1200000" algn="br" rotWithShape="0">
              <a:prstClr val="black">
                <a:alpha val="44000"/>
              </a:prstClr>
            </a:outerShdw>
          </a:effectLst>
        </p:spPr>
      </p:pic>
      <p:sp>
        <p:nvSpPr>
          <p:cNvPr id="25" name="3 Marco">
            <a:extLst>
              <a:ext uri="{FF2B5EF4-FFF2-40B4-BE49-F238E27FC236}">
                <a16:creationId xmlns="" xmlns:a16="http://schemas.microsoft.com/office/drawing/2014/main" id="{6242A719-B1F1-4CD3-9963-C0E1E4D2735E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519123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09687 1.48148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09323 1.48148E-6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C 0.04427 -2.22222E-6 0.08056 0.01621 0.08056 0.03681 C 0.08056 0.05695 0.04427 0.07361 -2.22222E-6 0.07361 C -0.04444 0.07361 -0.08055 0.05695 -0.08055 0.03681 C -0.08055 0.01621 -0.04444 -2.22222E-6 -2.22222E-6 -2.22222E-6 Z " pathEditMode="relative" rAng="0" ptsTypes="fffff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1.bp.blogspot.com/-MFqgtubxngk/UAaj70N44II/AAAAAAAAFjM/heEgmK8Aqd4/s1600/Vector+Beach+Wallpapers+1.jpg">
            <a:extLst>
              <a:ext uri="{FF2B5EF4-FFF2-40B4-BE49-F238E27FC236}">
                <a16:creationId xmlns="" xmlns:a16="http://schemas.microsoft.com/office/drawing/2014/main" id="{55B82444-040E-4F7F-B936-A865A0694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-13097"/>
            <a:ext cx="6831806" cy="512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17 Imagen">
            <a:extLst>
              <a:ext uri="{FF2B5EF4-FFF2-40B4-BE49-F238E27FC236}">
                <a16:creationId xmlns="" xmlns:a16="http://schemas.microsoft.com/office/drawing/2014/main" id="{D9E56836-BC13-40C5-B72C-692D8EBFF1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72" y="2139554"/>
            <a:ext cx="1970484" cy="2656284"/>
          </a:xfrm>
          <a:prstGeom prst="rect">
            <a:avLst/>
          </a:prstGeom>
          <a:effectLst>
            <a:outerShdw blurRad="76200" dist="266700" dir="13500000" sy="23000" kx="1200000" algn="br" rotWithShape="0">
              <a:prstClr val="black">
                <a:alpha val="28000"/>
              </a:prstClr>
            </a:outerShdw>
          </a:effectLst>
        </p:spPr>
      </p:pic>
      <p:sp>
        <p:nvSpPr>
          <p:cNvPr id="6" name="5 Rectángulo redondeado">
            <a:extLst>
              <a:ext uri="{FF2B5EF4-FFF2-40B4-BE49-F238E27FC236}">
                <a16:creationId xmlns="" xmlns:a16="http://schemas.microsoft.com/office/drawing/2014/main" id="{DD75EF29-53C6-4886-A514-94264329BBE3}"/>
              </a:ext>
            </a:extLst>
          </p:cNvPr>
          <p:cNvSpPr/>
          <p:nvPr/>
        </p:nvSpPr>
        <p:spPr>
          <a:xfrm>
            <a:off x="3492103" y="2571751"/>
            <a:ext cx="1565672" cy="4321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700" b="1">
                <a:solidFill>
                  <a:sysClr val="windowText" lastClr="000000"/>
                </a:solidFill>
                <a:latin typeface="Calibri"/>
              </a:rPr>
              <a:t>singing</a:t>
            </a:r>
            <a:endParaRPr lang="es-ES" sz="27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2" name="11 Imagen">
            <a:extLst>
              <a:ext uri="{FF2B5EF4-FFF2-40B4-BE49-F238E27FC236}">
                <a16:creationId xmlns="" xmlns:a16="http://schemas.microsoft.com/office/drawing/2014/main" id="{FF8681D9-BE3F-4971-98B7-B115CB96F4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2368154"/>
            <a:ext cx="419100" cy="419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 redondeado">
            <a:extLst>
              <a:ext uri="{FF2B5EF4-FFF2-40B4-BE49-F238E27FC236}">
                <a16:creationId xmlns="" xmlns:a16="http://schemas.microsoft.com/office/drawing/2014/main" id="{C283FD78-05B3-413C-A233-5643E24243D2}"/>
              </a:ext>
            </a:extLst>
          </p:cNvPr>
          <p:cNvSpPr/>
          <p:nvPr/>
        </p:nvSpPr>
        <p:spPr>
          <a:xfrm>
            <a:off x="5489972" y="2562226"/>
            <a:ext cx="1458516" cy="4321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700" b="1">
                <a:solidFill>
                  <a:sysClr val="windowText" lastClr="000000"/>
                </a:solidFill>
                <a:latin typeface="Calibri"/>
              </a:rPr>
              <a:t>reading</a:t>
            </a:r>
            <a:endParaRPr lang="es-ES" sz="27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4" name="13 Imagen">
            <a:extLst>
              <a:ext uri="{FF2B5EF4-FFF2-40B4-BE49-F238E27FC236}">
                <a16:creationId xmlns="" xmlns:a16="http://schemas.microsoft.com/office/drawing/2014/main" id="{EC99DAF3-27A7-469D-AAF2-A8B0802A64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2356247"/>
            <a:ext cx="423863" cy="4226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3 Marco">
            <a:extLst>
              <a:ext uri="{FF2B5EF4-FFF2-40B4-BE49-F238E27FC236}">
                <a16:creationId xmlns="" xmlns:a16="http://schemas.microsoft.com/office/drawing/2014/main" id="{CC2CE84B-F220-4873-8661-CECBB00004BA}"/>
              </a:ext>
            </a:extLst>
          </p:cNvPr>
          <p:cNvSpPr/>
          <p:nvPr/>
        </p:nvSpPr>
        <p:spPr>
          <a:xfrm>
            <a:off x="1143000" y="0"/>
            <a:ext cx="6858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12 CuadroTexto">
            <a:extLst>
              <a:ext uri="{FF2B5EF4-FFF2-40B4-BE49-F238E27FC236}">
                <a16:creationId xmlns="" xmlns:a16="http://schemas.microsoft.com/office/drawing/2014/main" id="{55EF0550-9C2C-49A2-AD2F-F8EDF8BA67E0}"/>
              </a:ext>
            </a:extLst>
          </p:cNvPr>
          <p:cNvSpPr txBox="1"/>
          <p:nvPr/>
        </p:nvSpPr>
        <p:spPr>
          <a:xfrm>
            <a:off x="1547813" y="1258492"/>
            <a:ext cx="5994797" cy="50783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27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I'm.................. </a:t>
            </a:r>
            <a:endParaRPr lang="es-ES" sz="27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>
            <a:extLst>
              <a:ext uri="{FF2B5EF4-FFF2-40B4-BE49-F238E27FC236}">
                <a16:creationId xmlns="" xmlns:a16="http://schemas.microsoft.com/office/drawing/2014/main" id="{97A7ECC4-5C10-46D4-83E7-CA4B39D5AD29}"/>
              </a:ext>
            </a:extLst>
          </p:cNvPr>
          <p:cNvSpPr txBox="1"/>
          <p:nvPr/>
        </p:nvSpPr>
        <p:spPr>
          <a:xfrm>
            <a:off x="4051697" y="1048602"/>
            <a:ext cx="1593056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33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singing</a:t>
            </a:r>
            <a:endParaRPr lang="es-E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7" name="16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51E3E18-B1CE-4FEF-97B2-B24BFB270A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5" y="4200526"/>
            <a:ext cx="646510" cy="611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'm dancing_ I'm singing_ I'm playing basketball_ I'm writing_ I'm reading a book.">
            <a:hlinkClick r:id="" action="ppaction://media"/>
            <a:extLst>
              <a:ext uri="{FF2B5EF4-FFF2-40B4-BE49-F238E27FC236}">
                <a16:creationId xmlns="" xmlns:a16="http://schemas.microsoft.com/office/drawing/2014/main" id="{27F4CDF7-6A5D-4FB7-80FD-D5DE905F4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5" end="448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3600" y="793666"/>
            <a:ext cx="972657" cy="972657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908821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ampsite Background by Dipi11">
            <a:extLst>
              <a:ext uri="{FF2B5EF4-FFF2-40B4-BE49-F238E27FC236}">
                <a16:creationId xmlns="" xmlns:a16="http://schemas.microsoft.com/office/drawing/2014/main" id="{F8FE3FF3-D4DC-41AD-9E89-4483CA2D2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3 Marco">
            <a:extLst>
              <a:ext uri="{FF2B5EF4-FFF2-40B4-BE49-F238E27FC236}">
                <a16:creationId xmlns="" xmlns:a16="http://schemas.microsoft.com/office/drawing/2014/main" id="{AD31C00D-5599-45BC-8DE5-07D1004485F8}"/>
              </a:ext>
            </a:extLst>
          </p:cNvPr>
          <p:cNvSpPr/>
          <p:nvPr/>
        </p:nvSpPr>
        <p:spPr>
          <a:xfrm>
            <a:off x="1136953" y="0"/>
            <a:ext cx="6858000" cy="5163201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="" xmlns:a16="http://schemas.microsoft.com/office/drawing/2014/main" id="{D6726463-618F-4B00-A0FE-67B5B1E7C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/>
          <a:stretch/>
        </p:blipFill>
        <p:spPr bwMode="auto">
          <a:xfrm>
            <a:off x="4977850" y="1653779"/>
            <a:ext cx="2613422" cy="261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8 Circular">
            <a:extLst>
              <a:ext uri="{FF2B5EF4-FFF2-40B4-BE49-F238E27FC236}">
                <a16:creationId xmlns="" xmlns:a16="http://schemas.microsoft.com/office/drawing/2014/main" id="{560ACE23-DE00-4763-947B-CAD2F60FC673}"/>
              </a:ext>
            </a:extLst>
          </p:cNvPr>
          <p:cNvSpPr/>
          <p:nvPr/>
        </p:nvSpPr>
        <p:spPr>
          <a:xfrm>
            <a:off x="3081630" y="3276712"/>
            <a:ext cx="1327547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694371"/>
              <a:gd name="connsiteY0" fmla="*/ 2304252 h 2304256"/>
              <a:gd name="connsiteX1" fmla="*/ 403566 w 1694371"/>
              <a:gd name="connsiteY1" fmla="*/ 1899386 h 2304256"/>
              <a:gd name="connsiteX2" fmla="*/ 398353 w 1694371"/>
              <a:gd name="connsiteY2" fmla="*/ 409063 h 2304256"/>
              <a:gd name="connsiteX3" fmla="*/ 1689542 w 1694371"/>
              <a:gd name="connsiteY3" fmla="*/ 0 h 2304256"/>
              <a:gd name="connsiteX4" fmla="*/ 1689542 w 1694371"/>
              <a:gd name="connsiteY4" fmla="*/ 1152129 h 2304256"/>
              <a:gd name="connsiteX5" fmla="*/ 1694371 w 1694371"/>
              <a:gd name="connsiteY5" fmla="*/ 2304252 h 2304256"/>
              <a:gd name="connsiteX0" fmla="*/ 1694371 w 1765054"/>
              <a:gd name="connsiteY0" fmla="*/ 2304252 h 2304256"/>
              <a:gd name="connsiteX1" fmla="*/ 403566 w 1765054"/>
              <a:gd name="connsiteY1" fmla="*/ 1899386 h 2304256"/>
              <a:gd name="connsiteX2" fmla="*/ 398353 w 1765054"/>
              <a:gd name="connsiteY2" fmla="*/ 409063 h 2304256"/>
              <a:gd name="connsiteX3" fmla="*/ 1689542 w 1765054"/>
              <a:gd name="connsiteY3" fmla="*/ 0 h 2304256"/>
              <a:gd name="connsiteX4" fmla="*/ 1689542 w 1765054"/>
              <a:gd name="connsiteY4" fmla="*/ 1152129 h 2304256"/>
              <a:gd name="connsiteX5" fmla="*/ 1694371 w 1765054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88778 w 1659461"/>
              <a:gd name="connsiteY0" fmla="*/ 2304252 h 2304256"/>
              <a:gd name="connsiteX1" fmla="*/ 297973 w 1659461"/>
              <a:gd name="connsiteY1" fmla="*/ 1899386 h 2304256"/>
              <a:gd name="connsiteX2" fmla="*/ 292760 w 1659461"/>
              <a:gd name="connsiteY2" fmla="*/ 409063 h 2304256"/>
              <a:gd name="connsiteX3" fmla="*/ 1639368 w 1659461"/>
              <a:gd name="connsiteY3" fmla="*/ 0 h 2304256"/>
              <a:gd name="connsiteX4" fmla="*/ 1583949 w 1659461"/>
              <a:gd name="connsiteY4" fmla="*/ 1152129 h 2304256"/>
              <a:gd name="connsiteX5" fmla="*/ 1588778 w 1659461"/>
              <a:gd name="connsiteY5" fmla="*/ 2304252 h 2304256"/>
              <a:gd name="connsiteX0" fmla="*/ 1547610 w 1618293"/>
              <a:gd name="connsiteY0" fmla="*/ 2304252 h 2304259"/>
              <a:gd name="connsiteX1" fmla="*/ 256805 w 1618293"/>
              <a:gd name="connsiteY1" fmla="*/ 1899386 h 2304259"/>
              <a:gd name="connsiteX2" fmla="*/ 251592 w 1618293"/>
              <a:gd name="connsiteY2" fmla="*/ 409063 h 2304259"/>
              <a:gd name="connsiteX3" fmla="*/ 1598200 w 1618293"/>
              <a:gd name="connsiteY3" fmla="*/ 0 h 2304259"/>
              <a:gd name="connsiteX4" fmla="*/ 1542781 w 1618293"/>
              <a:gd name="connsiteY4" fmla="*/ 1152129 h 2304259"/>
              <a:gd name="connsiteX5" fmla="*/ 1547610 w 1618293"/>
              <a:gd name="connsiteY5" fmla="*/ 2304252 h 2304259"/>
              <a:gd name="connsiteX0" fmla="*/ 1492377 w 1563060"/>
              <a:gd name="connsiteY0" fmla="*/ 2304252 h 2304259"/>
              <a:gd name="connsiteX1" fmla="*/ 201572 w 1563060"/>
              <a:gd name="connsiteY1" fmla="*/ 1899386 h 2304259"/>
              <a:gd name="connsiteX2" fmla="*/ 140941 w 1563060"/>
              <a:gd name="connsiteY2" fmla="*/ 464481 h 2304259"/>
              <a:gd name="connsiteX3" fmla="*/ 1542967 w 1563060"/>
              <a:gd name="connsiteY3" fmla="*/ 0 h 2304259"/>
              <a:gd name="connsiteX4" fmla="*/ 1487548 w 1563060"/>
              <a:gd name="connsiteY4" fmla="*/ 1152129 h 2304259"/>
              <a:gd name="connsiteX5" fmla="*/ 1492377 w 1563060"/>
              <a:gd name="connsiteY5" fmla="*/ 2304252 h 2304259"/>
              <a:gd name="connsiteX0" fmla="*/ 1605657 w 1676340"/>
              <a:gd name="connsiteY0" fmla="*/ 2304252 h 2304259"/>
              <a:gd name="connsiteX1" fmla="*/ 314852 w 1676340"/>
              <a:gd name="connsiteY1" fmla="*/ 1899386 h 2304259"/>
              <a:gd name="connsiteX2" fmla="*/ 254221 w 1676340"/>
              <a:gd name="connsiteY2" fmla="*/ 464481 h 2304259"/>
              <a:gd name="connsiteX3" fmla="*/ 1656247 w 1676340"/>
              <a:gd name="connsiteY3" fmla="*/ 0 h 2304259"/>
              <a:gd name="connsiteX4" fmla="*/ 1600828 w 1676340"/>
              <a:gd name="connsiteY4" fmla="*/ 1152129 h 2304259"/>
              <a:gd name="connsiteX5" fmla="*/ 1605657 w 1676340"/>
              <a:gd name="connsiteY5" fmla="*/ 2304252 h 2304259"/>
              <a:gd name="connsiteX0" fmla="*/ 1621501 w 1692184"/>
              <a:gd name="connsiteY0" fmla="*/ 2304252 h 2304258"/>
              <a:gd name="connsiteX1" fmla="*/ 330696 w 1692184"/>
              <a:gd name="connsiteY1" fmla="*/ 1899386 h 2304258"/>
              <a:gd name="connsiteX2" fmla="*/ 270065 w 1692184"/>
              <a:gd name="connsiteY2" fmla="*/ 464481 h 2304258"/>
              <a:gd name="connsiteX3" fmla="*/ 1672091 w 1692184"/>
              <a:gd name="connsiteY3" fmla="*/ 0 h 2304258"/>
              <a:gd name="connsiteX4" fmla="*/ 1616672 w 1692184"/>
              <a:gd name="connsiteY4" fmla="*/ 1152129 h 2304258"/>
              <a:gd name="connsiteX5" fmla="*/ 1621501 w 1692184"/>
              <a:gd name="connsiteY5" fmla="*/ 2304252 h 2304258"/>
              <a:gd name="connsiteX0" fmla="*/ 1663499 w 1734182"/>
              <a:gd name="connsiteY0" fmla="*/ 2304252 h 2304258"/>
              <a:gd name="connsiteX1" fmla="*/ 372694 w 1734182"/>
              <a:gd name="connsiteY1" fmla="*/ 1899386 h 2304258"/>
              <a:gd name="connsiteX2" fmla="*/ 312063 w 1734182"/>
              <a:gd name="connsiteY2" fmla="*/ 464481 h 2304258"/>
              <a:gd name="connsiteX3" fmla="*/ 1714089 w 1734182"/>
              <a:gd name="connsiteY3" fmla="*/ 0 h 2304258"/>
              <a:gd name="connsiteX4" fmla="*/ 1658670 w 1734182"/>
              <a:gd name="connsiteY4" fmla="*/ 1152129 h 2304258"/>
              <a:gd name="connsiteX5" fmla="*/ 1663499 w 1734182"/>
              <a:gd name="connsiteY5" fmla="*/ 2304252 h 2304258"/>
              <a:gd name="connsiteX0" fmla="*/ 1693690 w 1764373"/>
              <a:gd name="connsiteY0" fmla="*/ 2304252 h 2304258"/>
              <a:gd name="connsiteX1" fmla="*/ 402885 w 1764373"/>
              <a:gd name="connsiteY1" fmla="*/ 1899386 h 2304258"/>
              <a:gd name="connsiteX2" fmla="*/ 342254 w 1764373"/>
              <a:gd name="connsiteY2" fmla="*/ 464481 h 2304258"/>
              <a:gd name="connsiteX3" fmla="*/ 1744280 w 1764373"/>
              <a:gd name="connsiteY3" fmla="*/ 0 h 2304258"/>
              <a:gd name="connsiteX4" fmla="*/ 1688861 w 1764373"/>
              <a:gd name="connsiteY4" fmla="*/ 1152129 h 2304258"/>
              <a:gd name="connsiteX5" fmla="*/ 1693690 w 1764373"/>
              <a:gd name="connsiteY5" fmla="*/ 2304252 h 2304258"/>
              <a:gd name="connsiteX0" fmla="*/ 1700103 w 1770786"/>
              <a:gd name="connsiteY0" fmla="*/ 2304252 h 2304256"/>
              <a:gd name="connsiteX1" fmla="*/ 409298 w 1770786"/>
              <a:gd name="connsiteY1" fmla="*/ 1899386 h 2304256"/>
              <a:gd name="connsiteX2" fmla="*/ 348667 w 1770786"/>
              <a:gd name="connsiteY2" fmla="*/ 464481 h 2304256"/>
              <a:gd name="connsiteX3" fmla="*/ 1750693 w 1770786"/>
              <a:gd name="connsiteY3" fmla="*/ 0 h 2304256"/>
              <a:gd name="connsiteX4" fmla="*/ 1695274 w 1770786"/>
              <a:gd name="connsiteY4" fmla="*/ 1152129 h 2304256"/>
              <a:gd name="connsiteX5" fmla="*/ 1700103 w 1770786"/>
              <a:gd name="connsiteY5" fmla="*/ 2304252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786" h="2304256">
                <a:moveTo>
                  <a:pt x="1700103" y="2304252"/>
                </a:moveTo>
                <a:cubicBezTo>
                  <a:pt x="1203488" y="2305220"/>
                  <a:pt x="745374" y="2150597"/>
                  <a:pt x="409298" y="1899386"/>
                </a:cubicBezTo>
                <a:cubicBezTo>
                  <a:pt x="104559" y="1671599"/>
                  <a:pt x="-304390" y="1058136"/>
                  <a:pt x="348667" y="464481"/>
                </a:cubicBezTo>
                <a:cubicBezTo>
                  <a:pt x="635437" y="203795"/>
                  <a:pt x="1252947" y="0"/>
                  <a:pt x="1750693" y="0"/>
                </a:cubicBezTo>
                <a:cubicBezTo>
                  <a:pt x="1667566" y="384043"/>
                  <a:pt x="1529019" y="684958"/>
                  <a:pt x="1695274" y="1152129"/>
                </a:cubicBezTo>
                <a:cubicBezTo>
                  <a:pt x="1863138" y="1743988"/>
                  <a:pt x="1698493" y="1920211"/>
                  <a:pt x="1700103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9 Circular">
            <a:extLst>
              <a:ext uri="{FF2B5EF4-FFF2-40B4-BE49-F238E27FC236}">
                <a16:creationId xmlns="" xmlns:a16="http://schemas.microsoft.com/office/drawing/2014/main" id="{4A4A4383-0C5F-416A-BE69-CDDB613AB891}"/>
              </a:ext>
            </a:extLst>
          </p:cNvPr>
          <p:cNvSpPr/>
          <p:nvPr/>
        </p:nvSpPr>
        <p:spPr>
          <a:xfrm rot="10800000">
            <a:off x="4316231" y="3257011"/>
            <a:ext cx="1313260" cy="1728788"/>
          </a:xfrm>
          <a:custGeom>
            <a:avLst/>
            <a:gdLst>
              <a:gd name="connsiteX0" fmla="*/ 1694371 w 3379084"/>
              <a:gd name="connsiteY0" fmla="*/ 2304251 h 2304256"/>
              <a:gd name="connsiteX1" fmla="*/ 403566 w 3379084"/>
              <a:gd name="connsiteY1" fmla="*/ 1899385 h 2304256"/>
              <a:gd name="connsiteX2" fmla="*/ 398353 w 3379084"/>
              <a:gd name="connsiteY2" fmla="*/ 409062 h 2304256"/>
              <a:gd name="connsiteX3" fmla="*/ 1689542 w 3379084"/>
              <a:gd name="connsiteY3" fmla="*/ -1 h 2304256"/>
              <a:gd name="connsiteX4" fmla="*/ 1689542 w 3379084"/>
              <a:gd name="connsiteY4" fmla="*/ 1152128 h 2304256"/>
              <a:gd name="connsiteX5" fmla="*/ 1694371 w 3379084"/>
              <a:gd name="connsiteY5" fmla="*/ 2304251 h 2304256"/>
              <a:gd name="connsiteX0" fmla="*/ 1694371 w 1815919"/>
              <a:gd name="connsiteY0" fmla="*/ 2304252 h 2304256"/>
              <a:gd name="connsiteX1" fmla="*/ 403566 w 1815919"/>
              <a:gd name="connsiteY1" fmla="*/ 1899386 h 2304256"/>
              <a:gd name="connsiteX2" fmla="*/ 398353 w 1815919"/>
              <a:gd name="connsiteY2" fmla="*/ 409063 h 2304256"/>
              <a:gd name="connsiteX3" fmla="*/ 1689542 w 1815919"/>
              <a:gd name="connsiteY3" fmla="*/ 0 h 2304256"/>
              <a:gd name="connsiteX4" fmla="*/ 1689542 w 1815919"/>
              <a:gd name="connsiteY4" fmla="*/ 1152129 h 2304256"/>
              <a:gd name="connsiteX5" fmla="*/ 1694371 w 1815919"/>
              <a:gd name="connsiteY5" fmla="*/ 2304252 h 2304256"/>
              <a:gd name="connsiteX0" fmla="*/ 1694371 w 1836536"/>
              <a:gd name="connsiteY0" fmla="*/ 2304252 h 2304256"/>
              <a:gd name="connsiteX1" fmla="*/ 403566 w 1836536"/>
              <a:gd name="connsiteY1" fmla="*/ 1899386 h 2304256"/>
              <a:gd name="connsiteX2" fmla="*/ 398353 w 1836536"/>
              <a:gd name="connsiteY2" fmla="*/ 409063 h 2304256"/>
              <a:gd name="connsiteX3" fmla="*/ 1689542 w 1836536"/>
              <a:gd name="connsiteY3" fmla="*/ 0 h 2304256"/>
              <a:gd name="connsiteX4" fmla="*/ 1758815 w 1836536"/>
              <a:gd name="connsiteY4" fmla="*/ 1055147 h 2304256"/>
              <a:gd name="connsiteX5" fmla="*/ 1694371 w 1836536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91543 w 1733708"/>
              <a:gd name="connsiteY0" fmla="*/ 2304252 h 2304256"/>
              <a:gd name="connsiteX1" fmla="*/ 300738 w 1733708"/>
              <a:gd name="connsiteY1" fmla="*/ 1899386 h 2304256"/>
              <a:gd name="connsiteX2" fmla="*/ 295525 w 1733708"/>
              <a:gd name="connsiteY2" fmla="*/ 409063 h 2304256"/>
              <a:gd name="connsiteX3" fmla="*/ 1697551 w 1733708"/>
              <a:gd name="connsiteY3" fmla="*/ 0 h 2304256"/>
              <a:gd name="connsiteX4" fmla="*/ 1655987 w 1733708"/>
              <a:gd name="connsiteY4" fmla="*/ 1055147 h 2304256"/>
              <a:gd name="connsiteX5" fmla="*/ 1591543 w 1733708"/>
              <a:gd name="connsiteY5" fmla="*/ 2304252 h 2304256"/>
              <a:gd name="connsiteX0" fmla="*/ 1521848 w 1664013"/>
              <a:gd name="connsiteY0" fmla="*/ 2304252 h 2304263"/>
              <a:gd name="connsiteX1" fmla="*/ 231043 w 1664013"/>
              <a:gd name="connsiteY1" fmla="*/ 1899386 h 2304263"/>
              <a:gd name="connsiteX2" fmla="*/ 225830 w 1664013"/>
              <a:gd name="connsiteY2" fmla="*/ 409063 h 2304263"/>
              <a:gd name="connsiteX3" fmla="*/ 1627856 w 1664013"/>
              <a:gd name="connsiteY3" fmla="*/ 0 h 2304263"/>
              <a:gd name="connsiteX4" fmla="*/ 1586292 w 1664013"/>
              <a:gd name="connsiteY4" fmla="*/ 1055147 h 2304263"/>
              <a:gd name="connsiteX5" fmla="*/ 1521848 w 1664013"/>
              <a:gd name="connsiteY5" fmla="*/ 2304252 h 2304263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68652 w 1710817"/>
              <a:gd name="connsiteY0" fmla="*/ 2304252 h 2304259"/>
              <a:gd name="connsiteX1" fmla="*/ 277847 w 1710817"/>
              <a:gd name="connsiteY1" fmla="*/ 1899386 h 2304259"/>
              <a:gd name="connsiteX2" fmla="*/ 272634 w 1710817"/>
              <a:gd name="connsiteY2" fmla="*/ 409063 h 2304259"/>
              <a:gd name="connsiteX3" fmla="*/ 1674660 w 1710817"/>
              <a:gd name="connsiteY3" fmla="*/ 0 h 2304259"/>
              <a:gd name="connsiteX4" fmla="*/ 1633096 w 1710817"/>
              <a:gd name="connsiteY4" fmla="*/ 1055147 h 2304259"/>
              <a:gd name="connsiteX5" fmla="*/ 1568652 w 1710817"/>
              <a:gd name="connsiteY5" fmla="*/ 2304252 h 2304259"/>
              <a:gd name="connsiteX0" fmla="*/ 1505431 w 1647596"/>
              <a:gd name="connsiteY0" fmla="*/ 2304252 h 2304259"/>
              <a:gd name="connsiteX1" fmla="*/ 214626 w 1647596"/>
              <a:gd name="connsiteY1" fmla="*/ 1899386 h 2304259"/>
              <a:gd name="connsiteX2" fmla="*/ 140140 w 1647596"/>
              <a:gd name="connsiteY2" fmla="*/ 409063 h 2304259"/>
              <a:gd name="connsiteX3" fmla="*/ 1611439 w 1647596"/>
              <a:gd name="connsiteY3" fmla="*/ 0 h 2304259"/>
              <a:gd name="connsiteX4" fmla="*/ 1569875 w 1647596"/>
              <a:gd name="connsiteY4" fmla="*/ 1055147 h 2304259"/>
              <a:gd name="connsiteX5" fmla="*/ 1505431 w 1647596"/>
              <a:gd name="connsiteY5" fmla="*/ 2304252 h 2304259"/>
              <a:gd name="connsiteX0" fmla="*/ 1595402 w 1737567"/>
              <a:gd name="connsiteY0" fmla="*/ 2304252 h 2304259"/>
              <a:gd name="connsiteX1" fmla="*/ 304597 w 1737567"/>
              <a:gd name="connsiteY1" fmla="*/ 1899386 h 2304259"/>
              <a:gd name="connsiteX2" fmla="*/ 230111 w 1737567"/>
              <a:gd name="connsiteY2" fmla="*/ 409063 h 2304259"/>
              <a:gd name="connsiteX3" fmla="*/ 1701410 w 1737567"/>
              <a:gd name="connsiteY3" fmla="*/ 0 h 2304259"/>
              <a:gd name="connsiteX4" fmla="*/ 1659846 w 1737567"/>
              <a:gd name="connsiteY4" fmla="*/ 1055147 h 2304259"/>
              <a:gd name="connsiteX5" fmla="*/ 1595402 w 1737567"/>
              <a:gd name="connsiteY5" fmla="*/ 2304252 h 2304259"/>
              <a:gd name="connsiteX0" fmla="*/ 1623288 w 1765453"/>
              <a:gd name="connsiteY0" fmla="*/ 2304252 h 2304257"/>
              <a:gd name="connsiteX1" fmla="*/ 332483 w 1765453"/>
              <a:gd name="connsiteY1" fmla="*/ 1899386 h 2304257"/>
              <a:gd name="connsiteX2" fmla="*/ 257997 w 1765453"/>
              <a:gd name="connsiteY2" fmla="*/ 409063 h 2304257"/>
              <a:gd name="connsiteX3" fmla="*/ 1729296 w 1765453"/>
              <a:gd name="connsiteY3" fmla="*/ 0 h 2304257"/>
              <a:gd name="connsiteX4" fmla="*/ 1687732 w 1765453"/>
              <a:gd name="connsiteY4" fmla="*/ 1055147 h 2304257"/>
              <a:gd name="connsiteX5" fmla="*/ 1623288 w 1765453"/>
              <a:gd name="connsiteY5" fmla="*/ 2304252 h 2304257"/>
              <a:gd name="connsiteX0" fmla="*/ 1609779 w 1751944"/>
              <a:gd name="connsiteY0" fmla="*/ 2304252 h 2304257"/>
              <a:gd name="connsiteX1" fmla="*/ 318974 w 1751944"/>
              <a:gd name="connsiteY1" fmla="*/ 1899386 h 2304257"/>
              <a:gd name="connsiteX2" fmla="*/ 244488 w 1751944"/>
              <a:gd name="connsiteY2" fmla="*/ 409063 h 2304257"/>
              <a:gd name="connsiteX3" fmla="*/ 1715787 w 1751944"/>
              <a:gd name="connsiteY3" fmla="*/ 0 h 2304257"/>
              <a:gd name="connsiteX4" fmla="*/ 1674223 w 1751944"/>
              <a:gd name="connsiteY4" fmla="*/ 1055147 h 2304257"/>
              <a:gd name="connsiteX5" fmla="*/ 1609779 w 1751944"/>
              <a:gd name="connsiteY5" fmla="*/ 2304252 h 23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944" h="2304257">
                <a:moveTo>
                  <a:pt x="1609779" y="2304252"/>
                </a:moveTo>
                <a:cubicBezTo>
                  <a:pt x="1113164" y="2305220"/>
                  <a:pt x="580662" y="2187602"/>
                  <a:pt x="318974" y="1899386"/>
                </a:cubicBezTo>
                <a:cubicBezTo>
                  <a:pt x="-5555" y="1541958"/>
                  <a:pt x="-164234" y="932300"/>
                  <a:pt x="244488" y="409063"/>
                </a:cubicBezTo>
                <a:cubicBezTo>
                  <a:pt x="560682" y="4278"/>
                  <a:pt x="1218041" y="0"/>
                  <a:pt x="1715787" y="0"/>
                </a:cubicBezTo>
                <a:cubicBezTo>
                  <a:pt x="1604950" y="504116"/>
                  <a:pt x="1591096" y="689577"/>
                  <a:pt x="1674223" y="1055147"/>
                </a:cubicBezTo>
                <a:cubicBezTo>
                  <a:pt x="1675833" y="1439188"/>
                  <a:pt x="1885260" y="1130502"/>
                  <a:pt x="1609779" y="2304252"/>
                </a:cubicBezTo>
                <a:close/>
              </a:path>
            </a:pathLst>
          </a:cu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31 Forma libre">
            <a:extLst>
              <a:ext uri="{FF2B5EF4-FFF2-40B4-BE49-F238E27FC236}">
                <a16:creationId xmlns="" xmlns:a16="http://schemas.microsoft.com/office/drawing/2014/main" id="{D59D957F-474A-49E0-BCD6-3C30391AD369}"/>
              </a:ext>
            </a:extLst>
          </p:cNvPr>
          <p:cNvSpPr/>
          <p:nvPr/>
        </p:nvSpPr>
        <p:spPr>
          <a:xfrm>
            <a:off x="4982766" y="3233738"/>
            <a:ext cx="114300" cy="1714500"/>
          </a:xfrm>
          <a:custGeom>
            <a:avLst/>
            <a:gdLst>
              <a:gd name="connsiteX0" fmla="*/ 135666 w 152186"/>
              <a:gd name="connsiteY0" fmla="*/ 0 h 2286000"/>
              <a:gd name="connsiteX1" fmla="*/ 10975 w 152186"/>
              <a:gd name="connsiteY1" fmla="*/ 651163 h 2286000"/>
              <a:gd name="connsiteX2" fmla="*/ 10975 w 152186"/>
              <a:gd name="connsiteY2" fmla="*/ 845127 h 2286000"/>
              <a:gd name="connsiteX3" fmla="*/ 52539 w 152186"/>
              <a:gd name="connsiteY3" fmla="*/ 1108363 h 2286000"/>
              <a:gd name="connsiteX4" fmla="*/ 121811 w 152186"/>
              <a:gd name="connsiteY4" fmla="*/ 1260763 h 2286000"/>
              <a:gd name="connsiteX5" fmla="*/ 149520 w 152186"/>
              <a:gd name="connsiteY5" fmla="*/ 1537854 h 2286000"/>
              <a:gd name="connsiteX6" fmla="*/ 149520 w 152186"/>
              <a:gd name="connsiteY6" fmla="*/ 1717963 h 2286000"/>
              <a:gd name="connsiteX7" fmla="*/ 135666 w 152186"/>
              <a:gd name="connsiteY7" fmla="*/ 1856509 h 2286000"/>
              <a:gd name="connsiteX8" fmla="*/ 107957 w 152186"/>
              <a:gd name="connsiteY8" fmla="*/ 2022763 h 2286000"/>
              <a:gd name="connsiteX9" fmla="*/ 80248 w 152186"/>
              <a:gd name="connsiteY9" fmla="*/ 2202872 h 2286000"/>
              <a:gd name="connsiteX10" fmla="*/ 80248 w 152186"/>
              <a:gd name="connsiteY10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86" h="2286000">
                <a:moveTo>
                  <a:pt x="135666" y="0"/>
                </a:moveTo>
                <a:cubicBezTo>
                  <a:pt x="83711" y="255154"/>
                  <a:pt x="31757" y="510309"/>
                  <a:pt x="10975" y="651163"/>
                </a:cubicBezTo>
                <a:cubicBezTo>
                  <a:pt x="-9807" y="792017"/>
                  <a:pt x="4048" y="768927"/>
                  <a:pt x="10975" y="845127"/>
                </a:cubicBezTo>
                <a:cubicBezTo>
                  <a:pt x="17902" y="921327"/>
                  <a:pt x="34066" y="1039090"/>
                  <a:pt x="52539" y="1108363"/>
                </a:cubicBezTo>
                <a:cubicBezTo>
                  <a:pt x="71012" y="1177636"/>
                  <a:pt x="105648" y="1189181"/>
                  <a:pt x="121811" y="1260763"/>
                </a:cubicBezTo>
                <a:cubicBezTo>
                  <a:pt x="137974" y="1332345"/>
                  <a:pt x="144902" y="1461654"/>
                  <a:pt x="149520" y="1537854"/>
                </a:cubicBezTo>
                <a:cubicBezTo>
                  <a:pt x="154138" y="1614054"/>
                  <a:pt x="151829" y="1664854"/>
                  <a:pt x="149520" y="1717963"/>
                </a:cubicBezTo>
                <a:cubicBezTo>
                  <a:pt x="147211" y="1771072"/>
                  <a:pt x="142593" y="1805709"/>
                  <a:pt x="135666" y="1856509"/>
                </a:cubicBezTo>
                <a:cubicBezTo>
                  <a:pt x="128739" y="1907309"/>
                  <a:pt x="117193" y="1965036"/>
                  <a:pt x="107957" y="2022763"/>
                </a:cubicBezTo>
                <a:cubicBezTo>
                  <a:pt x="98721" y="2080490"/>
                  <a:pt x="84866" y="2158999"/>
                  <a:pt x="80248" y="2202872"/>
                </a:cubicBezTo>
                <a:cubicBezTo>
                  <a:pt x="75630" y="2246745"/>
                  <a:pt x="77939" y="2266372"/>
                  <a:pt x="80248" y="22860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32 Llamada rectangular redondeada">
            <a:extLst>
              <a:ext uri="{FF2B5EF4-FFF2-40B4-BE49-F238E27FC236}">
                <a16:creationId xmlns="" xmlns:a16="http://schemas.microsoft.com/office/drawing/2014/main" id="{658A62D9-94DB-41AD-9C56-974E13ED62C8}"/>
              </a:ext>
            </a:extLst>
          </p:cNvPr>
          <p:cNvSpPr/>
          <p:nvPr/>
        </p:nvSpPr>
        <p:spPr>
          <a:xfrm>
            <a:off x="5097066" y="789385"/>
            <a:ext cx="2228850" cy="702469"/>
          </a:xfrm>
          <a:prstGeom prst="wedgeRoundRectCallout">
            <a:avLst>
              <a:gd name="adj1" fmla="val -2652"/>
              <a:gd name="adj2" fmla="val 9802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2700" b="1">
                <a:solidFill>
                  <a:prstClr val="black"/>
                </a:solidFill>
                <a:latin typeface="Calibri"/>
              </a:rPr>
              <a:t>............</a:t>
            </a:r>
            <a:endParaRPr lang="es-ES" sz="27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4" name="33 Imagen">
            <a:extLst>
              <a:ext uri="{FF2B5EF4-FFF2-40B4-BE49-F238E27FC236}">
                <a16:creationId xmlns="" xmlns:a16="http://schemas.microsoft.com/office/drawing/2014/main" id="{15BB1F0B-C7C2-4C2D-8077-F2CC3AA3B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rcRect/>
          <a:stretch/>
        </p:blipFill>
        <p:spPr>
          <a:xfrm>
            <a:off x="1337983" y="1653779"/>
            <a:ext cx="1622933" cy="3245866"/>
          </a:xfrm>
          <a:prstGeom prst="rect">
            <a:avLst/>
          </a:prstGeom>
          <a:effectLst>
            <a:outerShdw blurRad="76200" dist="1270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5" name="34 Llamada rectangular redondeada">
            <a:extLst>
              <a:ext uri="{FF2B5EF4-FFF2-40B4-BE49-F238E27FC236}">
                <a16:creationId xmlns="" xmlns:a16="http://schemas.microsoft.com/office/drawing/2014/main" id="{F0E3A158-CAAD-4CD9-9936-2F9986943147}"/>
              </a:ext>
            </a:extLst>
          </p:cNvPr>
          <p:cNvSpPr/>
          <p:nvPr/>
        </p:nvSpPr>
        <p:spPr>
          <a:xfrm>
            <a:off x="2194386" y="789385"/>
            <a:ext cx="2121693" cy="864394"/>
          </a:xfrm>
          <a:prstGeom prst="wedgeRoundRectCallout">
            <a:avLst>
              <a:gd name="adj1" fmla="val -22698"/>
              <a:gd name="adj2" fmla="val 11874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3000" b="1">
                <a:solidFill>
                  <a:srgbClr val="FF0000"/>
                </a:solidFill>
                <a:latin typeface="Calibri"/>
              </a:rPr>
              <a:t>I'm singing.</a:t>
            </a:r>
            <a:endParaRPr lang="es-ES" sz="3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10 Estrella de 5 puntas">
            <a:extLst>
              <a:ext uri="{FF2B5EF4-FFF2-40B4-BE49-F238E27FC236}">
                <a16:creationId xmlns="" xmlns:a16="http://schemas.microsoft.com/office/drawing/2014/main" id="{9F550004-232A-4C4E-867D-4C19FF613189}"/>
              </a:ext>
            </a:extLst>
          </p:cNvPr>
          <p:cNvSpPr/>
          <p:nvPr/>
        </p:nvSpPr>
        <p:spPr>
          <a:xfrm>
            <a:off x="6093619" y="1869281"/>
            <a:ext cx="369094" cy="32385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2" name="11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75B69BBB-F9D2-4311-87EC-557E998BE7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425" y="4200351"/>
            <a:ext cx="645923" cy="612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>
            <a:extLst>
              <a:ext uri="{FF2B5EF4-FFF2-40B4-BE49-F238E27FC236}">
                <a16:creationId xmlns="" xmlns:a16="http://schemas.microsoft.com/office/drawing/2014/main" id="{BEF8D7B8-3536-4C62-9AA3-3D385CEF7893}"/>
              </a:ext>
            </a:extLst>
          </p:cNvPr>
          <p:cNvSpPr/>
          <p:nvPr/>
        </p:nvSpPr>
        <p:spPr>
          <a:xfrm>
            <a:off x="4463653" y="4506517"/>
            <a:ext cx="1079897" cy="3059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ysClr val="windowText" lastClr="000000"/>
                </a:solidFill>
                <a:latin typeface="Calibri"/>
              </a:rPr>
              <a:t>CHECK</a:t>
            </a:r>
            <a:endParaRPr lang="es-ES" sz="18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353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7284E-6 L -0.09688 1.7284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5679E-6 L 0.09323 -4.5679E-6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_ch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C 0.04427 -2.22222E-6 0.08056 0.01621 0.08056 0.03681 C 0.08056 0.05695 0.04427 0.07361 -2.22222E-6 0.07361 C -0.04444 0.07361 -0.08055 0.05695 -0.08055 0.03681 C -0.08055 0.01621 -0.04444 -2.22222E-6 -2.22222E-6 -2.22222E-6 Z " pathEditMode="relative" rAng="0" ptsTypes="fffff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 Are You Doing- Song 1 - Action Verbs Set 1 - Learn English Kids">
            <a:hlinkClick r:id="" action="ppaction://media"/>
            <a:extLst>
              <a:ext uri="{FF2B5EF4-FFF2-40B4-BE49-F238E27FC236}">
                <a16:creationId xmlns="" xmlns:a16="http://schemas.microsoft.com/office/drawing/2014/main" id="{97392C77-421A-468C-B2E6-4A4498C70F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975" y="460635"/>
            <a:ext cx="7512050" cy="422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2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9D6E9D-8B70-4CB9-8CE9-AB9216FDF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819150"/>
            <a:ext cx="458152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8908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5" name="Google Shape;4375;p75"/>
          <p:cNvSpPr txBox="1">
            <a:spLocks noGrp="1"/>
          </p:cNvSpPr>
          <p:nvPr>
            <p:ph type="title"/>
          </p:nvPr>
        </p:nvSpPr>
        <p:spPr>
          <a:xfrm>
            <a:off x="2181407" y="1781474"/>
            <a:ext cx="4774319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0">
                <a:solidFill>
                  <a:srgbClr val="FF0000"/>
                </a:solidFill>
              </a:rPr>
              <a:t>ACTIVITIES</a:t>
            </a:r>
            <a:endParaRPr sz="12000">
              <a:solidFill>
                <a:srgbClr val="FF0000"/>
              </a:solidFill>
            </a:endParaRPr>
          </a:p>
        </p:txBody>
      </p:sp>
      <p:grpSp>
        <p:nvGrpSpPr>
          <p:cNvPr id="4377" name="Google Shape;4377;p75"/>
          <p:cNvGrpSpPr/>
          <p:nvPr/>
        </p:nvGrpSpPr>
        <p:grpSpPr>
          <a:xfrm flipH="1">
            <a:off x="6706250" y="2209325"/>
            <a:ext cx="439600" cy="913400"/>
            <a:chOff x="7212850" y="2109375"/>
            <a:chExt cx="439600" cy="913400"/>
          </a:xfrm>
        </p:grpSpPr>
        <p:sp>
          <p:nvSpPr>
            <p:cNvPr id="4378" name="Google Shape;4378;p75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75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75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75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7" name="Google Shape;4387;p75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4388" name="Google Shape;4388;p75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75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0" name="Google Shape;4390;p75"/>
          <p:cNvGrpSpPr/>
          <p:nvPr/>
        </p:nvGrpSpPr>
        <p:grpSpPr>
          <a:xfrm>
            <a:off x="1562375" y="2930113"/>
            <a:ext cx="763425" cy="1073975"/>
            <a:chOff x="1562375" y="2930113"/>
            <a:chExt cx="763425" cy="1073975"/>
          </a:xfrm>
        </p:grpSpPr>
        <p:sp>
          <p:nvSpPr>
            <p:cNvPr id="4391" name="Google Shape;4391;p75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75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75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4" name="Google Shape;4394;p75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4395" name="Google Shape;4395;p75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4396" name="Google Shape;4396;p75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75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75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75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75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75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2" name="Google Shape;4402;p75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4403" name="Google Shape;4403;p75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75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75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75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75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75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53" name="Google Shape;4453;p75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4" name="Google Shape;4454;p75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5" name="Google Shape;4455;p75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6" name="Google Shape;4456;p75">
            <a:hlinkClick r:id="" action="ppaction://noaction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5486;p93">
            <a:extLst>
              <a:ext uri="{FF2B5EF4-FFF2-40B4-BE49-F238E27FC236}">
                <a16:creationId xmlns="" xmlns:a16="http://schemas.microsoft.com/office/drawing/2014/main" id="{5FA67FE2-4085-17AD-1440-B73A5C1A9CEE}"/>
              </a:ext>
            </a:extLst>
          </p:cNvPr>
          <p:cNvGrpSpPr/>
          <p:nvPr/>
        </p:nvGrpSpPr>
        <p:grpSpPr>
          <a:xfrm>
            <a:off x="543727" y="2029427"/>
            <a:ext cx="1514548" cy="1891433"/>
            <a:chOff x="3586000" y="4502225"/>
            <a:chExt cx="463675" cy="579075"/>
          </a:xfrm>
        </p:grpSpPr>
        <p:sp>
          <p:nvSpPr>
            <p:cNvPr id="135" name="Google Shape;5487;p93">
              <a:extLst>
                <a:ext uri="{FF2B5EF4-FFF2-40B4-BE49-F238E27FC236}">
                  <a16:creationId xmlns="" xmlns:a16="http://schemas.microsoft.com/office/drawing/2014/main" id="{B3EA4BC9-92A9-203D-C227-9E146DB0FE0D}"/>
                </a:ext>
              </a:extLst>
            </p:cNvPr>
            <p:cNvSpPr/>
            <p:nvPr/>
          </p:nvSpPr>
          <p:spPr>
            <a:xfrm>
              <a:off x="3639250" y="4502225"/>
              <a:ext cx="279475" cy="255975"/>
            </a:xfrm>
            <a:custGeom>
              <a:avLst/>
              <a:gdLst/>
              <a:ahLst/>
              <a:cxnLst/>
              <a:rect l="l" t="t" r="r" b="b"/>
              <a:pathLst>
                <a:path w="11179" h="10239" extrusionOk="0">
                  <a:moveTo>
                    <a:pt x="5833" y="1"/>
                  </a:moveTo>
                  <a:cubicBezTo>
                    <a:pt x="4219" y="1"/>
                    <a:pt x="2981" y="794"/>
                    <a:pt x="2131" y="2244"/>
                  </a:cubicBezTo>
                  <a:cubicBezTo>
                    <a:pt x="2131" y="2244"/>
                    <a:pt x="0" y="3221"/>
                    <a:pt x="276" y="5126"/>
                  </a:cubicBezTo>
                  <a:cubicBezTo>
                    <a:pt x="577" y="7056"/>
                    <a:pt x="1354" y="7282"/>
                    <a:pt x="1404" y="7883"/>
                  </a:cubicBezTo>
                  <a:cubicBezTo>
                    <a:pt x="1429" y="8485"/>
                    <a:pt x="1078" y="9337"/>
                    <a:pt x="1780" y="10239"/>
                  </a:cubicBezTo>
                  <a:cubicBezTo>
                    <a:pt x="1780" y="10239"/>
                    <a:pt x="2958" y="10189"/>
                    <a:pt x="3584" y="9637"/>
                  </a:cubicBezTo>
                  <a:lnTo>
                    <a:pt x="3409" y="8810"/>
                  </a:lnTo>
                  <a:lnTo>
                    <a:pt x="3910" y="9512"/>
                  </a:lnTo>
                  <a:cubicBezTo>
                    <a:pt x="3910" y="9512"/>
                    <a:pt x="5665" y="9211"/>
                    <a:pt x="6767" y="8835"/>
                  </a:cubicBezTo>
                  <a:cubicBezTo>
                    <a:pt x="7870" y="8485"/>
                    <a:pt x="8848" y="8359"/>
                    <a:pt x="9048" y="8234"/>
                  </a:cubicBezTo>
                  <a:cubicBezTo>
                    <a:pt x="9249" y="8134"/>
                    <a:pt x="9299" y="7307"/>
                    <a:pt x="9198" y="7131"/>
                  </a:cubicBezTo>
                  <a:lnTo>
                    <a:pt x="9198" y="7131"/>
                  </a:lnTo>
                  <a:cubicBezTo>
                    <a:pt x="9199" y="7131"/>
                    <a:pt x="9524" y="7608"/>
                    <a:pt x="9524" y="8084"/>
                  </a:cubicBezTo>
                  <a:cubicBezTo>
                    <a:pt x="9524" y="8084"/>
                    <a:pt x="10351" y="8059"/>
                    <a:pt x="10752" y="7758"/>
                  </a:cubicBezTo>
                  <a:cubicBezTo>
                    <a:pt x="11178" y="7457"/>
                    <a:pt x="11003" y="6580"/>
                    <a:pt x="10602" y="6028"/>
                  </a:cubicBezTo>
                  <a:cubicBezTo>
                    <a:pt x="10201" y="5452"/>
                    <a:pt x="9700" y="5101"/>
                    <a:pt x="9700" y="4349"/>
                  </a:cubicBezTo>
                  <a:cubicBezTo>
                    <a:pt x="9675" y="3597"/>
                    <a:pt x="9750" y="815"/>
                    <a:pt x="7369" y="214"/>
                  </a:cubicBezTo>
                  <a:cubicBezTo>
                    <a:pt x="6824" y="70"/>
                    <a:pt x="6312" y="1"/>
                    <a:pt x="5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488;p93">
              <a:extLst>
                <a:ext uri="{FF2B5EF4-FFF2-40B4-BE49-F238E27FC236}">
                  <a16:creationId xmlns="" xmlns:a16="http://schemas.microsoft.com/office/drawing/2014/main" id="{91C08EB3-A7FE-9A2B-044B-F7B581C53069}"/>
                </a:ext>
              </a:extLst>
            </p:cNvPr>
            <p:cNvSpPr/>
            <p:nvPr/>
          </p:nvSpPr>
          <p:spPr>
            <a:xfrm>
              <a:off x="3676850" y="4524975"/>
              <a:ext cx="178600" cy="129850"/>
            </a:xfrm>
            <a:custGeom>
              <a:avLst/>
              <a:gdLst/>
              <a:ahLst/>
              <a:cxnLst/>
              <a:rect l="l" t="t" r="r" b="b"/>
              <a:pathLst>
                <a:path w="7144" h="5194" extrusionOk="0">
                  <a:moveTo>
                    <a:pt x="4321" y="1"/>
                  </a:moveTo>
                  <a:cubicBezTo>
                    <a:pt x="2806" y="1"/>
                    <a:pt x="1304" y="964"/>
                    <a:pt x="752" y="2211"/>
                  </a:cubicBezTo>
                  <a:cubicBezTo>
                    <a:pt x="50" y="3765"/>
                    <a:pt x="1028" y="5194"/>
                    <a:pt x="1028" y="5194"/>
                  </a:cubicBezTo>
                  <a:cubicBezTo>
                    <a:pt x="1028" y="5194"/>
                    <a:pt x="0" y="2487"/>
                    <a:pt x="2807" y="808"/>
                  </a:cubicBezTo>
                  <a:cubicBezTo>
                    <a:pt x="3358" y="545"/>
                    <a:pt x="3853" y="438"/>
                    <a:pt x="4294" y="438"/>
                  </a:cubicBezTo>
                  <a:cubicBezTo>
                    <a:pt x="5999" y="438"/>
                    <a:pt x="6894" y="2038"/>
                    <a:pt x="7093" y="2437"/>
                  </a:cubicBezTo>
                  <a:cubicBezTo>
                    <a:pt x="7118" y="2487"/>
                    <a:pt x="7143" y="2512"/>
                    <a:pt x="7143" y="2512"/>
                  </a:cubicBezTo>
                  <a:cubicBezTo>
                    <a:pt x="7143" y="2512"/>
                    <a:pt x="7143" y="707"/>
                    <a:pt x="5339" y="156"/>
                  </a:cubicBezTo>
                  <a:cubicBezTo>
                    <a:pt x="5006" y="50"/>
                    <a:pt x="4663" y="1"/>
                    <a:pt x="4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489;p93">
              <a:extLst>
                <a:ext uri="{FF2B5EF4-FFF2-40B4-BE49-F238E27FC236}">
                  <a16:creationId xmlns="" xmlns:a16="http://schemas.microsoft.com/office/drawing/2014/main" id="{D2BA809E-F2D1-1594-98A4-3B99503FB7F5}"/>
                </a:ext>
              </a:extLst>
            </p:cNvPr>
            <p:cNvSpPr/>
            <p:nvPr/>
          </p:nvSpPr>
          <p:spPr>
            <a:xfrm>
              <a:off x="3654900" y="4945525"/>
              <a:ext cx="100925" cy="44675"/>
            </a:xfrm>
            <a:custGeom>
              <a:avLst/>
              <a:gdLst/>
              <a:ahLst/>
              <a:cxnLst/>
              <a:rect l="l" t="t" r="r" b="b"/>
              <a:pathLst>
                <a:path w="4037" h="1787" extrusionOk="0">
                  <a:moveTo>
                    <a:pt x="2081" y="1"/>
                  </a:moveTo>
                  <a:cubicBezTo>
                    <a:pt x="1658" y="157"/>
                    <a:pt x="1235" y="187"/>
                    <a:pt x="978" y="187"/>
                  </a:cubicBezTo>
                  <a:cubicBezTo>
                    <a:pt x="823" y="187"/>
                    <a:pt x="728" y="176"/>
                    <a:pt x="728" y="176"/>
                  </a:cubicBezTo>
                  <a:cubicBezTo>
                    <a:pt x="1" y="978"/>
                    <a:pt x="703" y="1680"/>
                    <a:pt x="703" y="1680"/>
                  </a:cubicBezTo>
                  <a:cubicBezTo>
                    <a:pt x="1084" y="1754"/>
                    <a:pt x="1442" y="1786"/>
                    <a:pt x="1778" y="1786"/>
                  </a:cubicBezTo>
                  <a:cubicBezTo>
                    <a:pt x="2699" y="1786"/>
                    <a:pt x="3448" y="1541"/>
                    <a:pt x="4036" y="1229"/>
                  </a:cubicBezTo>
                  <a:cubicBezTo>
                    <a:pt x="3309" y="953"/>
                    <a:pt x="2633" y="552"/>
                    <a:pt x="2081" y="1"/>
                  </a:cubicBezTo>
                  <a:close/>
                </a:path>
              </a:pathLst>
            </a:custGeom>
            <a:solidFill>
              <a:srgbClr val="B5633F"/>
            </a:solidFill>
            <a:ln w="9525" cap="flat" cmpd="sng">
              <a:solidFill>
                <a:srgbClr val="B563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490;p93">
              <a:extLst>
                <a:ext uri="{FF2B5EF4-FFF2-40B4-BE49-F238E27FC236}">
                  <a16:creationId xmlns="" xmlns:a16="http://schemas.microsoft.com/office/drawing/2014/main" id="{C931123C-61BF-4972-8C3A-802D0BC66721}"/>
                </a:ext>
              </a:extLst>
            </p:cNvPr>
            <p:cNvSpPr/>
            <p:nvPr/>
          </p:nvSpPr>
          <p:spPr>
            <a:xfrm>
              <a:off x="3706925" y="4923600"/>
              <a:ext cx="86475" cy="52650"/>
            </a:xfrm>
            <a:custGeom>
              <a:avLst/>
              <a:gdLst/>
              <a:ahLst/>
              <a:cxnLst/>
              <a:rect l="l" t="t" r="r" b="b"/>
              <a:pathLst>
                <a:path w="3459" h="2106" extrusionOk="0">
                  <a:moveTo>
                    <a:pt x="1153" y="1"/>
                  </a:moveTo>
                  <a:cubicBezTo>
                    <a:pt x="877" y="477"/>
                    <a:pt x="426" y="727"/>
                    <a:pt x="0" y="878"/>
                  </a:cubicBezTo>
                  <a:cubicBezTo>
                    <a:pt x="552" y="1429"/>
                    <a:pt x="1228" y="1830"/>
                    <a:pt x="1955" y="2106"/>
                  </a:cubicBezTo>
                  <a:cubicBezTo>
                    <a:pt x="2958" y="1580"/>
                    <a:pt x="3459" y="828"/>
                    <a:pt x="3459" y="828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rgbClr val="B5633F"/>
            </a:solidFill>
            <a:ln w="9525" cap="flat" cmpd="sng">
              <a:solidFill>
                <a:srgbClr val="B563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491;p93">
              <a:extLst>
                <a:ext uri="{FF2B5EF4-FFF2-40B4-BE49-F238E27FC236}">
                  <a16:creationId xmlns="" xmlns:a16="http://schemas.microsoft.com/office/drawing/2014/main" id="{BAF30949-2692-7933-CCAF-95E71BF0F96E}"/>
                </a:ext>
              </a:extLst>
            </p:cNvPr>
            <p:cNvSpPr/>
            <p:nvPr/>
          </p:nvSpPr>
          <p:spPr>
            <a:xfrm>
              <a:off x="3643000" y="4946775"/>
              <a:ext cx="18825" cy="78375"/>
            </a:xfrm>
            <a:custGeom>
              <a:avLst/>
              <a:gdLst/>
              <a:ahLst/>
              <a:cxnLst/>
              <a:rect l="l" t="t" r="r" b="b"/>
              <a:pathLst>
                <a:path w="753" h="3135" extrusionOk="0">
                  <a:moveTo>
                    <a:pt x="577" y="1"/>
                  </a:moveTo>
                  <a:cubicBezTo>
                    <a:pt x="402" y="1"/>
                    <a:pt x="302" y="26"/>
                    <a:pt x="302" y="26"/>
                  </a:cubicBezTo>
                  <a:cubicBezTo>
                    <a:pt x="302" y="26"/>
                    <a:pt x="201" y="327"/>
                    <a:pt x="101" y="953"/>
                  </a:cubicBezTo>
                  <a:cubicBezTo>
                    <a:pt x="1" y="1580"/>
                    <a:pt x="51" y="2332"/>
                    <a:pt x="151" y="2758"/>
                  </a:cubicBezTo>
                  <a:cubicBezTo>
                    <a:pt x="218" y="3114"/>
                    <a:pt x="423" y="3134"/>
                    <a:pt x="468" y="3134"/>
                  </a:cubicBezTo>
                  <a:cubicBezTo>
                    <a:pt x="474" y="3134"/>
                    <a:pt x="477" y="3134"/>
                    <a:pt x="477" y="3134"/>
                  </a:cubicBezTo>
                  <a:cubicBezTo>
                    <a:pt x="477" y="3134"/>
                    <a:pt x="753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492;p93">
              <a:extLst>
                <a:ext uri="{FF2B5EF4-FFF2-40B4-BE49-F238E27FC236}">
                  <a16:creationId xmlns="" xmlns:a16="http://schemas.microsoft.com/office/drawing/2014/main" id="{43AD37D2-A6C5-0706-374B-3B8E5C3AEFC4}"/>
                </a:ext>
              </a:extLst>
            </p:cNvPr>
            <p:cNvSpPr/>
            <p:nvPr/>
          </p:nvSpPr>
          <p:spPr>
            <a:xfrm>
              <a:off x="3647400" y="4996275"/>
              <a:ext cx="20700" cy="28925"/>
            </a:xfrm>
            <a:custGeom>
              <a:avLst/>
              <a:gdLst/>
              <a:ahLst/>
              <a:cxnLst/>
              <a:rect l="l" t="t" r="r" b="b"/>
              <a:pathLst>
                <a:path w="828" h="1157" extrusionOk="0">
                  <a:moveTo>
                    <a:pt x="0" y="1"/>
                  </a:moveTo>
                  <a:cubicBezTo>
                    <a:pt x="0" y="625"/>
                    <a:pt x="92" y="1157"/>
                    <a:pt x="276" y="1157"/>
                  </a:cubicBezTo>
                  <a:cubicBezTo>
                    <a:pt x="284" y="1157"/>
                    <a:pt x="292" y="1156"/>
                    <a:pt x="301" y="1154"/>
                  </a:cubicBezTo>
                  <a:cubicBezTo>
                    <a:pt x="501" y="1129"/>
                    <a:pt x="677" y="778"/>
                    <a:pt x="827" y="452"/>
                  </a:cubicBezTo>
                  <a:cubicBezTo>
                    <a:pt x="577" y="251"/>
                    <a:pt x="301" y="1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493;p93">
              <a:extLst>
                <a:ext uri="{FF2B5EF4-FFF2-40B4-BE49-F238E27FC236}">
                  <a16:creationId xmlns="" xmlns:a16="http://schemas.microsoft.com/office/drawing/2014/main" id="{C693AA94-5B3B-70A5-9FFE-CE2C2F77EFE9}"/>
                </a:ext>
              </a:extLst>
            </p:cNvPr>
            <p:cNvSpPr/>
            <p:nvPr/>
          </p:nvSpPr>
          <p:spPr>
            <a:xfrm>
              <a:off x="3646775" y="4946450"/>
              <a:ext cx="29475" cy="61125"/>
            </a:xfrm>
            <a:custGeom>
              <a:avLst/>
              <a:gdLst/>
              <a:ahLst/>
              <a:cxnLst/>
              <a:rect l="l" t="t" r="r" b="b"/>
              <a:pathLst>
                <a:path w="1179" h="2445" extrusionOk="0">
                  <a:moveTo>
                    <a:pt x="708" y="1"/>
                  </a:moveTo>
                  <a:cubicBezTo>
                    <a:pt x="460" y="1"/>
                    <a:pt x="251" y="39"/>
                    <a:pt x="251" y="39"/>
                  </a:cubicBezTo>
                  <a:cubicBezTo>
                    <a:pt x="100" y="515"/>
                    <a:pt x="0" y="1317"/>
                    <a:pt x="25" y="1994"/>
                  </a:cubicBezTo>
                  <a:cubicBezTo>
                    <a:pt x="326" y="2094"/>
                    <a:pt x="602" y="2244"/>
                    <a:pt x="852" y="2445"/>
                  </a:cubicBezTo>
                  <a:cubicBezTo>
                    <a:pt x="953" y="2169"/>
                    <a:pt x="1053" y="1568"/>
                    <a:pt x="1053" y="1568"/>
                  </a:cubicBezTo>
                  <a:cubicBezTo>
                    <a:pt x="802" y="540"/>
                    <a:pt x="1178" y="64"/>
                    <a:pt x="1178" y="64"/>
                  </a:cubicBezTo>
                  <a:cubicBezTo>
                    <a:pt x="1034" y="16"/>
                    <a:pt x="863" y="1"/>
                    <a:pt x="7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494;p93">
              <a:extLst>
                <a:ext uri="{FF2B5EF4-FFF2-40B4-BE49-F238E27FC236}">
                  <a16:creationId xmlns="" xmlns:a16="http://schemas.microsoft.com/office/drawing/2014/main" id="{19069F55-AF12-0AC4-69FB-9B7B68273DFD}"/>
                </a:ext>
              </a:extLst>
            </p:cNvPr>
            <p:cNvSpPr/>
            <p:nvPr/>
          </p:nvSpPr>
          <p:spPr>
            <a:xfrm>
              <a:off x="3668000" y="4995525"/>
              <a:ext cx="17650" cy="13075"/>
            </a:xfrm>
            <a:custGeom>
              <a:avLst/>
              <a:gdLst/>
              <a:ahLst/>
              <a:cxnLst/>
              <a:rect l="l" t="t" r="r" b="b"/>
              <a:pathLst>
                <a:path w="706" h="523" extrusionOk="0">
                  <a:moveTo>
                    <a:pt x="304" y="81"/>
                  </a:moveTo>
                  <a:cubicBezTo>
                    <a:pt x="379" y="106"/>
                    <a:pt x="580" y="106"/>
                    <a:pt x="605" y="181"/>
                  </a:cubicBezTo>
                  <a:cubicBezTo>
                    <a:pt x="637" y="230"/>
                    <a:pt x="622" y="247"/>
                    <a:pt x="586" y="247"/>
                  </a:cubicBezTo>
                  <a:cubicBezTo>
                    <a:pt x="509" y="247"/>
                    <a:pt x="338" y="173"/>
                    <a:pt x="304" y="156"/>
                  </a:cubicBezTo>
                  <a:cubicBezTo>
                    <a:pt x="266" y="131"/>
                    <a:pt x="229" y="106"/>
                    <a:pt x="191" y="81"/>
                  </a:cubicBezTo>
                  <a:close/>
                  <a:moveTo>
                    <a:pt x="95" y="123"/>
                  </a:moveTo>
                  <a:cubicBezTo>
                    <a:pt x="155" y="161"/>
                    <a:pt x="218" y="202"/>
                    <a:pt x="254" y="256"/>
                  </a:cubicBezTo>
                  <a:cubicBezTo>
                    <a:pt x="304" y="281"/>
                    <a:pt x="329" y="332"/>
                    <a:pt x="354" y="382"/>
                  </a:cubicBezTo>
                  <a:cubicBezTo>
                    <a:pt x="373" y="418"/>
                    <a:pt x="337" y="442"/>
                    <a:pt x="297" y="442"/>
                  </a:cubicBezTo>
                  <a:cubicBezTo>
                    <a:pt x="283" y="442"/>
                    <a:pt x="267" y="439"/>
                    <a:pt x="254" y="432"/>
                  </a:cubicBezTo>
                  <a:cubicBezTo>
                    <a:pt x="154" y="352"/>
                    <a:pt x="118" y="241"/>
                    <a:pt x="95" y="123"/>
                  </a:cubicBezTo>
                  <a:close/>
                  <a:moveTo>
                    <a:pt x="58" y="1"/>
                  </a:moveTo>
                  <a:cubicBezTo>
                    <a:pt x="43" y="1"/>
                    <a:pt x="29" y="8"/>
                    <a:pt x="20" y="19"/>
                  </a:cubicBezTo>
                  <a:lnTo>
                    <a:pt x="20" y="19"/>
                  </a:lnTo>
                  <a:cubicBezTo>
                    <a:pt x="6" y="32"/>
                    <a:pt x="1" y="52"/>
                    <a:pt x="12" y="66"/>
                  </a:cubicBezTo>
                  <a:lnTo>
                    <a:pt x="12" y="66"/>
                  </a:lnTo>
                  <a:cubicBezTo>
                    <a:pt x="15" y="72"/>
                    <a:pt x="21" y="77"/>
                    <a:pt x="28" y="81"/>
                  </a:cubicBezTo>
                  <a:cubicBezTo>
                    <a:pt x="28" y="81"/>
                    <a:pt x="28" y="81"/>
                    <a:pt x="28" y="81"/>
                  </a:cubicBezTo>
                  <a:lnTo>
                    <a:pt x="28" y="81"/>
                  </a:lnTo>
                  <a:cubicBezTo>
                    <a:pt x="29" y="82"/>
                    <a:pt x="30" y="82"/>
                    <a:pt x="31" y="83"/>
                  </a:cubicBezTo>
                  <a:lnTo>
                    <a:pt x="31" y="83"/>
                  </a:lnTo>
                  <a:cubicBezTo>
                    <a:pt x="45" y="251"/>
                    <a:pt x="126" y="523"/>
                    <a:pt x="285" y="523"/>
                  </a:cubicBezTo>
                  <a:cubicBezTo>
                    <a:pt x="307" y="523"/>
                    <a:pt x="330" y="518"/>
                    <a:pt x="354" y="507"/>
                  </a:cubicBezTo>
                  <a:cubicBezTo>
                    <a:pt x="429" y="482"/>
                    <a:pt x="429" y="382"/>
                    <a:pt x="404" y="332"/>
                  </a:cubicBezTo>
                  <a:cubicBezTo>
                    <a:pt x="394" y="312"/>
                    <a:pt x="384" y="293"/>
                    <a:pt x="372" y="274"/>
                  </a:cubicBezTo>
                  <a:lnTo>
                    <a:pt x="372" y="274"/>
                  </a:lnTo>
                  <a:cubicBezTo>
                    <a:pt x="446" y="308"/>
                    <a:pt x="520" y="333"/>
                    <a:pt x="579" y="333"/>
                  </a:cubicBezTo>
                  <a:cubicBezTo>
                    <a:pt x="648" y="333"/>
                    <a:pt x="698" y="299"/>
                    <a:pt x="705" y="206"/>
                  </a:cubicBezTo>
                  <a:cubicBezTo>
                    <a:pt x="705" y="22"/>
                    <a:pt x="369" y="5"/>
                    <a:pt x="165" y="5"/>
                  </a:cubicBezTo>
                  <a:cubicBezTo>
                    <a:pt x="132" y="5"/>
                    <a:pt x="102" y="5"/>
                    <a:pt x="78" y="6"/>
                  </a:cubicBezTo>
                  <a:lnTo>
                    <a:pt x="78" y="6"/>
                  </a:lnTo>
                  <a:cubicBezTo>
                    <a:pt x="71" y="2"/>
                    <a:pt x="64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495;p93">
              <a:extLst>
                <a:ext uri="{FF2B5EF4-FFF2-40B4-BE49-F238E27FC236}">
                  <a16:creationId xmlns="" xmlns:a16="http://schemas.microsoft.com/office/drawing/2014/main" id="{8782143D-E9BC-2D2C-4CED-5EB721697E8C}"/>
                </a:ext>
              </a:extLst>
            </p:cNvPr>
            <p:cNvSpPr/>
            <p:nvPr/>
          </p:nvSpPr>
          <p:spPr>
            <a:xfrm>
              <a:off x="3793375" y="4982500"/>
              <a:ext cx="86500" cy="56425"/>
            </a:xfrm>
            <a:custGeom>
              <a:avLst/>
              <a:gdLst/>
              <a:ahLst/>
              <a:cxnLst/>
              <a:rect l="l" t="t" r="r" b="b"/>
              <a:pathLst>
                <a:path w="3460" h="2257" extrusionOk="0">
                  <a:moveTo>
                    <a:pt x="3460" y="0"/>
                  </a:moveTo>
                  <a:cubicBezTo>
                    <a:pt x="3011" y="120"/>
                    <a:pt x="2553" y="177"/>
                    <a:pt x="2092" y="177"/>
                  </a:cubicBezTo>
                  <a:cubicBezTo>
                    <a:pt x="1780" y="177"/>
                    <a:pt x="1467" y="151"/>
                    <a:pt x="1154" y="101"/>
                  </a:cubicBezTo>
                  <a:cubicBezTo>
                    <a:pt x="728" y="677"/>
                    <a:pt x="151" y="1028"/>
                    <a:pt x="151" y="1028"/>
                  </a:cubicBezTo>
                  <a:cubicBezTo>
                    <a:pt x="1" y="2081"/>
                    <a:pt x="978" y="2256"/>
                    <a:pt x="978" y="2256"/>
                  </a:cubicBezTo>
                  <a:cubicBezTo>
                    <a:pt x="2307" y="1655"/>
                    <a:pt x="3059" y="777"/>
                    <a:pt x="3460" y="0"/>
                  </a:cubicBezTo>
                  <a:close/>
                </a:path>
              </a:pathLst>
            </a:custGeom>
            <a:solidFill>
              <a:srgbClr val="B5633F"/>
            </a:solidFill>
            <a:ln w="9525" cap="flat" cmpd="sng">
              <a:solidFill>
                <a:srgbClr val="B563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496;p93">
              <a:extLst>
                <a:ext uri="{FF2B5EF4-FFF2-40B4-BE49-F238E27FC236}">
                  <a16:creationId xmlns="" xmlns:a16="http://schemas.microsoft.com/office/drawing/2014/main" id="{840005BF-EB31-5193-6E3E-FBD895810975}"/>
                </a:ext>
              </a:extLst>
            </p:cNvPr>
            <p:cNvSpPr/>
            <p:nvPr/>
          </p:nvSpPr>
          <p:spPr>
            <a:xfrm>
              <a:off x="3822200" y="4934875"/>
              <a:ext cx="70825" cy="52075"/>
            </a:xfrm>
            <a:custGeom>
              <a:avLst/>
              <a:gdLst/>
              <a:ahLst/>
              <a:cxnLst/>
              <a:rect l="l" t="t" r="r" b="b"/>
              <a:pathLst>
                <a:path w="2833" h="2083" extrusionOk="0">
                  <a:moveTo>
                    <a:pt x="2808" y="1"/>
                  </a:moveTo>
                  <a:lnTo>
                    <a:pt x="452" y="627"/>
                  </a:lnTo>
                  <a:cubicBezTo>
                    <a:pt x="477" y="1179"/>
                    <a:pt x="276" y="1630"/>
                    <a:pt x="1" y="2006"/>
                  </a:cubicBezTo>
                  <a:cubicBezTo>
                    <a:pt x="314" y="2056"/>
                    <a:pt x="627" y="2082"/>
                    <a:pt x="939" y="2082"/>
                  </a:cubicBezTo>
                  <a:cubicBezTo>
                    <a:pt x="1400" y="2082"/>
                    <a:pt x="1858" y="2025"/>
                    <a:pt x="2307" y="1905"/>
                  </a:cubicBezTo>
                  <a:cubicBezTo>
                    <a:pt x="2833" y="878"/>
                    <a:pt x="2808" y="1"/>
                    <a:pt x="2808" y="1"/>
                  </a:cubicBezTo>
                  <a:close/>
                </a:path>
              </a:pathLst>
            </a:custGeom>
            <a:solidFill>
              <a:srgbClr val="B5633F"/>
            </a:solidFill>
            <a:ln w="9525" cap="flat" cmpd="sng">
              <a:solidFill>
                <a:srgbClr val="B563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497;p93">
              <a:extLst>
                <a:ext uri="{FF2B5EF4-FFF2-40B4-BE49-F238E27FC236}">
                  <a16:creationId xmlns="" xmlns:a16="http://schemas.microsoft.com/office/drawing/2014/main" id="{9D551E25-B913-C97E-098A-A10E37F3E308}"/>
                </a:ext>
              </a:extLst>
            </p:cNvPr>
            <p:cNvSpPr/>
            <p:nvPr/>
          </p:nvSpPr>
          <p:spPr>
            <a:xfrm>
              <a:off x="3777100" y="5013750"/>
              <a:ext cx="48275" cy="67550"/>
            </a:xfrm>
            <a:custGeom>
              <a:avLst/>
              <a:gdLst/>
              <a:ahLst/>
              <a:cxnLst/>
              <a:rect l="l" t="t" r="r" b="b"/>
              <a:pathLst>
                <a:path w="1931" h="2702" extrusionOk="0">
                  <a:moveTo>
                    <a:pt x="210" y="1"/>
                  </a:moveTo>
                  <a:cubicBezTo>
                    <a:pt x="207" y="1"/>
                    <a:pt x="203" y="2"/>
                    <a:pt x="201" y="4"/>
                  </a:cubicBezTo>
                  <a:cubicBezTo>
                    <a:pt x="75" y="129"/>
                    <a:pt x="0" y="204"/>
                    <a:pt x="0" y="204"/>
                  </a:cubicBezTo>
                  <a:cubicBezTo>
                    <a:pt x="0" y="204"/>
                    <a:pt x="100" y="480"/>
                    <a:pt x="351" y="1081"/>
                  </a:cubicBezTo>
                  <a:cubicBezTo>
                    <a:pt x="627" y="1658"/>
                    <a:pt x="1128" y="2234"/>
                    <a:pt x="1429" y="2535"/>
                  </a:cubicBezTo>
                  <a:cubicBezTo>
                    <a:pt x="1561" y="2667"/>
                    <a:pt x="1681" y="2701"/>
                    <a:pt x="1771" y="2701"/>
                  </a:cubicBezTo>
                  <a:cubicBezTo>
                    <a:pt x="1869" y="2701"/>
                    <a:pt x="1930" y="2660"/>
                    <a:pt x="1930" y="2660"/>
                  </a:cubicBezTo>
                  <a:cubicBezTo>
                    <a:pt x="1930" y="2660"/>
                    <a:pt x="407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498;p93">
              <a:extLst>
                <a:ext uri="{FF2B5EF4-FFF2-40B4-BE49-F238E27FC236}">
                  <a16:creationId xmlns="" xmlns:a16="http://schemas.microsoft.com/office/drawing/2014/main" id="{7CFD5E0F-692B-8F72-4103-D64A156C0720}"/>
                </a:ext>
              </a:extLst>
            </p:cNvPr>
            <p:cNvSpPr/>
            <p:nvPr/>
          </p:nvSpPr>
          <p:spPr>
            <a:xfrm>
              <a:off x="3802150" y="5058100"/>
              <a:ext cx="26350" cy="22775"/>
            </a:xfrm>
            <a:custGeom>
              <a:avLst/>
              <a:gdLst/>
              <a:ahLst/>
              <a:cxnLst/>
              <a:rect l="l" t="t" r="r" b="b"/>
              <a:pathLst>
                <a:path w="1054" h="911" extrusionOk="0">
                  <a:moveTo>
                    <a:pt x="701" y="0"/>
                  </a:moveTo>
                  <a:cubicBezTo>
                    <a:pt x="460" y="0"/>
                    <a:pt x="230" y="33"/>
                    <a:pt x="1" y="109"/>
                  </a:cubicBezTo>
                  <a:cubicBezTo>
                    <a:pt x="349" y="567"/>
                    <a:pt x="679" y="910"/>
                    <a:pt x="858" y="910"/>
                  </a:cubicBezTo>
                  <a:cubicBezTo>
                    <a:pt x="885" y="910"/>
                    <a:pt x="908" y="903"/>
                    <a:pt x="928" y="886"/>
                  </a:cubicBezTo>
                  <a:cubicBezTo>
                    <a:pt x="1053" y="736"/>
                    <a:pt x="1028" y="360"/>
                    <a:pt x="928" y="9"/>
                  </a:cubicBezTo>
                  <a:cubicBezTo>
                    <a:pt x="851" y="3"/>
                    <a:pt x="776" y="0"/>
                    <a:pt x="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499;p93">
              <a:extLst>
                <a:ext uri="{FF2B5EF4-FFF2-40B4-BE49-F238E27FC236}">
                  <a16:creationId xmlns="" xmlns:a16="http://schemas.microsoft.com/office/drawing/2014/main" id="{11D54BC4-EE95-6899-EFAA-E59B70019EA7}"/>
                </a:ext>
              </a:extLst>
            </p:cNvPr>
            <p:cNvSpPr/>
            <p:nvPr/>
          </p:nvSpPr>
          <p:spPr>
            <a:xfrm>
              <a:off x="3778975" y="5004425"/>
              <a:ext cx="46400" cy="56425"/>
            </a:xfrm>
            <a:custGeom>
              <a:avLst/>
              <a:gdLst/>
              <a:ahLst/>
              <a:cxnLst/>
              <a:rect l="l" t="t" r="r" b="b"/>
              <a:pathLst>
                <a:path w="1856" h="2257" extrusionOk="0">
                  <a:moveTo>
                    <a:pt x="777" y="1"/>
                  </a:moveTo>
                  <a:cubicBezTo>
                    <a:pt x="401" y="126"/>
                    <a:pt x="0" y="502"/>
                    <a:pt x="0" y="502"/>
                  </a:cubicBezTo>
                  <a:cubicBezTo>
                    <a:pt x="151" y="1003"/>
                    <a:pt x="527" y="1705"/>
                    <a:pt x="928" y="2256"/>
                  </a:cubicBezTo>
                  <a:cubicBezTo>
                    <a:pt x="1157" y="2180"/>
                    <a:pt x="1387" y="2147"/>
                    <a:pt x="1628" y="2147"/>
                  </a:cubicBezTo>
                  <a:cubicBezTo>
                    <a:pt x="1703" y="2147"/>
                    <a:pt x="1778" y="2150"/>
                    <a:pt x="1855" y="2156"/>
                  </a:cubicBezTo>
                  <a:cubicBezTo>
                    <a:pt x="1805" y="1855"/>
                    <a:pt x="1529" y="1304"/>
                    <a:pt x="1529" y="1304"/>
                  </a:cubicBezTo>
                  <a:cubicBezTo>
                    <a:pt x="752" y="602"/>
                    <a:pt x="777" y="1"/>
                    <a:pt x="7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500;p93">
              <a:extLst>
                <a:ext uri="{FF2B5EF4-FFF2-40B4-BE49-F238E27FC236}">
                  <a16:creationId xmlns="" xmlns:a16="http://schemas.microsoft.com/office/drawing/2014/main" id="{A742064F-3C00-630B-5B8B-D6B6AC38C36C}"/>
                </a:ext>
              </a:extLst>
            </p:cNvPr>
            <p:cNvSpPr/>
            <p:nvPr/>
          </p:nvSpPr>
          <p:spPr>
            <a:xfrm>
              <a:off x="3818650" y="5040975"/>
              <a:ext cx="19250" cy="14500"/>
            </a:xfrm>
            <a:custGeom>
              <a:avLst/>
              <a:gdLst/>
              <a:ahLst/>
              <a:cxnLst/>
              <a:rect l="l" t="t" r="r" b="b"/>
              <a:pathLst>
                <a:path w="770" h="580" extrusionOk="0">
                  <a:moveTo>
                    <a:pt x="566" y="79"/>
                  </a:moveTo>
                  <a:cubicBezTo>
                    <a:pt x="587" y="79"/>
                    <a:pt x="605" y="83"/>
                    <a:pt x="619" y="93"/>
                  </a:cubicBezTo>
                  <a:cubicBezTo>
                    <a:pt x="769" y="168"/>
                    <a:pt x="393" y="243"/>
                    <a:pt x="343" y="243"/>
                  </a:cubicBezTo>
                  <a:cubicBezTo>
                    <a:pt x="311" y="243"/>
                    <a:pt x="273" y="248"/>
                    <a:pt x="233" y="253"/>
                  </a:cubicBezTo>
                  <a:lnTo>
                    <a:pt x="233" y="253"/>
                  </a:lnTo>
                  <a:cubicBezTo>
                    <a:pt x="221" y="253"/>
                    <a:pt x="210" y="253"/>
                    <a:pt x="198" y="254"/>
                  </a:cubicBezTo>
                  <a:lnTo>
                    <a:pt x="198" y="254"/>
                  </a:lnTo>
                  <a:cubicBezTo>
                    <a:pt x="238" y="226"/>
                    <a:pt x="278" y="206"/>
                    <a:pt x="318" y="193"/>
                  </a:cubicBezTo>
                  <a:cubicBezTo>
                    <a:pt x="359" y="152"/>
                    <a:pt x="481" y="79"/>
                    <a:pt x="566" y="79"/>
                  </a:cubicBezTo>
                  <a:close/>
                  <a:moveTo>
                    <a:pt x="261" y="326"/>
                  </a:moveTo>
                  <a:cubicBezTo>
                    <a:pt x="296" y="328"/>
                    <a:pt x="332" y="334"/>
                    <a:pt x="368" y="343"/>
                  </a:cubicBezTo>
                  <a:cubicBezTo>
                    <a:pt x="418" y="343"/>
                    <a:pt x="469" y="368"/>
                    <a:pt x="494" y="393"/>
                  </a:cubicBezTo>
                  <a:cubicBezTo>
                    <a:pt x="569" y="443"/>
                    <a:pt x="519" y="494"/>
                    <a:pt x="443" y="494"/>
                  </a:cubicBezTo>
                  <a:cubicBezTo>
                    <a:pt x="345" y="494"/>
                    <a:pt x="246" y="415"/>
                    <a:pt x="159" y="333"/>
                  </a:cubicBezTo>
                  <a:lnTo>
                    <a:pt x="159" y="333"/>
                  </a:lnTo>
                  <a:cubicBezTo>
                    <a:pt x="189" y="331"/>
                    <a:pt x="223" y="329"/>
                    <a:pt x="261" y="326"/>
                  </a:cubicBezTo>
                  <a:close/>
                  <a:moveTo>
                    <a:pt x="564" y="0"/>
                  </a:moveTo>
                  <a:cubicBezTo>
                    <a:pt x="392" y="0"/>
                    <a:pt x="138" y="192"/>
                    <a:pt x="42" y="268"/>
                  </a:cubicBezTo>
                  <a:cubicBezTo>
                    <a:pt x="1" y="289"/>
                    <a:pt x="28" y="344"/>
                    <a:pt x="68" y="348"/>
                  </a:cubicBezTo>
                  <a:lnTo>
                    <a:pt x="68" y="348"/>
                  </a:lnTo>
                  <a:cubicBezTo>
                    <a:pt x="151" y="442"/>
                    <a:pt x="309" y="579"/>
                    <a:pt x="444" y="579"/>
                  </a:cubicBezTo>
                  <a:cubicBezTo>
                    <a:pt x="500" y="579"/>
                    <a:pt x="553" y="555"/>
                    <a:pt x="594" y="494"/>
                  </a:cubicBezTo>
                  <a:cubicBezTo>
                    <a:pt x="644" y="443"/>
                    <a:pt x="569" y="343"/>
                    <a:pt x="519" y="318"/>
                  </a:cubicBezTo>
                  <a:cubicBezTo>
                    <a:pt x="506" y="311"/>
                    <a:pt x="494" y="304"/>
                    <a:pt x="481" y="298"/>
                  </a:cubicBezTo>
                  <a:lnTo>
                    <a:pt x="481" y="298"/>
                  </a:lnTo>
                  <a:cubicBezTo>
                    <a:pt x="641" y="266"/>
                    <a:pt x="768" y="204"/>
                    <a:pt x="694" y="67"/>
                  </a:cubicBezTo>
                  <a:cubicBezTo>
                    <a:pt x="664" y="19"/>
                    <a:pt x="618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501;p93">
              <a:extLst>
                <a:ext uri="{FF2B5EF4-FFF2-40B4-BE49-F238E27FC236}">
                  <a16:creationId xmlns="" xmlns:a16="http://schemas.microsoft.com/office/drawing/2014/main" id="{887A1D25-6DA8-4E6B-66E5-3247D6DB58E5}"/>
                </a:ext>
              </a:extLst>
            </p:cNvPr>
            <p:cNvSpPr/>
            <p:nvPr/>
          </p:nvSpPr>
          <p:spPr>
            <a:xfrm>
              <a:off x="3586000" y="4704575"/>
              <a:ext cx="146625" cy="95625"/>
            </a:xfrm>
            <a:custGeom>
              <a:avLst/>
              <a:gdLst/>
              <a:ahLst/>
              <a:cxnLst/>
              <a:rect l="l" t="t" r="r" b="b"/>
              <a:pathLst>
                <a:path w="5865" h="3825" extrusionOk="0">
                  <a:moveTo>
                    <a:pt x="493" y="1"/>
                  </a:moveTo>
                  <a:cubicBezTo>
                    <a:pt x="455" y="1"/>
                    <a:pt x="430" y="20"/>
                    <a:pt x="426" y="65"/>
                  </a:cubicBezTo>
                  <a:cubicBezTo>
                    <a:pt x="401" y="340"/>
                    <a:pt x="952" y="741"/>
                    <a:pt x="952" y="741"/>
                  </a:cubicBezTo>
                  <a:cubicBezTo>
                    <a:pt x="952" y="741"/>
                    <a:pt x="401" y="407"/>
                    <a:pt x="158" y="407"/>
                  </a:cubicBezTo>
                  <a:cubicBezTo>
                    <a:pt x="103" y="407"/>
                    <a:pt x="64" y="424"/>
                    <a:pt x="50" y="466"/>
                  </a:cubicBezTo>
                  <a:cubicBezTo>
                    <a:pt x="0" y="666"/>
                    <a:pt x="827" y="1142"/>
                    <a:pt x="827" y="1142"/>
                  </a:cubicBezTo>
                  <a:cubicBezTo>
                    <a:pt x="827" y="1142"/>
                    <a:pt x="397" y="942"/>
                    <a:pt x="176" y="942"/>
                  </a:cubicBezTo>
                  <a:cubicBezTo>
                    <a:pt x="105" y="942"/>
                    <a:pt x="56" y="962"/>
                    <a:pt x="50" y="1017"/>
                  </a:cubicBezTo>
                  <a:cubicBezTo>
                    <a:pt x="50" y="1243"/>
                    <a:pt x="2030" y="2997"/>
                    <a:pt x="5865" y="3824"/>
                  </a:cubicBezTo>
                  <a:lnTo>
                    <a:pt x="5439" y="1694"/>
                  </a:lnTo>
                  <a:cubicBezTo>
                    <a:pt x="5439" y="1694"/>
                    <a:pt x="3208" y="1569"/>
                    <a:pt x="1780" y="817"/>
                  </a:cubicBezTo>
                  <a:cubicBezTo>
                    <a:pt x="1780" y="817"/>
                    <a:pt x="1560" y="80"/>
                    <a:pt x="1406" y="80"/>
                  </a:cubicBezTo>
                  <a:cubicBezTo>
                    <a:pt x="1388" y="80"/>
                    <a:pt x="1370" y="90"/>
                    <a:pt x="1353" y="115"/>
                  </a:cubicBezTo>
                  <a:cubicBezTo>
                    <a:pt x="1203" y="340"/>
                    <a:pt x="1228" y="491"/>
                    <a:pt x="1228" y="491"/>
                  </a:cubicBezTo>
                  <a:cubicBezTo>
                    <a:pt x="1228" y="491"/>
                    <a:pt x="685" y="1"/>
                    <a:pt x="49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502;p93">
              <a:extLst>
                <a:ext uri="{FF2B5EF4-FFF2-40B4-BE49-F238E27FC236}">
                  <a16:creationId xmlns="" xmlns:a16="http://schemas.microsoft.com/office/drawing/2014/main" id="{6D5F88E2-B5D2-4DDB-C1C8-A722EFE8D001}"/>
                </a:ext>
              </a:extLst>
            </p:cNvPr>
            <p:cNvSpPr/>
            <p:nvPr/>
          </p:nvSpPr>
          <p:spPr>
            <a:xfrm>
              <a:off x="3891750" y="4724475"/>
              <a:ext cx="157925" cy="73200"/>
            </a:xfrm>
            <a:custGeom>
              <a:avLst/>
              <a:gdLst/>
              <a:ahLst/>
              <a:cxnLst/>
              <a:rect l="l" t="t" r="r" b="b"/>
              <a:pathLst>
                <a:path w="6317" h="2928" extrusionOk="0">
                  <a:moveTo>
                    <a:pt x="5012" y="1"/>
                  </a:moveTo>
                  <a:cubicBezTo>
                    <a:pt x="4863" y="1"/>
                    <a:pt x="4537" y="672"/>
                    <a:pt x="4537" y="672"/>
                  </a:cubicBezTo>
                  <a:cubicBezTo>
                    <a:pt x="3797" y="911"/>
                    <a:pt x="2904" y="973"/>
                    <a:pt x="2171" y="973"/>
                  </a:cubicBezTo>
                  <a:cubicBezTo>
                    <a:pt x="1365" y="973"/>
                    <a:pt x="753" y="898"/>
                    <a:pt x="753" y="898"/>
                  </a:cubicBezTo>
                  <a:lnTo>
                    <a:pt x="1" y="2928"/>
                  </a:lnTo>
                  <a:cubicBezTo>
                    <a:pt x="3885" y="2778"/>
                    <a:pt x="6166" y="1399"/>
                    <a:pt x="6191" y="1174"/>
                  </a:cubicBezTo>
                  <a:cubicBezTo>
                    <a:pt x="6200" y="1092"/>
                    <a:pt x="6102" y="1066"/>
                    <a:pt x="5973" y="1066"/>
                  </a:cubicBezTo>
                  <a:cubicBezTo>
                    <a:pt x="5743" y="1066"/>
                    <a:pt x="5414" y="1148"/>
                    <a:pt x="5414" y="1148"/>
                  </a:cubicBezTo>
                  <a:cubicBezTo>
                    <a:pt x="5414" y="1148"/>
                    <a:pt x="6317" y="848"/>
                    <a:pt x="6291" y="622"/>
                  </a:cubicBezTo>
                  <a:cubicBezTo>
                    <a:pt x="6279" y="567"/>
                    <a:pt x="6218" y="547"/>
                    <a:pt x="6133" y="547"/>
                  </a:cubicBezTo>
                  <a:cubicBezTo>
                    <a:pt x="5866" y="547"/>
                    <a:pt x="5364" y="747"/>
                    <a:pt x="5364" y="747"/>
                  </a:cubicBezTo>
                  <a:cubicBezTo>
                    <a:pt x="5364" y="747"/>
                    <a:pt x="5966" y="447"/>
                    <a:pt x="5991" y="171"/>
                  </a:cubicBezTo>
                  <a:cubicBezTo>
                    <a:pt x="5996" y="116"/>
                    <a:pt x="5965" y="94"/>
                    <a:pt x="5912" y="94"/>
                  </a:cubicBezTo>
                  <a:cubicBezTo>
                    <a:pt x="5700" y="94"/>
                    <a:pt x="5139" y="447"/>
                    <a:pt x="5139" y="447"/>
                  </a:cubicBezTo>
                  <a:cubicBezTo>
                    <a:pt x="5139" y="447"/>
                    <a:pt x="5164" y="296"/>
                    <a:pt x="5063" y="46"/>
                  </a:cubicBezTo>
                  <a:cubicBezTo>
                    <a:pt x="5051" y="14"/>
                    <a:pt x="5033" y="1"/>
                    <a:pt x="5012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503;p93">
              <a:extLst>
                <a:ext uri="{FF2B5EF4-FFF2-40B4-BE49-F238E27FC236}">
                  <a16:creationId xmlns="" xmlns:a16="http://schemas.microsoft.com/office/drawing/2014/main" id="{93554069-4891-1F9B-0774-7957BA4B8F55}"/>
                </a:ext>
              </a:extLst>
            </p:cNvPr>
            <p:cNvSpPr/>
            <p:nvPr/>
          </p:nvSpPr>
          <p:spPr>
            <a:xfrm>
              <a:off x="3706925" y="4726275"/>
              <a:ext cx="221200" cy="144025"/>
            </a:xfrm>
            <a:custGeom>
              <a:avLst/>
              <a:gdLst/>
              <a:ahLst/>
              <a:cxnLst/>
              <a:rect l="l" t="t" r="r" b="b"/>
              <a:pathLst>
                <a:path w="8848" h="5761" extrusionOk="0">
                  <a:moveTo>
                    <a:pt x="6785" y="1"/>
                  </a:moveTo>
                  <a:cubicBezTo>
                    <a:pt x="6497" y="1"/>
                    <a:pt x="6196" y="29"/>
                    <a:pt x="5890" y="99"/>
                  </a:cubicBezTo>
                  <a:cubicBezTo>
                    <a:pt x="4971" y="301"/>
                    <a:pt x="4578" y="328"/>
                    <a:pt x="4433" y="328"/>
                  </a:cubicBezTo>
                  <a:cubicBezTo>
                    <a:pt x="4381" y="328"/>
                    <a:pt x="4361" y="325"/>
                    <a:pt x="4361" y="325"/>
                  </a:cubicBezTo>
                  <a:cubicBezTo>
                    <a:pt x="4361" y="325"/>
                    <a:pt x="3601" y="632"/>
                    <a:pt x="2941" y="632"/>
                  </a:cubicBezTo>
                  <a:cubicBezTo>
                    <a:pt x="2825" y="632"/>
                    <a:pt x="2712" y="623"/>
                    <a:pt x="2607" y="600"/>
                  </a:cubicBezTo>
                  <a:cubicBezTo>
                    <a:pt x="2223" y="526"/>
                    <a:pt x="1827" y="501"/>
                    <a:pt x="1455" y="501"/>
                  </a:cubicBezTo>
                  <a:cubicBezTo>
                    <a:pt x="951" y="501"/>
                    <a:pt x="493" y="546"/>
                    <a:pt x="176" y="575"/>
                  </a:cubicBezTo>
                  <a:cubicBezTo>
                    <a:pt x="176" y="575"/>
                    <a:pt x="0" y="2279"/>
                    <a:pt x="501" y="2981"/>
                  </a:cubicBezTo>
                  <a:cubicBezTo>
                    <a:pt x="658" y="3198"/>
                    <a:pt x="975" y="3270"/>
                    <a:pt x="1300" y="3270"/>
                  </a:cubicBezTo>
                  <a:cubicBezTo>
                    <a:pt x="1652" y="3270"/>
                    <a:pt x="2011" y="3185"/>
                    <a:pt x="2181" y="3107"/>
                  </a:cubicBezTo>
                  <a:lnTo>
                    <a:pt x="2181" y="3107"/>
                  </a:lnTo>
                  <a:cubicBezTo>
                    <a:pt x="2181" y="3107"/>
                    <a:pt x="2105" y="4911"/>
                    <a:pt x="2156" y="5287"/>
                  </a:cubicBezTo>
                  <a:cubicBezTo>
                    <a:pt x="2156" y="5287"/>
                    <a:pt x="3320" y="5761"/>
                    <a:pt x="4695" y="5761"/>
                  </a:cubicBezTo>
                  <a:cubicBezTo>
                    <a:pt x="5512" y="5761"/>
                    <a:pt x="6402" y="5594"/>
                    <a:pt x="7168" y="5061"/>
                  </a:cubicBezTo>
                  <a:cubicBezTo>
                    <a:pt x="7168" y="5061"/>
                    <a:pt x="7344" y="3884"/>
                    <a:pt x="7243" y="2831"/>
                  </a:cubicBezTo>
                  <a:cubicBezTo>
                    <a:pt x="7243" y="2831"/>
                    <a:pt x="8296" y="2305"/>
                    <a:pt x="8847" y="450"/>
                  </a:cubicBezTo>
                  <a:cubicBezTo>
                    <a:pt x="8847" y="450"/>
                    <a:pt x="7933" y="1"/>
                    <a:pt x="6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504;p93">
              <a:extLst>
                <a:ext uri="{FF2B5EF4-FFF2-40B4-BE49-F238E27FC236}">
                  <a16:creationId xmlns="" xmlns:a16="http://schemas.microsoft.com/office/drawing/2014/main" id="{9D6D6601-1BD7-4B7C-9C23-002023DCBC2F}"/>
                </a:ext>
              </a:extLst>
            </p:cNvPr>
            <p:cNvSpPr/>
            <p:nvPr/>
          </p:nvSpPr>
          <p:spPr>
            <a:xfrm>
              <a:off x="3791500" y="4691775"/>
              <a:ext cx="47650" cy="33850"/>
            </a:xfrm>
            <a:custGeom>
              <a:avLst/>
              <a:gdLst/>
              <a:ahLst/>
              <a:cxnLst/>
              <a:rect l="l" t="t" r="r" b="b"/>
              <a:pathLst>
                <a:path w="1906" h="1354" extrusionOk="0">
                  <a:moveTo>
                    <a:pt x="1780" y="0"/>
                  </a:moveTo>
                  <a:lnTo>
                    <a:pt x="1" y="677"/>
                  </a:lnTo>
                  <a:cubicBezTo>
                    <a:pt x="1" y="677"/>
                    <a:pt x="126" y="1028"/>
                    <a:pt x="151" y="1354"/>
                  </a:cubicBezTo>
                  <a:cubicBezTo>
                    <a:pt x="803" y="1279"/>
                    <a:pt x="1379" y="1028"/>
                    <a:pt x="1905" y="677"/>
                  </a:cubicBezTo>
                  <a:cubicBezTo>
                    <a:pt x="1805" y="301"/>
                    <a:pt x="1780" y="0"/>
                    <a:pt x="1780" y="0"/>
                  </a:cubicBezTo>
                  <a:close/>
                </a:path>
              </a:pathLst>
            </a:custGeom>
            <a:solidFill>
              <a:srgbClr val="9E5528"/>
            </a:solidFill>
            <a:ln w="9525" cap="flat" cmpd="sng">
              <a:solidFill>
                <a:srgbClr val="9E55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505;p93">
              <a:extLst>
                <a:ext uri="{FF2B5EF4-FFF2-40B4-BE49-F238E27FC236}">
                  <a16:creationId xmlns="" xmlns:a16="http://schemas.microsoft.com/office/drawing/2014/main" id="{4A71C17F-611B-A099-68CD-83247FC09387}"/>
                </a:ext>
              </a:extLst>
            </p:cNvPr>
            <p:cNvSpPr/>
            <p:nvPr/>
          </p:nvSpPr>
          <p:spPr>
            <a:xfrm>
              <a:off x="3780850" y="4708700"/>
              <a:ext cx="73325" cy="46250"/>
            </a:xfrm>
            <a:custGeom>
              <a:avLst/>
              <a:gdLst/>
              <a:ahLst/>
              <a:cxnLst/>
              <a:rect l="l" t="t" r="r" b="b"/>
              <a:pathLst>
                <a:path w="2933" h="1850" extrusionOk="0">
                  <a:moveTo>
                    <a:pt x="2331" y="0"/>
                  </a:moveTo>
                  <a:cubicBezTo>
                    <a:pt x="1805" y="351"/>
                    <a:pt x="1229" y="602"/>
                    <a:pt x="577" y="677"/>
                  </a:cubicBezTo>
                  <a:cubicBezTo>
                    <a:pt x="602" y="777"/>
                    <a:pt x="602" y="852"/>
                    <a:pt x="602" y="902"/>
                  </a:cubicBezTo>
                  <a:cubicBezTo>
                    <a:pt x="602" y="1003"/>
                    <a:pt x="577" y="1103"/>
                    <a:pt x="527" y="1153"/>
                  </a:cubicBezTo>
                  <a:cubicBezTo>
                    <a:pt x="351" y="1404"/>
                    <a:pt x="1" y="1529"/>
                    <a:pt x="1" y="1529"/>
                  </a:cubicBezTo>
                  <a:cubicBezTo>
                    <a:pt x="1" y="1529"/>
                    <a:pt x="530" y="1850"/>
                    <a:pt x="1178" y="1850"/>
                  </a:cubicBezTo>
                  <a:cubicBezTo>
                    <a:pt x="1340" y="1850"/>
                    <a:pt x="1509" y="1830"/>
                    <a:pt x="1680" y="1779"/>
                  </a:cubicBezTo>
                  <a:cubicBezTo>
                    <a:pt x="2532" y="1554"/>
                    <a:pt x="2933" y="827"/>
                    <a:pt x="2933" y="827"/>
                  </a:cubicBezTo>
                  <a:lnTo>
                    <a:pt x="2933" y="827"/>
                  </a:lnTo>
                  <a:cubicBezTo>
                    <a:pt x="2933" y="827"/>
                    <a:pt x="2889" y="855"/>
                    <a:pt x="2823" y="855"/>
                  </a:cubicBezTo>
                  <a:cubicBezTo>
                    <a:pt x="2724" y="855"/>
                    <a:pt x="2577" y="792"/>
                    <a:pt x="2457" y="476"/>
                  </a:cubicBezTo>
                  <a:cubicBezTo>
                    <a:pt x="2457" y="476"/>
                    <a:pt x="2457" y="451"/>
                    <a:pt x="2432" y="426"/>
                  </a:cubicBezTo>
                  <a:cubicBezTo>
                    <a:pt x="2407" y="276"/>
                    <a:pt x="2356" y="125"/>
                    <a:pt x="2331" y="0"/>
                  </a:cubicBezTo>
                  <a:close/>
                </a:path>
              </a:pathLst>
            </a:custGeom>
            <a:solidFill>
              <a:srgbClr val="B5633F"/>
            </a:solidFill>
            <a:ln w="9525" cap="flat" cmpd="sng">
              <a:solidFill>
                <a:srgbClr val="B563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506;p93">
              <a:extLst>
                <a:ext uri="{FF2B5EF4-FFF2-40B4-BE49-F238E27FC236}">
                  <a16:creationId xmlns="" xmlns:a16="http://schemas.microsoft.com/office/drawing/2014/main" id="{42E443F0-EFA6-04BD-D7D9-5D5044D66CD7}"/>
                </a:ext>
              </a:extLst>
            </p:cNvPr>
            <p:cNvSpPr/>
            <p:nvPr/>
          </p:nvSpPr>
          <p:spPr>
            <a:xfrm>
              <a:off x="3695000" y="4577725"/>
              <a:ext cx="172975" cy="135800"/>
            </a:xfrm>
            <a:custGeom>
              <a:avLst/>
              <a:gdLst/>
              <a:ahLst/>
              <a:cxnLst/>
              <a:rect l="l" t="t" r="r" b="b"/>
              <a:pathLst>
                <a:path w="6919" h="5432" extrusionOk="0">
                  <a:moveTo>
                    <a:pt x="5214" y="1"/>
                  </a:moveTo>
                  <a:lnTo>
                    <a:pt x="5214" y="1"/>
                  </a:lnTo>
                  <a:cubicBezTo>
                    <a:pt x="5214" y="1"/>
                    <a:pt x="5289" y="477"/>
                    <a:pt x="4938" y="653"/>
                  </a:cubicBezTo>
                  <a:cubicBezTo>
                    <a:pt x="4875" y="680"/>
                    <a:pt x="4796" y="692"/>
                    <a:pt x="4706" y="692"/>
                  </a:cubicBezTo>
                  <a:cubicBezTo>
                    <a:pt x="4300" y="692"/>
                    <a:pt x="3679" y="439"/>
                    <a:pt x="3309" y="151"/>
                  </a:cubicBezTo>
                  <a:lnTo>
                    <a:pt x="3309" y="151"/>
                  </a:lnTo>
                  <a:cubicBezTo>
                    <a:pt x="3309" y="151"/>
                    <a:pt x="3710" y="978"/>
                    <a:pt x="3309" y="1304"/>
                  </a:cubicBezTo>
                  <a:cubicBezTo>
                    <a:pt x="3261" y="1340"/>
                    <a:pt x="3201" y="1356"/>
                    <a:pt x="3134" y="1356"/>
                  </a:cubicBezTo>
                  <a:cubicBezTo>
                    <a:pt x="2637" y="1356"/>
                    <a:pt x="1705" y="502"/>
                    <a:pt x="1705" y="502"/>
                  </a:cubicBezTo>
                  <a:lnTo>
                    <a:pt x="1705" y="502"/>
                  </a:lnTo>
                  <a:cubicBezTo>
                    <a:pt x="1705" y="502"/>
                    <a:pt x="1730" y="2106"/>
                    <a:pt x="878" y="2858"/>
                  </a:cubicBezTo>
                  <a:cubicBezTo>
                    <a:pt x="878" y="2858"/>
                    <a:pt x="1" y="3359"/>
                    <a:pt x="377" y="4186"/>
                  </a:cubicBezTo>
                  <a:cubicBezTo>
                    <a:pt x="600" y="4662"/>
                    <a:pt x="1025" y="4758"/>
                    <a:pt x="1334" y="4758"/>
                  </a:cubicBezTo>
                  <a:cubicBezTo>
                    <a:pt x="1547" y="4758"/>
                    <a:pt x="1705" y="4713"/>
                    <a:pt x="1705" y="4713"/>
                  </a:cubicBezTo>
                  <a:cubicBezTo>
                    <a:pt x="1705" y="4713"/>
                    <a:pt x="2495" y="5432"/>
                    <a:pt x="3756" y="5432"/>
                  </a:cubicBezTo>
                  <a:cubicBezTo>
                    <a:pt x="4177" y="5432"/>
                    <a:pt x="4650" y="5352"/>
                    <a:pt x="5164" y="5139"/>
                  </a:cubicBezTo>
                  <a:cubicBezTo>
                    <a:pt x="6918" y="4237"/>
                    <a:pt x="6693" y="2206"/>
                    <a:pt x="6618" y="1755"/>
                  </a:cubicBezTo>
                  <a:cubicBezTo>
                    <a:pt x="6567" y="1279"/>
                    <a:pt x="6367" y="803"/>
                    <a:pt x="6367" y="803"/>
                  </a:cubicBezTo>
                  <a:cubicBezTo>
                    <a:pt x="6367" y="803"/>
                    <a:pt x="5565" y="552"/>
                    <a:pt x="5214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507;p93">
              <a:extLst>
                <a:ext uri="{FF2B5EF4-FFF2-40B4-BE49-F238E27FC236}">
                  <a16:creationId xmlns="" xmlns:a16="http://schemas.microsoft.com/office/drawing/2014/main" id="{BD4AE87E-8C1C-615B-E2A0-EFEAC706510C}"/>
                </a:ext>
              </a:extLst>
            </p:cNvPr>
            <p:cNvSpPr/>
            <p:nvPr/>
          </p:nvSpPr>
          <p:spPr>
            <a:xfrm>
              <a:off x="3790875" y="4611925"/>
              <a:ext cx="29475" cy="34125"/>
            </a:xfrm>
            <a:custGeom>
              <a:avLst/>
              <a:gdLst/>
              <a:ahLst/>
              <a:cxnLst/>
              <a:rect l="l" t="t" r="r" b="b"/>
              <a:pathLst>
                <a:path w="1179" h="1365" extrusionOk="0">
                  <a:moveTo>
                    <a:pt x="43" y="0"/>
                  </a:moveTo>
                  <a:cubicBezTo>
                    <a:pt x="40" y="0"/>
                    <a:pt x="34" y="3"/>
                    <a:pt x="26" y="11"/>
                  </a:cubicBezTo>
                  <a:cubicBezTo>
                    <a:pt x="1" y="11"/>
                    <a:pt x="1" y="11"/>
                    <a:pt x="1" y="36"/>
                  </a:cubicBezTo>
                  <a:cubicBezTo>
                    <a:pt x="26" y="137"/>
                    <a:pt x="301" y="889"/>
                    <a:pt x="477" y="964"/>
                  </a:cubicBezTo>
                  <a:lnTo>
                    <a:pt x="527" y="964"/>
                  </a:lnTo>
                  <a:cubicBezTo>
                    <a:pt x="577" y="939"/>
                    <a:pt x="627" y="889"/>
                    <a:pt x="677" y="838"/>
                  </a:cubicBezTo>
                  <a:cubicBezTo>
                    <a:pt x="767" y="771"/>
                    <a:pt x="856" y="684"/>
                    <a:pt x="928" y="684"/>
                  </a:cubicBezTo>
                  <a:cubicBezTo>
                    <a:pt x="937" y="684"/>
                    <a:pt x="945" y="685"/>
                    <a:pt x="953" y="688"/>
                  </a:cubicBezTo>
                  <a:cubicBezTo>
                    <a:pt x="978" y="688"/>
                    <a:pt x="1003" y="713"/>
                    <a:pt x="1028" y="763"/>
                  </a:cubicBezTo>
                  <a:cubicBezTo>
                    <a:pt x="1128" y="1014"/>
                    <a:pt x="878" y="1315"/>
                    <a:pt x="878" y="1315"/>
                  </a:cubicBezTo>
                  <a:cubicBezTo>
                    <a:pt x="878" y="1340"/>
                    <a:pt x="878" y="1365"/>
                    <a:pt x="878" y="1365"/>
                  </a:cubicBezTo>
                  <a:lnTo>
                    <a:pt x="928" y="1365"/>
                  </a:lnTo>
                  <a:cubicBezTo>
                    <a:pt x="928" y="1340"/>
                    <a:pt x="1179" y="1014"/>
                    <a:pt x="1078" y="738"/>
                  </a:cubicBezTo>
                  <a:cubicBezTo>
                    <a:pt x="1053" y="663"/>
                    <a:pt x="1028" y="638"/>
                    <a:pt x="978" y="613"/>
                  </a:cubicBezTo>
                  <a:cubicBezTo>
                    <a:pt x="969" y="611"/>
                    <a:pt x="960" y="610"/>
                    <a:pt x="951" y="610"/>
                  </a:cubicBezTo>
                  <a:cubicBezTo>
                    <a:pt x="856" y="610"/>
                    <a:pt x="744" y="720"/>
                    <a:pt x="652" y="788"/>
                  </a:cubicBezTo>
                  <a:cubicBezTo>
                    <a:pt x="577" y="838"/>
                    <a:pt x="527" y="889"/>
                    <a:pt x="502" y="914"/>
                  </a:cubicBezTo>
                  <a:cubicBezTo>
                    <a:pt x="402" y="863"/>
                    <a:pt x="176" y="337"/>
                    <a:pt x="51" y="11"/>
                  </a:cubicBezTo>
                  <a:cubicBezTo>
                    <a:pt x="51" y="11"/>
                    <a:pt x="51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508;p93">
              <a:extLst>
                <a:ext uri="{FF2B5EF4-FFF2-40B4-BE49-F238E27FC236}">
                  <a16:creationId xmlns="" xmlns:a16="http://schemas.microsoft.com/office/drawing/2014/main" id="{1AEE5C70-9EC7-753D-7140-8CECEC59FEAE}"/>
                </a:ext>
              </a:extLst>
            </p:cNvPr>
            <p:cNvSpPr/>
            <p:nvPr/>
          </p:nvSpPr>
          <p:spPr>
            <a:xfrm>
              <a:off x="3802150" y="4654800"/>
              <a:ext cx="14450" cy="7550"/>
            </a:xfrm>
            <a:custGeom>
              <a:avLst/>
              <a:gdLst/>
              <a:ahLst/>
              <a:cxnLst/>
              <a:rect l="l" t="t" r="r" b="b"/>
              <a:pathLst>
                <a:path w="578" h="302" extrusionOk="0">
                  <a:moveTo>
                    <a:pt x="1" y="1"/>
                  </a:moveTo>
                  <a:cubicBezTo>
                    <a:pt x="1" y="1"/>
                    <a:pt x="1" y="26"/>
                    <a:pt x="1" y="51"/>
                  </a:cubicBezTo>
                  <a:cubicBezTo>
                    <a:pt x="1" y="51"/>
                    <a:pt x="76" y="226"/>
                    <a:pt x="251" y="276"/>
                  </a:cubicBezTo>
                  <a:cubicBezTo>
                    <a:pt x="276" y="301"/>
                    <a:pt x="301" y="301"/>
                    <a:pt x="327" y="301"/>
                  </a:cubicBezTo>
                  <a:cubicBezTo>
                    <a:pt x="402" y="301"/>
                    <a:pt x="477" y="276"/>
                    <a:pt x="552" y="226"/>
                  </a:cubicBezTo>
                  <a:cubicBezTo>
                    <a:pt x="577" y="226"/>
                    <a:pt x="577" y="201"/>
                    <a:pt x="577" y="176"/>
                  </a:cubicBezTo>
                  <a:lnTo>
                    <a:pt x="527" y="176"/>
                  </a:lnTo>
                  <a:cubicBezTo>
                    <a:pt x="454" y="213"/>
                    <a:pt x="394" y="236"/>
                    <a:pt x="328" y="236"/>
                  </a:cubicBezTo>
                  <a:cubicBezTo>
                    <a:pt x="303" y="236"/>
                    <a:pt x="278" y="233"/>
                    <a:pt x="251" y="226"/>
                  </a:cubicBezTo>
                  <a:cubicBezTo>
                    <a:pt x="126" y="176"/>
                    <a:pt x="51" y="26"/>
                    <a:pt x="51" y="26"/>
                  </a:cubicBezTo>
                  <a:cubicBezTo>
                    <a:pt x="51" y="1"/>
                    <a:pt x="26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509;p93">
              <a:extLst>
                <a:ext uri="{FF2B5EF4-FFF2-40B4-BE49-F238E27FC236}">
                  <a16:creationId xmlns="" xmlns:a16="http://schemas.microsoft.com/office/drawing/2014/main" id="{E47247BA-5AE5-64CC-7E1C-21AEE2A02895}"/>
                </a:ext>
              </a:extLst>
            </p:cNvPr>
            <p:cNvSpPr/>
            <p:nvPr/>
          </p:nvSpPr>
          <p:spPr>
            <a:xfrm>
              <a:off x="3758300" y="4633400"/>
              <a:ext cx="18825" cy="16525"/>
            </a:xfrm>
            <a:custGeom>
              <a:avLst/>
              <a:gdLst/>
              <a:ahLst/>
              <a:cxnLst/>
              <a:rect l="l" t="t" r="r" b="b"/>
              <a:pathLst>
                <a:path w="753" h="661" extrusionOk="0">
                  <a:moveTo>
                    <a:pt x="354" y="0"/>
                  </a:moveTo>
                  <a:cubicBezTo>
                    <a:pt x="310" y="0"/>
                    <a:pt x="266" y="9"/>
                    <a:pt x="226" y="30"/>
                  </a:cubicBezTo>
                  <a:cubicBezTo>
                    <a:pt x="76" y="130"/>
                    <a:pt x="0" y="305"/>
                    <a:pt x="101" y="481"/>
                  </a:cubicBezTo>
                  <a:cubicBezTo>
                    <a:pt x="156" y="591"/>
                    <a:pt x="278" y="661"/>
                    <a:pt x="398" y="661"/>
                  </a:cubicBezTo>
                  <a:cubicBezTo>
                    <a:pt x="442" y="661"/>
                    <a:pt x="486" y="651"/>
                    <a:pt x="527" y="631"/>
                  </a:cubicBezTo>
                  <a:cubicBezTo>
                    <a:pt x="677" y="556"/>
                    <a:pt x="752" y="355"/>
                    <a:pt x="652" y="180"/>
                  </a:cubicBezTo>
                  <a:cubicBezTo>
                    <a:pt x="597" y="70"/>
                    <a:pt x="475" y="0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510;p93">
              <a:extLst>
                <a:ext uri="{FF2B5EF4-FFF2-40B4-BE49-F238E27FC236}">
                  <a16:creationId xmlns="" xmlns:a16="http://schemas.microsoft.com/office/drawing/2014/main" id="{53E39EA6-F4F5-417C-CAC7-E59B66499FCE}"/>
                </a:ext>
              </a:extLst>
            </p:cNvPr>
            <p:cNvSpPr/>
            <p:nvPr/>
          </p:nvSpPr>
          <p:spPr>
            <a:xfrm>
              <a:off x="3812800" y="4609475"/>
              <a:ext cx="18200" cy="16025"/>
            </a:xfrm>
            <a:custGeom>
              <a:avLst/>
              <a:gdLst/>
              <a:ahLst/>
              <a:cxnLst/>
              <a:rect l="l" t="t" r="r" b="b"/>
              <a:pathLst>
                <a:path w="728" h="641" extrusionOk="0">
                  <a:moveTo>
                    <a:pt x="345" y="0"/>
                  </a:moveTo>
                  <a:cubicBezTo>
                    <a:pt x="296" y="0"/>
                    <a:pt x="246" y="12"/>
                    <a:pt x="201" y="34"/>
                  </a:cubicBezTo>
                  <a:cubicBezTo>
                    <a:pt x="51" y="109"/>
                    <a:pt x="1" y="310"/>
                    <a:pt x="76" y="460"/>
                  </a:cubicBezTo>
                  <a:cubicBezTo>
                    <a:pt x="131" y="570"/>
                    <a:pt x="253" y="640"/>
                    <a:pt x="374" y="640"/>
                  </a:cubicBezTo>
                  <a:cubicBezTo>
                    <a:pt x="418" y="640"/>
                    <a:pt x="462" y="631"/>
                    <a:pt x="502" y="611"/>
                  </a:cubicBezTo>
                  <a:cubicBezTo>
                    <a:pt x="652" y="535"/>
                    <a:pt x="728" y="335"/>
                    <a:pt x="627" y="185"/>
                  </a:cubicBezTo>
                  <a:cubicBezTo>
                    <a:pt x="575" y="62"/>
                    <a:pt x="461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511;p93">
              <a:extLst>
                <a:ext uri="{FF2B5EF4-FFF2-40B4-BE49-F238E27FC236}">
                  <a16:creationId xmlns="" xmlns:a16="http://schemas.microsoft.com/office/drawing/2014/main" id="{86AE1EE0-E7FB-F0A7-AA82-E693E0FF4894}"/>
                </a:ext>
              </a:extLst>
            </p:cNvPr>
            <p:cNvSpPr/>
            <p:nvPr/>
          </p:nvSpPr>
          <p:spPr>
            <a:xfrm>
              <a:off x="3816575" y="4592650"/>
              <a:ext cx="26950" cy="7050"/>
            </a:xfrm>
            <a:custGeom>
              <a:avLst/>
              <a:gdLst/>
              <a:ahLst/>
              <a:cxnLst/>
              <a:rect l="l" t="t" r="r" b="b"/>
              <a:pathLst>
                <a:path w="1078" h="282" extrusionOk="0">
                  <a:moveTo>
                    <a:pt x="506" y="1"/>
                  </a:moveTo>
                  <a:cubicBezTo>
                    <a:pt x="235" y="1"/>
                    <a:pt x="15" y="131"/>
                    <a:pt x="0" y="131"/>
                  </a:cubicBezTo>
                  <a:cubicBezTo>
                    <a:pt x="0" y="131"/>
                    <a:pt x="0" y="156"/>
                    <a:pt x="0" y="181"/>
                  </a:cubicBezTo>
                  <a:lnTo>
                    <a:pt x="50" y="181"/>
                  </a:lnTo>
                  <a:cubicBezTo>
                    <a:pt x="65" y="181"/>
                    <a:pt x="264" y="62"/>
                    <a:pt x="513" y="62"/>
                  </a:cubicBezTo>
                  <a:cubicBezTo>
                    <a:pt x="675" y="62"/>
                    <a:pt x="859" y="113"/>
                    <a:pt x="1028" y="281"/>
                  </a:cubicBezTo>
                  <a:lnTo>
                    <a:pt x="1053" y="281"/>
                  </a:lnTo>
                  <a:cubicBezTo>
                    <a:pt x="1078" y="256"/>
                    <a:pt x="1078" y="256"/>
                    <a:pt x="1053" y="231"/>
                  </a:cubicBezTo>
                  <a:cubicBezTo>
                    <a:pt x="876" y="54"/>
                    <a:pt x="681" y="1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512;p93">
              <a:extLst>
                <a:ext uri="{FF2B5EF4-FFF2-40B4-BE49-F238E27FC236}">
                  <a16:creationId xmlns="" xmlns:a16="http://schemas.microsoft.com/office/drawing/2014/main" id="{1D896CAA-4E73-BD41-C274-3A260BF0EAD0}"/>
                </a:ext>
              </a:extLst>
            </p:cNvPr>
            <p:cNvSpPr/>
            <p:nvPr/>
          </p:nvSpPr>
          <p:spPr>
            <a:xfrm>
              <a:off x="3747650" y="4615075"/>
              <a:ext cx="16300" cy="22200"/>
            </a:xfrm>
            <a:custGeom>
              <a:avLst/>
              <a:gdLst/>
              <a:ahLst/>
              <a:cxnLst/>
              <a:rect l="l" t="t" r="r" b="b"/>
              <a:pathLst>
                <a:path w="652" h="888" extrusionOk="0">
                  <a:moveTo>
                    <a:pt x="632" y="0"/>
                  </a:moveTo>
                  <a:cubicBezTo>
                    <a:pt x="629" y="0"/>
                    <a:pt x="627" y="3"/>
                    <a:pt x="627" y="11"/>
                  </a:cubicBezTo>
                  <a:cubicBezTo>
                    <a:pt x="0" y="186"/>
                    <a:pt x="0" y="863"/>
                    <a:pt x="0" y="863"/>
                  </a:cubicBezTo>
                  <a:cubicBezTo>
                    <a:pt x="0" y="888"/>
                    <a:pt x="25" y="888"/>
                    <a:pt x="50" y="888"/>
                  </a:cubicBezTo>
                  <a:cubicBezTo>
                    <a:pt x="50" y="888"/>
                    <a:pt x="75" y="888"/>
                    <a:pt x="75" y="863"/>
                  </a:cubicBezTo>
                  <a:cubicBezTo>
                    <a:pt x="75" y="838"/>
                    <a:pt x="50" y="211"/>
                    <a:pt x="627" y="61"/>
                  </a:cubicBezTo>
                  <a:cubicBezTo>
                    <a:pt x="652" y="61"/>
                    <a:pt x="652" y="36"/>
                    <a:pt x="652" y="36"/>
                  </a:cubicBezTo>
                  <a:cubicBezTo>
                    <a:pt x="652" y="18"/>
                    <a:pt x="639" y="0"/>
                    <a:pt x="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513;p93">
              <a:extLst>
                <a:ext uri="{FF2B5EF4-FFF2-40B4-BE49-F238E27FC236}">
                  <a16:creationId xmlns="" xmlns:a16="http://schemas.microsoft.com/office/drawing/2014/main" id="{091DBDD8-30EB-1002-75BC-4183CF2E631A}"/>
                </a:ext>
              </a:extLst>
            </p:cNvPr>
            <p:cNvSpPr/>
            <p:nvPr/>
          </p:nvSpPr>
          <p:spPr>
            <a:xfrm>
              <a:off x="3708175" y="4662175"/>
              <a:ext cx="29475" cy="20225"/>
            </a:xfrm>
            <a:custGeom>
              <a:avLst/>
              <a:gdLst/>
              <a:ahLst/>
              <a:cxnLst/>
              <a:rect l="l" t="t" r="r" b="b"/>
              <a:pathLst>
                <a:path w="1179" h="809" extrusionOk="0">
                  <a:moveTo>
                    <a:pt x="458" y="0"/>
                  </a:moveTo>
                  <a:cubicBezTo>
                    <a:pt x="311" y="0"/>
                    <a:pt x="213" y="52"/>
                    <a:pt x="151" y="157"/>
                  </a:cubicBezTo>
                  <a:cubicBezTo>
                    <a:pt x="0" y="332"/>
                    <a:pt x="101" y="658"/>
                    <a:pt x="101" y="683"/>
                  </a:cubicBezTo>
                  <a:cubicBezTo>
                    <a:pt x="117" y="683"/>
                    <a:pt x="123" y="694"/>
                    <a:pt x="132" y="694"/>
                  </a:cubicBezTo>
                  <a:cubicBezTo>
                    <a:pt x="137" y="694"/>
                    <a:pt x="142" y="691"/>
                    <a:pt x="151" y="683"/>
                  </a:cubicBezTo>
                  <a:cubicBezTo>
                    <a:pt x="176" y="683"/>
                    <a:pt x="176" y="658"/>
                    <a:pt x="176" y="658"/>
                  </a:cubicBezTo>
                  <a:cubicBezTo>
                    <a:pt x="176" y="658"/>
                    <a:pt x="50" y="357"/>
                    <a:pt x="176" y="182"/>
                  </a:cubicBezTo>
                  <a:cubicBezTo>
                    <a:pt x="251" y="82"/>
                    <a:pt x="376" y="57"/>
                    <a:pt x="552" y="57"/>
                  </a:cubicBezTo>
                  <a:cubicBezTo>
                    <a:pt x="1003" y="82"/>
                    <a:pt x="1103" y="783"/>
                    <a:pt x="1103" y="783"/>
                  </a:cubicBezTo>
                  <a:cubicBezTo>
                    <a:pt x="1128" y="808"/>
                    <a:pt x="1128" y="808"/>
                    <a:pt x="1153" y="808"/>
                  </a:cubicBezTo>
                  <a:cubicBezTo>
                    <a:pt x="1153" y="808"/>
                    <a:pt x="1178" y="808"/>
                    <a:pt x="1178" y="783"/>
                  </a:cubicBezTo>
                  <a:cubicBezTo>
                    <a:pt x="1178" y="758"/>
                    <a:pt x="1053" y="6"/>
                    <a:pt x="552" y="6"/>
                  </a:cubicBezTo>
                  <a:cubicBezTo>
                    <a:pt x="518" y="2"/>
                    <a:pt x="487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514;p93">
              <a:extLst>
                <a:ext uri="{FF2B5EF4-FFF2-40B4-BE49-F238E27FC236}">
                  <a16:creationId xmlns="" xmlns:a16="http://schemas.microsoft.com/office/drawing/2014/main" id="{04561336-665A-D83C-6CC5-EB196DFFD69E}"/>
                </a:ext>
              </a:extLst>
            </p:cNvPr>
            <p:cNvSpPr/>
            <p:nvPr/>
          </p:nvSpPr>
          <p:spPr>
            <a:xfrm>
              <a:off x="3718200" y="4669250"/>
              <a:ext cx="16300" cy="6875"/>
            </a:xfrm>
            <a:custGeom>
              <a:avLst/>
              <a:gdLst/>
              <a:ahLst/>
              <a:cxnLst/>
              <a:rect l="l" t="t" r="r" b="b"/>
              <a:pathLst>
                <a:path w="652" h="275" extrusionOk="0">
                  <a:moveTo>
                    <a:pt x="374" y="0"/>
                  </a:moveTo>
                  <a:cubicBezTo>
                    <a:pt x="333" y="0"/>
                    <a:pt x="291" y="7"/>
                    <a:pt x="251" y="24"/>
                  </a:cubicBezTo>
                  <a:cubicBezTo>
                    <a:pt x="151" y="49"/>
                    <a:pt x="75" y="124"/>
                    <a:pt x="25" y="225"/>
                  </a:cubicBezTo>
                  <a:cubicBezTo>
                    <a:pt x="0" y="250"/>
                    <a:pt x="25" y="250"/>
                    <a:pt x="25" y="275"/>
                  </a:cubicBezTo>
                  <a:lnTo>
                    <a:pt x="50" y="275"/>
                  </a:lnTo>
                  <a:cubicBezTo>
                    <a:pt x="50" y="275"/>
                    <a:pt x="75" y="275"/>
                    <a:pt x="75" y="250"/>
                  </a:cubicBezTo>
                  <a:cubicBezTo>
                    <a:pt x="126" y="149"/>
                    <a:pt x="176" y="99"/>
                    <a:pt x="276" y="74"/>
                  </a:cubicBezTo>
                  <a:cubicBezTo>
                    <a:pt x="306" y="64"/>
                    <a:pt x="337" y="60"/>
                    <a:pt x="368" y="60"/>
                  </a:cubicBezTo>
                  <a:cubicBezTo>
                    <a:pt x="490" y="60"/>
                    <a:pt x="602" y="124"/>
                    <a:pt x="602" y="124"/>
                  </a:cubicBezTo>
                  <a:cubicBezTo>
                    <a:pt x="602" y="133"/>
                    <a:pt x="605" y="136"/>
                    <a:pt x="609" y="136"/>
                  </a:cubicBezTo>
                  <a:cubicBezTo>
                    <a:pt x="619" y="136"/>
                    <a:pt x="635" y="124"/>
                    <a:pt x="652" y="124"/>
                  </a:cubicBezTo>
                  <a:cubicBezTo>
                    <a:pt x="652" y="99"/>
                    <a:pt x="652" y="99"/>
                    <a:pt x="627" y="74"/>
                  </a:cubicBezTo>
                  <a:cubicBezTo>
                    <a:pt x="627" y="74"/>
                    <a:pt x="508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515;p93">
              <a:extLst>
                <a:ext uri="{FF2B5EF4-FFF2-40B4-BE49-F238E27FC236}">
                  <a16:creationId xmlns="" xmlns:a16="http://schemas.microsoft.com/office/drawing/2014/main" id="{2518DD22-225B-54A3-A133-A524DC203021}"/>
                </a:ext>
              </a:extLst>
            </p:cNvPr>
            <p:cNvSpPr/>
            <p:nvPr/>
          </p:nvSpPr>
          <p:spPr>
            <a:xfrm>
              <a:off x="3827225" y="4632700"/>
              <a:ext cx="31975" cy="25125"/>
            </a:xfrm>
            <a:custGeom>
              <a:avLst/>
              <a:gdLst/>
              <a:ahLst/>
              <a:cxnLst/>
              <a:rect l="l" t="t" r="r" b="b"/>
              <a:pathLst>
                <a:path w="1279" h="1005" extrusionOk="0">
                  <a:moveTo>
                    <a:pt x="909" y="0"/>
                  </a:moveTo>
                  <a:cubicBezTo>
                    <a:pt x="764" y="0"/>
                    <a:pt x="587" y="66"/>
                    <a:pt x="426" y="183"/>
                  </a:cubicBezTo>
                  <a:cubicBezTo>
                    <a:pt x="151" y="408"/>
                    <a:pt x="0" y="734"/>
                    <a:pt x="126" y="910"/>
                  </a:cubicBezTo>
                  <a:cubicBezTo>
                    <a:pt x="167" y="972"/>
                    <a:pt x="248" y="1004"/>
                    <a:pt x="350" y="1004"/>
                  </a:cubicBezTo>
                  <a:cubicBezTo>
                    <a:pt x="493" y="1004"/>
                    <a:pt x="677" y="941"/>
                    <a:pt x="852" y="809"/>
                  </a:cubicBezTo>
                  <a:cubicBezTo>
                    <a:pt x="1128" y="584"/>
                    <a:pt x="1278" y="283"/>
                    <a:pt x="1153" y="108"/>
                  </a:cubicBezTo>
                  <a:cubicBezTo>
                    <a:pt x="1101" y="34"/>
                    <a:pt x="1013" y="0"/>
                    <a:pt x="909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516;p93">
              <a:extLst>
                <a:ext uri="{FF2B5EF4-FFF2-40B4-BE49-F238E27FC236}">
                  <a16:creationId xmlns="" xmlns:a16="http://schemas.microsoft.com/office/drawing/2014/main" id="{4B3A49A7-F4AF-7290-C6D0-62C2B1A9B1BD}"/>
                </a:ext>
              </a:extLst>
            </p:cNvPr>
            <p:cNvSpPr/>
            <p:nvPr/>
          </p:nvSpPr>
          <p:spPr>
            <a:xfrm>
              <a:off x="3762050" y="4662325"/>
              <a:ext cx="35125" cy="21250"/>
            </a:xfrm>
            <a:custGeom>
              <a:avLst/>
              <a:gdLst/>
              <a:ahLst/>
              <a:cxnLst/>
              <a:rect l="l" t="t" r="r" b="b"/>
              <a:pathLst>
                <a:path w="1405" h="850" extrusionOk="0">
                  <a:moveTo>
                    <a:pt x="867" y="1"/>
                  </a:moveTo>
                  <a:cubicBezTo>
                    <a:pt x="791" y="1"/>
                    <a:pt x="710" y="9"/>
                    <a:pt x="627" y="25"/>
                  </a:cubicBezTo>
                  <a:cubicBezTo>
                    <a:pt x="251" y="101"/>
                    <a:pt x="1" y="351"/>
                    <a:pt x="26" y="552"/>
                  </a:cubicBezTo>
                  <a:cubicBezTo>
                    <a:pt x="66" y="733"/>
                    <a:pt x="284" y="849"/>
                    <a:pt x="563" y="849"/>
                  </a:cubicBezTo>
                  <a:cubicBezTo>
                    <a:pt x="631" y="849"/>
                    <a:pt x="704" y="842"/>
                    <a:pt x="778" y="827"/>
                  </a:cubicBezTo>
                  <a:cubicBezTo>
                    <a:pt x="1154" y="752"/>
                    <a:pt x="1404" y="502"/>
                    <a:pt x="1379" y="276"/>
                  </a:cubicBezTo>
                  <a:cubicBezTo>
                    <a:pt x="1340" y="100"/>
                    <a:pt x="1134" y="1"/>
                    <a:pt x="867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517;p93">
              <a:extLst>
                <a:ext uri="{FF2B5EF4-FFF2-40B4-BE49-F238E27FC236}">
                  <a16:creationId xmlns="" xmlns:a16="http://schemas.microsoft.com/office/drawing/2014/main" id="{A9D8E471-33DC-B74A-18F7-9E874B92DC10}"/>
                </a:ext>
              </a:extLst>
            </p:cNvPr>
            <p:cNvSpPr/>
            <p:nvPr/>
          </p:nvSpPr>
          <p:spPr>
            <a:xfrm>
              <a:off x="3716950" y="4726650"/>
              <a:ext cx="177975" cy="233950"/>
            </a:xfrm>
            <a:custGeom>
              <a:avLst/>
              <a:gdLst/>
              <a:ahLst/>
              <a:cxnLst/>
              <a:rect l="l" t="t" r="r" b="b"/>
              <a:pathLst>
                <a:path w="7119" h="9358" extrusionOk="0">
                  <a:moveTo>
                    <a:pt x="5891" y="0"/>
                  </a:moveTo>
                  <a:cubicBezTo>
                    <a:pt x="5831" y="0"/>
                    <a:pt x="5781" y="9"/>
                    <a:pt x="5765" y="34"/>
                  </a:cubicBezTo>
                  <a:cubicBezTo>
                    <a:pt x="5765" y="109"/>
                    <a:pt x="6191" y="1688"/>
                    <a:pt x="6191" y="1688"/>
                  </a:cubicBezTo>
                  <a:lnTo>
                    <a:pt x="2907" y="2290"/>
                  </a:lnTo>
                  <a:lnTo>
                    <a:pt x="2356" y="560"/>
                  </a:lnTo>
                  <a:cubicBezTo>
                    <a:pt x="2356" y="560"/>
                    <a:pt x="2313" y="544"/>
                    <a:pt x="2248" y="544"/>
                  </a:cubicBezTo>
                  <a:cubicBezTo>
                    <a:pt x="2171" y="544"/>
                    <a:pt x="2063" y="566"/>
                    <a:pt x="1955" y="660"/>
                  </a:cubicBezTo>
                  <a:lnTo>
                    <a:pt x="2005" y="635"/>
                  </a:lnTo>
                  <a:cubicBezTo>
                    <a:pt x="2005" y="635"/>
                    <a:pt x="2381" y="2766"/>
                    <a:pt x="2406" y="3417"/>
                  </a:cubicBezTo>
                  <a:cubicBezTo>
                    <a:pt x="2406" y="4044"/>
                    <a:pt x="1704" y="4671"/>
                    <a:pt x="1704" y="4671"/>
                  </a:cubicBezTo>
                  <a:cubicBezTo>
                    <a:pt x="1704" y="4671"/>
                    <a:pt x="1604" y="5648"/>
                    <a:pt x="1078" y="6249"/>
                  </a:cubicBezTo>
                  <a:cubicBezTo>
                    <a:pt x="577" y="6851"/>
                    <a:pt x="0" y="7728"/>
                    <a:pt x="0" y="7728"/>
                  </a:cubicBezTo>
                  <a:cubicBezTo>
                    <a:pt x="0" y="7728"/>
                    <a:pt x="769" y="9203"/>
                    <a:pt x="2683" y="9203"/>
                  </a:cubicBezTo>
                  <a:cubicBezTo>
                    <a:pt x="2872" y="9203"/>
                    <a:pt x="3072" y="9188"/>
                    <a:pt x="3283" y="9157"/>
                  </a:cubicBezTo>
                  <a:lnTo>
                    <a:pt x="3760" y="7703"/>
                  </a:lnTo>
                  <a:lnTo>
                    <a:pt x="4110" y="7703"/>
                  </a:lnTo>
                  <a:lnTo>
                    <a:pt x="4085" y="9307"/>
                  </a:lnTo>
                  <a:cubicBezTo>
                    <a:pt x="4085" y="9307"/>
                    <a:pt x="4326" y="9357"/>
                    <a:pt x="4698" y="9357"/>
                  </a:cubicBezTo>
                  <a:cubicBezTo>
                    <a:pt x="5310" y="9357"/>
                    <a:pt x="6277" y="9222"/>
                    <a:pt x="7118" y="8505"/>
                  </a:cubicBezTo>
                  <a:lnTo>
                    <a:pt x="6767" y="5046"/>
                  </a:lnTo>
                  <a:cubicBezTo>
                    <a:pt x="6767" y="5046"/>
                    <a:pt x="6968" y="3994"/>
                    <a:pt x="6817" y="2590"/>
                  </a:cubicBezTo>
                  <a:cubicBezTo>
                    <a:pt x="6667" y="1212"/>
                    <a:pt x="6166" y="34"/>
                    <a:pt x="6166" y="34"/>
                  </a:cubicBezTo>
                  <a:cubicBezTo>
                    <a:pt x="6166" y="34"/>
                    <a:pt x="6010" y="0"/>
                    <a:pt x="5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518;p93">
              <a:extLst>
                <a:ext uri="{FF2B5EF4-FFF2-40B4-BE49-F238E27FC236}">
                  <a16:creationId xmlns="" xmlns:a16="http://schemas.microsoft.com/office/drawing/2014/main" id="{FE93EAE7-274A-A74C-482A-3B00F3A79DCD}"/>
                </a:ext>
              </a:extLst>
            </p:cNvPr>
            <p:cNvSpPr/>
            <p:nvPr/>
          </p:nvSpPr>
          <p:spPr>
            <a:xfrm>
              <a:off x="3708900" y="4919800"/>
              <a:ext cx="92650" cy="48925"/>
            </a:xfrm>
            <a:custGeom>
              <a:avLst/>
              <a:gdLst/>
              <a:ahLst/>
              <a:cxnLst/>
              <a:rect l="l" t="t" r="r" b="b"/>
              <a:pathLst>
                <a:path w="3706" h="1957" extrusionOk="0">
                  <a:moveTo>
                    <a:pt x="298" y="0"/>
                  </a:moveTo>
                  <a:cubicBezTo>
                    <a:pt x="239" y="0"/>
                    <a:pt x="87" y="32"/>
                    <a:pt x="46" y="353"/>
                  </a:cubicBezTo>
                  <a:cubicBezTo>
                    <a:pt x="0" y="702"/>
                    <a:pt x="1247" y="1956"/>
                    <a:pt x="3048" y="1956"/>
                  </a:cubicBezTo>
                  <a:cubicBezTo>
                    <a:pt x="3189" y="1956"/>
                    <a:pt x="3333" y="1948"/>
                    <a:pt x="3480" y="1932"/>
                  </a:cubicBezTo>
                  <a:cubicBezTo>
                    <a:pt x="3480" y="1932"/>
                    <a:pt x="3706" y="1882"/>
                    <a:pt x="3605" y="1431"/>
                  </a:cubicBezTo>
                  <a:lnTo>
                    <a:pt x="3605" y="1431"/>
                  </a:lnTo>
                  <a:cubicBezTo>
                    <a:pt x="3605" y="1431"/>
                    <a:pt x="3444" y="1453"/>
                    <a:pt x="3192" y="1453"/>
                  </a:cubicBezTo>
                  <a:cubicBezTo>
                    <a:pt x="2741" y="1453"/>
                    <a:pt x="2001" y="1381"/>
                    <a:pt x="1375" y="980"/>
                  </a:cubicBezTo>
                  <a:cubicBezTo>
                    <a:pt x="623" y="478"/>
                    <a:pt x="322" y="2"/>
                    <a:pt x="322" y="2"/>
                  </a:cubicBezTo>
                  <a:cubicBezTo>
                    <a:pt x="322" y="2"/>
                    <a:pt x="313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519;p93">
              <a:extLst>
                <a:ext uri="{FF2B5EF4-FFF2-40B4-BE49-F238E27FC236}">
                  <a16:creationId xmlns="" xmlns:a16="http://schemas.microsoft.com/office/drawing/2014/main" id="{9863F958-7E58-A2A7-C405-93C8FD01E302}"/>
                </a:ext>
              </a:extLst>
            </p:cNvPr>
            <p:cNvSpPr/>
            <p:nvPr/>
          </p:nvSpPr>
          <p:spPr>
            <a:xfrm>
              <a:off x="3814050" y="4936750"/>
              <a:ext cx="85875" cy="36000"/>
            </a:xfrm>
            <a:custGeom>
              <a:avLst/>
              <a:gdLst/>
              <a:ahLst/>
              <a:cxnLst/>
              <a:rect l="l" t="t" r="r" b="b"/>
              <a:pathLst>
                <a:path w="3435" h="1440" extrusionOk="0">
                  <a:moveTo>
                    <a:pt x="3234" y="1"/>
                  </a:moveTo>
                  <a:cubicBezTo>
                    <a:pt x="3234" y="1"/>
                    <a:pt x="2607" y="703"/>
                    <a:pt x="1455" y="828"/>
                  </a:cubicBezTo>
                  <a:cubicBezTo>
                    <a:pt x="1331" y="843"/>
                    <a:pt x="1215" y="850"/>
                    <a:pt x="1108" y="850"/>
                  </a:cubicBezTo>
                  <a:cubicBezTo>
                    <a:pt x="517" y="850"/>
                    <a:pt x="176" y="653"/>
                    <a:pt x="176" y="653"/>
                  </a:cubicBezTo>
                  <a:cubicBezTo>
                    <a:pt x="176" y="653"/>
                    <a:pt x="1" y="728"/>
                    <a:pt x="176" y="1079"/>
                  </a:cubicBezTo>
                  <a:cubicBezTo>
                    <a:pt x="255" y="1235"/>
                    <a:pt x="701" y="1440"/>
                    <a:pt x="1313" y="1440"/>
                  </a:cubicBezTo>
                  <a:cubicBezTo>
                    <a:pt x="1874" y="1440"/>
                    <a:pt x="2575" y="1268"/>
                    <a:pt x="3259" y="728"/>
                  </a:cubicBezTo>
                  <a:cubicBezTo>
                    <a:pt x="3259" y="728"/>
                    <a:pt x="3435" y="252"/>
                    <a:pt x="3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520;p93">
              <a:extLst>
                <a:ext uri="{FF2B5EF4-FFF2-40B4-BE49-F238E27FC236}">
                  <a16:creationId xmlns="" xmlns:a16="http://schemas.microsoft.com/office/drawing/2014/main" id="{1361F507-C265-2B0B-159B-FEB93214F444}"/>
                </a:ext>
              </a:extLst>
            </p:cNvPr>
            <p:cNvSpPr/>
            <p:nvPr/>
          </p:nvSpPr>
          <p:spPr>
            <a:xfrm>
              <a:off x="3782725" y="4912950"/>
              <a:ext cx="68325" cy="9425"/>
            </a:xfrm>
            <a:custGeom>
              <a:avLst/>
              <a:gdLst/>
              <a:ahLst/>
              <a:cxnLst/>
              <a:rect l="l" t="t" r="r" b="b"/>
              <a:pathLst>
                <a:path w="2733" h="377" extrusionOk="0">
                  <a:moveTo>
                    <a:pt x="51" y="0"/>
                  </a:moveTo>
                  <a:cubicBezTo>
                    <a:pt x="26" y="0"/>
                    <a:pt x="1" y="0"/>
                    <a:pt x="1" y="26"/>
                  </a:cubicBezTo>
                  <a:cubicBezTo>
                    <a:pt x="1" y="26"/>
                    <a:pt x="1" y="51"/>
                    <a:pt x="26" y="51"/>
                  </a:cubicBezTo>
                  <a:cubicBezTo>
                    <a:pt x="627" y="301"/>
                    <a:pt x="1354" y="376"/>
                    <a:pt x="1931" y="376"/>
                  </a:cubicBezTo>
                  <a:cubicBezTo>
                    <a:pt x="2382" y="376"/>
                    <a:pt x="2708" y="351"/>
                    <a:pt x="2708" y="351"/>
                  </a:cubicBezTo>
                  <a:cubicBezTo>
                    <a:pt x="2733" y="351"/>
                    <a:pt x="2733" y="326"/>
                    <a:pt x="2733" y="326"/>
                  </a:cubicBezTo>
                  <a:cubicBezTo>
                    <a:pt x="2733" y="301"/>
                    <a:pt x="2708" y="276"/>
                    <a:pt x="2708" y="276"/>
                  </a:cubicBezTo>
                  <a:cubicBezTo>
                    <a:pt x="2697" y="276"/>
                    <a:pt x="2393" y="310"/>
                    <a:pt x="1965" y="310"/>
                  </a:cubicBezTo>
                  <a:cubicBezTo>
                    <a:pt x="1414" y="310"/>
                    <a:pt x="657" y="254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521;p93">
              <a:extLst>
                <a:ext uri="{FF2B5EF4-FFF2-40B4-BE49-F238E27FC236}">
                  <a16:creationId xmlns="" xmlns:a16="http://schemas.microsoft.com/office/drawing/2014/main" id="{CE88D127-4547-0185-AE55-159DD5FFC5F0}"/>
                </a:ext>
              </a:extLst>
            </p:cNvPr>
            <p:cNvSpPr/>
            <p:nvPr/>
          </p:nvSpPr>
          <p:spPr>
            <a:xfrm>
              <a:off x="3782725" y="4920475"/>
              <a:ext cx="28850" cy="8800"/>
            </a:xfrm>
            <a:custGeom>
              <a:avLst/>
              <a:gdLst/>
              <a:ahLst/>
              <a:cxnLst/>
              <a:rect l="l" t="t" r="r" b="b"/>
              <a:pathLst>
                <a:path w="1154" h="352" extrusionOk="0">
                  <a:moveTo>
                    <a:pt x="1104" y="0"/>
                  </a:moveTo>
                  <a:cubicBezTo>
                    <a:pt x="1104" y="25"/>
                    <a:pt x="452" y="301"/>
                    <a:pt x="26" y="301"/>
                  </a:cubicBezTo>
                  <a:cubicBezTo>
                    <a:pt x="1" y="301"/>
                    <a:pt x="1" y="301"/>
                    <a:pt x="1" y="326"/>
                  </a:cubicBezTo>
                  <a:cubicBezTo>
                    <a:pt x="1" y="351"/>
                    <a:pt x="1" y="351"/>
                    <a:pt x="26" y="351"/>
                  </a:cubicBezTo>
                  <a:cubicBezTo>
                    <a:pt x="452" y="351"/>
                    <a:pt x="1104" y="75"/>
                    <a:pt x="1129" y="75"/>
                  </a:cubicBezTo>
                  <a:cubicBezTo>
                    <a:pt x="1154" y="50"/>
                    <a:pt x="1154" y="50"/>
                    <a:pt x="1154" y="25"/>
                  </a:cubicBezTo>
                  <a:cubicBezTo>
                    <a:pt x="1154" y="0"/>
                    <a:pt x="1129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522;p93">
              <a:extLst>
                <a:ext uri="{FF2B5EF4-FFF2-40B4-BE49-F238E27FC236}">
                  <a16:creationId xmlns="" xmlns:a16="http://schemas.microsoft.com/office/drawing/2014/main" id="{56D1150C-72BC-A824-ACC8-F660AE2C07E8}"/>
                </a:ext>
              </a:extLst>
            </p:cNvPr>
            <p:cNvSpPr/>
            <p:nvPr/>
          </p:nvSpPr>
          <p:spPr>
            <a:xfrm>
              <a:off x="3819700" y="4870975"/>
              <a:ext cx="16950" cy="36975"/>
            </a:xfrm>
            <a:custGeom>
              <a:avLst/>
              <a:gdLst/>
              <a:ahLst/>
              <a:cxnLst/>
              <a:rect l="l" t="t" r="r" b="b"/>
              <a:pathLst>
                <a:path w="678" h="1479" extrusionOk="0">
                  <a:moveTo>
                    <a:pt x="652" y="0"/>
                  </a:moveTo>
                  <a:cubicBezTo>
                    <a:pt x="627" y="0"/>
                    <a:pt x="627" y="0"/>
                    <a:pt x="627" y="25"/>
                  </a:cubicBezTo>
                  <a:lnTo>
                    <a:pt x="502" y="928"/>
                  </a:lnTo>
                  <a:cubicBezTo>
                    <a:pt x="502" y="1103"/>
                    <a:pt x="452" y="1228"/>
                    <a:pt x="351" y="1304"/>
                  </a:cubicBezTo>
                  <a:cubicBezTo>
                    <a:pt x="251" y="1404"/>
                    <a:pt x="126" y="1404"/>
                    <a:pt x="76" y="1404"/>
                  </a:cubicBezTo>
                  <a:lnTo>
                    <a:pt x="301" y="126"/>
                  </a:lnTo>
                  <a:cubicBezTo>
                    <a:pt x="301" y="101"/>
                    <a:pt x="301" y="101"/>
                    <a:pt x="276" y="75"/>
                  </a:cubicBezTo>
                  <a:cubicBezTo>
                    <a:pt x="276" y="75"/>
                    <a:pt x="251" y="101"/>
                    <a:pt x="251" y="101"/>
                  </a:cubicBezTo>
                  <a:lnTo>
                    <a:pt x="0" y="1454"/>
                  </a:lnTo>
                  <a:lnTo>
                    <a:pt x="26" y="1479"/>
                  </a:lnTo>
                  <a:lnTo>
                    <a:pt x="76" y="1479"/>
                  </a:lnTo>
                  <a:cubicBezTo>
                    <a:pt x="151" y="1479"/>
                    <a:pt x="276" y="1454"/>
                    <a:pt x="401" y="1354"/>
                  </a:cubicBezTo>
                  <a:cubicBezTo>
                    <a:pt x="502" y="1278"/>
                    <a:pt x="577" y="1128"/>
                    <a:pt x="577" y="953"/>
                  </a:cubicBezTo>
                  <a:lnTo>
                    <a:pt x="677" y="25"/>
                  </a:lnTo>
                  <a:cubicBezTo>
                    <a:pt x="677" y="25"/>
                    <a:pt x="677" y="0"/>
                    <a:pt x="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523;p93">
              <a:extLst>
                <a:ext uri="{FF2B5EF4-FFF2-40B4-BE49-F238E27FC236}">
                  <a16:creationId xmlns="" xmlns:a16="http://schemas.microsoft.com/office/drawing/2014/main" id="{B8C95176-EFC5-7D47-CBF9-AA25B9C7C971}"/>
                </a:ext>
              </a:extLst>
            </p:cNvPr>
            <p:cNvSpPr/>
            <p:nvPr/>
          </p:nvSpPr>
          <p:spPr>
            <a:xfrm>
              <a:off x="3754525" y="4854400"/>
              <a:ext cx="132875" cy="19775"/>
            </a:xfrm>
            <a:custGeom>
              <a:avLst/>
              <a:gdLst/>
              <a:ahLst/>
              <a:cxnLst/>
              <a:rect l="l" t="t" r="r" b="b"/>
              <a:pathLst>
                <a:path w="5315" h="791" extrusionOk="0">
                  <a:moveTo>
                    <a:pt x="5271" y="1"/>
                  </a:moveTo>
                  <a:cubicBezTo>
                    <a:pt x="5267" y="1"/>
                    <a:pt x="5264" y="3"/>
                    <a:pt x="5264" y="12"/>
                  </a:cubicBezTo>
                  <a:cubicBezTo>
                    <a:pt x="4136" y="571"/>
                    <a:pt x="3096" y="742"/>
                    <a:pt x="2247" y="742"/>
                  </a:cubicBezTo>
                  <a:cubicBezTo>
                    <a:pt x="926" y="742"/>
                    <a:pt x="66" y="328"/>
                    <a:pt x="51" y="312"/>
                  </a:cubicBezTo>
                  <a:cubicBezTo>
                    <a:pt x="51" y="312"/>
                    <a:pt x="26" y="312"/>
                    <a:pt x="26" y="337"/>
                  </a:cubicBezTo>
                  <a:cubicBezTo>
                    <a:pt x="1" y="363"/>
                    <a:pt x="26" y="363"/>
                    <a:pt x="26" y="388"/>
                  </a:cubicBezTo>
                  <a:cubicBezTo>
                    <a:pt x="51" y="388"/>
                    <a:pt x="878" y="789"/>
                    <a:pt x="2181" y="789"/>
                  </a:cubicBezTo>
                  <a:cubicBezTo>
                    <a:pt x="2233" y="790"/>
                    <a:pt x="2286" y="791"/>
                    <a:pt x="2339" y="791"/>
                  </a:cubicBezTo>
                  <a:cubicBezTo>
                    <a:pt x="3165" y="791"/>
                    <a:pt x="4183" y="603"/>
                    <a:pt x="5289" y="62"/>
                  </a:cubicBezTo>
                  <a:cubicBezTo>
                    <a:pt x="5314" y="62"/>
                    <a:pt x="5314" y="37"/>
                    <a:pt x="5289" y="12"/>
                  </a:cubicBezTo>
                  <a:cubicBezTo>
                    <a:pt x="5289" y="12"/>
                    <a:pt x="5278" y="1"/>
                    <a:pt x="5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524;p93">
              <a:extLst>
                <a:ext uri="{FF2B5EF4-FFF2-40B4-BE49-F238E27FC236}">
                  <a16:creationId xmlns="" xmlns:a16="http://schemas.microsoft.com/office/drawing/2014/main" id="{1C05C5F4-BA2A-FFE8-4AAA-C523270E9395}"/>
                </a:ext>
              </a:extLst>
            </p:cNvPr>
            <p:cNvSpPr/>
            <p:nvPr/>
          </p:nvSpPr>
          <p:spPr>
            <a:xfrm>
              <a:off x="3868575" y="4861575"/>
              <a:ext cx="21950" cy="26975"/>
            </a:xfrm>
            <a:custGeom>
              <a:avLst/>
              <a:gdLst/>
              <a:ahLst/>
              <a:cxnLst/>
              <a:rect l="l" t="t" r="r" b="b"/>
              <a:pathLst>
                <a:path w="878" h="1079" extrusionOk="0">
                  <a:moveTo>
                    <a:pt x="76" y="0"/>
                  </a:moveTo>
                  <a:cubicBezTo>
                    <a:pt x="51" y="0"/>
                    <a:pt x="25" y="25"/>
                    <a:pt x="25" y="25"/>
                  </a:cubicBezTo>
                  <a:cubicBezTo>
                    <a:pt x="25" y="50"/>
                    <a:pt x="0" y="978"/>
                    <a:pt x="853" y="1078"/>
                  </a:cubicBezTo>
                  <a:cubicBezTo>
                    <a:pt x="853" y="1078"/>
                    <a:pt x="878" y="1078"/>
                    <a:pt x="878" y="1053"/>
                  </a:cubicBezTo>
                  <a:cubicBezTo>
                    <a:pt x="878" y="1053"/>
                    <a:pt x="878" y="1028"/>
                    <a:pt x="853" y="1028"/>
                  </a:cubicBezTo>
                  <a:cubicBezTo>
                    <a:pt x="51" y="903"/>
                    <a:pt x="101" y="76"/>
                    <a:pt x="101" y="25"/>
                  </a:cubicBezTo>
                  <a:cubicBezTo>
                    <a:pt x="101" y="25"/>
                    <a:pt x="76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525;p93">
              <a:extLst>
                <a:ext uri="{FF2B5EF4-FFF2-40B4-BE49-F238E27FC236}">
                  <a16:creationId xmlns="" xmlns:a16="http://schemas.microsoft.com/office/drawing/2014/main" id="{6B3D46E9-F167-49DB-50E3-917F8B899B14}"/>
                </a:ext>
              </a:extLst>
            </p:cNvPr>
            <p:cNvSpPr/>
            <p:nvPr/>
          </p:nvSpPr>
          <p:spPr>
            <a:xfrm>
              <a:off x="3739500" y="4867825"/>
              <a:ext cx="32600" cy="20175"/>
            </a:xfrm>
            <a:custGeom>
              <a:avLst/>
              <a:gdLst/>
              <a:ahLst/>
              <a:cxnLst/>
              <a:rect l="l" t="t" r="r" b="b"/>
              <a:pathLst>
                <a:path w="1304" h="807" extrusionOk="0">
                  <a:moveTo>
                    <a:pt x="1279" y="1"/>
                  </a:moveTo>
                  <a:cubicBezTo>
                    <a:pt x="1254" y="1"/>
                    <a:pt x="1254" y="1"/>
                    <a:pt x="1229" y="26"/>
                  </a:cubicBezTo>
                  <a:cubicBezTo>
                    <a:pt x="952" y="648"/>
                    <a:pt x="509" y="758"/>
                    <a:pt x="252" y="758"/>
                  </a:cubicBezTo>
                  <a:cubicBezTo>
                    <a:pt x="136" y="758"/>
                    <a:pt x="58" y="736"/>
                    <a:pt x="51" y="728"/>
                  </a:cubicBezTo>
                  <a:cubicBezTo>
                    <a:pt x="26" y="728"/>
                    <a:pt x="26" y="753"/>
                    <a:pt x="26" y="753"/>
                  </a:cubicBezTo>
                  <a:cubicBezTo>
                    <a:pt x="0" y="778"/>
                    <a:pt x="26" y="803"/>
                    <a:pt x="51" y="803"/>
                  </a:cubicBezTo>
                  <a:lnTo>
                    <a:pt x="201" y="803"/>
                  </a:lnTo>
                  <a:cubicBezTo>
                    <a:pt x="225" y="805"/>
                    <a:pt x="250" y="806"/>
                    <a:pt x="277" y="806"/>
                  </a:cubicBezTo>
                  <a:cubicBezTo>
                    <a:pt x="562" y="806"/>
                    <a:pt x="1006" y="669"/>
                    <a:pt x="1304" y="51"/>
                  </a:cubicBezTo>
                  <a:cubicBezTo>
                    <a:pt x="1304" y="26"/>
                    <a:pt x="1304" y="1"/>
                    <a:pt x="1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526;p93">
              <a:extLst>
                <a:ext uri="{FF2B5EF4-FFF2-40B4-BE49-F238E27FC236}">
                  <a16:creationId xmlns="" xmlns:a16="http://schemas.microsoft.com/office/drawing/2014/main" id="{1E2A3BEB-2E26-5489-C6F1-21540C148EE8}"/>
                </a:ext>
              </a:extLst>
            </p:cNvPr>
            <p:cNvSpPr/>
            <p:nvPr/>
          </p:nvSpPr>
          <p:spPr>
            <a:xfrm>
              <a:off x="3800275" y="4789525"/>
              <a:ext cx="75850" cy="60800"/>
            </a:xfrm>
            <a:custGeom>
              <a:avLst/>
              <a:gdLst/>
              <a:ahLst/>
              <a:cxnLst/>
              <a:rect l="l" t="t" r="r" b="b"/>
              <a:pathLst>
                <a:path w="3034" h="2432" extrusionOk="0">
                  <a:moveTo>
                    <a:pt x="2833" y="75"/>
                  </a:moveTo>
                  <a:cubicBezTo>
                    <a:pt x="2858" y="301"/>
                    <a:pt x="2958" y="1328"/>
                    <a:pt x="2958" y="1454"/>
                  </a:cubicBezTo>
                  <a:lnTo>
                    <a:pt x="1830" y="2381"/>
                  </a:lnTo>
                  <a:lnTo>
                    <a:pt x="201" y="1905"/>
                  </a:lnTo>
                  <a:lnTo>
                    <a:pt x="51" y="526"/>
                  </a:lnTo>
                  <a:cubicBezTo>
                    <a:pt x="1103" y="125"/>
                    <a:pt x="2607" y="75"/>
                    <a:pt x="2833" y="75"/>
                  </a:cubicBezTo>
                  <a:close/>
                  <a:moveTo>
                    <a:pt x="2858" y="0"/>
                  </a:moveTo>
                  <a:cubicBezTo>
                    <a:pt x="2833" y="0"/>
                    <a:pt x="1153" y="50"/>
                    <a:pt x="1" y="476"/>
                  </a:cubicBezTo>
                  <a:lnTo>
                    <a:pt x="151" y="1955"/>
                  </a:lnTo>
                  <a:lnTo>
                    <a:pt x="1830" y="2431"/>
                  </a:lnTo>
                  <a:lnTo>
                    <a:pt x="3008" y="1504"/>
                  </a:lnTo>
                  <a:lnTo>
                    <a:pt x="3033" y="1479"/>
                  </a:lnTo>
                  <a:cubicBezTo>
                    <a:pt x="3033" y="1429"/>
                    <a:pt x="2908" y="201"/>
                    <a:pt x="2883" y="25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527;p93">
              <a:extLst>
                <a:ext uri="{FF2B5EF4-FFF2-40B4-BE49-F238E27FC236}">
                  <a16:creationId xmlns="" xmlns:a16="http://schemas.microsoft.com/office/drawing/2014/main" id="{B90522A0-E970-144A-AFBA-4D5B0AC1B7F8}"/>
                </a:ext>
              </a:extLst>
            </p:cNvPr>
            <p:cNvSpPr/>
            <p:nvPr/>
          </p:nvSpPr>
          <p:spPr>
            <a:xfrm>
              <a:off x="3800900" y="4796325"/>
              <a:ext cx="72075" cy="12650"/>
            </a:xfrm>
            <a:custGeom>
              <a:avLst/>
              <a:gdLst/>
              <a:ahLst/>
              <a:cxnLst/>
              <a:rect l="l" t="t" r="r" b="b"/>
              <a:pathLst>
                <a:path w="2883" h="506" extrusionOk="0">
                  <a:moveTo>
                    <a:pt x="2716" y="0"/>
                  </a:moveTo>
                  <a:cubicBezTo>
                    <a:pt x="1731" y="0"/>
                    <a:pt x="26" y="455"/>
                    <a:pt x="26" y="455"/>
                  </a:cubicBezTo>
                  <a:cubicBezTo>
                    <a:pt x="1" y="455"/>
                    <a:pt x="1" y="480"/>
                    <a:pt x="1" y="505"/>
                  </a:cubicBezTo>
                  <a:lnTo>
                    <a:pt x="26" y="505"/>
                  </a:lnTo>
                  <a:cubicBezTo>
                    <a:pt x="50" y="505"/>
                    <a:pt x="1835" y="53"/>
                    <a:pt x="2785" y="53"/>
                  </a:cubicBezTo>
                  <a:cubicBezTo>
                    <a:pt x="2810" y="53"/>
                    <a:pt x="2834" y="53"/>
                    <a:pt x="2858" y="54"/>
                  </a:cubicBezTo>
                  <a:cubicBezTo>
                    <a:pt x="2883" y="54"/>
                    <a:pt x="2883" y="54"/>
                    <a:pt x="2883" y="29"/>
                  </a:cubicBezTo>
                  <a:cubicBezTo>
                    <a:pt x="2883" y="29"/>
                    <a:pt x="2883" y="4"/>
                    <a:pt x="2858" y="4"/>
                  </a:cubicBezTo>
                  <a:cubicBezTo>
                    <a:pt x="2812" y="1"/>
                    <a:pt x="2765" y="0"/>
                    <a:pt x="2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4887;p85">
            <a:extLst>
              <a:ext uri="{FF2B5EF4-FFF2-40B4-BE49-F238E27FC236}">
                <a16:creationId xmlns="" xmlns:a16="http://schemas.microsoft.com/office/drawing/2014/main" id="{E5C230FA-B031-E740-D0AD-BADCD9C04302}"/>
              </a:ext>
            </a:extLst>
          </p:cNvPr>
          <p:cNvGrpSpPr/>
          <p:nvPr/>
        </p:nvGrpSpPr>
        <p:grpSpPr>
          <a:xfrm>
            <a:off x="7319316" y="2774412"/>
            <a:ext cx="1080400" cy="1892601"/>
            <a:chOff x="7150700" y="2246249"/>
            <a:chExt cx="1273296" cy="2470201"/>
          </a:xfrm>
        </p:grpSpPr>
        <p:sp>
          <p:nvSpPr>
            <p:cNvPr id="177" name="Google Shape;4888;p85">
              <a:extLst>
                <a:ext uri="{FF2B5EF4-FFF2-40B4-BE49-F238E27FC236}">
                  <a16:creationId xmlns="" xmlns:a16="http://schemas.microsoft.com/office/drawing/2014/main" id="{0D09CD3C-CE99-D557-3461-EDFDDB70B98F}"/>
                </a:ext>
              </a:extLst>
            </p:cNvPr>
            <p:cNvSpPr/>
            <p:nvPr/>
          </p:nvSpPr>
          <p:spPr>
            <a:xfrm>
              <a:off x="8037207" y="3173806"/>
              <a:ext cx="247397" cy="206361"/>
            </a:xfrm>
            <a:custGeom>
              <a:avLst/>
              <a:gdLst/>
              <a:ahLst/>
              <a:cxnLst/>
              <a:rect l="l" t="t" r="r" b="b"/>
              <a:pathLst>
                <a:path w="2357" h="1966" extrusionOk="0">
                  <a:moveTo>
                    <a:pt x="1196" y="1"/>
                  </a:moveTo>
                  <a:cubicBezTo>
                    <a:pt x="609" y="1"/>
                    <a:pt x="0" y="386"/>
                    <a:pt x="0" y="386"/>
                  </a:cubicBezTo>
                  <a:cubicBezTo>
                    <a:pt x="301" y="1063"/>
                    <a:pt x="2256" y="1965"/>
                    <a:pt x="2256" y="1965"/>
                  </a:cubicBezTo>
                  <a:cubicBezTo>
                    <a:pt x="2357" y="392"/>
                    <a:pt x="1788" y="1"/>
                    <a:pt x="1196" y="1"/>
                  </a:cubicBezTo>
                  <a:close/>
                </a:path>
              </a:pathLst>
            </a:custGeom>
            <a:solidFill>
              <a:srgbClr val="E9B8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889;p85">
              <a:extLst>
                <a:ext uri="{FF2B5EF4-FFF2-40B4-BE49-F238E27FC236}">
                  <a16:creationId xmlns="" xmlns:a16="http://schemas.microsoft.com/office/drawing/2014/main" id="{E66B8DA8-1AAB-EB07-FF6A-D7E4CA5AC0CC}"/>
                </a:ext>
              </a:extLst>
            </p:cNvPr>
            <p:cNvSpPr/>
            <p:nvPr/>
          </p:nvSpPr>
          <p:spPr>
            <a:xfrm>
              <a:off x="7150700" y="2852830"/>
              <a:ext cx="605109" cy="603549"/>
            </a:xfrm>
            <a:custGeom>
              <a:avLst/>
              <a:gdLst/>
              <a:ahLst/>
              <a:cxnLst/>
              <a:rect l="l" t="t" r="r" b="b"/>
              <a:pathLst>
                <a:path w="5765" h="5750" extrusionOk="0">
                  <a:moveTo>
                    <a:pt x="720" y="0"/>
                  </a:moveTo>
                  <a:cubicBezTo>
                    <a:pt x="714" y="0"/>
                    <a:pt x="707" y="3"/>
                    <a:pt x="702" y="10"/>
                  </a:cubicBezTo>
                  <a:cubicBezTo>
                    <a:pt x="602" y="136"/>
                    <a:pt x="727" y="988"/>
                    <a:pt x="727" y="988"/>
                  </a:cubicBezTo>
                  <a:cubicBezTo>
                    <a:pt x="727" y="988"/>
                    <a:pt x="458" y="367"/>
                    <a:pt x="277" y="367"/>
                  </a:cubicBezTo>
                  <a:cubicBezTo>
                    <a:pt x="259" y="367"/>
                    <a:pt x="242" y="373"/>
                    <a:pt x="226" y="386"/>
                  </a:cubicBezTo>
                  <a:cubicBezTo>
                    <a:pt x="25" y="537"/>
                    <a:pt x="627" y="1314"/>
                    <a:pt x="627" y="1314"/>
                  </a:cubicBezTo>
                  <a:cubicBezTo>
                    <a:pt x="627" y="1314"/>
                    <a:pt x="383" y="1053"/>
                    <a:pt x="229" y="1053"/>
                  </a:cubicBezTo>
                  <a:cubicBezTo>
                    <a:pt x="198" y="1053"/>
                    <a:pt x="171" y="1063"/>
                    <a:pt x="150" y="1088"/>
                  </a:cubicBezTo>
                  <a:cubicBezTo>
                    <a:pt x="0" y="1239"/>
                    <a:pt x="802" y="1765"/>
                    <a:pt x="802" y="1765"/>
                  </a:cubicBezTo>
                  <a:cubicBezTo>
                    <a:pt x="802" y="1765"/>
                    <a:pt x="677" y="5173"/>
                    <a:pt x="5188" y="5750"/>
                  </a:cubicBezTo>
                  <a:lnTo>
                    <a:pt x="5765" y="3670"/>
                  </a:lnTo>
                  <a:cubicBezTo>
                    <a:pt x="5765" y="3670"/>
                    <a:pt x="2080" y="3269"/>
                    <a:pt x="1654" y="1489"/>
                  </a:cubicBezTo>
                  <a:cubicBezTo>
                    <a:pt x="1654" y="1489"/>
                    <a:pt x="1930" y="737"/>
                    <a:pt x="1855" y="687"/>
                  </a:cubicBezTo>
                  <a:cubicBezTo>
                    <a:pt x="1851" y="685"/>
                    <a:pt x="1846" y="684"/>
                    <a:pt x="1841" y="684"/>
                  </a:cubicBezTo>
                  <a:cubicBezTo>
                    <a:pt x="1728" y="684"/>
                    <a:pt x="1429" y="1213"/>
                    <a:pt x="1429" y="1213"/>
                  </a:cubicBezTo>
                  <a:cubicBezTo>
                    <a:pt x="1429" y="1213"/>
                    <a:pt x="1478" y="135"/>
                    <a:pt x="1333" y="135"/>
                  </a:cubicBezTo>
                  <a:cubicBezTo>
                    <a:pt x="1332" y="135"/>
                    <a:pt x="1330" y="136"/>
                    <a:pt x="1328" y="136"/>
                  </a:cubicBezTo>
                  <a:cubicBezTo>
                    <a:pt x="1153" y="136"/>
                    <a:pt x="1053" y="938"/>
                    <a:pt x="1053" y="938"/>
                  </a:cubicBezTo>
                  <a:cubicBezTo>
                    <a:pt x="1053" y="938"/>
                    <a:pt x="829" y="0"/>
                    <a:pt x="720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890;p85">
              <a:extLst>
                <a:ext uri="{FF2B5EF4-FFF2-40B4-BE49-F238E27FC236}">
                  <a16:creationId xmlns="" xmlns:a16="http://schemas.microsoft.com/office/drawing/2014/main" id="{FAD2D8F1-A730-0374-86F3-C91611377E6A}"/>
                </a:ext>
              </a:extLst>
            </p:cNvPr>
            <p:cNvSpPr/>
            <p:nvPr/>
          </p:nvSpPr>
          <p:spPr>
            <a:xfrm>
              <a:off x="7268992" y="2976371"/>
              <a:ext cx="36947" cy="40726"/>
            </a:xfrm>
            <a:custGeom>
              <a:avLst/>
              <a:gdLst/>
              <a:ahLst/>
              <a:cxnLst/>
              <a:rect l="l" t="t" r="r" b="b"/>
              <a:pathLst>
                <a:path w="352" h="388" extrusionOk="0">
                  <a:moveTo>
                    <a:pt x="302" y="0"/>
                  </a:moveTo>
                  <a:cubicBezTo>
                    <a:pt x="293" y="0"/>
                    <a:pt x="285" y="3"/>
                    <a:pt x="277" y="11"/>
                  </a:cubicBezTo>
                  <a:cubicBezTo>
                    <a:pt x="1" y="137"/>
                    <a:pt x="26" y="362"/>
                    <a:pt x="26" y="362"/>
                  </a:cubicBezTo>
                  <a:cubicBezTo>
                    <a:pt x="51" y="387"/>
                    <a:pt x="51" y="387"/>
                    <a:pt x="76" y="387"/>
                  </a:cubicBezTo>
                  <a:cubicBezTo>
                    <a:pt x="101" y="387"/>
                    <a:pt x="126" y="362"/>
                    <a:pt x="126" y="362"/>
                  </a:cubicBezTo>
                  <a:cubicBezTo>
                    <a:pt x="101" y="337"/>
                    <a:pt x="101" y="187"/>
                    <a:pt x="327" y="62"/>
                  </a:cubicBezTo>
                  <a:cubicBezTo>
                    <a:pt x="352" y="62"/>
                    <a:pt x="352" y="36"/>
                    <a:pt x="352" y="11"/>
                  </a:cubicBezTo>
                  <a:cubicBezTo>
                    <a:pt x="335" y="11"/>
                    <a:pt x="318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891;p85">
              <a:extLst>
                <a:ext uri="{FF2B5EF4-FFF2-40B4-BE49-F238E27FC236}">
                  <a16:creationId xmlns="" xmlns:a16="http://schemas.microsoft.com/office/drawing/2014/main" id="{4F9180FC-E296-452E-6C6E-49AABF87DF32}"/>
                </a:ext>
              </a:extLst>
            </p:cNvPr>
            <p:cNvSpPr/>
            <p:nvPr/>
          </p:nvSpPr>
          <p:spPr>
            <a:xfrm>
              <a:off x="7716234" y="3927230"/>
              <a:ext cx="434125" cy="767399"/>
            </a:xfrm>
            <a:custGeom>
              <a:avLst/>
              <a:gdLst/>
              <a:ahLst/>
              <a:cxnLst/>
              <a:rect l="l" t="t" r="r" b="b"/>
              <a:pathLst>
                <a:path w="4136" h="7311" extrusionOk="0">
                  <a:moveTo>
                    <a:pt x="2081" y="0"/>
                  </a:moveTo>
                  <a:cubicBezTo>
                    <a:pt x="2081" y="0"/>
                    <a:pt x="1" y="1579"/>
                    <a:pt x="978" y="3734"/>
                  </a:cubicBezTo>
                  <a:cubicBezTo>
                    <a:pt x="1805" y="5539"/>
                    <a:pt x="3635" y="6541"/>
                    <a:pt x="3635" y="6541"/>
                  </a:cubicBezTo>
                  <a:cubicBezTo>
                    <a:pt x="3635" y="6541"/>
                    <a:pt x="2930" y="7310"/>
                    <a:pt x="3019" y="7310"/>
                  </a:cubicBezTo>
                  <a:cubicBezTo>
                    <a:pt x="3026" y="7310"/>
                    <a:pt x="3039" y="7305"/>
                    <a:pt x="3058" y="7293"/>
                  </a:cubicBezTo>
                  <a:cubicBezTo>
                    <a:pt x="3334" y="7143"/>
                    <a:pt x="4136" y="5840"/>
                    <a:pt x="4136" y="5840"/>
                  </a:cubicBezTo>
                  <a:cubicBezTo>
                    <a:pt x="4136" y="5840"/>
                    <a:pt x="1880" y="3509"/>
                    <a:pt x="3660" y="1654"/>
                  </a:cubicBezTo>
                  <a:lnTo>
                    <a:pt x="208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892;p85">
              <a:extLst>
                <a:ext uri="{FF2B5EF4-FFF2-40B4-BE49-F238E27FC236}">
                  <a16:creationId xmlns="" xmlns:a16="http://schemas.microsoft.com/office/drawing/2014/main" id="{4FE434B6-8FD5-1F00-7D2F-4C72DE556F20}"/>
                </a:ext>
              </a:extLst>
            </p:cNvPr>
            <p:cNvSpPr/>
            <p:nvPr/>
          </p:nvSpPr>
          <p:spPr>
            <a:xfrm>
              <a:off x="8000365" y="4505891"/>
              <a:ext cx="181585" cy="210560"/>
            </a:xfrm>
            <a:custGeom>
              <a:avLst/>
              <a:gdLst/>
              <a:ahLst/>
              <a:cxnLst/>
              <a:rect l="l" t="t" r="r" b="b"/>
              <a:pathLst>
                <a:path w="1730" h="2006" extrusionOk="0">
                  <a:moveTo>
                    <a:pt x="1153" y="1"/>
                  </a:moveTo>
                  <a:lnTo>
                    <a:pt x="326" y="778"/>
                  </a:lnTo>
                  <a:lnTo>
                    <a:pt x="502" y="953"/>
                  </a:lnTo>
                  <a:cubicBezTo>
                    <a:pt x="502" y="953"/>
                    <a:pt x="0" y="1655"/>
                    <a:pt x="201" y="2006"/>
                  </a:cubicBezTo>
                  <a:lnTo>
                    <a:pt x="1730" y="678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893;p85">
              <a:extLst>
                <a:ext uri="{FF2B5EF4-FFF2-40B4-BE49-F238E27FC236}">
                  <a16:creationId xmlns="" xmlns:a16="http://schemas.microsoft.com/office/drawing/2014/main" id="{B96EAA9D-9E32-478B-72D8-202935E5E0EE}"/>
                </a:ext>
              </a:extLst>
            </p:cNvPr>
            <p:cNvSpPr/>
            <p:nvPr/>
          </p:nvSpPr>
          <p:spPr>
            <a:xfrm>
              <a:off x="8034583" y="4581149"/>
              <a:ext cx="44819" cy="19628"/>
            </a:xfrm>
            <a:custGeom>
              <a:avLst/>
              <a:gdLst/>
              <a:ahLst/>
              <a:cxnLst/>
              <a:rect l="l" t="t" r="r" b="b"/>
              <a:pathLst>
                <a:path w="427" h="187" extrusionOk="0">
                  <a:moveTo>
                    <a:pt x="393" y="0"/>
                  </a:moveTo>
                  <a:cubicBezTo>
                    <a:pt x="389" y="0"/>
                    <a:pt x="383" y="3"/>
                    <a:pt x="376" y="11"/>
                  </a:cubicBezTo>
                  <a:lnTo>
                    <a:pt x="25" y="111"/>
                  </a:lnTo>
                  <a:cubicBezTo>
                    <a:pt x="25" y="111"/>
                    <a:pt x="25" y="136"/>
                    <a:pt x="0" y="136"/>
                  </a:cubicBezTo>
                  <a:cubicBezTo>
                    <a:pt x="0" y="136"/>
                    <a:pt x="0" y="161"/>
                    <a:pt x="0" y="161"/>
                  </a:cubicBezTo>
                  <a:cubicBezTo>
                    <a:pt x="25" y="186"/>
                    <a:pt x="50" y="186"/>
                    <a:pt x="50" y="186"/>
                  </a:cubicBezTo>
                  <a:lnTo>
                    <a:pt x="401" y="86"/>
                  </a:lnTo>
                  <a:cubicBezTo>
                    <a:pt x="426" y="61"/>
                    <a:pt x="426" y="36"/>
                    <a:pt x="426" y="36"/>
                  </a:cubicBezTo>
                  <a:cubicBezTo>
                    <a:pt x="409" y="18"/>
                    <a:pt x="403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894;p85">
              <a:extLst>
                <a:ext uri="{FF2B5EF4-FFF2-40B4-BE49-F238E27FC236}">
                  <a16:creationId xmlns="" xmlns:a16="http://schemas.microsoft.com/office/drawing/2014/main" id="{99652D6B-3866-9D48-23F5-7F38B01AFC91}"/>
                </a:ext>
              </a:extLst>
            </p:cNvPr>
            <p:cNvSpPr/>
            <p:nvPr/>
          </p:nvSpPr>
          <p:spPr>
            <a:xfrm>
              <a:off x="8037207" y="4605920"/>
              <a:ext cx="50067" cy="10601"/>
            </a:xfrm>
            <a:custGeom>
              <a:avLst/>
              <a:gdLst/>
              <a:ahLst/>
              <a:cxnLst/>
              <a:rect l="l" t="t" r="r" b="b"/>
              <a:pathLst>
                <a:path w="477" h="101" extrusionOk="0">
                  <a:moveTo>
                    <a:pt x="426" y="0"/>
                  </a:moveTo>
                  <a:lnTo>
                    <a:pt x="50" y="25"/>
                  </a:lnTo>
                  <a:cubicBezTo>
                    <a:pt x="25" y="25"/>
                    <a:pt x="0" y="25"/>
                    <a:pt x="0" y="50"/>
                  </a:cubicBezTo>
                  <a:cubicBezTo>
                    <a:pt x="0" y="75"/>
                    <a:pt x="25" y="101"/>
                    <a:pt x="50" y="101"/>
                  </a:cubicBezTo>
                  <a:lnTo>
                    <a:pt x="426" y="75"/>
                  </a:lnTo>
                  <a:cubicBezTo>
                    <a:pt x="451" y="75"/>
                    <a:pt x="476" y="50"/>
                    <a:pt x="476" y="25"/>
                  </a:cubicBezTo>
                  <a:cubicBezTo>
                    <a:pt x="451" y="0"/>
                    <a:pt x="451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895;p85">
              <a:extLst>
                <a:ext uri="{FF2B5EF4-FFF2-40B4-BE49-F238E27FC236}">
                  <a16:creationId xmlns="" xmlns:a16="http://schemas.microsoft.com/office/drawing/2014/main" id="{5962E740-857F-D710-CF17-972E88FDE22C}"/>
                </a:ext>
              </a:extLst>
            </p:cNvPr>
            <p:cNvSpPr/>
            <p:nvPr/>
          </p:nvSpPr>
          <p:spPr>
            <a:xfrm>
              <a:off x="7413734" y="3787734"/>
              <a:ext cx="360441" cy="726358"/>
            </a:xfrm>
            <a:custGeom>
              <a:avLst/>
              <a:gdLst/>
              <a:ahLst/>
              <a:cxnLst/>
              <a:rect l="l" t="t" r="r" b="b"/>
              <a:pathLst>
                <a:path w="3434" h="6920" extrusionOk="0">
                  <a:moveTo>
                    <a:pt x="2782" y="1"/>
                  </a:moveTo>
                  <a:cubicBezTo>
                    <a:pt x="2782" y="1"/>
                    <a:pt x="226" y="427"/>
                    <a:pt x="101" y="2808"/>
                  </a:cubicBezTo>
                  <a:cubicBezTo>
                    <a:pt x="0" y="4788"/>
                    <a:pt x="1178" y="6517"/>
                    <a:pt x="1178" y="6517"/>
                  </a:cubicBezTo>
                  <a:cubicBezTo>
                    <a:pt x="1178" y="6517"/>
                    <a:pt x="90" y="6919"/>
                    <a:pt x="304" y="6919"/>
                  </a:cubicBezTo>
                  <a:cubicBezTo>
                    <a:pt x="310" y="6919"/>
                    <a:pt x="318" y="6919"/>
                    <a:pt x="326" y="6918"/>
                  </a:cubicBezTo>
                  <a:cubicBezTo>
                    <a:pt x="627" y="6918"/>
                    <a:pt x="1930" y="6141"/>
                    <a:pt x="1930" y="6141"/>
                  </a:cubicBezTo>
                  <a:cubicBezTo>
                    <a:pt x="1930" y="6141"/>
                    <a:pt x="1003" y="3008"/>
                    <a:pt x="3434" y="2181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896;p85">
              <a:extLst>
                <a:ext uri="{FF2B5EF4-FFF2-40B4-BE49-F238E27FC236}">
                  <a16:creationId xmlns="" xmlns:a16="http://schemas.microsoft.com/office/drawing/2014/main" id="{F1630A0B-3C03-6282-3000-8089418E391A}"/>
                </a:ext>
              </a:extLst>
            </p:cNvPr>
            <p:cNvSpPr/>
            <p:nvPr/>
          </p:nvSpPr>
          <p:spPr>
            <a:xfrm>
              <a:off x="7421606" y="4387597"/>
              <a:ext cx="205307" cy="142123"/>
            </a:xfrm>
            <a:custGeom>
              <a:avLst/>
              <a:gdLst/>
              <a:ahLst/>
              <a:cxnLst/>
              <a:rect l="l" t="t" r="r" b="b"/>
              <a:pathLst>
                <a:path w="1956" h="1354" extrusionOk="0">
                  <a:moveTo>
                    <a:pt x="1780" y="0"/>
                  </a:moveTo>
                  <a:lnTo>
                    <a:pt x="677" y="301"/>
                  </a:lnTo>
                  <a:lnTo>
                    <a:pt x="752" y="526"/>
                  </a:lnTo>
                  <a:cubicBezTo>
                    <a:pt x="752" y="526"/>
                    <a:pt x="1" y="927"/>
                    <a:pt x="1" y="1353"/>
                  </a:cubicBezTo>
                  <a:lnTo>
                    <a:pt x="1955" y="852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97;p85">
              <a:extLst>
                <a:ext uri="{FF2B5EF4-FFF2-40B4-BE49-F238E27FC236}">
                  <a16:creationId xmlns="" xmlns:a16="http://schemas.microsoft.com/office/drawing/2014/main" id="{0FE7C25B-DF2A-F4E5-B660-840F05B3CC45}"/>
                </a:ext>
              </a:extLst>
            </p:cNvPr>
            <p:cNvSpPr/>
            <p:nvPr/>
          </p:nvSpPr>
          <p:spPr>
            <a:xfrm>
              <a:off x="7490041" y="4425909"/>
              <a:ext cx="44819" cy="14380"/>
            </a:xfrm>
            <a:custGeom>
              <a:avLst/>
              <a:gdLst/>
              <a:ahLst/>
              <a:cxnLst/>
              <a:rect l="l" t="t" r="r" b="b"/>
              <a:pathLst>
                <a:path w="427" h="137" extrusionOk="0">
                  <a:moveTo>
                    <a:pt x="20" y="1"/>
                  </a:moveTo>
                  <a:cubicBezTo>
                    <a:pt x="13" y="1"/>
                    <a:pt x="0" y="18"/>
                    <a:pt x="0" y="36"/>
                  </a:cubicBezTo>
                  <a:cubicBezTo>
                    <a:pt x="0" y="61"/>
                    <a:pt x="0" y="86"/>
                    <a:pt x="25" y="86"/>
                  </a:cubicBezTo>
                  <a:lnTo>
                    <a:pt x="376" y="136"/>
                  </a:lnTo>
                  <a:cubicBezTo>
                    <a:pt x="401" y="136"/>
                    <a:pt x="401" y="111"/>
                    <a:pt x="426" y="111"/>
                  </a:cubicBezTo>
                  <a:cubicBezTo>
                    <a:pt x="426" y="86"/>
                    <a:pt x="401" y="61"/>
                    <a:pt x="376" y="61"/>
                  </a:cubicBezTo>
                  <a:lnTo>
                    <a:pt x="25" y="11"/>
                  </a:lnTo>
                  <a:cubicBezTo>
                    <a:pt x="25" y="4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98;p85">
              <a:extLst>
                <a:ext uri="{FF2B5EF4-FFF2-40B4-BE49-F238E27FC236}">
                  <a16:creationId xmlns="" xmlns:a16="http://schemas.microsoft.com/office/drawing/2014/main" id="{550DAAED-A7FF-399A-F70D-38023E76EEDA}"/>
                </a:ext>
              </a:extLst>
            </p:cNvPr>
            <p:cNvSpPr/>
            <p:nvPr/>
          </p:nvSpPr>
          <p:spPr>
            <a:xfrm>
              <a:off x="7484793" y="4440184"/>
              <a:ext cx="44819" cy="23722"/>
            </a:xfrm>
            <a:custGeom>
              <a:avLst/>
              <a:gdLst/>
              <a:ahLst/>
              <a:cxnLst/>
              <a:rect l="l" t="t" r="r" b="b"/>
              <a:pathLst>
                <a:path w="427" h="226" extrusionOk="0">
                  <a:moveTo>
                    <a:pt x="50" y="0"/>
                  </a:moveTo>
                  <a:cubicBezTo>
                    <a:pt x="25" y="0"/>
                    <a:pt x="0" y="0"/>
                    <a:pt x="0" y="25"/>
                  </a:cubicBezTo>
                  <a:cubicBezTo>
                    <a:pt x="0" y="25"/>
                    <a:pt x="0" y="50"/>
                    <a:pt x="0" y="50"/>
                  </a:cubicBezTo>
                  <a:cubicBezTo>
                    <a:pt x="0" y="50"/>
                    <a:pt x="0" y="76"/>
                    <a:pt x="25" y="76"/>
                  </a:cubicBezTo>
                  <a:lnTo>
                    <a:pt x="376" y="226"/>
                  </a:lnTo>
                  <a:cubicBezTo>
                    <a:pt x="376" y="226"/>
                    <a:pt x="401" y="226"/>
                    <a:pt x="426" y="201"/>
                  </a:cubicBezTo>
                  <a:cubicBezTo>
                    <a:pt x="426" y="176"/>
                    <a:pt x="426" y="176"/>
                    <a:pt x="401" y="151"/>
                  </a:cubicBez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99;p85">
              <a:extLst>
                <a:ext uri="{FF2B5EF4-FFF2-40B4-BE49-F238E27FC236}">
                  <a16:creationId xmlns="" xmlns:a16="http://schemas.microsoft.com/office/drawing/2014/main" id="{7916E4E5-22AF-AEEA-1307-FE839BD93442}"/>
                </a:ext>
              </a:extLst>
            </p:cNvPr>
            <p:cNvSpPr/>
            <p:nvPr/>
          </p:nvSpPr>
          <p:spPr>
            <a:xfrm>
              <a:off x="7471568" y="4455928"/>
              <a:ext cx="31699" cy="28446"/>
            </a:xfrm>
            <a:custGeom>
              <a:avLst/>
              <a:gdLst/>
              <a:ahLst/>
              <a:cxnLst/>
              <a:rect l="l" t="t" r="r" b="b"/>
              <a:pathLst>
                <a:path w="302" h="271" extrusionOk="0">
                  <a:moveTo>
                    <a:pt x="1" y="1"/>
                  </a:moveTo>
                  <a:cubicBezTo>
                    <a:pt x="1" y="26"/>
                    <a:pt x="1" y="26"/>
                    <a:pt x="1" y="51"/>
                  </a:cubicBezTo>
                  <a:cubicBezTo>
                    <a:pt x="1" y="51"/>
                    <a:pt x="1" y="51"/>
                    <a:pt x="1" y="76"/>
                  </a:cubicBezTo>
                  <a:lnTo>
                    <a:pt x="251" y="251"/>
                  </a:lnTo>
                  <a:cubicBezTo>
                    <a:pt x="251" y="264"/>
                    <a:pt x="258" y="270"/>
                    <a:pt x="267" y="270"/>
                  </a:cubicBezTo>
                  <a:cubicBezTo>
                    <a:pt x="276" y="270"/>
                    <a:pt x="289" y="264"/>
                    <a:pt x="301" y="251"/>
                  </a:cubicBezTo>
                  <a:cubicBezTo>
                    <a:pt x="301" y="226"/>
                    <a:pt x="301" y="201"/>
                    <a:pt x="301" y="2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900;p85">
              <a:extLst>
                <a:ext uri="{FF2B5EF4-FFF2-40B4-BE49-F238E27FC236}">
                  <a16:creationId xmlns="" xmlns:a16="http://schemas.microsoft.com/office/drawing/2014/main" id="{43C64D39-5077-C910-35C6-4C9F69113E7D}"/>
                </a:ext>
              </a:extLst>
            </p:cNvPr>
            <p:cNvSpPr/>
            <p:nvPr/>
          </p:nvSpPr>
          <p:spPr>
            <a:xfrm>
              <a:off x="7437350" y="3669336"/>
              <a:ext cx="770950" cy="644695"/>
            </a:xfrm>
            <a:custGeom>
              <a:avLst/>
              <a:gdLst/>
              <a:ahLst/>
              <a:cxnLst/>
              <a:rect l="l" t="t" r="r" b="b"/>
              <a:pathLst>
                <a:path w="7345" h="6142" extrusionOk="0">
                  <a:moveTo>
                    <a:pt x="2532" y="1"/>
                  </a:moveTo>
                  <a:cubicBezTo>
                    <a:pt x="2532" y="1"/>
                    <a:pt x="703" y="1304"/>
                    <a:pt x="1" y="3259"/>
                  </a:cubicBezTo>
                  <a:cubicBezTo>
                    <a:pt x="1" y="3259"/>
                    <a:pt x="1329" y="4688"/>
                    <a:pt x="1931" y="4863"/>
                  </a:cubicBezTo>
                  <a:cubicBezTo>
                    <a:pt x="1931" y="4863"/>
                    <a:pt x="2507" y="4136"/>
                    <a:pt x="3059" y="4036"/>
                  </a:cubicBezTo>
                  <a:lnTo>
                    <a:pt x="3059" y="4036"/>
                  </a:lnTo>
                  <a:cubicBezTo>
                    <a:pt x="3059" y="4036"/>
                    <a:pt x="3034" y="5289"/>
                    <a:pt x="3309" y="6141"/>
                  </a:cubicBezTo>
                  <a:cubicBezTo>
                    <a:pt x="3309" y="6141"/>
                    <a:pt x="5916" y="6116"/>
                    <a:pt x="6242" y="6016"/>
                  </a:cubicBezTo>
                  <a:cubicBezTo>
                    <a:pt x="6242" y="6016"/>
                    <a:pt x="6643" y="3234"/>
                    <a:pt x="7344" y="2582"/>
                  </a:cubicBezTo>
                  <a:lnTo>
                    <a:pt x="25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901;p85">
              <a:extLst>
                <a:ext uri="{FF2B5EF4-FFF2-40B4-BE49-F238E27FC236}">
                  <a16:creationId xmlns="" xmlns:a16="http://schemas.microsoft.com/office/drawing/2014/main" id="{133A3D20-29BC-0D20-E1A0-B17F5EC7189E}"/>
                </a:ext>
              </a:extLst>
            </p:cNvPr>
            <p:cNvSpPr/>
            <p:nvPr/>
          </p:nvSpPr>
          <p:spPr>
            <a:xfrm>
              <a:off x="7566348" y="3212118"/>
              <a:ext cx="760348" cy="751654"/>
            </a:xfrm>
            <a:custGeom>
              <a:avLst/>
              <a:gdLst/>
              <a:ahLst/>
              <a:cxnLst/>
              <a:rect l="l" t="t" r="r" b="b"/>
              <a:pathLst>
                <a:path w="7244" h="7161" extrusionOk="0">
                  <a:moveTo>
                    <a:pt x="2025" y="0"/>
                  </a:moveTo>
                  <a:cubicBezTo>
                    <a:pt x="1626" y="0"/>
                    <a:pt x="1298" y="6"/>
                    <a:pt x="1103" y="21"/>
                  </a:cubicBezTo>
                  <a:cubicBezTo>
                    <a:pt x="1103" y="21"/>
                    <a:pt x="0" y="447"/>
                    <a:pt x="125" y="5510"/>
                  </a:cubicBezTo>
                  <a:cubicBezTo>
                    <a:pt x="125" y="5510"/>
                    <a:pt x="1776" y="7160"/>
                    <a:pt x="5113" y="7160"/>
                  </a:cubicBezTo>
                  <a:cubicBezTo>
                    <a:pt x="5500" y="7160"/>
                    <a:pt x="5909" y="7138"/>
                    <a:pt x="6341" y="7089"/>
                  </a:cubicBezTo>
                  <a:cubicBezTo>
                    <a:pt x="6341" y="7089"/>
                    <a:pt x="7243" y="1124"/>
                    <a:pt x="6366" y="96"/>
                  </a:cubicBezTo>
                  <a:cubicBezTo>
                    <a:pt x="6366" y="96"/>
                    <a:pt x="3623" y="0"/>
                    <a:pt x="2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902;p85">
              <a:extLst>
                <a:ext uri="{FF2B5EF4-FFF2-40B4-BE49-F238E27FC236}">
                  <a16:creationId xmlns="" xmlns:a16="http://schemas.microsoft.com/office/drawing/2014/main" id="{F15F90E6-433C-24E7-CD7F-0831BD73907C}"/>
                </a:ext>
              </a:extLst>
            </p:cNvPr>
            <p:cNvSpPr/>
            <p:nvPr/>
          </p:nvSpPr>
          <p:spPr>
            <a:xfrm>
              <a:off x="7803247" y="3006495"/>
              <a:ext cx="284029" cy="282881"/>
            </a:xfrm>
            <a:custGeom>
              <a:avLst/>
              <a:gdLst/>
              <a:ahLst/>
              <a:cxnLst/>
              <a:rect l="l" t="t" r="r" b="b"/>
              <a:pathLst>
                <a:path w="2706" h="2695" extrusionOk="0">
                  <a:moveTo>
                    <a:pt x="2054" y="0"/>
                  </a:moveTo>
                  <a:lnTo>
                    <a:pt x="901" y="301"/>
                  </a:lnTo>
                  <a:lnTo>
                    <a:pt x="650" y="1905"/>
                  </a:lnTo>
                  <a:lnTo>
                    <a:pt x="174" y="1955"/>
                  </a:lnTo>
                  <a:cubicBezTo>
                    <a:pt x="174" y="1955"/>
                    <a:pt x="0" y="2694"/>
                    <a:pt x="847" y="2694"/>
                  </a:cubicBezTo>
                  <a:cubicBezTo>
                    <a:pt x="910" y="2694"/>
                    <a:pt x="977" y="2690"/>
                    <a:pt x="1051" y="2682"/>
                  </a:cubicBezTo>
                  <a:cubicBezTo>
                    <a:pt x="2179" y="2557"/>
                    <a:pt x="2705" y="1730"/>
                    <a:pt x="2705" y="1729"/>
                  </a:cubicBezTo>
                  <a:lnTo>
                    <a:pt x="2705" y="1729"/>
                  </a:lnTo>
                  <a:lnTo>
                    <a:pt x="2279" y="1805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903;p85">
              <a:extLst>
                <a:ext uri="{FF2B5EF4-FFF2-40B4-BE49-F238E27FC236}">
                  <a16:creationId xmlns="" xmlns:a16="http://schemas.microsoft.com/office/drawing/2014/main" id="{98105D29-474A-E974-1EB7-3FF968616F72}"/>
                </a:ext>
              </a:extLst>
            </p:cNvPr>
            <p:cNvSpPr/>
            <p:nvPr/>
          </p:nvSpPr>
          <p:spPr>
            <a:xfrm>
              <a:off x="7426854" y="2395192"/>
              <a:ext cx="880740" cy="742208"/>
            </a:xfrm>
            <a:custGeom>
              <a:avLst/>
              <a:gdLst/>
              <a:ahLst/>
              <a:cxnLst/>
              <a:rect l="l" t="t" r="r" b="b"/>
              <a:pathLst>
                <a:path w="8391" h="7071" extrusionOk="0">
                  <a:moveTo>
                    <a:pt x="4532" y="1"/>
                  </a:moveTo>
                  <a:cubicBezTo>
                    <a:pt x="4268" y="1"/>
                    <a:pt x="3986" y="27"/>
                    <a:pt x="3685" y="85"/>
                  </a:cubicBezTo>
                  <a:cubicBezTo>
                    <a:pt x="1504" y="511"/>
                    <a:pt x="1" y="4496"/>
                    <a:pt x="2056" y="6275"/>
                  </a:cubicBezTo>
                  <a:cubicBezTo>
                    <a:pt x="2700" y="6832"/>
                    <a:pt x="3426" y="7070"/>
                    <a:pt x="4143" y="7070"/>
                  </a:cubicBezTo>
                  <a:cubicBezTo>
                    <a:pt x="6302" y="7070"/>
                    <a:pt x="8391" y="4917"/>
                    <a:pt x="7996" y="2792"/>
                  </a:cubicBezTo>
                  <a:cubicBezTo>
                    <a:pt x="7996" y="2792"/>
                    <a:pt x="7246" y="1"/>
                    <a:pt x="453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904;p85">
              <a:extLst>
                <a:ext uri="{FF2B5EF4-FFF2-40B4-BE49-F238E27FC236}">
                  <a16:creationId xmlns="" xmlns:a16="http://schemas.microsoft.com/office/drawing/2014/main" id="{2AF50FF6-C226-15C1-6FBD-F5017155F68E}"/>
                </a:ext>
              </a:extLst>
            </p:cNvPr>
            <p:cNvSpPr/>
            <p:nvPr/>
          </p:nvSpPr>
          <p:spPr>
            <a:xfrm>
              <a:off x="7874096" y="3095924"/>
              <a:ext cx="163217" cy="94783"/>
            </a:xfrm>
            <a:custGeom>
              <a:avLst/>
              <a:gdLst/>
              <a:ahLst/>
              <a:cxnLst/>
              <a:rect l="l" t="t" r="r" b="b"/>
              <a:pathLst>
                <a:path w="1555" h="903" extrusionOk="0">
                  <a:moveTo>
                    <a:pt x="1479" y="0"/>
                  </a:moveTo>
                  <a:cubicBezTo>
                    <a:pt x="990" y="339"/>
                    <a:pt x="445" y="381"/>
                    <a:pt x="203" y="381"/>
                  </a:cubicBezTo>
                  <a:cubicBezTo>
                    <a:pt x="123" y="381"/>
                    <a:pt x="76" y="376"/>
                    <a:pt x="76" y="376"/>
                  </a:cubicBezTo>
                  <a:lnTo>
                    <a:pt x="0" y="903"/>
                  </a:lnTo>
                  <a:lnTo>
                    <a:pt x="0" y="903"/>
                  </a:lnTo>
                  <a:lnTo>
                    <a:pt x="1554" y="652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905;p85">
              <a:extLst>
                <a:ext uri="{FF2B5EF4-FFF2-40B4-BE49-F238E27FC236}">
                  <a16:creationId xmlns="" xmlns:a16="http://schemas.microsoft.com/office/drawing/2014/main" id="{68BF9432-1F56-FF00-217D-7A00CCFDE60D}"/>
                </a:ext>
              </a:extLst>
            </p:cNvPr>
            <p:cNvSpPr/>
            <p:nvPr/>
          </p:nvSpPr>
          <p:spPr>
            <a:xfrm>
              <a:off x="7268992" y="3100752"/>
              <a:ext cx="457846" cy="381968"/>
            </a:xfrm>
            <a:custGeom>
              <a:avLst/>
              <a:gdLst/>
              <a:ahLst/>
              <a:cxnLst/>
              <a:rect l="l" t="t" r="r" b="b"/>
              <a:pathLst>
                <a:path w="4362" h="3639" extrusionOk="0">
                  <a:moveTo>
                    <a:pt x="1171" y="1"/>
                  </a:moveTo>
                  <a:cubicBezTo>
                    <a:pt x="712" y="1"/>
                    <a:pt x="210" y="692"/>
                    <a:pt x="101" y="1082"/>
                  </a:cubicBezTo>
                  <a:cubicBezTo>
                    <a:pt x="1" y="1533"/>
                    <a:pt x="878" y="3363"/>
                    <a:pt x="3986" y="3638"/>
                  </a:cubicBezTo>
                  <a:lnTo>
                    <a:pt x="4362" y="1057"/>
                  </a:lnTo>
                  <a:cubicBezTo>
                    <a:pt x="4362" y="1057"/>
                    <a:pt x="2883" y="907"/>
                    <a:pt x="1379" y="55"/>
                  </a:cubicBezTo>
                  <a:cubicBezTo>
                    <a:pt x="1312" y="17"/>
                    <a:pt x="1242" y="1"/>
                    <a:pt x="1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906;p85">
              <a:extLst>
                <a:ext uri="{FF2B5EF4-FFF2-40B4-BE49-F238E27FC236}">
                  <a16:creationId xmlns="" xmlns:a16="http://schemas.microsoft.com/office/drawing/2014/main" id="{8388FF01-67BB-7466-4F7C-D5F05CC8E3B4}"/>
                </a:ext>
              </a:extLst>
            </p:cNvPr>
            <p:cNvSpPr/>
            <p:nvPr/>
          </p:nvSpPr>
          <p:spPr>
            <a:xfrm>
              <a:off x="7316435" y="3358961"/>
              <a:ext cx="768221" cy="356356"/>
            </a:xfrm>
            <a:custGeom>
              <a:avLst/>
              <a:gdLst/>
              <a:ahLst/>
              <a:cxnLst/>
              <a:rect l="l" t="t" r="r" b="b"/>
              <a:pathLst>
                <a:path w="7319" h="3395" extrusionOk="0">
                  <a:moveTo>
                    <a:pt x="6090" y="1"/>
                  </a:moveTo>
                  <a:cubicBezTo>
                    <a:pt x="6090" y="1"/>
                    <a:pt x="4103" y="1895"/>
                    <a:pt x="2511" y="1895"/>
                  </a:cubicBezTo>
                  <a:cubicBezTo>
                    <a:pt x="2254" y="1895"/>
                    <a:pt x="2006" y="1845"/>
                    <a:pt x="1779" y="1730"/>
                  </a:cubicBezTo>
                  <a:cubicBezTo>
                    <a:pt x="1779" y="1730"/>
                    <a:pt x="1417" y="1053"/>
                    <a:pt x="1309" y="1053"/>
                  </a:cubicBezTo>
                  <a:cubicBezTo>
                    <a:pt x="1307" y="1053"/>
                    <a:pt x="1305" y="1053"/>
                    <a:pt x="1303" y="1053"/>
                  </a:cubicBezTo>
                  <a:cubicBezTo>
                    <a:pt x="1203" y="1078"/>
                    <a:pt x="1429" y="1705"/>
                    <a:pt x="1429" y="1705"/>
                  </a:cubicBezTo>
                  <a:cubicBezTo>
                    <a:pt x="1429" y="1705"/>
                    <a:pt x="749" y="1089"/>
                    <a:pt x="563" y="1089"/>
                  </a:cubicBezTo>
                  <a:cubicBezTo>
                    <a:pt x="547" y="1089"/>
                    <a:pt x="534" y="1093"/>
                    <a:pt x="526" y="1103"/>
                  </a:cubicBezTo>
                  <a:cubicBezTo>
                    <a:pt x="426" y="1229"/>
                    <a:pt x="977" y="1805"/>
                    <a:pt x="977" y="1805"/>
                  </a:cubicBezTo>
                  <a:cubicBezTo>
                    <a:pt x="977" y="1805"/>
                    <a:pt x="248" y="1450"/>
                    <a:pt x="66" y="1450"/>
                  </a:cubicBezTo>
                  <a:cubicBezTo>
                    <a:pt x="37" y="1450"/>
                    <a:pt x="22" y="1459"/>
                    <a:pt x="25" y="1479"/>
                  </a:cubicBezTo>
                  <a:cubicBezTo>
                    <a:pt x="50" y="1630"/>
                    <a:pt x="802" y="2131"/>
                    <a:pt x="802" y="2131"/>
                  </a:cubicBezTo>
                  <a:cubicBezTo>
                    <a:pt x="802" y="2131"/>
                    <a:pt x="433" y="2012"/>
                    <a:pt x="203" y="2012"/>
                  </a:cubicBezTo>
                  <a:cubicBezTo>
                    <a:pt x="100" y="2012"/>
                    <a:pt x="25" y="2036"/>
                    <a:pt x="25" y="2106"/>
                  </a:cubicBezTo>
                  <a:cubicBezTo>
                    <a:pt x="0" y="2356"/>
                    <a:pt x="977" y="2382"/>
                    <a:pt x="977" y="2382"/>
                  </a:cubicBezTo>
                  <a:cubicBezTo>
                    <a:pt x="977" y="2382"/>
                    <a:pt x="451" y="2407"/>
                    <a:pt x="501" y="2607"/>
                  </a:cubicBezTo>
                  <a:cubicBezTo>
                    <a:pt x="509" y="2669"/>
                    <a:pt x="600" y="2690"/>
                    <a:pt x="722" y="2690"/>
                  </a:cubicBezTo>
                  <a:cubicBezTo>
                    <a:pt x="996" y="2690"/>
                    <a:pt x="1429" y="2582"/>
                    <a:pt x="1429" y="2582"/>
                  </a:cubicBezTo>
                  <a:cubicBezTo>
                    <a:pt x="1429" y="2582"/>
                    <a:pt x="2330" y="3394"/>
                    <a:pt x="3771" y="3394"/>
                  </a:cubicBezTo>
                  <a:cubicBezTo>
                    <a:pt x="4744" y="3394"/>
                    <a:pt x="5964" y="3023"/>
                    <a:pt x="7318" y="1780"/>
                  </a:cubicBezTo>
                  <a:lnTo>
                    <a:pt x="6090" y="1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7;p85">
              <a:extLst>
                <a:ext uri="{FF2B5EF4-FFF2-40B4-BE49-F238E27FC236}">
                  <a16:creationId xmlns="" xmlns:a16="http://schemas.microsoft.com/office/drawing/2014/main" id="{F62AD9B9-A199-F0D0-0493-CFB231347B2D}"/>
                </a:ext>
              </a:extLst>
            </p:cNvPr>
            <p:cNvSpPr/>
            <p:nvPr/>
          </p:nvSpPr>
          <p:spPr>
            <a:xfrm>
              <a:off x="7576845" y="3259036"/>
              <a:ext cx="631454" cy="465940"/>
            </a:xfrm>
            <a:custGeom>
              <a:avLst/>
              <a:gdLst/>
              <a:ahLst/>
              <a:cxnLst/>
              <a:rect l="l" t="t" r="r" b="b"/>
              <a:pathLst>
                <a:path w="6016" h="4439" extrusionOk="0">
                  <a:moveTo>
                    <a:pt x="4862" y="0"/>
                  </a:moveTo>
                  <a:cubicBezTo>
                    <a:pt x="4862" y="0"/>
                    <a:pt x="2181" y="2030"/>
                    <a:pt x="552" y="2632"/>
                  </a:cubicBezTo>
                  <a:cubicBezTo>
                    <a:pt x="0" y="2832"/>
                    <a:pt x="226" y="3885"/>
                    <a:pt x="527" y="4261"/>
                  </a:cubicBezTo>
                  <a:cubicBezTo>
                    <a:pt x="604" y="4367"/>
                    <a:pt x="897" y="4439"/>
                    <a:pt x="1328" y="4439"/>
                  </a:cubicBezTo>
                  <a:cubicBezTo>
                    <a:pt x="2425" y="4439"/>
                    <a:pt x="4414" y="3972"/>
                    <a:pt x="6015" y="2406"/>
                  </a:cubicBezTo>
                  <a:lnTo>
                    <a:pt x="48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08;p85">
              <a:extLst>
                <a:ext uri="{FF2B5EF4-FFF2-40B4-BE49-F238E27FC236}">
                  <a16:creationId xmlns="" xmlns:a16="http://schemas.microsoft.com/office/drawing/2014/main" id="{EB84D5CC-7E9B-D527-745C-C2DEED1FD1C0}"/>
                </a:ext>
              </a:extLst>
            </p:cNvPr>
            <p:cNvSpPr/>
            <p:nvPr/>
          </p:nvSpPr>
          <p:spPr>
            <a:xfrm>
              <a:off x="7655776" y="3225448"/>
              <a:ext cx="84285" cy="225675"/>
            </a:xfrm>
            <a:custGeom>
              <a:avLst/>
              <a:gdLst/>
              <a:ahLst/>
              <a:cxnLst/>
              <a:rect l="l" t="t" r="r" b="b"/>
              <a:pathLst>
                <a:path w="803" h="2150" extrusionOk="0">
                  <a:moveTo>
                    <a:pt x="761" y="1"/>
                  </a:moveTo>
                  <a:cubicBezTo>
                    <a:pt x="752" y="1"/>
                    <a:pt x="739" y="7"/>
                    <a:pt x="727" y="19"/>
                  </a:cubicBezTo>
                  <a:cubicBezTo>
                    <a:pt x="0" y="621"/>
                    <a:pt x="251" y="2049"/>
                    <a:pt x="276" y="2125"/>
                  </a:cubicBezTo>
                  <a:cubicBezTo>
                    <a:pt x="276" y="2125"/>
                    <a:pt x="276" y="2150"/>
                    <a:pt x="301" y="2150"/>
                  </a:cubicBezTo>
                  <a:cubicBezTo>
                    <a:pt x="326" y="2150"/>
                    <a:pt x="351" y="2125"/>
                    <a:pt x="351" y="2100"/>
                  </a:cubicBezTo>
                  <a:cubicBezTo>
                    <a:pt x="351" y="2075"/>
                    <a:pt x="100" y="646"/>
                    <a:pt x="777" y="70"/>
                  </a:cubicBezTo>
                  <a:cubicBezTo>
                    <a:pt x="802" y="70"/>
                    <a:pt x="802" y="44"/>
                    <a:pt x="777" y="19"/>
                  </a:cubicBezTo>
                  <a:cubicBezTo>
                    <a:pt x="777" y="7"/>
                    <a:pt x="771" y="1"/>
                    <a:pt x="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09;p85">
              <a:extLst>
                <a:ext uri="{FF2B5EF4-FFF2-40B4-BE49-F238E27FC236}">
                  <a16:creationId xmlns="" xmlns:a16="http://schemas.microsoft.com/office/drawing/2014/main" id="{18B4DAD5-8467-E91E-5CB4-4ABD357B139F}"/>
                </a:ext>
              </a:extLst>
            </p:cNvPr>
            <p:cNvSpPr/>
            <p:nvPr/>
          </p:nvSpPr>
          <p:spPr>
            <a:xfrm>
              <a:off x="7784669" y="3219570"/>
              <a:ext cx="307855" cy="121130"/>
            </a:xfrm>
            <a:custGeom>
              <a:avLst/>
              <a:gdLst/>
              <a:ahLst/>
              <a:cxnLst/>
              <a:rect l="l" t="t" r="r" b="b"/>
              <a:pathLst>
                <a:path w="2933" h="1154" extrusionOk="0">
                  <a:moveTo>
                    <a:pt x="2857" y="0"/>
                  </a:moveTo>
                  <a:cubicBezTo>
                    <a:pt x="2834" y="24"/>
                    <a:pt x="1725" y="1087"/>
                    <a:pt x="927" y="1087"/>
                  </a:cubicBezTo>
                  <a:cubicBezTo>
                    <a:pt x="884" y="1087"/>
                    <a:pt x="843" y="1084"/>
                    <a:pt x="802" y="1078"/>
                  </a:cubicBezTo>
                  <a:cubicBezTo>
                    <a:pt x="552" y="1028"/>
                    <a:pt x="376" y="928"/>
                    <a:pt x="276" y="777"/>
                  </a:cubicBezTo>
                  <a:cubicBezTo>
                    <a:pt x="75" y="476"/>
                    <a:pt x="176" y="100"/>
                    <a:pt x="176" y="100"/>
                  </a:cubicBezTo>
                  <a:cubicBezTo>
                    <a:pt x="176" y="75"/>
                    <a:pt x="151" y="50"/>
                    <a:pt x="126" y="50"/>
                  </a:cubicBezTo>
                  <a:cubicBezTo>
                    <a:pt x="126" y="50"/>
                    <a:pt x="100" y="50"/>
                    <a:pt x="100" y="75"/>
                  </a:cubicBezTo>
                  <a:cubicBezTo>
                    <a:pt x="75" y="100"/>
                    <a:pt x="0" y="501"/>
                    <a:pt x="226" y="802"/>
                  </a:cubicBezTo>
                  <a:cubicBezTo>
                    <a:pt x="326" y="978"/>
                    <a:pt x="527" y="1103"/>
                    <a:pt x="777" y="1153"/>
                  </a:cubicBezTo>
                  <a:lnTo>
                    <a:pt x="953" y="1153"/>
                  </a:lnTo>
                  <a:cubicBezTo>
                    <a:pt x="1780" y="1128"/>
                    <a:pt x="2857" y="126"/>
                    <a:pt x="2907" y="75"/>
                  </a:cubicBezTo>
                  <a:cubicBezTo>
                    <a:pt x="2933" y="50"/>
                    <a:pt x="2933" y="25"/>
                    <a:pt x="2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10;p85">
              <a:extLst>
                <a:ext uri="{FF2B5EF4-FFF2-40B4-BE49-F238E27FC236}">
                  <a16:creationId xmlns="" xmlns:a16="http://schemas.microsoft.com/office/drawing/2014/main" id="{0D06EE26-55C1-3E95-0901-51D45C424F22}"/>
                </a:ext>
              </a:extLst>
            </p:cNvPr>
            <p:cNvSpPr/>
            <p:nvPr/>
          </p:nvSpPr>
          <p:spPr>
            <a:xfrm>
              <a:off x="7760947" y="3998920"/>
              <a:ext cx="76413" cy="83552"/>
            </a:xfrm>
            <a:custGeom>
              <a:avLst/>
              <a:gdLst/>
              <a:ahLst/>
              <a:cxnLst/>
              <a:rect l="l" t="t" r="r" b="b"/>
              <a:pathLst>
                <a:path w="728" h="796" extrusionOk="0">
                  <a:moveTo>
                    <a:pt x="311" y="0"/>
                  </a:moveTo>
                  <a:cubicBezTo>
                    <a:pt x="301" y="0"/>
                    <a:pt x="289" y="6"/>
                    <a:pt x="276" y="19"/>
                  </a:cubicBezTo>
                  <a:cubicBezTo>
                    <a:pt x="101" y="169"/>
                    <a:pt x="1" y="345"/>
                    <a:pt x="1" y="495"/>
                  </a:cubicBezTo>
                  <a:cubicBezTo>
                    <a:pt x="1" y="520"/>
                    <a:pt x="1" y="545"/>
                    <a:pt x="1" y="570"/>
                  </a:cubicBezTo>
                  <a:cubicBezTo>
                    <a:pt x="26" y="696"/>
                    <a:pt x="126" y="771"/>
                    <a:pt x="126" y="796"/>
                  </a:cubicBezTo>
                  <a:lnTo>
                    <a:pt x="151" y="796"/>
                  </a:lnTo>
                  <a:cubicBezTo>
                    <a:pt x="151" y="796"/>
                    <a:pt x="176" y="796"/>
                    <a:pt x="176" y="771"/>
                  </a:cubicBezTo>
                  <a:lnTo>
                    <a:pt x="727" y="94"/>
                  </a:lnTo>
                  <a:cubicBezTo>
                    <a:pt x="727" y="69"/>
                    <a:pt x="727" y="44"/>
                    <a:pt x="727" y="44"/>
                  </a:cubicBezTo>
                  <a:cubicBezTo>
                    <a:pt x="715" y="31"/>
                    <a:pt x="702" y="25"/>
                    <a:pt x="690" y="25"/>
                  </a:cubicBezTo>
                  <a:cubicBezTo>
                    <a:pt x="677" y="25"/>
                    <a:pt x="665" y="31"/>
                    <a:pt x="652" y="44"/>
                  </a:cubicBezTo>
                  <a:lnTo>
                    <a:pt x="151" y="696"/>
                  </a:lnTo>
                  <a:cubicBezTo>
                    <a:pt x="126" y="645"/>
                    <a:pt x="76" y="595"/>
                    <a:pt x="76" y="495"/>
                  </a:cubicBezTo>
                  <a:cubicBezTo>
                    <a:pt x="76" y="370"/>
                    <a:pt x="176" y="219"/>
                    <a:pt x="326" y="69"/>
                  </a:cubicBezTo>
                  <a:cubicBezTo>
                    <a:pt x="352" y="44"/>
                    <a:pt x="352" y="19"/>
                    <a:pt x="326" y="19"/>
                  </a:cubicBezTo>
                  <a:cubicBezTo>
                    <a:pt x="326" y="6"/>
                    <a:pt x="320" y="0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11;p85">
              <a:extLst>
                <a:ext uri="{FF2B5EF4-FFF2-40B4-BE49-F238E27FC236}">
                  <a16:creationId xmlns="" xmlns:a16="http://schemas.microsoft.com/office/drawing/2014/main" id="{C5AA77D7-61A8-0B7A-DF74-96315F8F92B7}"/>
                </a:ext>
              </a:extLst>
            </p:cNvPr>
            <p:cNvSpPr/>
            <p:nvPr/>
          </p:nvSpPr>
          <p:spPr>
            <a:xfrm>
              <a:off x="8095040" y="2838765"/>
              <a:ext cx="241939" cy="191036"/>
            </a:xfrm>
            <a:custGeom>
              <a:avLst/>
              <a:gdLst/>
              <a:ahLst/>
              <a:cxnLst/>
              <a:rect l="l" t="t" r="r" b="b"/>
              <a:pathLst>
                <a:path w="2305" h="1820" extrusionOk="0">
                  <a:moveTo>
                    <a:pt x="1361" y="0"/>
                  </a:moveTo>
                  <a:cubicBezTo>
                    <a:pt x="931" y="0"/>
                    <a:pt x="477" y="721"/>
                    <a:pt x="477" y="721"/>
                  </a:cubicBezTo>
                  <a:cubicBezTo>
                    <a:pt x="477" y="721"/>
                    <a:pt x="1" y="1598"/>
                    <a:pt x="552" y="1774"/>
                  </a:cubicBezTo>
                  <a:cubicBezTo>
                    <a:pt x="645" y="1803"/>
                    <a:pt x="760" y="1819"/>
                    <a:pt x="883" y="1819"/>
                  </a:cubicBezTo>
                  <a:cubicBezTo>
                    <a:pt x="1490" y="1819"/>
                    <a:pt x="2305" y="1432"/>
                    <a:pt x="1805" y="370"/>
                  </a:cubicBezTo>
                  <a:cubicBezTo>
                    <a:pt x="1676" y="99"/>
                    <a:pt x="1520" y="0"/>
                    <a:pt x="136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12;p85">
              <a:extLst>
                <a:ext uri="{FF2B5EF4-FFF2-40B4-BE49-F238E27FC236}">
                  <a16:creationId xmlns="" xmlns:a16="http://schemas.microsoft.com/office/drawing/2014/main" id="{826028F2-D0AD-02E1-9BC8-942D327019AE}"/>
                </a:ext>
              </a:extLst>
            </p:cNvPr>
            <p:cNvSpPr/>
            <p:nvPr/>
          </p:nvSpPr>
          <p:spPr>
            <a:xfrm>
              <a:off x="8166100" y="2907620"/>
              <a:ext cx="86909" cy="77884"/>
            </a:xfrm>
            <a:custGeom>
              <a:avLst/>
              <a:gdLst/>
              <a:ahLst/>
              <a:cxnLst/>
              <a:rect l="l" t="t" r="r" b="b"/>
              <a:pathLst>
                <a:path w="828" h="742" extrusionOk="0">
                  <a:moveTo>
                    <a:pt x="600" y="1"/>
                  </a:moveTo>
                  <a:cubicBezTo>
                    <a:pt x="570" y="1"/>
                    <a:pt x="537" y="5"/>
                    <a:pt x="502" y="15"/>
                  </a:cubicBezTo>
                  <a:cubicBezTo>
                    <a:pt x="301" y="65"/>
                    <a:pt x="126" y="290"/>
                    <a:pt x="0" y="691"/>
                  </a:cubicBezTo>
                  <a:cubicBezTo>
                    <a:pt x="0" y="717"/>
                    <a:pt x="0" y="717"/>
                    <a:pt x="25" y="742"/>
                  </a:cubicBezTo>
                  <a:cubicBezTo>
                    <a:pt x="50" y="742"/>
                    <a:pt x="76" y="717"/>
                    <a:pt x="76" y="717"/>
                  </a:cubicBezTo>
                  <a:cubicBezTo>
                    <a:pt x="226" y="265"/>
                    <a:pt x="401" y="115"/>
                    <a:pt x="527" y="90"/>
                  </a:cubicBezTo>
                  <a:cubicBezTo>
                    <a:pt x="564" y="77"/>
                    <a:pt x="599" y="73"/>
                    <a:pt x="629" y="73"/>
                  </a:cubicBezTo>
                  <a:cubicBezTo>
                    <a:pt x="721" y="73"/>
                    <a:pt x="777" y="115"/>
                    <a:pt x="777" y="115"/>
                  </a:cubicBezTo>
                  <a:cubicBezTo>
                    <a:pt x="777" y="128"/>
                    <a:pt x="784" y="134"/>
                    <a:pt x="793" y="134"/>
                  </a:cubicBezTo>
                  <a:cubicBezTo>
                    <a:pt x="802" y="134"/>
                    <a:pt x="815" y="128"/>
                    <a:pt x="827" y="115"/>
                  </a:cubicBezTo>
                  <a:cubicBezTo>
                    <a:pt x="827" y="90"/>
                    <a:pt x="827" y="65"/>
                    <a:pt x="827" y="65"/>
                  </a:cubicBezTo>
                  <a:cubicBezTo>
                    <a:pt x="807" y="65"/>
                    <a:pt x="723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13;p85">
              <a:extLst>
                <a:ext uri="{FF2B5EF4-FFF2-40B4-BE49-F238E27FC236}">
                  <a16:creationId xmlns="" xmlns:a16="http://schemas.microsoft.com/office/drawing/2014/main" id="{0B2099E1-BA29-600B-8407-8AD65D54A8B5}"/>
                </a:ext>
              </a:extLst>
            </p:cNvPr>
            <p:cNvSpPr/>
            <p:nvPr/>
          </p:nvSpPr>
          <p:spPr>
            <a:xfrm>
              <a:off x="7705737" y="2838135"/>
              <a:ext cx="144743" cy="105280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26" y="0"/>
                  </a:moveTo>
                  <a:cubicBezTo>
                    <a:pt x="101" y="0"/>
                    <a:pt x="76" y="0"/>
                    <a:pt x="76" y="25"/>
                  </a:cubicBezTo>
                  <a:cubicBezTo>
                    <a:pt x="76" y="50"/>
                    <a:pt x="0" y="652"/>
                    <a:pt x="451" y="927"/>
                  </a:cubicBezTo>
                  <a:cubicBezTo>
                    <a:pt x="527" y="978"/>
                    <a:pt x="577" y="1003"/>
                    <a:pt x="677" y="1003"/>
                  </a:cubicBezTo>
                  <a:cubicBezTo>
                    <a:pt x="702" y="1003"/>
                    <a:pt x="727" y="978"/>
                    <a:pt x="752" y="978"/>
                  </a:cubicBezTo>
                  <a:cubicBezTo>
                    <a:pt x="1103" y="902"/>
                    <a:pt x="1354" y="451"/>
                    <a:pt x="1379" y="426"/>
                  </a:cubicBezTo>
                  <a:cubicBezTo>
                    <a:pt x="1379" y="401"/>
                    <a:pt x="1379" y="376"/>
                    <a:pt x="1354" y="376"/>
                  </a:cubicBezTo>
                  <a:cubicBezTo>
                    <a:pt x="1354" y="364"/>
                    <a:pt x="1347" y="357"/>
                    <a:pt x="1338" y="357"/>
                  </a:cubicBezTo>
                  <a:cubicBezTo>
                    <a:pt x="1329" y="357"/>
                    <a:pt x="1316" y="364"/>
                    <a:pt x="1304" y="376"/>
                  </a:cubicBezTo>
                  <a:cubicBezTo>
                    <a:pt x="1304" y="376"/>
                    <a:pt x="1028" y="827"/>
                    <a:pt x="727" y="902"/>
                  </a:cubicBezTo>
                  <a:cubicBezTo>
                    <a:pt x="705" y="910"/>
                    <a:pt x="683" y="913"/>
                    <a:pt x="661" y="913"/>
                  </a:cubicBezTo>
                  <a:cubicBezTo>
                    <a:pt x="608" y="913"/>
                    <a:pt x="555" y="895"/>
                    <a:pt x="502" y="877"/>
                  </a:cubicBezTo>
                  <a:cubicBezTo>
                    <a:pt x="101" y="627"/>
                    <a:pt x="151" y="50"/>
                    <a:pt x="151" y="50"/>
                  </a:cubicBezTo>
                  <a:cubicBezTo>
                    <a:pt x="176" y="25"/>
                    <a:pt x="151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14;p85">
              <a:extLst>
                <a:ext uri="{FF2B5EF4-FFF2-40B4-BE49-F238E27FC236}">
                  <a16:creationId xmlns="" xmlns:a16="http://schemas.microsoft.com/office/drawing/2014/main" id="{FE002EA4-8500-33F9-1E73-6017D7E914C9}"/>
                </a:ext>
              </a:extLst>
            </p:cNvPr>
            <p:cNvSpPr/>
            <p:nvPr/>
          </p:nvSpPr>
          <p:spPr>
            <a:xfrm>
              <a:off x="7903065" y="2860912"/>
              <a:ext cx="165736" cy="147161"/>
            </a:xfrm>
            <a:custGeom>
              <a:avLst/>
              <a:gdLst/>
              <a:ahLst/>
              <a:cxnLst/>
              <a:rect l="l" t="t" r="r" b="b"/>
              <a:pathLst>
                <a:path w="1579" h="1402" extrusionOk="0">
                  <a:moveTo>
                    <a:pt x="776" y="1"/>
                  </a:moveTo>
                  <a:cubicBezTo>
                    <a:pt x="572" y="1"/>
                    <a:pt x="370" y="97"/>
                    <a:pt x="226" y="284"/>
                  </a:cubicBezTo>
                  <a:cubicBezTo>
                    <a:pt x="0" y="585"/>
                    <a:pt x="50" y="1011"/>
                    <a:pt x="351" y="1262"/>
                  </a:cubicBezTo>
                  <a:cubicBezTo>
                    <a:pt x="476" y="1356"/>
                    <a:pt x="624" y="1402"/>
                    <a:pt x="771" y="1402"/>
                  </a:cubicBezTo>
                  <a:cubicBezTo>
                    <a:pt x="976" y="1402"/>
                    <a:pt x="1182" y="1312"/>
                    <a:pt x="1328" y="1136"/>
                  </a:cubicBezTo>
                  <a:cubicBezTo>
                    <a:pt x="1579" y="836"/>
                    <a:pt x="1529" y="385"/>
                    <a:pt x="1203" y="159"/>
                  </a:cubicBezTo>
                  <a:cubicBezTo>
                    <a:pt x="1075" y="53"/>
                    <a:pt x="925" y="1"/>
                    <a:pt x="776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15;p85">
              <a:extLst>
                <a:ext uri="{FF2B5EF4-FFF2-40B4-BE49-F238E27FC236}">
                  <a16:creationId xmlns="" xmlns:a16="http://schemas.microsoft.com/office/drawing/2014/main" id="{AA427FF4-8674-778C-D3E6-E7FC9F46D9FB}"/>
                </a:ext>
              </a:extLst>
            </p:cNvPr>
            <p:cNvSpPr/>
            <p:nvPr/>
          </p:nvSpPr>
          <p:spPr>
            <a:xfrm>
              <a:off x="7550499" y="2724880"/>
              <a:ext cx="165841" cy="146426"/>
            </a:xfrm>
            <a:custGeom>
              <a:avLst/>
              <a:gdLst/>
              <a:ahLst/>
              <a:cxnLst/>
              <a:rect l="l" t="t" r="r" b="b"/>
              <a:pathLst>
                <a:path w="1580" h="1395" extrusionOk="0">
                  <a:moveTo>
                    <a:pt x="807" y="1"/>
                  </a:moveTo>
                  <a:cubicBezTo>
                    <a:pt x="591" y="1"/>
                    <a:pt x="374" y="100"/>
                    <a:pt x="226" y="277"/>
                  </a:cubicBezTo>
                  <a:cubicBezTo>
                    <a:pt x="1" y="578"/>
                    <a:pt x="51" y="1004"/>
                    <a:pt x="352" y="1255"/>
                  </a:cubicBezTo>
                  <a:cubicBezTo>
                    <a:pt x="477" y="1349"/>
                    <a:pt x="628" y="1395"/>
                    <a:pt x="779" y="1395"/>
                  </a:cubicBezTo>
                  <a:cubicBezTo>
                    <a:pt x="989" y="1395"/>
                    <a:pt x="1197" y="1305"/>
                    <a:pt x="1329" y="1129"/>
                  </a:cubicBezTo>
                  <a:cubicBezTo>
                    <a:pt x="1580" y="828"/>
                    <a:pt x="1529" y="402"/>
                    <a:pt x="1229" y="152"/>
                  </a:cubicBezTo>
                  <a:cubicBezTo>
                    <a:pt x="1105" y="49"/>
                    <a:pt x="956" y="1"/>
                    <a:pt x="807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16;p85">
              <a:extLst>
                <a:ext uri="{FF2B5EF4-FFF2-40B4-BE49-F238E27FC236}">
                  <a16:creationId xmlns="" xmlns:a16="http://schemas.microsoft.com/office/drawing/2014/main" id="{D67390F7-707F-477E-6E5E-ED34F494633B}"/>
                </a:ext>
              </a:extLst>
            </p:cNvPr>
            <p:cNvSpPr/>
            <p:nvPr/>
          </p:nvSpPr>
          <p:spPr>
            <a:xfrm>
              <a:off x="7910938" y="2761302"/>
              <a:ext cx="84285" cy="74840"/>
            </a:xfrm>
            <a:custGeom>
              <a:avLst/>
              <a:gdLst/>
              <a:ahLst/>
              <a:cxnLst/>
              <a:rect l="l" t="t" r="r" b="b"/>
              <a:pathLst>
                <a:path w="803" h="713" extrusionOk="0">
                  <a:moveTo>
                    <a:pt x="393" y="0"/>
                  </a:moveTo>
                  <a:cubicBezTo>
                    <a:pt x="292" y="0"/>
                    <a:pt x="197" y="45"/>
                    <a:pt x="126" y="131"/>
                  </a:cubicBezTo>
                  <a:cubicBezTo>
                    <a:pt x="0" y="281"/>
                    <a:pt x="25" y="507"/>
                    <a:pt x="176" y="632"/>
                  </a:cubicBezTo>
                  <a:cubicBezTo>
                    <a:pt x="241" y="686"/>
                    <a:pt x="320" y="712"/>
                    <a:pt x="399" y="712"/>
                  </a:cubicBezTo>
                  <a:cubicBezTo>
                    <a:pt x="502" y="712"/>
                    <a:pt x="606" y="667"/>
                    <a:pt x="677" y="582"/>
                  </a:cubicBezTo>
                  <a:cubicBezTo>
                    <a:pt x="802" y="431"/>
                    <a:pt x="777" y="206"/>
                    <a:pt x="627" y="80"/>
                  </a:cubicBezTo>
                  <a:cubicBezTo>
                    <a:pt x="551" y="26"/>
                    <a:pt x="470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917;p85">
              <a:extLst>
                <a:ext uri="{FF2B5EF4-FFF2-40B4-BE49-F238E27FC236}">
                  <a16:creationId xmlns="" xmlns:a16="http://schemas.microsoft.com/office/drawing/2014/main" id="{E049A9FD-5B6B-31E7-739F-D8F27EB7461A}"/>
                </a:ext>
              </a:extLst>
            </p:cNvPr>
            <p:cNvSpPr/>
            <p:nvPr/>
          </p:nvSpPr>
          <p:spPr>
            <a:xfrm>
              <a:off x="7671520" y="2661272"/>
              <a:ext cx="81661" cy="74840"/>
            </a:xfrm>
            <a:custGeom>
              <a:avLst/>
              <a:gdLst/>
              <a:ahLst/>
              <a:cxnLst/>
              <a:rect l="l" t="t" r="r" b="b"/>
              <a:pathLst>
                <a:path w="778" h="713" extrusionOk="0">
                  <a:moveTo>
                    <a:pt x="379" y="1"/>
                  </a:moveTo>
                  <a:cubicBezTo>
                    <a:pt x="275" y="1"/>
                    <a:pt x="172" y="46"/>
                    <a:pt x="101" y="131"/>
                  </a:cubicBezTo>
                  <a:cubicBezTo>
                    <a:pt x="1" y="282"/>
                    <a:pt x="26" y="507"/>
                    <a:pt x="176" y="632"/>
                  </a:cubicBezTo>
                  <a:cubicBezTo>
                    <a:pt x="241" y="687"/>
                    <a:pt x="320" y="713"/>
                    <a:pt x="399" y="713"/>
                  </a:cubicBezTo>
                  <a:cubicBezTo>
                    <a:pt x="503" y="713"/>
                    <a:pt x="606" y="668"/>
                    <a:pt x="677" y="582"/>
                  </a:cubicBezTo>
                  <a:cubicBezTo>
                    <a:pt x="777" y="407"/>
                    <a:pt x="752" y="206"/>
                    <a:pt x="602" y="81"/>
                  </a:cubicBezTo>
                  <a:cubicBezTo>
                    <a:pt x="537" y="27"/>
                    <a:pt x="45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918;p85">
              <a:extLst>
                <a:ext uri="{FF2B5EF4-FFF2-40B4-BE49-F238E27FC236}">
                  <a16:creationId xmlns="" xmlns:a16="http://schemas.microsoft.com/office/drawing/2014/main" id="{897AF111-D586-EC41-1489-3B213C878BBC}"/>
                </a:ext>
              </a:extLst>
            </p:cNvPr>
            <p:cNvSpPr/>
            <p:nvPr/>
          </p:nvSpPr>
          <p:spPr>
            <a:xfrm>
              <a:off x="7737331" y="2748602"/>
              <a:ext cx="97405" cy="113257"/>
            </a:xfrm>
            <a:custGeom>
              <a:avLst/>
              <a:gdLst/>
              <a:ahLst/>
              <a:cxnLst/>
              <a:rect l="l" t="t" r="r" b="b"/>
              <a:pathLst>
                <a:path w="928" h="1079" extrusionOk="0">
                  <a:moveTo>
                    <a:pt x="902" y="1"/>
                  </a:moveTo>
                  <a:cubicBezTo>
                    <a:pt x="877" y="1"/>
                    <a:pt x="852" y="1"/>
                    <a:pt x="827" y="26"/>
                  </a:cubicBezTo>
                  <a:lnTo>
                    <a:pt x="551" y="577"/>
                  </a:lnTo>
                  <a:lnTo>
                    <a:pt x="75" y="302"/>
                  </a:lnTo>
                  <a:cubicBezTo>
                    <a:pt x="63" y="289"/>
                    <a:pt x="50" y="283"/>
                    <a:pt x="41" y="283"/>
                  </a:cubicBezTo>
                  <a:cubicBezTo>
                    <a:pt x="31" y="283"/>
                    <a:pt x="25" y="289"/>
                    <a:pt x="25" y="302"/>
                  </a:cubicBezTo>
                  <a:cubicBezTo>
                    <a:pt x="0" y="302"/>
                    <a:pt x="0" y="327"/>
                    <a:pt x="0" y="352"/>
                  </a:cubicBezTo>
                  <a:lnTo>
                    <a:pt x="276" y="1054"/>
                  </a:lnTo>
                  <a:cubicBezTo>
                    <a:pt x="301" y="1054"/>
                    <a:pt x="301" y="1079"/>
                    <a:pt x="326" y="1079"/>
                  </a:cubicBezTo>
                  <a:cubicBezTo>
                    <a:pt x="351" y="1054"/>
                    <a:pt x="376" y="1029"/>
                    <a:pt x="351" y="1029"/>
                  </a:cubicBezTo>
                  <a:lnTo>
                    <a:pt x="125" y="427"/>
                  </a:lnTo>
                  <a:lnTo>
                    <a:pt x="526" y="678"/>
                  </a:lnTo>
                  <a:lnTo>
                    <a:pt x="577" y="678"/>
                  </a:lnTo>
                  <a:cubicBezTo>
                    <a:pt x="577" y="678"/>
                    <a:pt x="577" y="678"/>
                    <a:pt x="602" y="653"/>
                  </a:cubicBezTo>
                  <a:lnTo>
                    <a:pt x="902" y="51"/>
                  </a:lnTo>
                  <a:cubicBezTo>
                    <a:pt x="927" y="51"/>
                    <a:pt x="902" y="26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919;p85">
              <a:extLst>
                <a:ext uri="{FF2B5EF4-FFF2-40B4-BE49-F238E27FC236}">
                  <a16:creationId xmlns="" xmlns:a16="http://schemas.microsoft.com/office/drawing/2014/main" id="{C572ED9E-E4FE-1A81-1128-0A214690B3FF}"/>
                </a:ext>
              </a:extLst>
            </p:cNvPr>
            <p:cNvSpPr/>
            <p:nvPr/>
          </p:nvSpPr>
          <p:spPr>
            <a:xfrm>
              <a:off x="7800413" y="4253350"/>
              <a:ext cx="286863" cy="23092"/>
            </a:xfrm>
            <a:custGeom>
              <a:avLst/>
              <a:gdLst/>
              <a:ahLst/>
              <a:cxnLst/>
              <a:rect l="l" t="t" r="r" b="b"/>
              <a:pathLst>
                <a:path w="2733" h="220" extrusionOk="0">
                  <a:moveTo>
                    <a:pt x="2682" y="1"/>
                  </a:moveTo>
                  <a:cubicBezTo>
                    <a:pt x="2661" y="1"/>
                    <a:pt x="1236" y="143"/>
                    <a:pt x="412" y="143"/>
                  </a:cubicBezTo>
                  <a:cubicBezTo>
                    <a:pt x="258" y="143"/>
                    <a:pt x="125" y="138"/>
                    <a:pt x="26" y="126"/>
                  </a:cubicBezTo>
                  <a:cubicBezTo>
                    <a:pt x="26" y="126"/>
                    <a:pt x="1" y="151"/>
                    <a:pt x="1" y="176"/>
                  </a:cubicBezTo>
                  <a:cubicBezTo>
                    <a:pt x="1" y="201"/>
                    <a:pt x="1" y="201"/>
                    <a:pt x="26" y="201"/>
                  </a:cubicBezTo>
                  <a:cubicBezTo>
                    <a:pt x="135" y="214"/>
                    <a:pt x="284" y="220"/>
                    <a:pt x="457" y="220"/>
                  </a:cubicBezTo>
                  <a:cubicBezTo>
                    <a:pt x="1277" y="220"/>
                    <a:pt x="2620" y="97"/>
                    <a:pt x="2682" y="76"/>
                  </a:cubicBezTo>
                  <a:cubicBezTo>
                    <a:pt x="2707" y="76"/>
                    <a:pt x="2732" y="51"/>
                    <a:pt x="2732" y="51"/>
                  </a:cubicBezTo>
                  <a:cubicBezTo>
                    <a:pt x="2732" y="26"/>
                    <a:pt x="2707" y="1"/>
                    <a:pt x="2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920;p85">
              <a:extLst>
                <a:ext uri="{FF2B5EF4-FFF2-40B4-BE49-F238E27FC236}">
                  <a16:creationId xmlns="" xmlns:a16="http://schemas.microsoft.com/office/drawing/2014/main" id="{FCAA9CA7-ECCF-BDCB-C631-FC91B42CA9DC}"/>
                </a:ext>
              </a:extLst>
            </p:cNvPr>
            <p:cNvSpPr/>
            <p:nvPr/>
          </p:nvSpPr>
          <p:spPr>
            <a:xfrm>
              <a:off x="8023981" y="4129704"/>
              <a:ext cx="42195" cy="181694"/>
            </a:xfrm>
            <a:custGeom>
              <a:avLst/>
              <a:gdLst/>
              <a:ahLst/>
              <a:cxnLst/>
              <a:rect l="l" t="t" r="r" b="b"/>
              <a:pathLst>
                <a:path w="402" h="1731" extrusionOk="0">
                  <a:moveTo>
                    <a:pt x="352" y="1"/>
                  </a:moveTo>
                  <a:cubicBezTo>
                    <a:pt x="352" y="1"/>
                    <a:pt x="327" y="1"/>
                    <a:pt x="302" y="26"/>
                  </a:cubicBezTo>
                  <a:cubicBezTo>
                    <a:pt x="1" y="853"/>
                    <a:pt x="126" y="1680"/>
                    <a:pt x="126" y="1680"/>
                  </a:cubicBezTo>
                  <a:cubicBezTo>
                    <a:pt x="126" y="1705"/>
                    <a:pt x="151" y="1730"/>
                    <a:pt x="151" y="1730"/>
                  </a:cubicBezTo>
                  <a:cubicBezTo>
                    <a:pt x="176" y="1705"/>
                    <a:pt x="201" y="1705"/>
                    <a:pt x="201" y="1680"/>
                  </a:cubicBezTo>
                  <a:cubicBezTo>
                    <a:pt x="201" y="1655"/>
                    <a:pt x="101" y="853"/>
                    <a:pt x="377" y="51"/>
                  </a:cubicBezTo>
                  <a:cubicBezTo>
                    <a:pt x="402" y="26"/>
                    <a:pt x="377" y="26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921;p85">
              <a:extLst>
                <a:ext uri="{FF2B5EF4-FFF2-40B4-BE49-F238E27FC236}">
                  <a16:creationId xmlns="" xmlns:a16="http://schemas.microsoft.com/office/drawing/2014/main" id="{1A2388CA-2258-E1B7-B584-21487FB29755}"/>
                </a:ext>
              </a:extLst>
            </p:cNvPr>
            <p:cNvSpPr/>
            <p:nvPr/>
          </p:nvSpPr>
          <p:spPr>
            <a:xfrm>
              <a:off x="7458448" y="3980446"/>
              <a:ext cx="186833" cy="156608"/>
            </a:xfrm>
            <a:custGeom>
              <a:avLst/>
              <a:gdLst/>
              <a:ahLst/>
              <a:cxnLst/>
              <a:rect l="l" t="t" r="r" b="b"/>
              <a:pathLst>
                <a:path w="1780" h="1492" extrusionOk="0">
                  <a:moveTo>
                    <a:pt x="41" y="1"/>
                  </a:moveTo>
                  <a:cubicBezTo>
                    <a:pt x="32" y="1"/>
                    <a:pt x="25" y="7"/>
                    <a:pt x="25" y="19"/>
                  </a:cubicBezTo>
                  <a:cubicBezTo>
                    <a:pt x="0" y="19"/>
                    <a:pt x="0" y="44"/>
                    <a:pt x="0" y="44"/>
                  </a:cubicBezTo>
                  <a:cubicBezTo>
                    <a:pt x="0" y="70"/>
                    <a:pt x="0" y="70"/>
                    <a:pt x="25" y="70"/>
                  </a:cubicBezTo>
                  <a:cubicBezTo>
                    <a:pt x="326" y="420"/>
                    <a:pt x="1655" y="1448"/>
                    <a:pt x="1705" y="1473"/>
                  </a:cubicBezTo>
                  <a:cubicBezTo>
                    <a:pt x="1717" y="1486"/>
                    <a:pt x="1730" y="1492"/>
                    <a:pt x="1739" y="1492"/>
                  </a:cubicBezTo>
                  <a:cubicBezTo>
                    <a:pt x="1749" y="1492"/>
                    <a:pt x="1755" y="1486"/>
                    <a:pt x="1755" y="1473"/>
                  </a:cubicBezTo>
                  <a:cubicBezTo>
                    <a:pt x="1780" y="1448"/>
                    <a:pt x="1780" y="1423"/>
                    <a:pt x="1755" y="1423"/>
                  </a:cubicBezTo>
                  <a:cubicBezTo>
                    <a:pt x="1730" y="1398"/>
                    <a:pt x="376" y="345"/>
                    <a:pt x="76" y="19"/>
                  </a:cubicBezTo>
                  <a:cubicBezTo>
                    <a:pt x="63" y="7"/>
                    <a:pt x="51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922;p85">
              <a:extLst>
                <a:ext uri="{FF2B5EF4-FFF2-40B4-BE49-F238E27FC236}">
                  <a16:creationId xmlns="" xmlns:a16="http://schemas.microsoft.com/office/drawing/2014/main" id="{CFD5C616-7AA3-96CB-EA13-AC8F80A86FE9}"/>
                </a:ext>
              </a:extLst>
            </p:cNvPr>
            <p:cNvSpPr/>
            <p:nvPr/>
          </p:nvSpPr>
          <p:spPr>
            <a:xfrm>
              <a:off x="7629430" y="2246249"/>
              <a:ext cx="794566" cy="655087"/>
            </a:xfrm>
            <a:custGeom>
              <a:avLst/>
              <a:gdLst/>
              <a:ahLst/>
              <a:cxnLst/>
              <a:rect l="l" t="t" r="r" b="b"/>
              <a:pathLst>
                <a:path w="7570" h="6241" extrusionOk="0">
                  <a:moveTo>
                    <a:pt x="3511" y="1"/>
                  </a:moveTo>
                  <a:cubicBezTo>
                    <a:pt x="3429" y="1"/>
                    <a:pt x="3345" y="8"/>
                    <a:pt x="3259" y="25"/>
                  </a:cubicBezTo>
                  <a:cubicBezTo>
                    <a:pt x="2507" y="175"/>
                    <a:pt x="2281" y="501"/>
                    <a:pt x="2281" y="501"/>
                  </a:cubicBezTo>
                  <a:cubicBezTo>
                    <a:pt x="2281" y="501"/>
                    <a:pt x="2175" y="483"/>
                    <a:pt x="2007" y="483"/>
                  </a:cubicBezTo>
                  <a:cubicBezTo>
                    <a:pt x="1698" y="483"/>
                    <a:pt x="1181" y="545"/>
                    <a:pt x="727" y="902"/>
                  </a:cubicBezTo>
                  <a:cubicBezTo>
                    <a:pt x="1" y="1429"/>
                    <a:pt x="26" y="2130"/>
                    <a:pt x="226" y="2481"/>
                  </a:cubicBezTo>
                  <a:lnTo>
                    <a:pt x="702" y="2005"/>
                  </a:lnTo>
                  <a:cubicBezTo>
                    <a:pt x="702" y="2005"/>
                    <a:pt x="878" y="2206"/>
                    <a:pt x="1504" y="2206"/>
                  </a:cubicBezTo>
                  <a:lnTo>
                    <a:pt x="2156" y="2180"/>
                  </a:lnTo>
                  <a:cubicBezTo>
                    <a:pt x="2156" y="2180"/>
                    <a:pt x="2306" y="2456"/>
                    <a:pt x="2657" y="2657"/>
                  </a:cubicBezTo>
                  <a:cubicBezTo>
                    <a:pt x="2833" y="2751"/>
                    <a:pt x="3081" y="2773"/>
                    <a:pt x="3272" y="2773"/>
                  </a:cubicBezTo>
                  <a:cubicBezTo>
                    <a:pt x="3437" y="2773"/>
                    <a:pt x="3559" y="2757"/>
                    <a:pt x="3559" y="2757"/>
                  </a:cubicBezTo>
                  <a:cubicBezTo>
                    <a:pt x="3559" y="2757"/>
                    <a:pt x="4086" y="3434"/>
                    <a:pt x="4437" y="3609"/>
                  </a:cubicBezTo>
                  <a:cubicBezTo>
                    <a:pt x="4762" y="3759"/>
                    <a:pt x="4913" y="3759"/>
                    <a:pt x="4913" y="3759"/>
                  </a:cubicBezTo>
                  <a:cubicBezTo>
                    <a:pt x="4913" y="3759"/>
                    <a:pt x="4437" y="4637"/>
                    <a:pt x="4487" y="5263"/>
                  </a:cubicBezTo>
                  <a:cubicBezTo>
                    <a:pt x="4537" y="5890"/>
                    <a:pt x="4888" y="6165"/>
                    <a:pt x="4888" y="6165"/>
                  </a:cubicBezTo>
                  <a:cubicBezTo>
                    <a:pt x="4888" y="6165"/>
                    <a:pt x="5227" y="5678"/>
                    <a:pt x="5808" y="5678"/>
                  </a:cubicBezTo>
                  <a:cubicBezTo>
                    <a:pt x="5859" y="5678"/>
                    <a:pt x="5911" y="5681"/>
                    <a:pt x="5965" y="5689"/>
                  </a:cubicBezTo>
                  <a:cubicBezTo>
                    <a:pt x="5965" y="5689"/>
                    <a:pt x="6266" y="5940"/>
                    <a:pt x="6341" y="6241"/>
                  </a:cubicBezTo>
                  <a:cubicBezTo>
                    <a:pt x="6341" y="6241"/>
                    <a:pt x="7194" y="5840"/>
                    <a:pt x="7219" y="5313"/>
                  </a:cubicBezTo>
                  <a:cubicBezTo>
                    <a:pt x="7244" y="4787"/>
                    <a:pt x="7018" y="4536"/>
                    <a:pt x="7018" y="4536"/>
                  </a:cubicBezTo>
                  <a:cubicBezTo>
                    <a:pt x="7018" y="4536"/>
                    <a:pt x="7569" y="3835"/>
                    <a:pt x="7294" y="3083"/>
                  </a:cubicBezTo>
                  <a:cubicBezTo>
                    <a:pt x="7043" y="2331"/>
                    <a:pt x="6542" y="2130"/>
                    <a:pt x="6542" y="2130"/>
                  </a:cubicBezTo>
                  <a:cubicBezTo>
                    <a:pt x="6542" y="2130"/>
                    <a:pt x="6542" y="1228"/>
                    <a:pt x="5940" y="752"/>
                  </a:cubicBezTo>
                  <a:cubicBezTo>
                    <a:pt x="5627" y="493"/>
                    <a:pt x="5270" y="434"/>
                    <a:pt x="5009" y="434"/>
                  </a:cubicBezTo>
                  <a:cubicBezTo>
                    <a:pt x="4789" y="434"/>
                    <a:pt x="4637" y="476"/>
                    <a:pt x="4637" y="476"/>
                  </a:cubicBezTo>
                  <a:cubicBezTo>
                    <a:pt x="4637" y="476"/>
                    <a:pt x="4162" y="1"/>
                    <a:pt x="3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923;p85">
              <a:extLst>
                <a:ext uri="{FF2B5EF4-FFF2-40B4-BE49-F238E27FC236}">
                  <a16:creationId xmlns="" xmlns:a16="http://schemas.microsoft.com/office/drawing/2014/main" id="{E3CEB1E3-C7E2-B696-4F0A-E6357791B0C6}"/>
                </a:ext>
              </a:extLst>
            </p:cNvPr>
            <p:cNvSpPr/>
            <p:nvPr/>
          </p:nvSpPr>
          <p:spPr>
            <a:xfrm>
              <a:off x="7997741" y="2675023"/>
              <a:ext cx="57939" cy="57941"/>
            </a:xfrm>
            <a:custGeom>
              <a:avLst/>
              <a:gdLst/>
              <a:ahLst/>
              <a:cxnLst/>
              <a:rect l="l" t="t" r="r" b="b"/>
              <a:pathLst>
                <a:path w="552" h="552" extrusionOk="0">
                  <a:moveTo>
                    <a:pt x="0" y="0"/>
                  </a:moveTo>
                  <a:lnTo>
                    <a:pt x="0" y="126"/>
                  </a:lnTo>
                  <a:cubicBezTo>
                    <a:pt x="126" y="126"/>
                    <a:pt x="226" y="151"/>
                    <a:pt x="301" y="201"/>
                  </a:cubicBezTo>
                  <a:cubicBezTo>
                    <a:pt x="426" y="326"/>
                    <a:pt x="401" y="552"/>
                    <a:pt x="401" y="552"/>
                  </a:cubicBezTo>
                  <a:lnTo>
                    <a:pt x="527" y="552"/>
                  </a:lnTo>
                  <a:cubicBezTo>
                    <a:pt x="527" y="552"/>
                    <a:pt x="552" y="276"/>
                    <a:pt x="376" y="126"/>
                  </a:cubicBezTo>
                  <a:cubicBezTo>
                    <a:pt x="276" y="25"/>
                    <a:pt x="15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924;p85">
              <a:extLst>
                <a:ext uri="{FF2B5EF4-FFF2-40B4-BE49-F238E27FC236}">
                  <a16:creationId xmlns="" xmlns:a16="http://schemas.microsoft.com/office/drawing/2014/main" id="{45D63C10-B59E-AC0A-37AC-EECD7C93B16F}"/>
                </a:ext>
              </a:extLst>
            </p:cNvPr>
            <p:cNvSpPr/>
            <p:nvPr/>
          </p:nvSpPr>
          <p:spPr>
            <a:xfrm>
              <a:off x="7739955" y="2555575"/>
              <a:ext cx="79037" cy="37997"/>
            </a:xfrm>
            <a:custGeom>
              <a:avLst/>
              <a:gdLst/>
              <a:ahLst/>
              <a:cxnLst/>
              <a:rect l="l" t="t" r="r" b="b"/>
              <a:pathLst>
                <a:path w="753" h="362" extrusionOk="0">
                  <a:moveTo>
                    <a:pt x="303" y="1"/>
                  </a:moveTo>
                  <a:cubicBezTo>
                    <a:pt x="202" y="1"/>
                    <a:pt x="94" y="29"/>
                    <a:pt x="0" y="86"/>
                  </a:cubicBezTo>
                  <a:lnTo>
                    <a:pt x="75" y="186"/>
                  </a:lnTo>
                  <a:cubicBezTo>
                    <a:pt x="149" y="149"/>
                    <a:pt x="222" y="126"/>
                    <a:pt x="295" y="126"/>
                  </a:cubicBezTo>
                  <a:cubicBezTo>
                    <a:pt x="322" y="126"/>
                    <a:pt x="349" y="129"/>
                    <a:pt x="376" y="136"/>
                  </a:cubicBezTo>
                  <a:cubicBezTo>
                    <a:pt x="526" y="161"/>
                    <a:pt x="627" y="361"/>
                    <a:pt x="627" y="361"/>
                  </a:cubicBezTo>
                  <a:lnTo>
                    <a:pt x="752" y="311"/>
                  </a:lnTo>
                  <a:cubicBezTo>
                    <a:pt x="752" y="286"/>
                    <a:pt x="627" y="61"/>
                    <a:pt x="401" y="10"/>
                  </a:cubicBezTo>
                  <a:cubicBezTo>
                    <a:pt x="370" y="4"/>
                    <a:pt x="337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925;p85">
              <a:extLst>
                <a:ext uri="{FF2B5EF4-FFF2-40B4-BE49-F238E27FC236}">
                  <a16:creationId xmlns="" xmlns:a16="http://schemas.microsoft.com/office/drawing/2014/main" id="{0A6FA84B-D019-74AE-C448-7267D52D8FC9}"/>
                </a:ext>
              </a:extLst>
            </p:cNvPr>
            <p:cNvSpPr/>
            <p:nvPr/>
          </p:nvSpPr>
          <p:spPr>
            <a:xfrm>
              <a:off x="7684640" y="3269533"/>
              <a:ext cx="386892" cy="260523"/>
            </a:xfrm>
            <a:custGeom>
              <a:avLst/>
              <a:gdLst/>
              <a:ahLst/>
              <a:cxnLst/>
              <a:rect l="l" t="t" r="r" b="b"/>
              <a:pathLst>
                <a:path w="3686" h="2482" extrusionOk="0">
                  <a:moveTo>
                    <a:pt x="3610" y="0"/>
                  </a:moveTo>
                  <a:cubicBezTo>
                    <a:pt x="2607" y="1028"/>
                    <a:pt x="1354" y="1855"/>
                    <a:pt x="1" y="2381"/>
                  </a:cubicBezTo>
                  <a:lnTo>
                    <a:pt x="51" y="2482"/>
                  </a:lnTo>
                  <a:cubicBezTo>
                    <a:pt x="1404" y="1955"/>
                    <a:pt x="2657" y="1128"/>
                    <a:pt x="3685" y="76"/>
                  </a:cubicBezTo>
                  <a:lnTo>
                    <a:pt x="3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926;p85">
              <a:extLst>
                <a:ext uri="{FF2B5EF4-FFF2-40B4-BE49-F238E27FC236}">
                  <a16:creationId xmlns="" xmlns:a16="http://schemas.microsoft.com/office/drawing/2014/main" id="{EA2E6939-A1B4-DEC4-F1FA-0883CE683F00}"/>
                </a:ext>
              </a:extLst>
            </p:cNvPr>
            <p:cNvSpPr/>
            <p:nvPr/>
          </p:nvSpPr>
          <p:spPr>
            <a:xfrm>
              <a:off x="7774068" y="3506329"/>
              <a:ext cx="405260" cy="223680"/>
            </a:xfrm>
            <a:custGeom>
              <a:avLst/>
              <a:gdLst/>
              <a:ahLst/>
              <a:cxnLst/>
              <a:rect l="l" t="t" r="r" b="b"/>
              <a:pathLst>
                <a:path w="3861" h="2131" extrusionOk="0">
                  <a:moveTo>
                    <a:pt x="3811" y="0"/>
                  </a:moveTo>
                  <a:cubicBezTo>
                    <a:pt x="2708" y="927"/>
                    <a:pt x="1379" y="1629"/>
                    <a:pt x="1" y="2030"/>
                  </a:cubicBezTo>
                  <a:lnTo>
                    <a:pt x="26" y="2130"/>
                  </a:lnTo>
                  <a:cubicBezTo>
                    <a:pt x="1430" y="1729"/>
                    <a:pt x="2758" y="1028"/>
                    <a:pt x="3861" y="75"/>
                  </a:cubicBezTo>
                  <a:lnTo>
                    <a:pt x="38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4152885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3" name="Google Shape;4513;p77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00D2C06-5CEC-4873-B9B6-3062C911A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065" y="371290"/>
            <a:ext cx="5096901" cy="5814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C6458BB-3D6E-460B-9B29-9A19285C5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79214"/>
            <a:ext cx="9144000" cy="3280229"/>
          </a:xfrm>
          <a:prstGeom prst="rect">
            <a:avLst/>
          </a:prstGeom>
        </p:spPr>
      </p:pic>
      <p:pic>
        <p:nvPicPr>
          <p:cNvPr id="4480" name="Track 74">
            <a:hlinkClick r:id="" action="ppaction://media"/>
            <a:extLst>
              <a:ext uri="{FF2B5EF4-FFF2-40B4-BE49-F238E27FC236}">
                <a16:creationId xmlns="" xmlns:a16="http://schemas.microsoft.com/office/drawing/2014/main" id="{E36E7626-D8AC-4BFB-9C0D-150243C4C1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15" end="15836.1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9400" y="1226987"/>
            <a:ext cx="406400" cy="406400"/>
          </a:xfrm>
          <a:prstGeom prst="rect">
            <a:avLst/>
          </a:prstGeom>
        </p:spPr>
      </p:pic>
      <p:pic>
        <p:nvPicPr>
          <p:cNvPr id="64" name="Track 74">
            <a:hlinkClick r:id="" action="ppaction://media"/>
            <a:extLst>
              <a:ext uri="{FF2B5EF4-FFF2-40B4-BE49-F238E27FC236}">
                <a16:creationId xmlns="" xmlns:a16="http://schemas.microsoft.com/office/drawing/2014/main" id="{9E69F186-40E2-4121-9725-222B03669A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64" end="12856.1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8258" y="1928552"/>
            <a:ext cx="406400" cy="406400"/>
          </a:xfrm>
          <a:prstGeom prst="rect">
            <a:avLst/>
          </a:prstGeom>
        </p:spPr>
      </p:pic>
      <p:pic>
        <p:nvPicPr>
          <p:cNvPr id="65" name="Track 74">
            <a:hlinkClick r:id="" action="ppaction://media"/>
            <a:extLst>
              <a:ext uri="{FF2B5EF4-FFF2-40B4-BE49-F238E27FC236}">
                <a16:creationId xmlns="" xmlns:a16="http://schemas.microsoft.com/office/drawing/2014/main" id="{BEF9F07D-F3DF-4A59-B8C2-7F4E4558D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98" end="5133.1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7234" y="1274061"/>
            <a:ext cx="406400" cy="406400"/>
          </a:xfrm>
          <a:prstGeom prst="rect">
            <a:avLst/>
          </a:prstGeom>
        </p:spPr>
      </p:pic>
      <p:pic>
        <p:nvPicPr>
          <p:cNvPr id="66" name="Track 74">
            <a:hlinkClick r:id="" action="ppaction://media"/>
            <a:extLst>
              <a:ext uri="{FF2B5EF4-FFF2-40B4-BE49-F238E27FC236}">
                <a16:creationId xmlns="" xmlns:a16="http://schemas.microsoft.com/office/drawing/2014/main" id="{88A468F1-DAF1-42E3-9081-1DC95F4E81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41" end="1980.1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6200" y="392638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44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97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86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96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8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3" name="Google Shape;4513;p77">
            <a:hlinkClick r:id="rId5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5C5C50-C433-4D98-8F6D-E75876929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1" y="365545"/>
            <a:ext cx="5593400" cy="623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1320C3-8F37-4DC0-8A96-C0CE479B7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1028301"/>
            <a:ext cx="5676900" cy="3981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ED3CC1E-E9C4-414A-8619-DF5EC46EBB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1295" y="2011272"/>
            <a:ext cx="1466850" cy="866775"/>
          </a:xfrm>
          <a:prstGeom prst="rect">
            <a:avLst/>
          </a:prstGeom>
        </p:spPr>
      </p:pic>
      <p:pic>
        <p:nvPicPr>
          <p:cNvPr id="8" name="Track 75">
            <a:hlinkClick r:id="" action="ppaction://media"/>
            <a:extLst>
              <a:ext uri="{FF2B5EF4-FFF2-40B4-BE49-F238E27FC236}">
                <a16:creationId xmlns="" xmlns:a16="http://schemas.microsoft.com/office/drawing/2014/main" id="{7D3AED21-8ADE-408F-A7D6-9E0C1736A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0790" y="4740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5" name="Google Shape;6095;p106"/>
          <p:cNvSpPr txBox="1">
            <a:spLocks noGrp="1"/>
          </p:cNvSpPr>
          <p:nvPr>
            <p:ph type="title"/>
          </p:nvPr>
        </p:nvSpPr>
        <p:spPr>
          <a:xfrm>
            <a:off x="3725571" y="1688653"/>
            <a:ext cx="46182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0" dirty="0">
                <a:solidFill>
                  <a:srgbClr val="FF0000"/>
                </a:solidFill>
              </a:rPr>
              <a:t>SPEAKING</a:t>
            </a:r>
            <a:endParaRPr sz="12000" dirty="0">
              <a:solidFill>
                <a:srgbClr val="FF0000"/>
              </a:solidFill>
            </a:endParaRPr>
          </a:p>
        </p:txBody>
      </p:sp>
      <p:sp>
        <p:nvSpPr>
          <p:cNvPr id="6096" name="Google Shape;6096;p106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7" name="Google Shape;6097;p106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8" name="Google Shape;6098;p106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9" name="Google Shape;6099;p106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00" name="Google Shape;6100;p106"/>
          <p:cNvPicPr preferRelativeResize="0"/>
          <p:nvPr/>
        </p:nvPicPr>
        <p:blipFill rotWithShape="1">
          <a:blip r:embed="rId4">
            <a:alphaModFix/>
          </a:blip>
          <a:srcRect t="495" b="495"/>
          <a:stretch/>
        </p:blipFill>
        <p:spPr>
          <a:xfrm>
            <a:off x="1133700" y="822200"/>
            <a:ext cx="2355600" cy="3499200"/>
          </a:xfrm>
          <a:prstGeom prst="roundRect">
            <a:avLst>
              <a:gd name="adj" fmla="val 7568"/>
            </a:avLst>
          </a:prstGeom>
          <a:noFill/>
          <a:ln>
            <a:noFill/>
          </a:ln>
        </p:spPr>
      </p:pic>
      <p:sp>
        <p:nvSpPr>
          <p:cNvPr id="6101" name="Google Shape;6101;p106"/>
          <p:cNvSpPr/>
          <p:nvPr/>
        </p:nvSpPr>
        <p:spPr>
          <a:xfrm flipH="1">
            <a:off x="1607234" y="689981"/>
            <a:ext cx="1408531" cy="31513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02" name="Google Shape;6102;p106"/>
          <p:cNvGrpSpPr/>
          <p:nvPr/>
        </p:nvGrpSpPr>
        <p:grpSpPr>
          <a:xfrm rot="-461699">
            <a:off x="568922" y="1236059"/>
            <a:ext cx="439602" cy="913405"/>
            <a:chOff x="7212850" y="2109375"/>
            <a:chExt cx="439600" cy="913400"/>
          </a:xfrm>
        </p:grpSpPr>
        <p:sp>
          <p:nvSpPr>
            <p:cNvPr id="6103" name="Google Shape;6103;p10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10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10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10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7" name="Google Shape;6107;p106"/>
          <p:cNvGrpSpPr/>
          <p:nvPr/>
        </p:nvGrpSpPr>
        <p:grpSpPr>
          <a:xfrm rot="-1237991">
            <a:off x="704300" y="3993367"/>
            <a:ext cx="952772" cy="661725"/>
            <a:chOff x="471614" y="518150"/>
            <a:chExt cx="1106961" cy="768813"/>
          </a:xfrm>
        </p:grpSpPr>
        <p:grpSp>
          <p:nvGrpSpPr>
            <p:cNvPr id="6108" name="Google Shape;6108;p106"/>
            <p:cNvGrpSpPr/>
            <p:nvPr/>
          </p:nvGrpSpPr>
          <p:grpSpPr>
            <a:xfrm>
              <a:off x="471614" y="870443"/>
              <a:ext cx="1038872" cy="416520"/>
              <a:chOff x="1386725" y="2623225"/>
              <a:chExt cx="550775" cy="220825"/>
            </a:xfrm>
          </p:grpSpPr>
          <p:sp>
            <p:nvSpPr>
              <p:cNvPr id="6109" name="Google Shape;6109;p106"/>
              <p:cNvSpPr/>
              <p:nvPr/>
            </p:nvSpPr>
            <p:spPr>
              <a:xfrm>
                <a:off x="1585975" y="2746100"/>
                <a:ext cx="15605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3893" extrusionOk="0">
                    <a:moveTo>
                      <a:pt x="3100" y="0"/>
                    </a:moveTo>
                    <a:cubicBezTo>
                      <a:pt x="1" y="0"/>
                      <a:pt x="1" y="3892"/>
                      <a:pt x="1" y="3892"/>
                    </a:cubicBezTo>
                    <a:lnTo>
                      <a:pt x="1078" y="3892"/>
                    </a:lnTo>
                    <a:cubicBezTo>
                      <a:pt x="1078" y="3892"/>
                      <a:pt x="964" y="738"/>
                      <a:pt x="2940" y="738"/>
                    </a:cubicBezTo>
                    <a:cubicBezTo>
                      <a:pt x="3033" y="738"/>
                      <a:pt x="3131" y="745"/>
                      <a:pt x="3234" y="759"/>
                    </a:cubicBezTo>
                    <a:cubicBezTo>
                      <a:pt x="5514" y="1110"/>
                      <a:pt x="5038" y="3892"/>
                      <a:pt x="5038" y="3892"/>
                    </a:cubicBezTo>
                    <a:lnTo>
                      <a:pt x="6241" y="3892"/>
                    </a:lnTo>
                    <a:cubicBezTo>
                      <a:pt x="6241" y="3892"/>
                      <a:pt x="6141" y="158"/>
                      <a:pt x="3334" y="7"/>
                    </a:cubicBezTo>
                    <a:cubicBezTo>
                      <a:pt x="3254" y="3"/>
                      <a:pt x="3176" y="0"/>
                      <a:pt x="3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0" name="Google Shape;6110;p106"/>
              <p:cNvSpPr/>
              <p:nvPr/>
            </p:nvSpPr>
            <p:spPr>
              <a:xfrm>
                <a:off x="1535850" y="2711650"/>
                <a:ext cx="256300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5271" extrusionOk="0">
                    <a:moveTo>
                      <a:pt x="5198" y="0"/>
                    </a:moveTo>
                    <a:cubicBezTo>
                      <a:pt x="554" y="0"/>
                      <a:pt x="1" y="5270"/>
                      <a:pt x="1" y="5270"/>
                    </a:cubicBezTo>
                    <a:lnTo>
                      <a:pt x="1580" y="5270"/>
                    </a:lnTo>
                    <a:cubicBezTo>
                      <a:pt x="1580" y="5270"/>
                      <a:pt x="1532" y="924"/>
                      <a:pt x="5020" y="924"/>
                    </a:cubicBezTo>
                    <a:cubicBezTo>
                      <a:pt x="5115" y="924"/>
                      <a:pt x="5213" y="928"/>
                      <a:pt x="5314" y="934"/>
                    </a:cubicBezTo>
                    <a:cubicBezTo>
                      <a:pt x="9249" y="1185"/>
                      <a:pt x="8672" y="5270"/>
                      <a:pt x="8672" y="5270"/>
                    </a:cubicBezTo>
                    <a:lnTo>
                      <a:pt x="10251" y="5270"/>
                    </a:lnTo>
                    <a:cubicBezTo>
                      <a:pt x="10251" y="5270"/>
                      <a:pt x="10201" y="232"/>
                      <a:pt x="5489" y="7"/>
                    </a:cubicBezTo>
                    <a:cubicBezTo>
                      <a:pt x="5390" y="2"/>
                      <a:pt x="5293" y="0"/>
                      <a:pt x="5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1" name="Google Shape;6111;p106"/>
              <p:cNvSpPr/>
              <p:nvPr/>
            </p:nvSpPr>
            <p:spPr>
              <a:xfrm>
                <a:off x="1470075" y="2670850"/>
                <a:ext cx="385350" cy="173200"/>
              </a:xfrm>
              <a:custGeom>
                <a:avLst/>
                <a:gdLst/>
                <a:ahLst/>
                <a:cxnLst/>
                <a:rect l="l" t="t" r="r" b="b"/>
                <a:pathLst>
                  <a:path w="15414" h="6928" extrusionOk="0">
                    <a:moveTo>
                      <a:pt x="7832" y="1"/>
                    </a:moveTo>
                    <a:cubicBezTo>
                      <a:pt x="1708" y="1"/>
                      <a:pt x="0" y="6927"/>
                      <a:pt x="0" y="6927"/>
                    </a:cubicBezTo>
                    <a:lnTo>
                      <a:pt x="2055" y="6927"/>
                    </a:lnTo>
                    <a:cubicBezTo>
                      <a:pt x="2055" y="6927"/>
                      <a:pt x="3006" y="1200"/>
                      <a:pt x="7637" y="1200"/>
                    </a:cubicBezTo>
                    <a:cubicBezTo>
                      <a:pt x="7762" y="1200"/>
                      <a:pt x="7890" y="1204"/>
                      <a:pt x="8020" y="1213"/>
                    </a:cubicBezTo>
                    <a:cubicBezTo>
                      <a:pt x="13158" y="1564"/>
                      <a:pt x="13358" y="6927"/>
                      <a:pt x="13358" y="6927"/>
                    </a:cubicBezTo>
                    <a:lnTo>
                      <a:pt x="15414" y="6927"/>
                    </a:lnTo>
                    <a:cubicBezTo>
                      <a:pt x="15414" y="6927"/>
                      <a:pt x="14411" y="311"/>
                      <a:pt x="8221" y="10"/>
                    </a:cubicBezTo>
                    <a:cubicBezTo>
                      <a:pt x="8089" y="4"/>
                      <a:pt x="7960" y="1"/>
                      <a:pt x="7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2" name="Google Shape;6112;p106"/>
              <p:cNvSpPr/>
              <p:nvPr/>
            </p:nvSpPr>
            <p:spPr>
              <a:xfrm>
                <a:off x="1386725" y="2623225"/>
                <a:ext cx="55077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22031" h="8808" extrusionOk="0">
                    <a:moveTo>
                      <a:pt x="10981" y="0"/>
                    </a:moveTo>
                    <a:cubicBezTo>
                      <a:pt x="2438" y="0"/>
                      <a:pt x="1" y="8807"/>
                      <a:pt x="1" y="8807"/>
                    </a:cubicBezTo>
                    <a:lnTo>
                      <a:pt x="2933" y="8807"/>
                    </a:lnTo>
                    <a:cubicBezTo>
                      <a:pt x="2933" y="8807"/>
                      <a:pt x="4309" y="1436"/>
                      <a:pt x="11196" y="1436"/>
                    </a:cubicBezTo>
                    <a:cubicBezTo>
                      <a:pt x="11265" y="1436"/>
                      <a:pt x="11334" y="1437"/>
                      <a:pt x="11404" y="1439"/>
                    </a:cubicBezTo>
                    <a:cubicBezTo>
                      <a:pt x="18748" y="1589"/>
                      <a:pt x="19099" y="8807"/>
                      <a:pt x="19099" y="8807"/>
                    </a:cubicBezTo>
                    <a:lnTo>
                      <a:pt x="22031" y="8807"/>
                    </a:lnTo>
                    <a:cubicBezTo>
                      <a:pt x="22031" y="8807"/>
                      <a:pt x="20076" y="336"/>
                      <a:pt x="11479" y="10"/>
                    </a:cubicBezTo>
                    <a:cubicBezTo>
                      <a:pt x="11311" y="3"/>
                      <a:pt x="11145" y="0"/>
                      <a:pt x="10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13" name="Google Shape;6113;p106"/>
            <p:cNvSpPr/>
            <p:nvPr/>
          </p:nvSpPr>
          <p:spPr>
            <a:xfrm>
              <a:off x="1385075" y="7763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106"/>
            <p:cNvSpPr/>
            <p:nvPr/>
          </p:nvSpPr>
          <p:spPr>
            <a:xfrm>
              <a:off x="928350" y="5181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5" name="Google Shape;6115;p106"/>
          <p:cNvGrpSpPr/>
          <p:nvPr/>
        </p:nvGrpSpPr>
        <p:grpSpPr>
          <a:xfrm>
            <a:off x="6073549" y="383885"/>
            <a:ext cx="2892543" cy="4375752"/>
            <a:chOff x="6073549" y="383885"/>
            <a:chExt cx="2892543" cy="4375752"/>
          </a:xfrm>
        </p:grpSpPr>
        <p:grpSp>
          <p:nvGrpSpPr>
            <p:cNvPr id="6116" name="Google Shape;6116;p106"/>
            <p:cNvGrpSpPr/>
            <p:nvPr/>
          </p:nvGrpSpPr>
          <p:grpSpPr>
            <a:xfrm>
              <a:off x="6073549" y="383885"/>
              <a:ext cx="979168" cy="4375752"/>
              <a:chOff x="6073549" y="383885"/>
              <a:chExt cx="979168" cy="4375752"/>
            </a:xfrm>
          </p:grpSpPr>
          <p:sp>
            <p:nvSpPr>
              <p:cNvPr id="6117" name="Google Shape;6117;p106"/>
              <p:cNvSpPr/>
              <p:nvPr/>
            </p:nvSpPr>
            <p:spPr>
              <a:xfrm>
                <a:off x="6073549" y="4447385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8" name="Google Shape;6118;p106"/>
              <p:cNvSpPr/>
              <p:nvPr/>
            </p:nvSpPr>
            <p:spPr>
              <a:xfrm>
                <a:off x="6123474" y="383885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19" name="Google Shape;6119;p106"/>
            <p:cNvSpPr/>
            <p:nvPr/>
          </p:nvSpPr>
          <p:spPr>
            <a:xfrm>
              <a:off x="8036849" y="11842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oogle Shape;4500;p77"/>
          <p:cNvGrpSpPr/>
          <p:nvPr/>
        </p:nvGrpSpPr>
        <p:grpSpPr>
          <a:xfrm>
            <a:off x="363650" y="326286"/>
            <a:ext cx="8386017" cy="4277216"/>
            <a:chOff x="363650" y="326286"/>
            <a:chExt cx="8386017" cy="4277216"/>
          </a:xfrm>
        </p:grpSpPr>
        <p:sp>
          <p:nvSpPr>
            <p:cNvPr id="4501" name="Google Shape;4501;p7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7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7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7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3" name="Google Shape;4513;p77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7FD7D7-10A6-4556-82E7-BDB44A2D7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150"/>
            <a:ext cx="9144000" cy="48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1693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7" name="Google Shape;5117;p88"/>
          <p:cNvGrpSpPr/>
          <p:nvPr/>
        </p:nvGrpSpPr>
        <p:grpSpPr>
          <a:xfrm flipH="1">
            <a:off x="2050600" y="2099425"/>
            <a:ext cx="439600" cy="913400"/>
            <a:chOff x="7212850" y="2109375"/>
            <a:chExt cx="439600" cy="913400"/>
          </a:xfrm>
        </p:grpSpPr>
        <p:sp>
          <p:nvSpPr>
            <p:cNvPr id="5118" name="Google Shape;5118;p8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8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8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8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2" name="Google Shape;5122;p88"/>
          <p:cNvGrpSpPr/>
          <p:nvPr/>
        </p:nvGrpSpPr>
        <p:grpSpPr>
          <a:xfrm rot="-1759650">
            <a:off x="6129709" y="514350"/>
            <a:ext cx="1386194" cy="2576775"/>
            <a:chOff x="6622012" y="795963"/>
            <a:chExt cx="1304687" cy="2425262"/>
          </a:xfrm>
        </p:grpSpPr>
        <p:sp>
          <p:nvSpPr>
            <p:cNvPr id="5123" name="Google Shape;5123;p88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88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88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88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88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88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9" name="Google Shape;5129;p88"/>
          <p:cNvGrpSpPr/>
          <p:nvPr/>
        </p:nvGrpSpPr>
        <p:grpSpPr>
          <a:xfrm>
            <a:off x="2097450" y="803575"/>
            <a:ext cx="4624150" cy="3416950"/>
            <a:chOff x="2097450" y="803575"/>
            <a:chExt cx="4624150" cy="3416950"/>
          </a:xfrm>
        </p:grpSpPr>
        <p:sp>
          <p:nvSpPr>
            <p:cNvPr id="5130" name="Google Shape;5130;p88"/>
            <p:cNvSpPr/>
            <p:nvPr/>
          </p:nvSpPr>
          <p:spPr>
            <a:xfrm>
              <a:off x="2097450" y="803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88"/>
            <p:cNvSpPr/>
            <p:nvPr/>
          </p:nvSpPr>
          <p:spPr>
            <a:xfrm>
              <a:off x="6528100" y="40366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88"/>
            <p:cNvSpPr/>
            <p:nvPr/>
          </p:nvSpPr>
          <p:spPr>
            <a:xfrm>
              <a:off x="6528100" y="13071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3" name="Google Shape;5133;p88"/>
          <p:cNvSpPr/>
          <p:nvPr/>
        </p:nvSpPr>
        <p:spPr>
          <a:xfrm flipH="1">
            <a:off x="3867378" y="382361"/>
            <a:ext cx="1409245" cy="31529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4" name="Google Shape;5134;p88"/>
          <p:cNvSpPr/>
          <p:nvPr/>
        </p:nvSpPr>
        <p:spPr>
          <a:xfrm>
            <a:off x="501050" y="120598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5" name="Google Shape;5135;p88"/>
          <p:cNvGrpSpPr/>
          <p:nvPr/>
        </p:nvGrpSpPr>
        <p:grpSpPr>
          <a:xfrm>
            <a:off x="7836463" y="1104850"/>
            <a:ext cx="868425" cy="514500"/>
            <a:chOff x="2575700" y="1885000"/>
            <a:chExt cx="868425" cy="514500"/>
          </a:xfrm>
        </p:grpSpPr>
        <p:sp>
          <p:nvSpPr>
            <p:cNvPr id="5136" name="Google Shape;5136;p8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8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8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8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0" name="Google Shape;5140;p88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1" name="Google Shape;5141;p88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2" name="Google Shape;5142;p88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3" name="Google Shape;5143;p88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Bye Bye Vector Art, Icons, and Graphics for Free Download">
            <a:extLst>
              <a:ext uri="{FF2B5EF4-FFF2-40B4-BE49-F238E27FC236}">
                <a16:creationId xmlns="" xmlns:a16="http://schemas.microsoft.com/office/drawing/2014/main" id="{F3858E87-CD42-4322-B212-66185EFC7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52" y="1599273"/>
            <a:ext cx="4648200" cy="2202578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8" name="Google Shape;5148;p89"/>
          <p:cNvSpPr txBox="1">
            <a:spLocks noGrp="1"/>
          </p:cNvSpPr>
          <p:nvPr>
            <p:ph type="title"/>
          </p:nvPr>
        </p:nvSpPr>
        <p:spPr>
          <a:xfrm>
            <a:off x="3985050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rgbClr val="FF0000"/>
                </a:solidFill>
              </a:rPr>
              <a:t>Vocabulary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149" name="Google Shape;5149;p89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0" name="Google Shape;5150;p89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1" name="Google Shape;5151;p89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2" name="Google Shape;5152;p89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3" name="Google Shape;5153;p89"/>
          <p:cNvGrpSpPr/>
          <p:nvPr/>
        </p:nvGrpSpPr>
        <p:grpSpPr>
          <a:xfrm>
            <a:off x="1096600" y="1172800"/>
            <a:ext cx="2115269" cy="3430699"/>
            <a:chOff x="1053175" y="1172800"/>
            <a:chExt cx="2115269" cy="3430699"/>
          </a:xfrm>
        </p:grpSpPr>
        <p:sp>
          <p:nvSpPr>
            <p:cNvPr id="5154" name="Google Shape;5154;p89"/>
            <p:cNvSpPr/>
            <p:nvPr/>
          </p:nvSpPr>
          <p:spPr>
            <a:xfrm>
              <a:off x="2784872" y="1173370"/>
              <a:ext cx="369316" cy="628863"/>
            </a:xfrm>
            <a:custGeom>
              <a:avLst/>
              <a:gdLst/>
              <a:ahLst/>
              <a:cxnLst/>
              <a:rect l="l" t="t" r="r" b="b"/>
              <a:pathLst>
                <a:path w="3886" h="6617" extrusionOk="0">
                  <a:moveTo>
                    <a:pt x="1354" y="1"/>
                  </a:moveTo>
                  <a:cubicBezTo>
                    <a:pt x="1354" y="1"/>
                    <a:pt x="802" y="3108"/>
                    <a:pt x="0" y="6116"/>
                  </a:cubicBezTo>
                  <a:cubicBezTo>
                    <a:pt x="1072" y="6410"/>
                    <a:pt x="2213" y="6616"/>
                    <a:pt x="3234" y="6616"/>
                  </a:cubicBezTo>
                  <a:cubicBezTo>
                    <a:pt x="3431" y="6616"/>
                    <a:pt x="3623" y="6608"/>
                    <a:pt x="3810" y="6592"/>
                  </a:cubicBezTo>
                  <a:cubicBezTo>
                    <a:pt x="3885" y="6467"/>
                    <a:pt x="2607" y="2858"/>
                    <a:pt x="1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89"/>
            <p:cNvSpPr/>
            <p:nvPr/>
          </p:nvSpPr>
          <p:spPr>
            <a:xfrm>
              <a:off x="2606199" y="1754626"/>
              <a:ext cx="540763" cy="462167"/>
            </a:xfrm>
            <a:custGeom>
              <a:avLst/>
              <a:gdLst/>
              <a:ahLst/>
              <a:cxnLst/>
              <a:rect l="l" t="t" r="r" b="b"/>
              <a:pathLst>
                <a:path w="5690" h="4863" extrusionOk="0">
                  <a:moveTo>
                    <a:pt x="1880" y="0"/>
                  </a:moveTo>
                  <a:cubicBezTo>
                    <a:pt x="1329" y="1980"/>
                    <a:pt x="677" y="3910"/>
                    <a:pt x="1" y="4862"/>
                  </a:cubicBezTo>
                  <a:cubicBezTo>
                    <a:pt x="26" y="4837"/>
                    <a:pt x="1028" y="4311"/>
                    <a:pt x="2181" y="3559"/>
                  </a:cubicBezTo>
                  <a:cubicBezTo>
                    <a:pt x="2457" y="3383"/>
                    <a:pt x="2733" y="3208"/>
                    <a:pt x="2983" y="3008"/>
                  </a:cubicBezTo>
                  <a:cubicBezTo>
                    <a:pt x="3334" y="2782"/>
                    <a:pt x="3660" y="2531"/>
                    <a:pt x="3986" y="2256"/>
                  </a:cubicBezTo>
                  <a:cubicBezTo>
                    <a:pt x="4136" y="2155"/>
                    <a:pt x="4261" y="2030"/>
                    <a:pt x="4387" y="1930"/>
                  </a:cubicBezTo>
                  <a:cubicBezTo>
                    <a:pt x="4788" y="1579"/>
                    <a:pt x="5139" y="1228"/>
                    <a:pt x="5414" y="877"/>
                  </a:cubicBezTo>
                  <a:cubicBezTo>
                    <a:pt x="5464" y="802"/>
                    <a:pt x="5515" y="752"/>
                    <a:pt x="5565" y="677"/>
                  </a:cubicBezTo>
                  <a:cubicBezTo>
                    <a:pt x="5590" y="652"/>
                    <a:pt x="5615" y="602"/>
                    <a:pt x="5640" y="551"/>
                  </a:cubicBezTo>
                  <a:cubicBezTo>
                    <a:pt x="5665" y="526"/>
                    <a:pt x="5690" y="501"/>
                    <a:pt x="5690" y="476"/>
                  </a:cubicBezTo>
                  <a:lnTo>
                    <a:pt x="5690" y="476"/>
                  </a:lnTo>
                  <a:cubicBezTo>
                    <a:pt x="5503" y="492"/>
                    <a:pt x="5311" y="500"/>
                    <a:pt x="5114" y="500"/>
                  </a:cubicBezTo>
                  <a:cubicBezTo>
                    <a:pt x="4093" y="500"/>
                    <a:pt x="2952" y="294"/>
                    <a:pt x="18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89"/>
            <p:cNvSpPr/>
            <p:nvPr/>
          </p:nvSpPr>
          <p:spPr>
            <a:xfrm>
              <a:off x="2889699" y="1806992"/>
              <a:ext cx="278745" cy="261163"/>
            </a:xfrm>
            <a:custGeom>
              <a:avLst/>
              <a:gdLst/>
              <a:ahLst/>
              <a:cxnLst/>
              <a:rect l="l" t="t" r="r" b="b"/>
              <a:pathLst>
                <a:path w="2933" h="2748" extrusionOk="0">
                  <a:moveTo>
                    <a:pt x="2657" y="0"/>
                  </a:moveTo>
                  <a:cubicBezTo>
                    <a:pt x="2632" y="51"/>
                    <a:pt x="2607" y="101"/>
                    <a:pt x="2582" y="126"/>
                  </a:cubicBezTo>
                  <a:lnTo>
                    <a:pt x="2582" y="151"/>
                  </a:lnTo>
                  <a:cubicBezTo>
                    <a:pt x="2582" y="151"/>
                    <a:pt x="2632" y="1504"/>
                    <a:pt x="1980" y="1730"/>
                  </a:cubicBezTo>
                  <a:cubicBezTo>
                    <a:pt x="1864" y="1776"/>
                    <a:pt x="1765" y="1793"/>
                    <a:pt x="1678" y="1793"/>
                  </a:cubicBezTo>
                  <a:cubicBezTo>
                    <a:pt x="1450" y="1793"/>
                    <a:pt x="1304" y="1677"/>
                    <a:pt x="1138" y="1677"/>
                  </a:cubicBezTo>
                  <a:cubicBezTo>
                    <a:pt x="1095" y="1677"/>
                    <a:pt x="1050" y="1685"/>
                    <a:pt x="1003" y="1705"/>
                  </a:cubicBezTo>
                  <a:cubicBezTo>
                    <a:pt x="677" y="1980"/>
                    <a:pt x="351" y="2231"/>
                    <a:pt x="0" y="2457"/>
                  </a:cubicBezTo>
                  <a:lnTo>
                    <a:pt x="50" y="2457"/>
                  </a:lnTo>
                  <a:cubicBezTo>
                    <a:pt x="106" y="2422"/>
                    <a:pt x="164" y="2407"/>
                    <a:pt x="224" y="2407"/>
                  </a:cubicBezTo>
                  <a:cubicBezTo>
                    <a:pt x="515" y="2407"/>
                    <a:pt x="869" y="2747"/>
                    <a:pt x="1425" y="2747"/>
                  </a:cubicBezTo>
                  <a:cubicBezTo>
                    <a:pt x="1577" y="2747"/>
                    <a:pt x="1745" y="2722"/>
                    <a:pt x="1930" y="2657"/>
                  </a:cubicBezTo>
                  <a:cubicBezTo>
                    <a:pt x="2933" y="2331"/>
                    <a:pt x="2682" y="0"/>
                    <a:pt x="2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89"/>
            <p:cNvSpPr/>
            <p:nvPr/>
          </p:nvSpPr>
          <p:spPr>
            <a:xfrm>
              <a:off x="2984928" y="1818872"/>
              <a:ext cx="154911" cy="158618"/>
            </a:xfrm>
            <a:custGeom>
              <a:avLst/>
              <a:gdLst/>
              <a:ahLst/>
              <a:cxnLst/>
              <a:rect l="l" t="t" r="r" b="b"/>
              <a:pathLst>
                <a:path w="1630" h="1669" extrusionOk="0">
                  <a:moveTo>
                    <a:pt x="1580" y="1"/>
                  </a:moveTo>
                  <a:cubicBezTo>
                    <a:pt x="1530" y="76"/>
                    <a:pt x="1479" y="126"/>
                    <a:pt x="1429" y="201"/>
                  </a:cubicBezTo>
                  <a:cubicBezTo>
                    <a:pt x="1429" y="276"/>
                    <a:pt x="1454" y="928"/>
                    <a:pt x="1078" y="1179"/>
                  </a:cubicBezTo>
                  <a:cubicBezTo>
                    <a:pt x="911" y="1283"/>
                    <a:pt x="766" y="1314"/>
                    <a:pt x="653" y="1314"/>
                  </a:cubicBezTo>
                  <a:cubicBezTo>
                    <a:pt x="496" y="1314"/>
                    <a:pt x="402" y="1254"/>
                    <a:pt x="402" y="1254"/>
                  </a:cubicBezTo>
                  <a:cubicBezTo>
                    <a:pt x="276" y="1354"/>
                    <a:pt x="151" y="1479"/>
                    <a:pt x="1" y="1580"/>
                  </a:cubicBezTo>
                  <a:cubicBezTo>
                    <a:pt x="48" y="1560"/>
                    <a:pt x="93" y="1552"/>
                    <a:pt x="136" y="1552"/>
                  </a:cubicBezTo>
                  <a:cubicBezTo>
                    <a:pt x="302" y="1552"/>
                    <a:pt x="448" y="1668"/>
                    <a:pt x="676" y="1668"/>
                  </a:cubicBezTo>
                  <a:cubicBezTo>
                    <a:pt x="763" y="1668"/>
                    <a:pt x="862" y="1651"/>
                    <a:pt x="978" y="1605"/>
                  </a:cubicBezTo>
                  <a:cubicBezTo>
                    <a:pt x="1630" y="1379"/>
                    <a:pt x="1580" y="26"/>
                    <a:pt x="1580" y="26"/>
                  </a:cubicBezTo>
                  <a:lnTo>
                    <a:pt x="1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89"/>
            <p:cNvSpPr/>
            <p:nvPr/>
          </p:nvSpPr>
          <p:spPr>
            <a:xfrm>
              <a:off x="2377537" y="1172800"/>
              <a:ext cx="536012" cy="581915"/>
            </a:xfrm>
            <a:custGeom>
              <a:avLst/>
              <a:gdLst/>
              <a:ahLst/>
              <a:cxnLst/>
              <a:rect l="l" t="t" r="r" b="b"/>
              <a:pathLst>
                <a:path w="5640" h="6123" extrusionOk="0">
                  <a:moveTo>
                    <a:pt x="5629" y="1"/>
                  </a:moveTo>
                  <a:cubicBezTo>
                    <a:pt x="5470" y="1"/>
                    <a:pt x="3676" y="1788"/>
                    <a:pt x="2657" y="2613"/>
                  </a:cubicBezTo>
                  <a:cubicBezTo>
                    <a:pt x="803" y="4142"/>
                    <a:pt x="1" y="4543"/>
                    <a:pt x="1" y="4593"/>
                  </a:cubicBezTo>
                  <a:cubicBezTo>
                    <a:pt x="1" y="4593"/>
                    <a:pt x="2006" y="5521"/>
                    <a:pt x="4286" y="6122"/>
                  </a:cubicBezTo>
                  <a:cubicBezTo>
                    <a:pt x="5088" y="3114"/>
                    <a:pt x="5640" y="7"/>
                    <a:pt x="5640" y="7"/>
                  </a:cubicBezTo>
                  <a:cubicBezTo>
                    <a:pt x="5638" y="3"/>
                    <a:pt x="5635" y="1"/>
                    <a:pt x="5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89"/>
            <p:cNvSpPr/>
            <p:nvPr/>
          </p:nvSpPr>
          <p:spPr>
            <a:xfrm>
              <a:off x="2803879" y="2040407"/>
              <a:ext cx="85914" cy="129061"/>
            </a:xfrm>
            <a:custGeom>
              <a:avLst/>
              <a:gdLst/>
              <a:ahLst/>
              <a:cxnLst/>
              <a:rect l="l" t="t" r="r" b="b"/>
              <a:pathLst>
                <a:path w="904" h="1358" extrusionOk="0">
                  <a:moveTo>
                    <a:pt x="903" y="1"/>
                  </a:moveTo>
                  <a:cubicBezTo>
                    <a:pt x="902" y="2"/>
                    <a:pt x="901" y="3"/>
                    <a:pt x="899" y="4"/>
                  </a:cubicBezTo>
                  <a:lnTo>
                    <a:pt x="899" y="4"/>
                  </a:lnTo>
                  <a:cubicBezTo>
                    <a:pt x="901" y="3"/>
                    <a:pt x="902" y="2"/>
                    <a:pt x="903" y="1"/>
                  </a:cubicBezTo>
                  <a:close/>
                  <a:moveTo>
                    <a:pt x="899" y="4"/>
                  </a:moveTo>
                  <a:cubicBezTo>
                    <a:pt x="650" y="203"/>
                    <a:pt x="375" y="377"/>
                    <a:pt x="101" y="552"/>
                  </a:cubicBezTo>
                  <a:cubicBezTo>
                    <a:pt x="1" y="828"/>
                    <a:pt x="176" y="1354"/>
                    <a:pt x="226" y="1354"/>
                  </a:cubicBezTo>
                  <a:cubicBezTo>
                    <a:pt x="231" y="1356"/>
                    <a:pt x="240" y="1357"/>
                    <a:pt x="253" y="1357"/>
                  </a:cubicBezTo>
                  <a:cubicBezTo>
                    <a:pt x="381" y="1357"/>
                    <a:pt x="878" y="1254"/>
                    <a:pt x="878" y="1254"/>
                  </a:cubicBezTo>
                  <a:cubicBezTo>
                    <a:pt x="878" y="1254"/>
                    <a:pt x="555" y="284"/>
                    <a:pt x="899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89"/>
            <p:cNvSpPr/>
            <p:nvPr/>
          </p:nvSpPr>
          <p:spPr>
            <a:xfrm>
              <a:off x="2377537" y="1609312"/>
              <a:ext cx="407426" cy="607480"/>
            </a:xfrm>
            <a:custGeom>
              <a:avLst/>
              <a:gdLst/>
              <a:ahLst/>
              <a:cxnLst/>
              <a:rect l="l" t="t" r="r" b="b"/>
              <a:pathLst>
                <a:path w="4287" h="6392" extrusionOk="0">
                  <a:moveTo>
                    <a:pt x="1" y="0"/>
                  </a:moveTo>
                  <a:cubicBezTo>
                    <a:pt x="1" y="0"/>
                    <a:pt x="1" y="25"/>
                    <a:pt x="26" y="50"/>
                  </a:cubicBezTo>
                  <a:cubicBezTo>
                    <a:pt x="26" y="100"/>
                    <a:pt x="51" y="125"/>
                    <a:pt x="51" y="176"/>
                  </a:cubicBezTo>
                  <a:cubicBezTo>
                    <a:pt x="76" y="226"/>
                    <a:pt x="101" y="301"/>
                    <a:pt x="151" y="401"/>
                  </a:cubicBezTo>
                  <a:cubicBezTo>
                    <a:pt x="652" y="1629"/>
                    <a:pt x="2306" y="5339"/>
                    <a:pt x="2407" y="6391"/>
                  </a:cubicBezTo>
                  <a:cubicBezTo>
                    <a:pt x="3083" y="5439"/>
                    <a:pt x="3735" y="3509"/>
                    <a:pt x="4286" y="1529"/>
                  </a:cubicBezTo>
                  <a:cubicBezTo>
                    <a:pt x="2006" y="92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89"/>
            <p:cNvSpPr/>
            <p:nvPr/>
          </p:nvSpPr>
          <p:spPr>
            <a:xfrm>
              <a:off x="2560961" y="2325427"/>
              <a:ext cx="83443" cy="92376"/>
            </a:xfrm>
            <a:custGeom>
              <a:avLst/>
              <a:gdLst/>
              <a:ahLst/>
              <a:cxnLst/>
              <a:rect l="l" t="t" r="r" b="b"/>
              <a:pathLst>
                <a:path w="878" h="972" extrusionOk="0">
                  <a:moveTo>
                    <a:pt x="745" y="1"/>
                  </a:moveTo>
                  <a:cubicBezTo>
                    <a:pt x="577" y="1"/>
                    <a:pt x="1" y="385"/>
                    <a:pt x="1" y="385"/>
                  </a:cubicBezTo>
                  <a:cubicBezTo>
                    <a:pt x="1" y="385"/>
                    <a:pt x="435" y="972"/>
                    <a:pt x="556" y="972"/>
                  </a:cubicBezTo>
                  <a:cubicBezTo>
                    <a:pt x="565" y="972"/>
                    <a:pt x="572" y="968"/>
                    <a:pt x="577" y="961"/>
                  </a:cubicBezTo>
                  <a:cubicBezTo>
                    <a:pt x="828" y="636"/>
                    <a:pt x="878" y="84"/>
                    <a:pt x="777" y="9"/>
                  </a:cubicBezTo>
                  <a:cubicBezTo>
                    <a:pt x="770" y="3"/>
                    <a:pt x="759" y="1"/>
                    <a:pt x="745" y="1"/>
                  </a:cubicBezTo>
                  <a:close/>
                </a:path>
              </a:pathLst>
            </a:custGeom>
            <a:solidFill>
              <a:srgbClr val="E66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89"/>
            <p:cNvSpPr/>
            <p:nvPr/>
          </p:nvSpPr>
          <p:spPr>
            <a:xfrm>
              <a:off x="2506219" y="2631166"/>
              <a:ext cx="104826" cy="90096"/>
            </a:xfrm>
            <a:custGeom>
              <a:avLst/>
              <a:gdLst/>
              <a:ahLst/>
              <a:cxnLst/>
              <a:rect l="l" t="t" r="r" b="b"/>
              <a:pathLst>
                <a:path w="1103" h="948" extrusionOk="0">
                  <a:moveTo>
                    <a:pt x="902" y="0"/>
                  </a:moveTo>
                  <a:cubicBezTo>
                    <a:pt x="809" y="257"/>
                    <a:pt x="477" y="557"/>
                    <a:pt x="189" y="557"/>
                  </a:cubicBezTo>
                  <a:cubicBezTo>
                    <a:pt x="167" y="557"/>
                    <a:pt x="146" y="555"/>
                    <a:pt x="125" y="551"/>
                  </a:cubicBezTo>
                  <a:lnTo>
                    <a:pt x="100" y="551"/>
                  </a:lnTo>
                  <a:cubicBezTo>
                    <a:pt x="100" y="551"/>
                    <a:pt x="0" y="802"/>
                    <a:pt x="201" y="902"/>
                  </a:cubicBezTo>
                  <a:cubicBezTo>
                    <a:pt x="243" y="934"/>
                    <a:pt x="293" y="948"/>
                    <a:pt x="349" y="948"/>
                  </a:cubicBezTo>
                  <a:cubicBezTo>
                    <a:pt x="427" y="948"/>
                    <a:pt x="514" y="921"/>
                    <a:pt x="602" y="877"/>
                  </a:cubicBezTo>
                  <a:cubicBezTo>
                    <a:pt x="852" y="777"/>
                    <a:pt x="1078" y="577"/>
                    <a:pt x="1078" y="351"/>
                  </a:cubicBezTo>
                  <a:cubicBezTo>
                    <a:pt x="1103" y="0"/>
                    <a:pt x="902" y="0"/>
                    <a:pt x="90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89"/>
            <p:cNvSpPr/>
            <p:nvPr/>
          </p:nvSpPr>
          <p:spPr>
            <a:xfrm>
              <a:off x="2518099" y="2442609"/>
              <a:ext cx="81067" cy="91996"/>
            </a:xfrm>
            <a:custGeom>
              <a:avLst/>
              <a:gdLst/>
              <a:ahLst/>
              <a:cxnLst/>
              <a:rect l="l" t="t" r="r" b="b"/>
              <a:pathLst>
                <a:path w="853" h="968" extrusionOk="0">
                  <a:moveTo>
                    <a:pt x="732" y="0"/>
                  </a:moveTo>
                  <a:cubicBezTo>
                    <a:pt x="585" y="0"/>
                    <a:pt x="0" y="405"/>
                    <a:pt x="0" y="405"/>
                  </a:cubicBezTo>
                  <a:cubicBezTo>
                    <a:pt x="0" y="405"/>
                    <a:pt x="411" y="967"/>
                    <a:pt x="550" y="967"/>
                  </a:cubicBezTo>
                  <a:cubicBezTo>
                    <a:pt x="561" y="967"/>
                    <a:pt x="570" y="964"/>
                    <a:pt x="577" y="957"/>
                  </a:cubicBezTo>
                  <a:cubicBezTo>
                    <a:pt x="827" y="656"/>
                    <a:pt x="853" y="79"/>
                    <a:pt x="752" y="4"/>
                  </a:cubicBezTo>
                  <a:cubicBezTo>
                    <a:pt x="747" y="2"/>
                    <a:pt x="740" y="0"/>
                    <a:pt x="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89"/>
            <p:cNvSpPr/>
            <p:nvPr/>
          </p:nvSpPr>
          <p:spPr>
            <a:xfrm>
              <a:off x="2494244" y="2589634"/>
              <a:ext cx="102545" cy="94467"/>
            </a:xfrm>
            <a:custGeom>
              <a:avLst/>
              <a:gdLst/>
              <a:ahLst/>
              <a:cxnLst/>
              <a:rect l="l" t="t" r="r" b="b"/>
              <a:pathLst>
                <a:path w="1079" h="994" extrusionOk="0">
                  <a:moveTo>
                    <a:pt x="773" y="0"/>
                  </a:moveTo>
                  <a:cubicBezTo>
                    <a:pt x="731" y="0"/>
                    <a:pt x="703" y="11"/>
                    <a:pt x="703" y="11"/>
                  </a:cubicBezTo>
                  <a:lnTo>
                    <a:pt x="677" y="11"/>
                  </a:lnTo>
                  <a:cubicBezTo>
                    <a:pt x="677" y="325"/>
                    <a:pt x="397" y="678"/>
                    <a:pt x="105" y="678"/>
                  </a:cubicBezTo>
                  <a:cubicBezTo>
                    <a:pt x="70" y="678"/>
                    <a:pt x="35" y="673"/>
                    <a:pt x="1" y="663"/>
                  </a:cubicBezTo>
                  <a:lnTo>
                    <a:pt x="1" y="663"/>
                  </a:lnTo>
                  <a:cubicBezTo>
                    <a:pt x="1" y="688"/>
                    <a:pt x="1" y="913"/>
                    <a:pt x="226" y="988"/>
                  </a:cubicBezTo>
                  <a:lnTo>
                    <a:pt x="251" y="988"/>
                  </a:lnTo>
                  <a:cubicBezTo>
                    <a:pt x="272" y="992"/>
                    <a:pt x="293" y="994"/>
                    <a:pt x="315" y="994"/>
                  </a:cubicBezTo>
                  <a:cubicBezTo>
                    <a:pt x="603" y="994"/>
                    <a:pt x="935" y="694"/>
                    <a:pt x="1028" y="437"/>
                  </a:cubicBezTo>
                  <a:cubicBezTo>
                    <a:pt x="1053" y="337"/>
                    <a:pt x="1078" y="237"/>
                    <a:pt x="1028" y="186"/>
                  </a:cubicBezTo>
                  <a:cubicBezTo>
                    <a:pt x="950" y="30"/>
                    <a:pt x="842" y="0"/>
                    <a:pt x="77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89"/>
            <p:cNvSpPr/>
            <p:nvPr/>
          </p:nvSpPr>
          <p:spPr>
            <a:xfrm>
              <a:off x="2549081" y="3879307"/>
              <a:ext cx="69187" cy="67857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476" y="0"/>
                  </a:moveTo>
                  <a:cubicBezTo>
                    <a:pt x="25" y="175"/>
                    <a:pt x="0" y="677"/>
                    <a:pt x="0" y="677"/>
                  </a:cubicBezTo>
                  <a:cubicBezTo>
                    <a:pt x="113" y="697"/>
                    <a:pt x="235" y="714"/>
                    <a:pt x="344" y="714"/>
                  </a:cubicBezTo>
                  <a:cubicBezTo>
                    <a:pt x="501" y="714"/>
                    <a:pt x="633" y="680"/>
                    <a:pt x="677" y="576"/>
                  </a:cubicBezTo>
                  <a:cubicBezTo>
                    <a:pt x="727" y="426"/>
                    <a:pt x="627" y="226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89"/>
            <p:cNvSpPr/>
            <p:nvPr/>
          </p:nvSpPr>
          <p:spPr>
            <a:xfrm>
              <a:off x="2365657" y="2553805"/>
              <a:ext cx="197773" cy="229896"/>
            </a:xfrm>
            <a:custGeom>
              <a:avLst/>
              <a:gdLst/>
              <a:ahLst/>
              <a:cxnLst/>
              <a:rect l="l" t="t" r="r" b="b"/>
              <a:pathLst>
                <a:path w="2081" h="2419" extrusionOk="0">
                  <a:moveTo>
                    <a:pt x="884" y="1"/>
                  </a:moveTo>
                  <a:cubicBezTo>
                    <a:pt x="805" y="1"/>
                    <a:pt x="719" y="12"/>
                    <a:pt x="627" y="37"/>
                  </a:cubicBezTo>
                  <a:cubicBezTo>
                    <a:pt x="0" y="288"/>
                    <a:pt x="50" y="1240"/>
                    <a:pt x="50" y="1240"/>
                  </a:cubicBezTo>
                  <a:cubicBezTo>
                    <a:pt x="50" y="1240"/>
                    <a:pt x="376" y="2117"/>
                    <a:pt x="1504" y="2418"/>
                  </a:cubicBezTo>
                  <a:cubicBezTo>
                    <a:pt x="1930" y="2268"/>
                    <a:pt x="2081" y="1716"/>
                    <a:pt x="2081" y="1716"/>
                  </a:cubicBezTo>
                  <a:lnTo>
                    <a:pt x="2081" y="1691"/>
                  </a:lnTo>
                  <a:cubicBezTo>
                    <a:pt x="1993" y="1735"/>
                    <a:pt x="1906" y="1762"/>
                    <a:pt x="1828" y="1762"/>
                  </a:cubicBezTo>
                  <a:cubicBezTo>
                    <a:pt x="1772" y="1762"/>
                    <a:pt x="1722" y="1748"/>
                    <a:pt x="1680" y="1716"/>
                  </a:cubicBezTo>
                  <a:cubicBezTo>
                    <a:pt x="1479" y="1616"/>
                    <a:pt x="1579" y="1365"/>
                    <a:pt x="1579" y="1365"/>
                  </a:cubicBezTo>
                  <a:cubicBezTo>
                    <a:pt x="1354" y="1315"/>
                    <a:pt x="1354" y="1065"/>
                    <a:pt x="1354" y="1040"/>
                  </a:cubicBezTo>
                  <a:cubicBezTo>
                    <a:pt x="1279" y="1040"/>
                    <a:pt x="1203" y="964"/>
                    <a:pt x="1128" y="889"/>
                  </a:cubicBezTo>
                  <a:lnTo>
                    <a:pt x="1128" y="864"/>
                  </a:lnTo>
                  <a:cubicBezTo>
                    <a:pt x="1160" y="880"/>
                    <a:pt x="1192" y="888"/>
                    <a:pt x="1223" y="888"/>
                  </a:cubicBezTo>
                  <a:cubicBezTo>
                    <a:pt x="1289" y="888"/>
                    <a:pt x="1352" y="850"/>
                    <a:pt x="1404" y="764"/>
                  </a:cubicBezTo>
                  <a:cubicBezTo>
                    <a:pt x="1529" y="563"/>
                    <a:pt x="1479" y="288"/>
                    <a:pt x="1254" y="112"/>
                  </a:cubicBezTo>
                  <a:cubicBezTo>
                    <a:pt x="1170" y="46"/>
                    <a:pt x="1042" y="1"/>
                    <a:pt x="884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89"/>
            <p:cNvSpPr/>
            <p:nvPr/>
          </p:nvSpPr>
          <p:spPr>
            <a:xfrm>
              <a:off x="2472860" y="2553139"/>
              <a:ext cx="88195" cy="101025"/>
            </a:xfrm>
            <a:custGeom>
              <a:avLst/>
              <a:gdLst/>
              <a:ahLst/>
              <a:cxnLst/>
              <a:rect l="l" t="t" r="r" b="b"/>
              <a:pathLst>
                <a:path w="928" h="1063" extrusionOk="0">
                  <a:moveTo>
                    <a:pt x="539" y="0"/>
                  </a:moveTo>
                  <a:cubicBezTo>
                    <a:pt x="343" y="0"/>
                    <a:pt x="151" y="119"/>
                    <a:pt x="151" y="119"/>
                  </a:cubicBezTo>
                  <a:lnTo>
                    <a:pt x="126" y="119"/>
                  </a:lnTo>
                  <a:cubicBezTo>
                    <a:pt x="351" y="295"/>
                    <a:pt x="401" y="570"/>
                    <a:pt x="276" y="771"/>
                  </a:cubicBezTo>
                  <a:cubicBezTo>
                    <a:pt x="224" y="857"/>
                    <a:pt x="161" y="895"/>
                    <a:pt x="95" y="895"/>
                  </a:cubicBezTo>
                  <a:cubicBezTo>
                    <a:pt x="64" y="895"/>
                    <a:pt x="32" y="887"/>
                    <a:pt x="0" y="871"/>
                  </a:cubicBezTo>
                  <a:lnTo>
                    <a:pt x="0" y="896"/>
                  </a:lnTo>
                  <a:cubicBezTo>
                    <a:pt x="75" y="971"/>
                    <a:pt x="151" y="1047"/>
                    <a:pt x="226" y="1047"/>
                  </a:cubicBezTo>
                  <a:cubicBezTo>
                    <a:pt x="260" y="1057"/>
                    <a:pt x="295" y="1062"/>
                    <a:pt x="330" y="1062"/>
                  </a:cubicBezTo>
                  <a:cubicBezTo>
                    <a:pt x="622" y="1062"/>
                    <a:pt x="905" y="709"/>
                    <a:pt x="928" y="395"/>
                  </a:cubicBezTo>
                  <a:cubicBezTo>
                    <a:pt x="928" y="345"/>
                    <a:pt x="902" y="270"/>
                    <a:pt x="877" y="220"/>
                  </a:cubicBezTo>
                  <a:cubicBezTo>
                    <a:pt x="798" y="51"/>
                    <a:pt x="668" y="0"/>
                    <a:pt x="539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89"/>
            <p:cNvSpPr/>
            <p:nvPr/>
          </p:nvSpPr>
          <p:spPr>
            <a:xfrm>
              <a:off x="2520474" y="2173746"/>
              <a:ext cx="81067" cy="92947"/>
            </a:xfrm>
            <a:custGeom>
              <a:avLst/>
              <a:gdLst/>
              <a:ahLst/>
              <a:cxnLst/>
              <a:rect l="l" t="t" r="r" b="b"/>
              <a:pathLst>
                <a:path w="853" h="978" extrusionOk="0">
                  <a:moveTo>
                    <a:pt x="308" y="0"/>
                  </a:moveTo>
                  <a:cubicBezTo>
                    <a:pt x="306" y="0"/>
                    <a:pt x="303" y="1"/>
                    <a:pt x="301" y="1"/>
                  </a:cubicBezTo>
                  <a:cubicBezTo>
                    <a:pt x="176" y="26"/>
                    <a:pt x="0" y="552"/>
                    <a:pt x="101" y="953"/>
                  </a:cubicBezTo>
                  <a:cubicBezTo>
                    <a:pt x="104" y="970"/>
                    <a:pt x="120" y="978"/>
                    <a:pt x="146" y="978"/>
                  </a:cubicBezTo>
                  <a:cubicBezTo>
                    <a:pt x="309" y="978"/>
                    <a:pt x="853" y="678"/>
                    <a:pt x="853" y="678"/>
                  </a:cubicBezTo>
                  <a:cubicBezTo>
                    <a:pt x="853" y="678"/>
                    <a:pt x="441" y="0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89"/>
            <p:cNvSpPr/>
            <p:nvPr/>
          </p:nvSpPr>
          <p:spPr>
            <a:xfrm>
              <a:off x="2389416" y="3764595"/>
              <a:ext cx="204996" cy="179051"/>
            </a:xfrm>
            <a:custGeom>
              <a:avLst/>
              <a:gdLst/>
              <a:ahLst/>
              <a:cxnLst/>
              <a:rect l="l" t="t" r="r" b="b"/>
              <a:pathLst>
                <a:path w="2157" h="1884" extrusionOk="0">
                  <a:moveTo>
                    <a:pt x="373" y="1"/>
                  </a:moveTo>
                  <a:cubicBezTo>
                    <a:pt x="265" y="1"/>
                    <a:pt x="186" y="40"/>
                    <a:pt x="151" y="129"/>
                  </a:cubicBezTo>
                  <a:cubicBezTo>
                    <a:pt x="101" y="230"/>
                    <a:pt x="51" y="330"/>
                    <a:pt x="1" y="430"/>
                  </a:cubicBezTo>
                  <a:cubicBezTo>
                    <a:pt x="1" y="430"/>
                    <a:pt x="1004" y="881"/>
                    <a:pt x="1154" y="1758"/>
                  </a:cubicBezTo>
                  <a:cubicBezTo>
                    <a:pt x="1154" y="1758"/>
                    <a:pt x="1405" y="1834"/>
                    <a:pt x="1680" y="1884"/>
                  </a:cubicBezTo>
                  <a:cubicBezTo>
                    <a:pt x="1680" y="1884"/>
                    <a:pt x="1705" y="1382"/>
                    <a:pt x="2156" y="1207"/>
                  </a:cubicBezTo>
                  <a:cubicBezTo>
                    <a:pt x="1734" y="644"/>
                    <a:pt x="812" y="1"/>
                    <a:pt x="3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89"/>
            <p:cNvSpPr/>
            <p:nvPr/>
          </p:nvSpPr>
          <p:spPr>
            <a:xfrm>
              <a:off x="2479988" y="2299957"/>
              <a:ext cx="81067" cy="93042"/>
            </a:xfrm>
            <a:custGeom>
              <a:avLst/>
              <a:gdLst/>
              <a:ahLst/>
              <a:cxnLst/>
              <a:rect l="l" t="t" r="r" b="b"/>
              <a:pathLst>
                <a:path w="853" h="979" extrusionOk="0">
                  <a:moveTo>
                    <a:pt x="308" y="1"/>
                  </a:moveTo>
                  <a:cubicBezTo>
                    <a:pt x="306" y="1"/>
                    <a:pt x="303" y="1"/>
                    <a:pt x="301" y="1"/>
                  </a:cubicBezTo>
                  <a:cubicBezTo>
                    <a:pt x="176" y="26"/>
                    <a:pt x="0" y="553"/>
                    <a:pt x="101" y="954"/>
                  </a:cubicBezTo>
                  <a:cubicBezTo>
                    <a:pt x="104" y="971"/>
                    <a:pt x="120" y="978"/>
                    <a:pt x="146" y="978"/>
                  </a:cubicBezTo>
                  <a:cubicBezTo>
                    <a:pt x="309" y="978"/>
                    <a:pt x="853" y="678"/>
                    <a:pt x="853" y="678"/>
                  </a:cubicBezTo>
                  <a:cubicBezTo>
                    <a:pt x="853" y="678"/>
                    <a:pt x="441" y="1"/>
                    <a:pt x="308" y="1"/>
                  </a:cubicBezTo>
                  <a:close/>
                </a:path>
              </a:pathLst>
            </a:custGeom>
            <a:solidFill>
              <a:srgbClr val="E66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89"/>
            <p:cNvSpPr/>
            <p:nvPr/>
          </p:nvSpPr>
          <p:spPr>
            <a:xfrm>
              <a:off x="2434750" y="2419040"/>
              <a:ext cx="81067" cy="92186"/>
            </a:xfrm>
            <a:custGeom>
              <a:avLst/>
              <a:gdLst/>
              <a:ahLst/>
              <a:cxnLst/>
              <a:rect l="l" t="t" r="r" b="b"/>
              <a:pathLst>
                <a:path w="853" h="970" extrusionOk="0">
                  <a:moveTo>
                    <a:pt x="333" y="1"/>
                  </a:moveTo>
                  <a:cubicBezTo>
                    <a:pt x="331" y="1"/>
                    <a:pt x="328" y="1"/>
                    <a:pt x="326" y="2"/>
                  </a:cubicBezTo>
                  <a:cubicBezTo>
                    <a:pt x="201" y="27"/>
                    <a:pt x="0" y="553"/>
                    <a:pt x="126" y="954"/>
                  </a:cubicBezTo>
                  <a:cubicBezTo>
                    <a:pt x="128" y="965"/>
                    <a:pt x="139" y="970"/>
                    <a:pt x="157" y="970"/>
                  </a:cubicBezTo>
                  <a:cubicBezTo>
                    <a:pt x="298" y="970"/>
                    <a:pt x="852" y="653"/>
                    <a:pt x="852" y="653"/>
                  </a:cubicBezTo>
                  <a:cubicBezTo>
                    <a:pt x="852" y="653"/>
                    <a:pt x="466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89"/>
            <p:cNvSpPr/>
            <p:nvPr/>
          </p:nvSpPr>
          <p:spPr>
            <a:xfrm>
              <a:off x="1596320" y="3805462"/>
              <a:ext cx="902761" cy="716963"/>
            </a:xfrm>
            <a:custGeom>
              <a:avLst/>
              <a:gdLst/>
              <a:ahLst/>
              <a:cxnLst/>
              <a:rect l="l" t="t" r="r" b="b"/>
              <a:pathLst>
                <a:path w="9499" h="7544" extrusionOk="0">
                  <a:moveTo>
                    <a:pt x="8346" y="0"/>
                  </a:moveTo>
                  <a:cubicBezTo>
                    <a:pt x="8020" y="551"/>
                    <a:pt x="7469" y="1078"/>
                    <a:pt x="7469" y="1078"/>
                  </a:cubicBezTo>
                  <a:lnTo>
                    <a:pt x="7444" y="1103"/>
                  </a:lnTo>
                  <a:cubicBezTo>
                    <a:pt x="7168" y="752"/>
                    <a:pt x="7168" y="376"/>
                    <a:pt x="7168" y="301"/>
                  </a:cubicBezTo>
                  <a:cubicBezTo>
                    <a:pt x="5444" y="1476"/>
                    <a:pt x="3015" y="1687"/>
                    <a:pt x="1510" y="1687"/>
                  </a:cubicBezTo>
                  <a:cubicBezTo>
                    <a:pt x="1090" y="1687"/>
                    <a:pt x="742" y="1671"/>
                    <a:pt x="501" y="1654"/>
                  </a:cubicBezTo>
                  <a:lnTo>
                    <a:pt x="501" y="1679"/>
                  </a:lnTo>
                  <a:cubicBezTo>
                    <a:pt x="501" y="1679"/>
                    <a:pt x="0" y="5664"/>
                    <a:pt x="0" y="6391"/>
                  </a:cubicBezTo>
                  <a:cubicBezTo>
                    <a:pt x="426" y="6516"/>
                    <a:pt x="802" y="6742"/>
                    <a:pt x="978" y="6817"/>
                  </a:cubicBezTo>
                  <a:cubicBezTo>
                    <a:pt x="1579" y="7193"/>
                    <a:pt x="1780" y="7544"/>
                    <a:pt x="1780" y="7544"/>
                  </a:cubicBezTo>
                  <a:cubicBezTo>
                    <a:pt x="1805" y="7519"/>
                    <a:pt x="1805" y="7519"/>
                    <a:pt x="1805" y="7519"/>
                  </a:cubicBezTo>
                  <a:cubicBezTo>
                    <a:pt x="1980" y="6717"/>
                    <a:pt x="3133" y="2882"/>
                    <a:pt x="3308" y="2331"/>
                  </a:cubicBezTo>
                  <a:cubicBezTo>
                    <a:pt x="3709" y="2331"/>
                    <a:pt x="4236" y="2281"/>
                    <a:pt x="4687" y="2080"/>
                  </a:cubicBezTo>
                  <a:cubicBezTo>
                    <a:pt x="4687" y="2080"/>
                    <a:pt x="5972" y="3318"/>
                    <a:pt x="7297" y="3318"/>
                  </a:cubicBezTo>
                  <a:cubicBezTo>
                    <a:pt x="8113" y="3318"/>
                    <a:pt x="8945" y="2848"/>
                    <a:pt x="9499" y="1328"/>
                  </a:cubicBezTo>
                  <a:cubicBezTo>
                    <a:pt x="9349" y="451"/>
                    <a:pt x="8346" y="0"/>
                    <a:pt x="8346" y="0"/>
                  </a:cubicBezTo>
                  <a:close/>
                </a:path>
              </a:pathLst>
            </a:custGeom>
            <a:solidFill>
              <a:srgbClr val="71BF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89"/>
            <p:cNvSpPr/>
            <p:nvPr/>
          </p:nvSpPr>
          <p:spPr>
            <a:xfrm>
              <a:off x="1641558" y="3884059"/>
              <a:ext cx="543139" cy="101215"/>
            </a:xfrm>
            <a:custGeom>
              <a:avLst/>
              <a:gdLst/>
              <a:ahLst/>
              <a:cxnLst/>
              <a:rect l="l" t="t" r="r" b="b"/>
              <a:pathLst>
                <a:path w="5715" h="1065" extrusionOk="0">
                  <a:moveTo>
                    <a:pt x="5715" y="0"/>
                  </a:moveTo>
                  <a:lnTo>
                    <a:pt x="5715" y="0"/>
                  </a:lnTo>
                  <a:cubicBezTo>
                    <a:pt x="4142" y="712"/>
                    <a:pt x="2275" y="864"/>
                    <a:pt x="1034" y="864"/>
                  </a:cubicBezTo>
                  <a:cubicBezTo>
                    <a:pt x="614" y="864"/>
                    <a:pt x="266" y="846"/>
                    <a:pt x="25" y="827"/>
                  </a:cubicBezTo>
                  <a:lnTo>
                    <a:pt x="25" y="852"/>
                  </a:lnTo>
                  <a:cubicBezTo>
                    <a:pt x="25" y="852"/>
                    <a:pt x="25" y="902"/>
                    <a:pt x="0" y="1003"/>
                  </a:cubicBezTo>
                  <a:cubicBezTo>
                    <a:pt x="397" y="1043"/>
                    <a:pt x="797" y="1064"/>
                    <a:pt x="1197" y="1064"/>
                  </a:cubicBezTo>
                  <a:cubicBezTo>
                    <a:pt x="2767" y="1064"/>
                    <a:pt x="4336" y="739"/>
                    <a:pt x="5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89"/>
            <p:cNvSpPr/>
            <p:nvPr/>
          </p:nvSpPr>
          <p:spPr>
            <a:xfrm>
              <a:off x="1596320" y="3805462"/>
              <a:ext cx="902761" cy="716963"/>
            </a:xfrm>
            <a:custGeom>
              <a:avLst/>
              <a:gdLst/>
              <a:ahLst/>
              <a:cxnLst/>
              <a:rect l="l" t="t" r="r" b="b"/>
              <a:pathLst>
                <a:path w="9499" h="7544" extrusionOk="0">
                  <a:moveTo>
                    <a:pt x="8346" y="0"/>
                  </a:moveTo>
                  <a:cubicBezTo>
                    <a:pt x="8020" y="551"/>
                    <a:pt x="7469" y="1078"/>
                    <a:pt x="7469" y="1078"/>
                  </a:cubicBezTo>
                  <a:lnTo>
                    <a:pt x="7444" y="1103"/>
                  </a:lnTo>
                  <a:cubicBezTo>
                    <a:pt x="7168" y="752"/>
                    <a:pt x="7168" y="376"/>
                    <a:pt x="7168" y="301"/>
                  </a:cubicBezTo>
                  <a:cubicBezTo>
                    <a:pt x="6867" y="501"/>
                    <a:pt x="6516" y="677"/>
                    <a:pt x="6191" y="827"/>
                  </a:cubicBezTo>
                  <a:cubicBezTo>
                    <a:pt x="4812" y="1566"/>
                    <a:pt x="3243" y="1891"/>
                    <a:pt x="1673" y="1891"/>
                  </a:cubicBezTo>
                  <a:cubicBezTo>
                    <a:pt x="1273" y="1891"/>
                    <a:pt x="873" y="1870"/>
                    <a:pt x="476" y="1830"/>
                  </a:cubicBezTo>
                  <a:cubicBezTo>
                    <a:pt x="401" y="2556"/>
                    <a:pt x="0" y="5739"/>
                    <a:pt x="0" y="6391"/>
                  </a:cubicBezTo>
                  <a:cubicBezTo>
                    <a:pt x="426" y="6516"/>
                    <a:pt x="802" y="6742"/>
                    <a:pt x="978" y="6817"/>
                  </a:cubicBezTo>
                  <a:cubicBezTo>
                    <a:pt x="1579" y="7193"/>
                    <a:pt x="1780" y="7544"/>
                    <a:pt x="1780" y="7544"/>
                  </a:cubicBezTo>
                  <a:cubicBezTo>
                    <a:pt x="1805" y="7519"/>
                    <a:pt x="1805" y="7519"/>
                    <a:pt x="1805" y="7519"/>
                  </a:cubicBezTo>
                  <a:cubicBezTo>
                    <a:pt x="1980" y="6717"/>
                    <a:pt x="3133" y="2882"/>
                    <a:pt x="3308" y="2331"/>
                  </a:cubicBezTo>
                  <a:cubicBezTo>
                    <a:pt x="3709" y="2331"/>
                    <a:pt x="4236" y="2281"/>
                    <a:pt x="4687" y="2080"/>
                  </a:cubicBezTo>
                  <a:cubicBezTo>
                    <a:pt x="4687" y="2080"/>
                    <a:pt x="5972" y="3318"/>
                    <a:pt x="7297" y="3318"/>
                  </a:cubicBezTo>
                  <a:cubicBezTo>
                    <a:pt x="8113" y="3318"/>
                    <a:pt x="8945" y="2848"/>
                    <a:pt x="9499" y="1328"/>
                  </a:cubicBezTo>
                  <a:cubicBezTo>
                    <a:pt x="9349" y="451"/>
                    <a:pt x="8346" y="0"/>
                    <a:pt x="83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89"/>
            <p:cNvSpPr/>
            <p:nvPr/>
          </p:nvSpPr>
          <p:spPr>
            <a:xfrm>
              <a:off x="1312820" y="2671652"/>
              <a:ext cx="1195857" cy="1294221"/>
            </a:xfrm>
            <a:custGeom>
              <a:avLst/>
              <a:gdLst/>
              <a:ahLst/>
              <a:cxnLst/>
              <a:rect l="l" t="t" r="r" b="b"/>
              <a:pathLst>
                <a:path w="12583" h="13618" extrusionOk="0">
                  <a:moveTo>
                    <a:pt x="4401" y="7596"/>
                  </a:moveTo>
                  <a:cubicBezTo>
                    <a:pt x="4432" y="7596"/>
                    <a:pt x="4461" y="7603"/>
                    <a:pt x="4487" y="7619"/>
                  </a:cubicBezTo>
                  <a:cubicBezTo>
                    <a:pt x="4662" y="7745"/>
                    <a:pt x="4537" y="8095"/>
                    <a:pt x="4537" y="8095"/>
                  </a:cubicBezTo>
                  <a:cubicBezTo>
                    <a:pt x="4537" y="8095"/>
                    <a:pt x="4678" y="7968"/>
                    <a:pt x="4813" y="7968"/>
                  </a:cubicBezTo>
                  <a:cubicBezTo>
                    <a:pt x="4867" y="7968"/>
                    <a:pt x="4920" y="7988"/>
                    <a:pt x="4963" y="8045"/>
                  </a:cubicBezTo>
                  <a:cubicBezTo>
                    <a:pt x="5164" y="8246"/>
                    <a:pt x="4888" y="8547"/>
                    <a:pt x="4888" y="8547"/>
                  </a:cubicBezTo>
                  <a:cubicBezTo>
                    <a:pt x="4912" y="8537"/>
                    <a:pt x="4934" y="8532"/>
                    <a:pt x="4955" y="8532"/>
                  </a:cubicBezTo>
                  <a:cubicBezTo>
                    <a:pt x="5149" y="8532"/>
                    <a:pt x="5178" y="8941"/>
                    <a:pt x="4838" y="9349"/>
                  </a:cubicBezTo>
                  <a:cubicBezTo>
                    <a:pt x="4763" y="9474"/>
                    <a:pt x="4562" y="9674"/>
                    <a:pt x="4336" y="9875"/>
                  </a:cubicBezTo>
                  <a:cubicBezTo>
                    <a:pt x="3459" y="9574"/>
                    <a:pt x="3058" y="8572"/>
                    <a:pt x="3058" y="8572"/>
                  </a:cubicBezTo>
                  <a:cubicBezTo>
                    <a:pt x="3083" y="8547"/>
                    <a:pt x="3083" y="8547"/>
                    <a:pt x="3083" y="8547"/>
                  </a:cubicBezTo>
                  <a:cubicBezTo>
                    <a:pt x="3083" y="8547"/>
                    <a:pt x="3384" y="7770"/>
                    <a:pt x="3635" y="7770"/>
                  </a:cubicBezTo>
                  <a:cubicBezTo>
                    <a:pt x="3835" y="7770"/>
                    <a:pt x="3885" y="7920"/>
                    <a:pt x="3885" y="7920"/>
                  </a:cubicBezTo>
                  <a:cubicBezTo>
                    <a:pt x="3885" y="7920"/>
                    <a:pt x="4190" y="7596"/>
                    <a:pt x="4401" y="7596"/>
                  </a:cubicBezTo>
                  <a:close/>
                  <a:moveTo>
                    <a:pt x="11128" y="0"/>
                  </a:moveTo>
                  <a:cubicBezTo>
                    <a:pt x="9775" y="2481"/>
                    <a:pt x="7369" y="3935"/>
                    <a:pt x="6918" y="4186"/>
                  </a:cubicBezTo>
                  <a:cubicBezTo>
                    <a:pt x="6717" y="4587"/>
                    <a:pt x="6341" y="4988"/>
                    <a:pt x="5790" y="5364"/>
                  </a:cubicBezTo>
                  <a:cubicBezTo>
                    <a:pt x="5815" y="5439"/>
                    <a:pt x="5915" y="5965"/>
                    <a:pt x="5364" y="6241"/>
                  </a:cubicBezTo>
                  <a:cubicBezTo>
                    <a:pt x="5181" y="6326"/>
                    <a:pt x="5011" y="6358"/>
                    <a:pt x="4859" y="6358"/>
                  </a:cubicBezTo>
                  <a:cubicBezTo>
                    <a:pt x="4431" y="6358"/>
                    <a:pt x="4148" y="6102"/>
                    <a:pt x="4111" y="6065"/>
                  </a:cubicBezTo>
                  <a:cubicBezTo>
                    <a:pt x="3743" y="6065"/>
                    <a:pt x="3587" y="6110"/>
                    <a:pt x="3398" y="6110"/>
                  </a:cubicBezTo>
                  <a:cubicBezTo>
                    <a:pt x="3303" y="6110"/>
                    <a:pt x="3200" y="6099"/>
                    <a:pt x="3058" y="6065"/>
                  </a:cubicBezTo>
                  <a:lnTo>
                    <a:pt x="2632" y="6090"/>
                  </a:lnTo>
                  <a:cubicBezTo>
                    <a:pt x="2557" y="6065"/>
                    <a:pt x="2457" y="6065"/>
                    <a:pt x="2357" y="6065"/>
                  </a:cubicBezTo>
                  <a:cubicBezTo>
                    <a:pt x="1905" y="6116"/>
                    <a:pt x="1329" y="7193"/>
                    <a:pt x="928" y="8121"/>
                  </a:cubicBezTo>
                  <a:cubicBezTo>
                    <a:pt x="502" y="9048"/>
                    <a:pt x="1" y="10301"/>
                    <a:pt x="1454" y="10802"/>
                  </a:cubicBezTo>
                  <a:cubicBezTo>
                    <a:pt x="1659" y="10874"/>
                    <a:pt x="1864" y="10904"/>
                    <a:pt x="2067" y="10904"/>
                  </a:cubicBezTo>
                  <a:cubicBezTo>
                    <a:pt x="2361" y="10904"/>
                    <a:pt x="2651" y="10841"/>
                    <a:pt x="2933" y="10752"/>
                  </a:cubicBezTo>
                  <a:cubicBezTo>
                    <a:pt x="2933" y="11679"/>
                    <a:pt x="2983" y="12682"/>
                    <a:pt x="3108" y="13559"/>
                  </a:cubicBezTo>
                  <a:cubicBezTo>
                    <a:pt x="3108" y="13559"/>
                    <a:pt x="3234" y="13584"/>
                    <a:pt x="3484" y="13584"/>
                  </a:cubicBezTo>
                  <a:cubicBezTo>
                    <a:pt x="3725" y="13601"/>
                    <a:pt x="4073" y="13617"/>
                    <a:pt x="4493" y="13617"/>
                  </a:cubicBezTo>
                  <a:cubicBezTo>
                    <a:pt x="5998" y="13617"/>
                    <a:pt x="8427" y="13406"/>
                    <a:pt x="10151" y="12231"/>
                  </a:cubicBezTo>
                  <a:cubicBezTo>
                    <a:pt x="10352" y="12080"/>
                    <a:pt x="10552" y="11930"/>
                    <a:pt x="10727" y="11755"/>
                  </a:cubicBezTo>
                  <a:cubicBezTo>
                    <a:pt x="10727" y="11755"/>
                    <a:pt x="9023" y="8923"/>
                    <a:pt x="8171" y="6567"/>
                  </a:cubicBezTo>
                  <a:cubicBezTo>
                    <a:pt x="10778" y="4887"/>
                    <a:pt x="12582" y="1178"/>
                    <a:pt x="12582" y="1178"/>
                  </a:cubicBezTo>
                  <a:cubicBezTo>
                    <a:pt x="11454" y="877"/>
                    <a:pt x="11128" y="0"/>
                    <a:pt x="11128" y="0"/>
                  </a:cubicBezTo>
                  <a:close/>
                </a:path>
              </a:pathLst>
            </a:custGeom>
            <a:solidFill>
              <a:srgbClr val="47AD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89"/>
            <p:cNvSpPr/>
            <p:nvPr/>
          </p:nvSpPr>
          <p:spPr>
            <a:xfrm>
              <a:off x="1460510" y="3360016"/>
              <a:ext cx="140656" cy="195397"/>
            </a:xfrm>
            <a:custGeom>
              <a:avLst/>
              <a:gdLst/>
              <a:ahLst/>
              <a:cxnLst/>
              <a:rect l="l" t="t" r="r" b="b"/>
              <a:pathLst>
                <a:path w="1480" h="2056" extrusionOk="0">
                  <a:moveTo>
                    <a:pt x="1479" y="0"/>
                  </a:moveTo>
                  <a:lnTo>
                    <a:pt x="1479" y="0"/>
                  </a:lnTo>
                  <a:cubicBezTo>
                    <a:pt x="1329" y="852"/>
                    <a:pt x="777" y="1529"/>
                    <a:pt x="1" y="2055"/>
                  </a:cubicBezTo>
                  <a:cubicBezTo>
                    <a:pt x="552" y="2055"/>
                    <a:pt x="1003" y="1780"/>
                    <a:pt x="1429" y="1429"/>
                  </a:cubicBezTo>
                  <a:cubicBezTo>
                    <a:pt x="1479" y="928"/>
                    <a:pt x="1479" y="502"/>
                    <a:pt x="1479" y="0"/>
                  </a:cubicBezTo>
                  <a:close/>
                </a:path>
              </a:pathLst>
            </a:custGeom>
            <a:solidFill>
              <a:srgbClr val="204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89"/>
            <p:cNvSpPr/>
            <p:nvPr/>
          </p:nvSpPr>
          <p:spPr>
            <a:xfrm>
              <a:off x="1312820" y="2671652"/>
              <a:ext cx="1195857" cy="1294221"/>
            </a:xfrm>
            <a:custGeom>
              <a:avLst/>
              <a:gdLst/>
              <a:ahLst/>
              <a:cxnLst/>
              <a:rect l="l" t="t" r="r" b="b"/>
              <a:pathLst>
                <a:path w="12583" h="13618" extrusionOk="0">
                  <a:moveTo>
                    <a:pt x="11128" y="0"/>
                  </a:moveTo>
                  <a:cubicBezTo>
                    <a:pt x="9775" y="2481"/>
                    <a:pt x="7369" y="3935"/>
                    <a:pt x="6918" y="4186"/>
                  </a:cubicBezTo>
                  <a:cubicBezTo>
                    <a:pt x="6717" y="4587"/>
                    <a:pt x="6341" y="4988"/>
                    <a:pt x="5790" y="5364"/>
                  </a:cubicBezTo>
                  <a:cubicBezTo>
                    <a:pt x="5815" y="5439"/>
                    <a:pt x="5915" y="5965"/>
                    <a:pt x="5364" y="6241"/>
                  </a:cubicBezTo>
                  <a:cubicBezTo>
                    <a:pt x="5181" y="6326"/>
                    <a:pt x="5011" y="6358"/>
                    <a:pt x="4859" y="6358"/>
                  </a:cubicBezTo>
                  <a:cubicBezTo>
                    <a:pt x="4431" y="6358"/>
                    <a:pt x="4148" y="6102"/>
                    <a:pt x="4111" y="6065"/>
                  </a:cubicBezTo>
                  <a:cubicBezTo>
                    <a:pt x="3743" y="6065"/>
                    <a:pt x="3587" y="6110"/>
                    <a:pt x="3398" y="6110"/>
                  </a:cubicBezTo>
                  <a:cubicBezTo>
                    <a:pt x="3303" y="6110"/>
                    <a:pt x="3200" y="6099"/>
                    <a:pt x="3058" y="6065"/>
                  </a:cubicBezTo>
                  <a:lnTo>
                    <a:pt x="2632" y="6090"/>
                  </a:lnTo>
                  <a:cubicBezTo>
                    <a:pt x="2557" y="6065"/>
                    <a:pt x="2457" y="6065"/>
                    <a:pt x="2357" y="6065"/>
                  </a:cubicBezTo>
                  <a:cubicBezTo>
                    <a:pt x="1905" y="6116"/>
                    <a:pt x="1329" y="7193"/>
                    <a:pt x="928" y="8121"/>
                  </a:cubicBezTo>
                  <a:cubicBezTo>
                    <a:pt x="502" y="9048"/>
                    <a:pt x="1" y="10301"/>
                    <a:pt x="1454" y="10802"/>
                  </a:cubicBezTo>
                  <a:cubicBezTo>
                    <a:pt x="1659" y="10874"/>
                    <a:pt x="1864" y="10904"/>
                    <a:pt x="2067" y="10904"/>
                  </a:cubicBezTo>
                  <a:cubicBezTo>
                    <a:pt x="2361" y="10904"/>
                    <a:pt x="2651" y="10841"/>
                    <a:pt x="2933" y="10752"/>
                  </a:cubicBezTo>
                  <a:cubicBezTo>
                    <a:pt x="2933" y="11679"/>
                    <a:pt x="2983" y="12682"/>
                    <a:pt x="3108" y="13559"/>
                  </a:cubicBezTo>
                  <a:cubicBezTo>
                    <a:pt x="3108" y="13559"/>
                    <a:pt x="3234" y="13584"/>
                    <a:pt x="3484" y="13584"/>
                  </a:cubicBezTo>
                  <a:cubicBezTo>
                    <a:pt x="3725" y="13601"/>
                    <a:pt x="4073" y="13617"/>
                    <a:pt x="4493" y="13617"/>
                  </a:cubicBezTo>
                  <a:cubicBezTo>
                    <a:pt x="5998" y="13617"/>
                    <a:pt x="8427" y="13406"/>
                    <a:pt x="10151" y="12231"/>
                  </a:cubicBezTo>
                  <a:cubicBezTo>
                    <a:pt x="10352" y="12080"/>
                    <a:pt x="10552" y="11930"/>
                    <a:pt x="10727" y="11755"/>
                  </a:cubicBezTo>
                  <a:cubicBezTo>
                    <a:pt x="10727" y="11755"/>
                    <a:pt x="9023" y="8923"/>
                    <a:pt x="8171" y="6567"/>
                  </a:cubicBezTo>
                  <a:cubicBezTo>
                    <a:pt x="10778" y="4887"/>
                    <a:pt x="12582" y="1178"/>
                    <a:pt x="12582" y="1178"/>
                  </a:cubicBezTo>
                  <a:cubicBezTo>
                    <a:pt x="11454" y="877"/>
                    <a:pt x="11128" y="0"/>
                    <a:pt x="111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89"/>
            <p:cNvSpPr/>
            <p:nvPr/>
          </p:nvSpPr>
          <p:spPr>
            <a:xfrm>
              <a:off x="2082157" y="1625944"/>
              <a:ext cx="309822" cy="441259"/>
            </a:xfrm>
            <a:custGeom>
              <a:avLst/>
              <a:gdLst/>
              <a:ahLst/>
              <a:cxnLst/>
              <a:rect l="l" t="t" r="r" b="b"/>
              <a:pathLst>
                <a:path w="3260" h="4643" extrusionOk="0">
                  <a:moveTo>
                    <a:pt x="3159" y="1"/>
                  </a:moveTo>
                  <a:cubicBezTo>
                    <a:pt x="3159" y="1"/>
                    <a:pt x="2958" y="151"/>
                    <a:pt x="2808" y="552"/>
                  </a:cubicBezTo>
                  <a:cubicBezTo>
                    <a:pt x="2758" y="677"/>
                    <a:pt x="2708" y="828"/>
                    <a:pt x="2683" y="1003"/>
                  </a:cubicBezTo>
                  <a:cubicBezTo>
                    <a:pt x="2683" y="1028"/>
                    <a:pt x="2683" y="1078"/>
                    <a:pt x="2658" y="1103"/>
                  </a:cubicBezTo>
                  <a:cubicBezTo>
                    <a:pt x="2532" y="1705"/>
                    <a:pt x="2231" y="1905"/>
                    <a:pt x="1755" y="2156"/>
                  </a:cubicBezTo>
                  <a:cubicBezTo>
                    <a:pt x="803" y="2632"/>
                    <a:pt x="151" y="3635"/>
                    <a:pt x="1" y="4362"/>
                  </a:cubicBezTo>
                  <a:cubicBezTo>
                    <a:pt x="1" y="4362"/>
                    <a:pt x="347" y="4642"/>
                    <a:pt x="777" y="4642"/>
                  </a:cubicBezTo>
                  <a:cubicBezTo>
                    <a:pt x="810" y="4642"/>
                    <a:pt x="844" y="4641"/>
                    <a:pt x="878" y="4637"/>
                  </a:cubicBezTo>
                  <a:cubicBezTo>
                    <a:pt x="878" y="4637"/>
                    <a:pt x="778" y="3735"/>
                    <a:pt x="1179" y="3259"/>
                  </a:cubicBezTo>
                  <a:cubicBezTo>
                    <a:pt x="1555" y="2758"/>
                    <a:pt x="2231" y="2632"/>
                    <a:pt x="2632" y="2106"/>
                  </a:cubicBezTo>
                  <a:cubicBezTo>
                    <a:pt x="3134" y="1479"/>
                    <a:pt x="2908" y="602"/>
                    <a:pt x="3259" y="226"/>
                  </a:cubicBezTo>
                  <a:cubicBezTo>
                    <a:pt x="3209" y="126"/>
                    <a:pt x="3184" y="51"/>
                    <a:pt x="3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89"/>
            <p:cNvSpPr/>
            <p:nvPr/>
          </p:nvSpPr>
          <p:spPr>
            <a:xfrm>
              <a:off x="1998808" y="1614064"/>
              <a:ext cx="383571" cy="212124"/>
            </a:xfrm>
            <a:custGeom>
              <a:avLst/>
              <a:gdLst/>
              <a:ahLst/>
              <a:cxnLst/>
              <a:rect l="l" t="t" r="r" b="b"/>
              <a:pathLst>
                <a:path w="4036" h="2232" extrusionOk="0">
                  <a:moveTo>
                    <a:pt x="4011" y="0"/>
                  </a:moveTo>
                  <a:lnTo>
                    <a:pt x="3986" y="25"/>
                  </a:lnTo>
                  <a:cubicBezTo>
                    <a:pt x="3986" y="25"/>
                    <a:pt x="3717" y="608"/>
                    <a:pt x="3094" y="608"/>
                  </a:cubicBezTo>
                  <a:cubicBezTo>
                    <a:pt x="3059" y="608"/>
                    <a:pt x="3021" y="606"/>
                    <a:pt x="2983" y="602"/>
                  </a:cubicBezTo>
                  <a:cubicBezTo>
                    <a:pt x="2468" y="547"/>
                    <a:pt x="1911" y="221"/>
                    <a:pt x="1394" y="221"/>
                  </a:cubicBezTo>
                  <a:cubicBezTo>
                    <a:pt x="1207" y="221"/>
                    <a:pt x="1026" y="263"/>
                    <a:pt x="853" y="376"/>
                  </a:cubicBezTo>
                  <a:cubicBezTo>
                    <a:pt x="51" y="878"/>
                    <a:pt x="427" y="1479"/>
                    <a:pt x="1" y="2081"/>
                  </a:cubicBezTo>
                  <a:cubicBezTo>
                    <a:pt x="1" y="2081"/>
                    <a:pt x="269" y="2232"/>
                    <a:pt x="463" y="2232"/>
                  </a:cubicBezTo>
                  <a:cubicBezTo>
                    <a:pt x="506" y="2232"/>
                    <a:pt x="545" y="2224"/>
                    <a:pt x="577" y="2206"/>
                  </a:cubicBezTo>
                  <a:cubicBezTo>
                    <a:pt x="728" y="2131"/>
                    <a:pt x="677" y="1078"/>
                    <a:pt x="1329" y="827"/>
                  </a:cubicBezTo>
                  <a:cubicBezTo>
                    <a:pt x="1426" y="794"/>
                    <a:pt x="1533" y="780"/>
                    <a:pt x="1646" y="780"/>
                  </a:cubicBezTo>
                  <a:cubicBezTo>
                    <a:pt x="2052" y="780"/>
                    <a:pt x="2543" y="948"/>
                    <a:pt x="2981" y="948"/>
                  </a:cubicBezTo>
                  <a:cubicBezTo>
                    <a:pt x="3152" y="948"/>
                    <a:pt x="3314" y="922"/>
                    <a:pt x="3459" y="852"/>
                  </a:cubicBezTo>
                  <a:cubicBezTo>
                    <a:pt x="3535" y="802"/>
                    <a:pt x="3610" y="752"/>
                    <a:pt x="3685" y="677"/>
                  </a:cubicBezTo>
                  <a:cubicBezTo>
                    <a:pt x="3835" y="276"/>
                    <a:pt x="4036" y="126"/>
                    <a:pt x="4036" y="126"/>
                  </a:cubicBezTo>
                  <a:cubicBezTo>
                    <a:pt x="4036" y="75"/>
                    <a:pt x="4011" y="50"/>
                    <a:pt x="4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89"/>
            <p:cNvSpPr/>
            <p:nvPr/>
          </p:nvSpPr>
          <p:spPr>
            <a:xfrm>
              <a:off x="1996432" y="1678310"/>
              <a:ext cx="352589" cy="357436"/>
            </a:xfrm>
            <a:custGeom>
              <a:avLst/>
              <a:gdLst/>
              <a:ahLst/>
              <a:cxnLst/>
              <a:rect l="l" t="t" r="r" b="b"/>
              <a:pathLst>
                <a:path w="3710" h="3761" extrusionOk="0">
                  <a:moveTo>
                    <a:pt x="3710" y="1"/>
                  </a:moveTo>
                  <a:lnTo>
                    <a:pt x="3710" y="1"/>
                  </a:lnTo>
                  <a:cubicBezTo>
                    <a:pt x="3635" y="76"/>
                    <a:pt x="3560" y="126"/>
                    <a:pt x="3484" y="176"/>
                  </a:cubicBezTo>
                  <a:cubicBezTo>
                    <a:pt x="3459" y="202"/>
                    <a:pt x="3409" y="728"/>
                    <a:pt x="2582" y="1004"/>
                  </a:cubicBezTo>
                  <a:cubicBezTo>
                    <a:pt x="1755" y="1279"/>
                    <a:pt x="878" y="1705"/>
                    <a:pt x="377" y="2582"/>
                  </a:cubicBezTo>
                  <a:cubicBezTo>
                    <a:pt x="1" y="3234"/>
                    <a:pt x="101" y="3610"/>
                    <a:pt x="101" y="3610"/>
                  </a:cubicBezTo>
                  <a:lnTo>
                    <a:pt x="702" y="3760"/>
                  </a:lnTo>
                  <a:cubicBezTo>
                    <a:pt x="702" y="3760"/>
                    <a:pt x="677" y="3184"/>
                    <a:pt x="1103" y="2557"/>
                  </a:cubicBezTo>
                  <a:cubicBezTo>
                    <a:pt x="1805" y="1605"/>
                    <a:pt x="3058" y="1680"/>
                    <a:pt x="3560" y="552"/>
                  </a:cubicBezTo>
                  <a:cubicBezTo>
                    <a:pt x="3585" y="527"/>
                    <a:pt x="3585" y="477"/>
                    <a:pt x="3585" y="452"/>
                  </a:cubicBezTo>
                  <a:cubicBezTo>
                    <a:pt x="3610" y="277"/>
                    <a:pt x="3660" y="126"/>
                    <a:pt x="37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89"/>
            <p:cNvSpPr/>
            <p:nvPr/>
          </p:nvSpPr>
          <p:spPr>
            <a:xfrm>
              <a:off x="1253326" y="2540594"/>
              <a:ext cx="755073" cy="713447"/>
            </a:xfrm>
            <a:custGeom>
              <a:avLst/>
              <a:gdLst/>
              <a:ahLst/>
              <a:cxnLst/>
              <a:rect l="l" t="t" r="r" b="b"/>
              <a:pathLst>
                <a:path w="7945" h="7507" extrusionOk="0">
                  <a:moveTo>
                    <a:pt x="4912" y="1"/>
                  </a:moveTo>
                  <a:cubicBezTo>
                    <a:pt x="4721" y="128"/>
                    <a:pt x="4422" y="238"/>
                    <a:pt x="4015" y="238"/>
                  </a:cubicBezTo>
                  <a:cubicBezTo>
                    <a:pt x="3942" y="238"/>
                    <a:pt x="3865" y="234"/>
                    <a:pt x="3785" y="226"/>
                  </a:cubicBezTo>
                  <a:cubicBezTo>
                    <a:pt x="3584" y="452"/>
                    <a:pt x="3233" y="677"/>
                    <a:pt x="2707" y="828"/>
                  </a:cubicBezTo>
                  <a:cubicBezTo>
                    <a:pt x="2055" y="1906"/>
                    <a:pt x="827" y="2357"/>
                    <a:pt x="201" y="2507"/>
                  </a:cubicBezTo>
                  <a:cubicBezTo>
                    <a:pt x="251" y="2557"/>
                    <a:pt x="927" y="3535"/>
                    <a:pt x="877" y="5088"/>
                  </a:cubicBezTo>
                  <a:cubicBezTo>
                    <a:pt x="829" y="5069"/>
                    <a:pt x="773" y="5057"/>
                    <a:pt x="712" y="5057"/>
                  </a:cubicBezTo>
                  <a:cubicBezTo>
                    <a:pt x="616" y="5057"/>
                    <a:pt x="509" y="5087"/>
                    <a:pt x="401" y="5164"/>
                  </a:cubicBezTo>
                  <a:cubicBezTo>
                    <a:pt x="326" y="5214"/>
                    <a:pt x="251" y="5264"/>
                    <a:pt x="201" y="5339"/>
                  </a:cubicBezTo>
                  <a:cubicBezTo>
                    <a:pt x="0" y="5665"/>
                    <a:pt x="25" y="6191"/>
                    <a:pt x="426" y="6467"/>
                  </a:cubicBezTo>
                  <a:cubicBezTo>
                    <a:pt x="573" y="6563"/>
                    <a:pt x="709" y="6598"/>
                    <a:pt x="832" y="6598"/>
                  </a:cubicBezTo>
                  <a:cubicBezTo>
                    <a:pt x="1192" y="6598"/>
                    <a:pt x="1429" y="6291"/>
                    <a:pt x="1429" y="6291"/>
                  </a:cubicBezTo>
                  <a:cubicBezTo>
                    <a:pt x="1429" y="6291"/>
                    <a:pt x="2130" y="7119"/>
                    <a:pt x="3283" y="7394"/>
                  </a:cubicBezTo>
                  <a:cubicBezTo>
                    <a:pt x="3531" y="7467"/>
                    <a:pt x="3797" y="7506"/>
                    <a:pt x="4084" y="7506"/>
                  </a:cubicBezTo>
                  <a:cubicBezTo>
                    <a:pt x="4290" y="7506"/>
                    <a:pt x="4507" y="7486"/>
                    <a:pt x="4737" y="7444"/>
                  </a:cubicBezTo>
                  <a:cubicBezTo>
                    <a:pt x="4937" y="7394"/>
                    <a:pt x="5163" y="7319"/>
                    <a:pt x="5414" y="7244"/>
                  </a:cubicBezTo>
                  <a:cubicBezTo>
                    <a:pt x="5790" y="7094"/>
                    <a:pt x="6140" y="6918"/>
                    <a:pt x="6416" y="6743"/>
                  </a:cubicBezTo>
                  <a:cubicBezTo>
                    <a:pt x="6967" y="6367"/>
                    <a:pt x="7343" y="5966"/>
                    <a:pt x="7544" y="5565"/>
                  </a:cubicBezTo>
                  <a:cubicBezTo>
                    <a:pt x="7945" y="4838"/>
                    <a:pt x="7845" y="4061"/>
                    <a:pt x="7519" y="3510"/>
                  </a:cubicBezTo>
                  <a:cubicBezTo>
                    <a:pt x="6967" y="2482"/>
                    <a:pt x="5890" y="1354"/>
                    <a:pt x="5639" y="1"/>
                  </a:cubicBezTo>
                  <a:cubicBezTo>
                    <a:pt x="5522" y="17"/>
                    <a:pt x="5405" y="23"/>
                    <a:pt x="5301" y="23"/>
                  </a:cubicBezTo>
                  <a:cubicBezTo>
                    <a:pt x="5093" y="23"/>
                    <a:pt x="4937" y="1"/>
                    <a:pt x="493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89"/>
            <p:cNvSpPr/>
            <p:nvPr/>
          </p:nvSpPr>
          <p:spPr>
            <a:xfrm>
              <a:off x="1703428" y="3181344"/>
              <a:ext cx="171638" cy="94657"/>
            </a:xfrm>
            <a:custGeom>
              <a:avLst/>
              <a:gdLst/>
              <a:ahLst/>
              <a:cxnLst/>
              <a:rect l="l" t="t" r="r" b="b"/>
              <a:pathLst>
                <a:path w="1806" h="996" extrusionOk="0">
                  <a:moveTo>
                    <a:pt x="1680" y="1"/>
                  </a:moveTo>
                  <a:lnTo>
                    <a:pt x="1680" y="1"/>
                  </a:lnTo>
                  <a:cubicBezTo>
                    <a:pt x="1404" y="176"/>
                    <a:pt x="1054" y="352"/>
                    <a:pt x="678" y="502"/>
                  </a:cubicBezTo>
                  <a:cubicBezTo>
                    <a:pt x="427" y="577"/>
                    <a:pt x="201" y="652"/>
                    <a:pt x="1" y="702"/>
                  </a:cubicBezTo>
                  <a:cubicBezTo>
                    <a:pt x="38" y="739"/>
                    <a:pt x="321" y="995"/>
                    <a:pt x="749" y="995"/>
                  </a:cubicBezTo>
                  <a:cubicBezTo>
                    <a:pt x="901" y="995"/>
                    <a:pt x="1071" y="963"/>
                    <a:pt x="1254" y="878"/>
                  </a:cubicBezTo>
                  <a:cubicBezTo>
                    <a:pt x="1805" y="602"/>
                    <a:pt x="1705" y="76"/>
                    <a:pt x="1680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89"/>
            <p:cNvSpPr/>
            <p:nvPr/>
          </p:nvSpPr>
          <p:spPr>
            <a:xfrm>
              <a:off x="1703428" y="3209950"/>
              <a:ext cx="159758" cy="66051"/>
            </a:xfrm>
            <a:custGeom>
              <a:avLst/>
              <a:gdLst/>
              <a:ahLst/>
              <a:cxnLst/>
              <a:rect l="l" t="t" r="r" b="b"/>
              <a:pathLst>
                <a:path w="1681" h="695" extrusionOk="0">
                  <a:moveTo>
                    <a:pt x="1680" y="0"/>
                  </a:moveTo>
                  <a:lnTo>
                    <a:pt x="1680" y="0"/>
                  </a:lnTo>
                  <a:cubicBezTo>
                    <a:pt x="1308" y="275"/>
                    <a:pt x="874" y="442"/>
                    <a:pt x="403" y="442"/>
                  </a:cubicBezTo>
                  <a:cubicBezTo>
                    <a:pt x="272" y="442"/>
                    <a:pt x="138" y="429"/>
                    <a:pt x="1" y="401"/>
                  </a:cubicBezTo>
                  <a:lnTo>
                    <a:pt x="1" y="401"/>
                  </a:lnTo>
                  <a:cubicBezTo>
                    <a:pt x="38" y="438"/>
                    <a:pt x="321" y="694"/>
                    <a:pt x="749" y="694"/>
                  </a:cubicBezTo>
                  <a:cubicBezTo>
                    <a:pt x="901" y="694"/>
                    <a:pt x="1071" y="662"/>
                    <a:pt x="1254" y="577"/>
                  </a:cubicBezTo>
                  <a:cubicBezTo>
                    <a:pt x="1555" y="426"/>
                    <a:pt x="1655" y="176"/>
                    <a:pt x="1680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89"/>
            <p:cNvSpPr/>
            <p:nvPr/>
          </p:nvSpPr>
          <p:spPr>
            <a:xfrm>
              <a:off x="1141371" y="2354604"/>
              <a:ext cx="721335" cy="693489"/>
            </a:xfrm>
            <a:custGeom>
              <a:avLst/>
              <a:gdLst/>
              <a:ahLst/>
              <a:cxnLst/>
              <a:rect l="l" t="t" r="r" b="b"/>
              <a:pathLst>
                <a:path w="7590" h="7297" extrusionOk="0">
                  <a:moveTo>
                    <a:pt x="7123" y="1"/>
                  </a:moveTo>
                  <a:cubicBezTo>
                    <a:pt x="7113" y="1"/>
                    <a:pt x="7103" y="1"/>
                    <a:pt x="7093" y="3"/>
                  </a:cubicBezTo>
                  <a:cubicBezTo>
                    <a:pt x="6817" y="28"/>
                    <a:pt x="6817" y="604"/>
                    <a:pt x="6817" y="604"/>
                  </a:cubicBezTo>
                  <a:cubicBezTo>
                    <a:pt x="6817" y="604"/>
                    <a:pt x="6731" y="42"/>
                    <a:pt x="6377" y="42"/>
                  </a:cubicBezTo>
                  <a:cubicBezTo>
                    <a:pt x="6350" y="42"/>
                    <a:pt x="6321" y="46"/>
                    <a:pt x="6291" y="53"/>
                  </a:cubicBezTo>
                  <a:cubicBezTo>
                    <a:pt x="5865" y="153"/>
                    <a:pt x="5714" y="855"/>
                    <a:pt x="5714" y="855"/>
                  </a:cubicBezTo>
                  <a:cubicBezTo>
                    <a:pt x="5714" y="855"/>
                    <a:pt x="5790" y="3"/>
                    <a:pt x="5238" y="3"/>
                  </a:cubicBezTo>
                  <a:cubicBezTo>
                    <a:pt x="4712" y="3"/>
                    <a:pt x="4812" y="855"/>
                    <a:pt x="4812" y="855"/>
                  </a:cubicBezTo>
                  <a:cubicBezTo>
                    <a:pt x="4812" y="855"/>
                    <a:pt x="4634" y="142"/>
                    <a:pt x="4295" y="142"/>
                  </a:cubicBezTo>
                  <a:cubicBezTo>
                    <a:pt x="4253" y="142"/>
                    <a:pt x="4208" y="153"/>
                    <a:pt x="4161" y="178"/>
                  </a:cubicBezTo>
                  <a:cubicBezTo>
                    <a:pt x="3734" y="379"/>
                    <a:pt x="3960" y="1005"/>
                    <a:pt x="3734" y="1181"/>
                  </a:cubicBezTo>
                  <a:cubicBezTo>
                    <a:pt x="3534" y="1356"/>
                    <a:pt x="1704" y="1507"/>
                    <a:pt x="852" y="2785"/>
                  </a:cubicBezTo>
                  <a:cubicBezTo>
                    <a:pt x="0" y="4063"/>
                    <a:pt x="627" y="4665"/>
                    <a:pt x="627" y="4665"/>
                  </a:cubicBezTo>
                  <a:cubicBezTo>
                    <a:pt x="627" y="4665"/>
                    <a:pt x="25" y="5040"/>
                    <a:pt x="451" y="6093"/>
                  </a:cubicBezTo>
                  <a:cubicBezTo>
                    <a:pt x="827" y="6995"/>
                    <a:pt x="1303" y="7271"/>
                    <a:pt x="1379" y="7296"/>
                  </a:cubicBezTo>
                  <a:cubicBezTo>
                    <a:pt x="1429" y="7221"/>
                    <a:pt x="1504" y="7171"/>
                    <a:pt x="1579" y="7121"/>
                  </a:cubicBezTo>
                  <a:cubicBezTo>
                    <a:pt x="1687" y="7044"/>
                    <a:pt x="1794" y="7014"/>
                    <a:pt x="1890" y="7014"/>
                  </a:cubicBezTo>
                  <a:cubicBezTo>
                    <a:pt x="1951" y="7014"/>
                    <a:pt x="2007" y="7026"/>
                    <a:pt x="2055" y="7045"/>
                  </a:cubicBezTo>
                  <a:cubicBezTo>
                    <a:pt x="2105" y="5492"/>
                    <a:pt x="1429" y="4514"/>
                    <a:pt x="1379" y="4464"/>
                  </a:cubicBezTo>
                  <a:cubicBezTo>
                    <a:pt x="2005" y="4314"/>
                    <a:pt x="3233" y="3863"/>
                    <a:pt x="3885" y="2785"/>
                  </a:cubicBezTo>
                  <a:cubicBezTo>
                    <a:pt x="4411" y="2634"/>
                    <a:pt x="4762" y="2409"/>
                    <a:pt x="4963" y="2183"/>
                  </a:cubicBezTo>
                  <a:cubicBezTo>
                    <a:pt x="5043" y="2191"/>
                    <a:pt x="5120" y="2195"/>
                    <a:pt x="5193" y="2195"/>
                  </a:cubicBezTo>
                  <a:cubicBezTo>
                    <a:pt x="5600" y="2195"/>
                    <a:pt x="5899" y="2085"/>
                    <a:pt x="6090" y="1958"/>
                  </a:cubicBezTo>
                  <a:lnTo>
                    <a:pt x="6115" y="1958"/>
                  </a:lnTo>
                  <a:cubicBezTo>
                    <a:pt x="6115" y="1958"/>
                    <a:pt x="6271" y="1980"/>
                    <a:pt x="6479" y="1980"/>
                  </a:cubicBezTo>
                  <a:cubicBezTo>
                    <a:pt x="6583" y="1980"/>
                    <a:pt x="6700" y="1974"/>
                    <a:pt x="6817" y="1958"/>
                  </a:cubicBezTo>
                  <a:cubicBezTo>
                    <a:pt x="7093" y="1908"/>
                    <a:pt x="7369" y="1757"/>
                    <a:pt x="7444" y="1431"/>
                  </a:cubicBezTo>
                  <a:cubicBezTo>
                    <a:pt x="7589" y="751"/>
                    <a:pt x="7429" y="1"/>
                    <a:pt x="7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89"/>
            <p:cNvSpPr/>
            <p:nvPr/>
          </p:nvSpPr>
          <p:spPr>
            <a:xfrm>
              <a:off x="1603448" y="3393565"/>
              <a:ext cx="201480" cy="216590"/>
            </a:xfrm>
            <a:custGeom>
              <a:avLst/>
              <a:gdLst/>
              <a:ahLst/>
              <a:cxnLst/>
              <a:rect l="l" t="t" r="r" b="b"/>
              <a:pathLst>
                <a:path w="2120" h="2279" extrusionOk="0">
                  <a:moveTo>
                    <a:pt x="1343" y="0"/>
                  </a:moveTo>
                  <a:cubicBezTo>
                    <a:pt x="1132" y="0"/>
                    <a:pt x="827" y="324"/>
                    <a:pt x="827" y="324"/>
                  </a:cubicBezTo>
                  <a:cubicBezTo>
                    <a:pt x="827" y="324"/>
                    <a:pt x="777" y="174"/>
                    <a:pt x="577" y="174"/>
                  </a:cubicBezTo>
                  <a:cubicBezTo>
                    <a:pt x="326" y="174"/>
                    <a:pt x="25" y="951"/>
                    <a:pt x="25" y="951"/>
                  </a:cubicBezTo>
                  <a:cubicBezTo>
                    <a:pt x="25" y="951"/>
                    <a:pt x="25" y="951"/>
                    <a:pt x="0" y="976"/>
                  </a:cubicBezTo>
                  <a:cubicBezTo>
                    <a:pt x="0" y="976"/>
                    <a:pt x="401" y="1978"/>
                    <a:pt x="1278" y="2279"/>
                  </a:cubicBezTo>
                  <a:cubicBezTo>
                    <a:pt x="1504" y="2078"/>
                    <a:pt x="1705" y="1878"/>
                    <a:pt x="1780" y="1753"/>
                  </a:cubicBezTo>
                  <a:cubicBezTo>
                    <a:pt x="2120" y="1345"/>
                    <a:pt x="2091" y="936"/>
                    <a:pt x="1897" y="936"/>
                  </a:cubicBezTo>
                  <a:cubicBezTo>
                    <a:pt x="1876" y="936"/>
                    <a:pt x="1854" y="941"/>
                    <a:pt x="1830" y="951"/>
                  </a:cubicBezTo>
                  <a:cubicBezTo>
                    <a:pt x="1830" y="951"/>
                    <a:pt x="2106" y="650"/>
                    <a:pt x="1905" y="449"/>
                  </a:cubicBezTo>
                  <a:cubicBezTo>
                    <a:pt x="1862" y="392"/>
                    <a:pt x="1809" y="372"/>
                    <a:pt x="1755" y="372"/>
                  </a:cubicBezTo>
                  <a:cubicBezTo>
                    <a:pt x="1620" y="372"/>
                    <a:pt x="1479" y="499"/>
                    <a:pt x="1479" y="499"/>
                  </a:cubicBezTo>
                  <a:cubicBezTo>
                    <a:pt x="1479" y="499"/>
                    <a:pt x="1604" y="149"/>
                    <a:pt x="1429" y="23"/>
                  </a:cubicBezTo>
                  <a:cubicBezTo>
                    <a:pt x="1403" y="7"/>
                    <a:pt x="1374" y="0"/>
                    <a:pt x="134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89"/>
            <p:cNvSpPr/>
            <p:nvPr/>
          </p:nvSpPr>
          <p:spPr>
            <a:xfrm>
              <a:off x="1484365" y="4402018"/>
              <a:ext cx="281121" cy="149019"/>
            </a:xfrm>
            <a:custGeom>
              <a:avLst/>
              <a:gdLst/>
              <a:ahLst/>
              <a:cxnLst/>
              <a:rect l="l" t="t" r="r" b="b"/>
              <a:pathLst>
                <a:path w="2958" h="1568" extrusionOk="0">
                  <a:moveTo>
                    <a:pt x="521" y="1"/>
                  </a:moveTo>
                  <a:cubicBezTo>
                    <a:pt x="338" y="1"/>
                    <a:pt x="161" y="34"/>
                    <a:pt x="0" y="114"/>
                  </a:cubicBezTo>
                  <a:lnTo>
                    <a:pt x="0" y="139"/>
                  </a:lnTo>
                  <a:cubicBezTo>
                    <a:pt x="0" y="139"/>
                    <a:pt x="36" y="137"/>
                    <a:pt x="100" y="137"/>
                  </a:cubicBezTo>
                  <a:cubicBezTo>
                    <a:pt x="499" y="137"/>
                    <a:pt x="1997" y="230"/>
                    <a:pt x="2882" y="1568"/>
                  </a:cubicBezTo>
                  <a:cubicBezTo>
                    <a:pt x="2932" y="1442"/>
                    <a:pt x="2958" y="1317"/>
                    <a:pt x="2958" y="1267"/>
                  </a:cubicBezTo>
                  <a:cubicBezTo>
                    <a:pt x="2958" y="1267"/>
                    <a:pt x="2757" y="916"/>
                    <a:pt x="2156" y="540"/>
                  </a:cubicBezTo>
                  <a:cubicBezTo>
                    <a:pt x="1980" y="465"/>
                    <a:pt x="1604" y="239"/>
                    <a:pt x="1178" y="114"/>
                  </a:cubicBezTo>
                  <a:cubicBezTo>
                    <a:pt x="961" y="46"/>
                    <a:pt x="737" y="1"/>
                    <a:pt x="5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89"/>
            <p:cNvSpPr/>
            <p:nvPr/>
          </p:nvSpPr>
          <p:spPr>
            <a:xfrm>
              <a:off x="1412896" y="4412853"/>
              <a:ext cx="345461" cy="189885"/>
            </a:xfrm>
            <a:custGeom>
              <a:avLst/>
              <a:gdLst/>
              <a:ahLst/>
              <a:cxnLst/>
              <a:rect l="l" t="t" r="r" b="b"/>
              <a:pathLst>
                <a:path w="3635" h="1998" extrusionOk="0">
                  <a:moveTo>
                    <a:pt x="752" y="0"/>
                  </a:moveTo>
                  <a:cubicBezTo>
                    <a:pt x="677" y="50"/>
                    <a:pt x="602" y="100"/>
                    <a:pt x="527" y="150"/>
                  </a:cubicBezTo>
                  <a:cubicBezTo>
                    <a:pt x="0" y="652"/>
                    <a:pt x="928" y="1679"/>
                    <a:pt x="2306" y="1955"/>
                  </a:cubicBezTo>
                  <a:cubicBezTo>
                    <a:pt x="2446" y="1985"/>
                    <a:pt x="2573" y="1998"/>
                    <a:pt x="2687" y="1998"/>
                  </a:cubicBezTo>
                  <a:cubicBezTo>
                    <a:pt x="3246" y="1998"/>
                    <a:pt x="3509" y="1683"/>
                    <a:pt x="3634" y="1454"/>
                  </a:cubicBezTo>
                  <a:cubicBezTo>
                    <a:pt x="2749" y="116"/>
                    <a:pt x="1251" y="23"/>
                    <a:pt x="852" y="23"/>
                  </a:cubicBezTo>
                  <a:cubicBezTo>
                    <a:pt x="788" y="23"/>
                    <a:pt x="752" y="25"/>
                    <a:pt x="752" y="25"/>
                  </a:cubicBezTo>
                  <a:lnTo>
                    <a:pt x="7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89"/>
            <p:cNvSpPr/>
            <p:nvPr/>
          </p:nvSpPr>
          <p:spPr>
            <a:xfrm>
              <a:off x="1053175" y="2792541"/>
              <a:ext cx="101215" cy="47709"/>
            </a:xfrm>
            <a:custGeom>
              <a:avLst/>
              <a:gdLst/>
              <a:ahLst/>
              <a:cxnLst/>
              <a:rect l="l" t="t" r="r" b="b"/>
              <a:pathLst>
                <a:path w="1065" h="502" extrusionOk="0">
                  <a:moveTo>
                    <a:pt x="630" y="1"/>
                  </a:moveTo>
                  <a:cubicBezTo>
                    <a:pt x="337" y="1"/>
                    <a:pt x="1" y="77"/>
                    <a:pt x="1" y="357"/>
                  </a:cubicBezTo>
                  <a:cubicBezTo>
                    <a:pt x="1" y="434"/>
                    <a:pt x="76" y="502"/>
                    <a:pt x="193" y="502"/>
                  </a:cubicBezTo>
                  <a:cubicBezTo>
                    <a:pt x="266" y="502"/>
                    <a:pt x="355" y="475"/>
                    <a:pt x="452" y="407"/>
                  </a:cubicBezTo>
                  <a:cubicBezTo>
                    <a:pt x="703" y="232"/>
                    <a:pt x="1053" y="82"/>
                    <a:pt x="1053" y="82"/>
                  </a:cubicBezTo>
                  <a:cubicBezTo>
                    <a:pt x="1064" y="48"/>
                    <a:pt x="861" y="1"/>
                    <a:pt x="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89"/>
            <p:cNvSpPr/>
            <p:nvPr/>
          </p:nvSpPr>
          <p:spPr>
            <a:xfrm>
              <a:off x="1073893" y="2696362"/>
              <a:ext cx="77931" cy="76885"/>
            </a:xfrm>
            <a:custGeom>
              <a:avLst/>
              <a:gdLst/>
              <a:ahLst/>
              <a:cxnLst/>
              <a:rect l="l" t="t" r="r" b="b"/>
              <a:pathLst>
                <a:path w="820" h="809" extrusionOk="0">
                  <a:moveTo>
                    <a:pt x="276" y="0"/>
                  </a:moveTo>
                  <a:cubicBezTo>
                    <a:pt x="243" y="0"/>
                    <a:pt x="212" y="13"/>
                    <a:pt x="184" y="41"/>
                  </a:cubicBezTo>
                  <a:cubicBezTo>
                    <a:pt x="1" y="247"/>
                    <a:pt x="529" y="809"/>
                    <a:pt x="679" y="809"/>
                  </a:cubicBezTo>
                  <a:cubicBezTo>
                    <a:pt x="693" y="809"/>
                    <a:pt x="704" y="804"/>
                    <a:pt x="710" y="793"/>
                  </a:cubicBezTo>
                  <a:cubicBezTo>
                    <a:pt x="820" y="617"/>
                    <a:pt x="507" y="0"/>
                    <a:pt x="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89"/>
            <p:cNvSpPr/>
            <p:nvPr/>
          </p:nvSpPr>
          <p:spPr>
            <a:xfrm>
              <a:off x="1231847" y="2483476"/>
              <a:ext cx="324078" cy="305926"/>
            </a:xfrm>
            <a:custGeom>
              <a:avLst/>
              <a:gdLst/>
              <a:ahLst/>
              <a:cxnLst/>
              <a:rect l="l" t="t" r="r" b="b"/>
              <a:pathLst>
                <a:path w="3410" h="3219" extrusionOk="0">
                  <a:moveTo>
                    <a:pt x="3384" y="0"/>
                  </a:moveTo>
                  <a:cubicBezTo>
                    <a:pt x="3359" y="0"/>
                    <a:pt x="3334" y="0"/>
                    <a:pt x="3334" y="25"/>
                  </a:cubicBezTo>
                  <a:cubicBezTo>
                    <a:pt x="3259" y="426"/>
                    <a:pt x="3133" y="827"/>
                    <a:pt x="2933" y="1153"/>
                  </a:cubicBezTo>
                  <a:cubicBezTo>
                    <a:pt x="2732" y="1504"/>
                    <a:pt x="2482" y="1805"/>
                    <a:pt x="2181" y="2080"/>
                  </a:cubicBezTo>
                  <a:cubicBezTo>
                    <a:pt x="2031" y="2206"/>
                    <a:pt x="1855" y="2306"/>
                    <a:pt x="1705" y="2406"/>
                  </a:cubicBezTo>
                  <a:cubicBezTo>
                    <a:pt x="1529" y="2532"/>
                    <a:pt x="1354" y="2632"/>
                    <a:pt x="1178" y="2707"/>
                  </a:cubicBezTo>
                  <a:cubicBezTo>
                    <a:pt x="802" y="2882"/>
                    <a:pt x="427" y="3008"/>
                    <a:pt x="26" y="3133"/>
                  </a:cubicBezTo>
                  <a:cubicBezTo>
                    <a:pt x="0" y="3133"/>
                    <a:pt x="0" y="3158"/>
                    <a:pt x="0" y="3183"/>
                  </a:cubicBezTo>
                  <a:cubicBezTo>
                    <a:pt x="0" y="3201"/>
                    <a:pt x="13" y="3219"/>
                    <a:pt x="29" y="3219"/>
                  </a:cubicBezTo>
                  <a:cubicBezTo>
                    <a:pt x="36" y="3219"/>
                    <a:pt x="43" y="3216"/>
                    <a:pt x="51" y="3208"/>
                  </a:cubicBezTo>
                  <a:cubicBezTo>
                    <a:pt x="251" y="3208"/>
                    <a:pt x="452" y="3158"/>
                    <a:pt x="677" y="3108"/>
                  </a:cubicBezTo>
                  <a:cubicBezTo>
                    <a:pt x="878" y="3058"/>
                    <a:pt x="1078" y="3008"/>
                    <a:pt x="1254" y="2933"/>
                  </a:cubicBezTo>
                  <a:cubicBezTo>
                    <a:pt x="1655" y="2757"/>
                    <a:pt x="2031" y="2557"/>
                    <a:pt x="2356" y="2281"/>
                  </a:cubicBezTo>
                  <a:cubicBezTo>
                    <a:pt x="2682" y="2005"/>
                    <a:pt x="2958" y="1654"/>
                    <a:pt x="3133" y="1278"/>
                  </a:cubicBezTo>
                  <a:cubicBezTo>
                    <a:pt x="3309" y="877"/>
                    <a:pt x="3409" y="451"/>
                    <a:pt x="3409" y="25"/>
                  </a:cubicBezTo>
                  <a:cubicBezTo>
                    <a:pt x="3409" y="25"/>
                    <a:pt x="3384" y="0"/>
                    <a:pt x="3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89"/>
            <p:cNvSpPr/>
            <p:nvPr/>
          </p:nvSpPr>
          <p:spPr>
            <a:xfrm>
              <a:off x="1508124" y="2459621"/>
              <a:ext cx="150159" cy="162039"/>
            </a:xfrm>
            <a:custGeom>
              <a:avLst/>
              <a:gdLst/>
              <a:ahLst/>
              <a:cxnLst/>
              <a:rect l="l" t="t" r="r" b="b"/>
              <a:pathLst>
                <a:path w="1580" h="1705" extrusionOk="0">
                  <a:moveTo>
                    <a:pt x="1479" y="1"/>
                  </a:moveTo>
                  <a:cubicBezTo>
                    <a:pt x="1454" y="1"/>
                    <a:pt x="1429" y="26"/>
                    <a:pt x="1429" y="51"/>
                  </a:cubicBezTo>
                  <a:cubicBezTo>
                    <a:pt x="1404" y="251"/>
                    <a:pt x="1354" y="427"/>
                    <a:pt x="1279" y="577"/>
                  </a:cubicBezTo>
                  <a:cubicBezTo>
                    <a:pt x="1204" y="752"/>
                    <a:pt x="1104" y="903"/>
                    <a:pt x="953" y="1028"/>
                  </a:cubicBezTo>
                  <a:cubicBezTo>
                    <a:pt x="828" y="1153"/>
                    <a:pt x="677" y="1254"/>
                    <a:pt x="527" y="1354"/>
                  </a:cubicBezTo>
                  <a:cubicBezTo>
                    <a:pt x="377" y="1454"/>
                    <a:pt x="201" y="1529"/>
                    <a:pt x="26" y="1630"/>
                  </a:cubicBezTo>
                  <a:cubicBezTo>
                    <a:pt x="1" y="1630"/>
                    <a:pt x="1" y="1655"/>
                    <a:pt x="1" y="1655"/>
                  </a:cubicBezTo>
                  <a:cubicBezTo>
                    <a:pt x="1" y="1680"/>
                    <a:pt x="26" y="1705"/>
                    <a:pt x="51" y="1705"/>
                  </a:cubicBezTo>
                  <a:cubicBezTo>
                    <a:pt x="427" y="1655"/>
                    <a:pt x="853" y="1504"/>
                    <a:pt x="1154" y="1204"/>
                  </a:cubicBezTo>
                  <a:cubicBezTo>
                    <a:pt x="1229" y="1128"/>
                    <a:pt x="1304" y="1053"/>
                    <a:pt x="1354" y="953"/>
                  </a:cubicBezTo>
                  <a:cubicBezTo>
                    <a:pt x="1404" y="878"/>
                    <a:pt x="1454" y="778"/>
                    <a:pt x="1505" y="677"/>
                  </a:cubicBezTo>
                  <a:cubicBezTo>
                    <a:pt x="1555" y="477"/>
                    <a:pt x="1580" y="251"/>
                    <a:pt x="1505" y="51"/>
                  </a:cubicBezTo>
                  <a:cubicBezTo>
                    <a:pt x="1505" y="26"/>
                    <a:pt x="1479" y="26"/>
                    <a:pt x="1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89"/>
            <p:cNvSpPr/>
            <p:nvPr/>
          </p:nvSpPr>
          <p:spPr>
            <a:xfrm>
              <a:off x="1605824" y="2439568"/>
              <a:ext cx="171543" cy="130677"/>
            </a:xfrm>
            <a:custGeom>
              <a:avLst/>
              <a:gdLst/>
              <a:ahLst/>
              <a:cxnLst/>
              <a:rect l="l" t="t" r="r" b="b"/>
              <a:pathLst>
                <a:path w="1805" h="1375" extrusionOk="0">
                  <a:moveTo>
                    <a:pt x="1708" y="1"/>
                  </a:moveTo>
                  <a:cubicBezTo>
                    <a:pt x="1692" y="1"/>
                    <a:pt x="1680" y="18"/>
                    <a:pt x="1680" y="36"/>
                  </a:cubicBezTo>
                  <a:cubicBezTo>
                    <a:pt x="1654" y="237"/>
                    <a:pt x="1579" y="412"/>
                    <a:pt x="1479" y="562"/>
                  </a:cubicBezTo>
                  <a:cubicBezTo>
                    <a:pt x="1429" y="638"/>
                    <a:pt x="1379" y="713"/>
                    <a:pt x="1329" y="763"/>
                  </a:cubicBezTo>
                  <a:cubicBezTo>
                    <a:pt x="1253" y="838"/>
                    <a:pt x="1203" y="888"/>
                    <a:pt x="1128" y="938"/>
                  </a:cubicBezTo>
                  <a:cubicBezTo>
                    <a:pt x="978" y="1039"/>
                    <a:pt x="802" y="1114"/>
                    <a:pt x="627" y="1139"/>
                  </a:cubicBezTo>
                  <a:cubicBezTo>
                    <a:pt x="426" y="1189"/>
                    <a:pt x="251" y="1214"/>
                    <a:pt x="50" y="1239"/>
                  </a:cubicBezTo>
                  <a:cubicBezTo>
                    <a:pt x="25" y="1239"/>
                    <a:pt x="25" y="1264"/>
                    <a:pt x="25" y="1264"/>
                  </a:cubicBezTo>
                  <a:cubicBezTo>
                    <a:pt x="0" y="1289"/>
                    <a:pt x="25" y="1314"/>
                    <a:pt x="50" y="1314"/>
                  </a:cubicBezTo>
                  <a:cubicBezTo>
                    <a:pt x="179" y="1351"/>
                    <a:pt x="334" y="1374"/>
                    <a:pt x="487" y="1374"/>
                  </a:cubicBezTo>
                  <a:cubicBezTo>
                    <a:pt x="543" y="1374"/>
                    <a:pt x="598" y="1371"/>
                    <a:pt x="652" y="1364"/>
                  </a:cubicBezTo>
                  <a:cubicBezTo>
                    <a:pt x="878" y="1339"/>
                    <a:pt x="1078" y="1289"/>
                    <a:pt x="1279" y="1164"/>
                  </a:cubicBezTo>
                  <a:cubicBezTo>
                    <a:pt x="1454" y="1039"/>
                    <a:pt x="1604" y="863"/>
                    <a:pt x="1705" y="663"/>
                  </a:cubicBezTo>
                  <a:cubicBezTo>
                    <a:pt x="1780" y="462"/>
                    <a:pt x="1805" y="262"/>
                    <a:pt x="1780" y="36"/>
                  </a:cubicBezTo>
                  <a:cubicBezTo>
                    <a:pt x="1780" y="11"/>
                    <a:pt x="1755" y="11"/>
                    <a:pt x="1730" y="11"/>
                  </a:cubicBezTo>
                  <a:cubicBezTo>
                    <a:pt x="1722" y="4"/>
                    <a:pt x="1715" y="1"/>
                    <a:pt x="1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89"/>
            <p:cNvSpPr/>
            <p:nvPr/>
          </p:nvSpPr>
          <p:spPr>
            <a:xfrm>
              <a:off x="1267582" y="2772298"/>
              <a:ext cx="78691" cy="256696"/>
            </a:xfrm>
            <a:custGeom>
              <a:avLst/>
              <a:gdLst/>
              <a:ahLst/>
              <a:cxnLst/>
              <a:rect l="l" t="t" r="r" b="b"/>
              <a:pathLst>
                <a:path w="828" h="2701" extrusionOk="0">
                  <a:moveTo>
                    <a:pt x="38" y="0"/>
                  </a:moveTo>
                  <a:cubicBezTo>
                    <a:pt x="25" y="0"/>
                    <a:pt x="13" y="6"/>
                    <a:pt x="0" y="19"/>
                  </a:cubicBezTo>
                  <a:cubicBezTo>
                    <a:pt x="0" y="44"/>
                    <a:pt x="0" y="69"/>
                    <a:pt x="0" y="94"/>
                  </a:cubicBezTo>
                  <a:cubicBezTo>
                    <a:pt x="101" y="295"/>
                    <a:pt x="176" y="495"/>
                    <a:pt x="251" y="696"/>
                  </a:cubicBezTo>
                  <a:cubicBezTo>
                    <a:pt x="326" y="921"/>
                    <a:pt x="401" y="1122"/>
                    <a:pt x="452" y="1347"/>
                  </a:cubicBezTo>
                  <a:cubicBezTo>
                    <a:pt x="502" y="1548"/>
                    <a:pt x="552" y="1773"/>
                    <a:pt x="577" y="1999"/>
                  </a:cubicBezTo>
                  <a:cubicBezTo>
                    <a:pt x="602" y="2099"/>
                    <a:pt x="627" y="2224"/>
                    <a:pt x="627" y="2325"/>
                  </a:cubicBezTo>
                  <a:cubicBezTo>
                    <a:pt x="652" y="2450"/>
                    <a:pt x="652" y="2550"/>
                    <a:pt x="677" y="2676"/>
                  </a:cubicBezTo>
                  <a:cubicBezTo>
                    <a:pt x="677" y="2676"/>
                    <a:pt x="702" y="2701"/>
                    <a:pt x="702" y="2701"/>
                  </a:cubicBezTo>
                  <a:cubicBezTo>
                    <a:pt x="727" y="2701"/>
                    <a:pt x="752" y="2676"/>
                    <a:pt x="752" y="2676"/>
                  </a:cubicBezTo>
                  <a:cubicBezTo>
                    <a:pt x="802" y="2450"/>
                    <a:pt x="827" y="2199"/>
                    <a:pt x="802" y="1974"/>
                  </a:cubicBezTo>
                  <a:cubicBezTo>
                    <a:pt x="802" y="1748"/>
                    <a:pt x="777" y="1498"/>
                    <a:pt x="702" y="1272"/>
                  </a:cubicBezTo>
                  <a:cubicBezTo>
                    <a:pt x="652" y="1046"/>
                    <a:pt x="577" y="821"/>
                    <a:pt x="477" y="620"/>
                  </a:cubicBezTo>
                  <a:cubicBezTo>
                    <a:pt x="376" y="395"/>
                    <a:pt x="251" y="194"/>
                    <a:pt x="76" y="19"/>
                  </a:cubicBezTo>
                  <a:cubicBezTo>
                    <a:pt x="63" y="6"/>
                    <a:pt x="51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89"/>
            <p:cNvSpPr/>
            <p:nvPr/>
          </p:nvSpPr>
          <p:spPr>
            <a:xfrm>
              <a:off x="1460510" y="3479670"/>
              <a:ext cx="147783" cy="76125"/>
            </a:xfrm>
            <a:custGeom>
              <a:avLst/>
              <a:gdLst/>
              <a:ahLst/>
              <a:cxnLst/>
              <a:rect l="l" t="t" r="r" b="b"/>
              <a:pathLst>
                <a:path w="1555" h="801" extrusionOk="0">
                  <a:moveTo>
                    <a:pt x="1532" y="1"/>
                  </a:moveTo>
                  <a:cubicBezTo>
                    <a:pt x="1529" y="1"/>
                    <a:pt x="1529" y="7"/>
                    <a:pt x="1529" y="20"/>
                  </a:cubicBezTo>
                  <a:lnTo>
                    <a:pt x="1504" y="20"/>
                  </a:lnTo>
                  <a:cubicBezTo>
                    <a:pt x="1053" y="345"/>
                    <a:pt x="577" y="646"/>
                    <a:pt x="26" y="771"/>
                  </a:cubicBezTo>
                  <a:cubicBezTo>
                    <a:pt x="1" y="771"/>
                    <a:pt x="1" y="771"/>
                    <a:pt x="1" y="796"/>
                  </a:cubicBezTo>
                  <a:lnTo>
                    <a:pt x="26" y="796"/>
                  </a:lnTo>
                  <a:cubicBezTo>
                    <a:pt x="57" y="799"/>
                    <a:pt x="87" y="800"/>
                    <a:pt x="118" y="800"/>
                  </a:cubicBezTo>
                  <a:cubicBezTo>
                    <a:pt x="383" y="800"/>
                    <a:pt x="628" y="706"/>
                    <a:pt x="853" y="571"/>
                  </a:cubicBezTo>
                  <a:cubicBezTo>
                    <a:pt x="1128" y="446"/>
                    <a:pt x="1354" y="270"/>
                    <a:pt x="1554" y="45"/>
                  </a:cubicBezTo>
                  <a:cubicBezTo>
                    <a:pt x="1554" y="45"/>
                    <a:pt x="1554" y="20"/>
                    <a:pt x="1554" y="20"/>
                  </a:cubicBezTo>
                  <a:cubicBezTo>
                    <a:pt x="1542" y="7"/>
                    <a:pt x="1536" y="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89"/>
            <p:cNvSpPr/>
            <p:nvPr/>
          </p:nvSpPr>
          <p:spPr>
            <a:xfrm>
              <a:off x="1448630" y="3607687"/>
              <a:ext cx="276369" cy="104921"/>
            </a:xfrm>
            <a:custGeom>
              <a:avLst/>
              <a:gdLst/>
              <a:ahLst/>
              <a:cxnLst/>
              <a:rect l="l" t="t" r="r" b="b"/>
              <a:pathLst>
                <a:path w="2908" h="1104" extrusionOk="0">
                  <a:moveTo>
                    <a:pt x="2882" y="1"/>
                  </a:moveTo>
                  <a:cubicBezTo>
                    <a:pt x="2682" y="151"/>
                    <a:pt x="2456" y="302"/>
                    <a:pt x="2231" y="452"/>
                  </a:cubicBezTo>
                  <a:cubicBezTo>
                    <a:pt x="2005" y="577"/>
                    <a:pt x="1780" y="703"/>
                    <a:pt x="1529" y="803"/>
                  </a:cubicBezTo>
                  <a:cubicBezTo>
                    <a:pt x="1303" y="878"/>
                    <a:pt x="1053" y="953"/>
                    <a:pt x="802" y="978"/>
                  </a:cubicBezTo>
                  <a:cubicBezTo>
                    <a:pt x="733" y="985"/>
                    <a:pt x="666" y="988"/>
                    <a:pt x="600" y="988"/>
                  </a:cubicBezTo>
                  <a:cubicBezTo>
                    <a:pt x="401" y="988"/>
                    <a:pt x="213" y="960"/>
                    <a:pt x="25" y="903"/>
                  </a:cubicBezTo>
                  <a:cubicBezTo>
                    <a:pt x="25" y="903"/>
                    <a:pt x="0" y="928"/>
                    <a:pt x="0" y="928"/>
                  </a:cubicBezTo>
                  <a:cubicBezTo>
                    <a:pt x="0" y="928"/>
                    <a:pt x="0" y="953"/>
                    <a:pt x="0" y="953"/>
                  </a:cubicBezTo>
                  <a:cubicBezTo>
                    <a:pt x="251" y="1053"/>
                    <a:pt x="527" y="1104"/>
                    <a:pt x="802" y="1104"/>
                  </a:cubicBezTo>
                  <a:cubicBezTo>
                    <a:pt x="1078" y="1079"/>
                    <a:pt x="1329" y="1003"/>
                    <a:pt x="1579" y="928"/>
                  </a:cubicBezTo>
                  <a:cubicBezTo>
                    <a:pt x="1830" y="803"/>
                    <a:pt x="2080" y="678"/>
                    <a:pt x="2306" y="527"/>
                  </a:cubicBezTo>
                  <a:cubicBezTo>
                    <a:pt x="2506" y="377"/>
                    <a:pt x="2732" y="226"/>
                    <a:pt x="2907" y="26"/>
                  </a:cubicBezTo>
                  <a:cubicBezTo>
                    <a:pt x="2907" y="26"/>
                    <a:pt x="2907" y="1"/>
                    <a:pt x="2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89"/>
            <p:cNvSpPr/>
            <p:nvPr/>
          </p:nvSpPr>
          <p:spPr>
            <a:xfrm>
              <a:off x="1398545" y="3242073"/>
              <a:ext cx="207372" cy="201384"/>
            </a:xfrm>
            <a:custGeom>
              <a:avLst/>
              <a:gdLst/>
              <a:ahLst/>
              <a:cxnLst/>
              <a:rect l="l" t="t" r="r" b="b"/>
              <a:pathLst>
                <a:path w="2182" h="2119" extrusionOk="0">
                  <a:moveTo>
                    <a:pt x="1506" y="1"/>
                  </a:moveTo>
                  <a:cubicBezTo>
                    <a:pt x="1456" y="1"/>
                    <a:pt x="1405" y="5"/>
                    <a:pt x="1354" y="13"/>
                  </a:cubicBezTo>
                  <a:cubicBezTo>
                    <a:pt x="1204" y="63"/>
                    <a:pt x="1104" y="164"/>
                    <a:pt x="1003" y="264"/>
                  </a:cubicBezTo>
                  <a:cubicBezTo>
                    <a:pt x="903" y="364"/>
                    <a:pt x="803" y="489"/>
                    <a:pt x="728" y="590"/>
                  </a:cubicBezTo>
                  <a:cubicBezTo>
                    <a:pt x="577" y="840"/>
                    <a:pt x="452" y="1066"/>
                    <a:pt x="327" y="1342"/>
                  </a:cubicBezTo>
                  <a:cubicBezTo>
                    <a:pt x="201" y="1592"/>
                    <a:pt x="101" y="1843"/>
                    <a:pt x="1" y="2093"/>
                  </a:cubicBezTo>
                  <a:cubicBezTo>
                    <a:pt x="1" y="2119"/>
                    <a:pt x="1" y="2119"/>
                    <a:pt x="1" y="2119"/>
                  </a:cubicBezTo>
                  <a:lnTo>
                    <a:pt x="26" y="2119"/>
                  </a:lnTo>
                  <a:cubicBezTo>
                    <a:pt x="151" y="1868"/>
                    <a:pt x="277" y="1617"/>
                    <a:pt x="427" y="1392"/>
                  </a:cubicBezTo>
                  <a:cubicBezTo>
                    <a:pt x="552" y="1141"/>
                    <a:pt x="678" y="890"/>
                    <a:pt x="853" y="665"/>
                  </a:cubicBezTo>
                  <a:cubicBezTo>
                    <a:pt x="928" y="565"/>
                    <a:pt x="1003" y="439"/>
                    <a:pt x="1104" y="339"/>
                  </a:cubicBezTo>
                  <a:cubicBezTo>
                    <a:pt x="1179" y="264"/>
                    <a:pt x="1279" y="164"/>
                    <a:pt x="1404" y="114"/>
                  </a:cubicBezTo>
                  <a:lnTo>
                    <a:pt x="1580" y="114"/>
                  </a:lnTo>
                  <a:cubicBezTo>
                    <a:pt x="1655" y="114"/>
                    <a:pt x="1705" y="114"/>
                    <a:pt x="1780" y="139"/>
                  </a:cubicBezTo>
                  <a:cubicBezTo>
                    <a:pt x="1906" y="164"/>
                    <a:pt x="2031" y="239"/>
                    <a:pt x="2131" y="314"/>
                  </a:cubicBezTo>
                  <a:lnTo>
                    <a:pt x="2156" y="314"/>
                  </a:lnTo>
                  <a:cubicBezTo>
                    <a:pt x="2156" y="314"/>
                    <a:pt x="2181" y="289"/>
                    <a:pt x="2156" y="289"/>
                  </a:cubicBezTo>
                  <a:cubicBezTo>
                    <a:pt x="1990" y="102"/>
                    <a:pt x="1754" y="1"/>
                    <a:pt x="1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89"/>
            <p:cNvSpPr/>
            <p:nvPr/>
          </p:nvSpPr>
          <p:spPr>
            <a:xfrm>
              <a:off x="1589097" y="3354219"/>
              <a:ext cx="16822" cy="141606"/>
            </a:xfrm>
            <a:custGeom>
              <a:avLst/>
              <a:gdLst/>
              <a:ahLst/>
              <a:cxnLst/>
              <a:rect l="l" t="t" r="r" b="b"/>
              <a:pathLst>
                <a:path w="177" h="1490" extrusionOk="0">
                  <a:moveTo>
                    <a:pt x="109" y="0"/>
                  </a:moveTo>
                  <a:cubicBezTo>
                    <a:pt x="101" y="0"/>
                    <a:pt x="101" y="11"/>
                    <a:pt x="101" y="11"/>
                  </a:cubicBezTo>
                  <a:cubicBezTo>
                    <a:pt x="51" y="262"/>
                    <a:pt x="26" y="512"/>
                    <a:pt x="26" y="738"/>
                  </a:cubicBezTo>
                  <a:cubicBezTo>
                    <a:pt x="1" y="989"/>
                    <a:pt x="1" y="1239"/>
                    <a:pt x="26" y="1490"/>
                  </a:cubicBezTo>
                  <a:lnTo>
                    <a:pt x="51" y="1490"/>
                  </a:lnTo>
                  <a:cubicBezTo>
                    <a:pt x="76" y="1365"/>
                    <a:pt x="101" y="1239"/>
                    <a:pt x="126" y="1114"/>
                  </a:cubicBezTo>
                  <a:cubicBezTo>
                    <a:pt x="126" y="989"/>
                    <a:pt x="151" y="888"/>
                    <a:pt x="151" y="763"/>
                  </a:cubicBezTo>
                  <a:cubicBezTo>
                    <a:pt x="151" y="512"/>
                    <a:pt x="176" y="262"/>
                    <a:pt x="151" y="11"/>
                  </a:cubicBezTo>
                  <a:lnTo>
                    <a:pt x="126" y="11"/>
                  </a:lnTo>
                  <a:cubicBezTo>
                    <a:pt x="118" y="3"/>
                    <a:pt x="112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89"/>
            <p:cNvSpPr/>
            <p:nvPr/>
          </p:nvSpPr>
          <p:spPr>
            <a:xfrm>
              <a:off x="2272709" y="3829221"/>
              <a:ext cx="69187" cy="109673"/>
            </a:xfrm>
            <a:custGeom>
              <a:avLst/>
              <a:gdLst/>
              <a:ahLst/>
              <a:cxnLst/>
              <a:rect l="l" t="t" r="r" b="b"/>
              <a:pathLst>
                <a:path w="728" h="1154" extrusionOk="0">
                  <a:moveTo>
                    <a:pt x="26" y="1"/>
                  </a:moveTo>
                  <a:cubicBezTo>
                    <a:pt x="1" y="126"/>
                    <a:pt x="1" y="251"/>
                    <a:pt x="26" y="377"/>
                  </a:cubicBezTo>
                  <a:cubicBezTo>
                    <a:pt x="51" y="477"/>
                    <a:pt x="101" y="602"/>
                    <a:pt x="151" y="702"/>
                  </a:cubicBezTo>
                  <a:cubicBezTo>
                    <a:pt x="277" y="903"/>
                    <a:pt x="477" y="1078"/>
                    <a:pt x="703" y="1154"/>
                  </a:cubicBezTo>
                  <a:lnTo>
                    <a:pt x="728" y="1154"/>
                  </a:lnTo>
                  <a:cubicBezTo>
                    <a:pt x="728" y="1154"/>
                    <a:pt x="728" y="1129"/>
                    <a:pt x="728" y="1129"/>
                  </a:cubicBezTo>
                  <a:cubicBezTo>
                    <a:pt x="527" y="978"/>
                    <a:pt x="377" y="828"/>
                    <a:pt x="277" y="627"/>
                  </a:cubicBezTo>
                  <a:cubicBezTo>
                    <a:pt x="226" y="527"/>
                    <a:pt x="176" y="427"/>
                    <a:pt x="151" y="327"/>
                  </a:cubicBezTo>
                  <a:cubicBezTo>
                    <a:pt x="101" y="226"/>
                    <a:pt x="76" y="126"/>
                    <a:pt x="51" y="26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89"/>
            <p:cNvSpPr/>
            <p:nvPr/>
          </p:nvSpPr>
          <p:spPr>
            <a:xfrm>
              <a:off x="1832111" y="3998390"/>
              <a:ext cx="212029" cy="33453"/>
            </a:xfrm>
            <a:custGeom>
              <a:avLst/>
              <a:gdLst/>
              <a:ahLst/>
              <a:cxnLst/>
              <a:rect l="l" t="t" r="r" b="b"/>
              <a:pathLst>
                <a:path w="2231" h="352" extrusionOk="0">
                  <a:moveTo>
                    <a:pt x="2181" y="0"/>
                  </a:moveTo>
                  <a:cubicBezTo>
                    <a:pt x="2005" y="75"/>
                    <a:pt x="1830" y="100"/>
                    <a:pt x="1654" y="151"/>
                  </a:cubicBezTo>
                  <a:cubicBezTo>
                    <a:pt x="1479" y="176"/>
                    <a:pt x="1304" y="201"/>
                    <a:pt x="1103" y="201"/>
                  </a:cubicBezTo>
                  <a:cubicBezTo>
                    <a:pt x="1015" y="213"/>
                    <a:pt x="928" y="219"/>
                    <a:pt x="837" y="219"/>
                  </a:cubicBezTo>
                  <a:cubicBezTo>
                    <a:pt x="746" y="219"/>
                    <a:pt x="652" y="213"/>
                    <a:pt x="552" y="201"/>
                  </a:cubicBezTo>
                  <a:cubicBezTo>
                    <a:pt x="376" y="201"/>
                    <a:pt x="201" y="201"/>
                    <a:pt x="0" y="176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176" y="251"/>
                    <a:pt x="376" y="301"/>
                    <a:pt x="552" y="326"/>
                  </a:cubicBezTo>
                  <a:cubicBezTo>
                    <a:pt x="752" y="351"/>
                    <a:pt x="928" y="351"/>
                    <a:pt x="1128" y="351"/>
                  </a:cubicBezTo>
                  <a:cubicBezTo>
                    <a:pt x="1304" y="326"/>
                    <a:pt x="1504" y="301"/>
                    <a:pt x="1680" y="251"/>
                  </a:cubicBezTo>
                  <a:cubicBezTo>
                    <a:pt x="1780" y="226"/>
                    <a:pt x="1855" y="201"/>
                    <a:pt x="1955" y="176"/>
                  </a:cubicBezTo>
                  <a:cubicBezTo>
                    <a:pt x="2055" y="125"/>
                    <a:pt x="2131" y="100"/>
                    <a:pt x="2206" y="50"/>
                  </a:cubicBezTo>
                  <a:cubicBezTo>
                    <a:pt x="2231" y="50"/>
                    <a:pt x="2231" y="25"/>
                    <a:pt x="2231" y="25"/>
                  </a:cubicBezTo>
                  <a:cubicBezTo>
                    <a:pt x="2206" y="0"/>
                    <a:pt x="2206" y="0"/>
                    <a:pt x="2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89"/>
            <p:cNvSpPr/>
            <p:nvPr/>
          </p:nvSpPr>
          <p:spPr>
            <a:xfrm>
              <a:off x="1284214" y="3055893"/>
              <a:ext cx="73939" cy="36875"/>
            </a:xfrm>
            <a:custGeom>
              <a:avLst/>
              <a:gdLst/>
              <a:ahLst/>
              <a:cxnLst/>
              <a:rect l="l" t="t" r="r" b="b"/>
              <a:pathLst>
                <a:path w="778" h="388" extrusionOk="0">
                  <a:moveTo>
                    <a:pt x="429" y="1"/>
                  </a:moveTo>
                  <a:cubicBezTo>
                    <a:pt x="393" y="1"/>
                    <a:pt x="358" y="7"/>
                    <a:pt x="327" y="17"/>
                  </a:cubicBezTo>
                  <a:cubicBezTo>
                    <a:pt x="251" y="42"/>
                    <a:pt x="176" y="93"/>
                    <a:pt x="126" y="143"/>
                  </a:cubicBezTo>
                  <a:cubicBezTo>
                    <a:pt x="101" y="168"/>
                    <a:pt x="76" y="193"/>
                    <a:pt x="51" y="218"/>
                  </a:cubicBezTo>
                  <a:cubicBezTo>
                    <a:pt x="26" y="268"/>
                    <a:pt x="26" y="293"/>
                    <a:pt x="1" y="318"/>
                  </a:cubicBezTo>
                  <a:cubicBezTo>
                    <a:pt x="1" y="343"/>
                    <a:pt x="1" y="368"/>
                    <a:pt x="1" y="368"/>
                  </a:cubicBezTo>
                  <a:cubicBezTo>
                    <a:pt x="13" y="381"/>
                    <a:pt x="26" y="387"/>
                    <a:pt x="35" y="387"/>
                  </a:cubicBezTo>
                  <a:cubicBezTo>
                    <a:pt x="45" y="387"/>
                    <a:pt x="51" y="381"/>
                    <a:pt x="51" y="368"/>
                  </a:cubicBezTo>
                  <a:cubicBezTo>
                    <a:pt x="101" y="318"/>
                    <a:pt x="151" y="268"/>
                    <a:pt x="201" y="218"/>
                  </a:cubicBezTo>
                  <a:cubicBezTo>
                    <a:pt x="251" y="193"/>
                    <a:pt x="302" y="168"/>
                    <a:pt x="352" y="143"/>
                  </a:cubicBezTo>
                  <a:cubicBezTo>
                    <a:pt x="377" y="134"/>
                    <a:pt x="399" y="132"/>
                    <a:pt x="419" y="132"/>
                  </a:cubicBezTo>
                  <a:cubicBezTo>
                    <a:pt x="460" y="132"/>
                    <a:pt x="494" y="143"/>
                    <a:pt x="527" y="143"/>
                  </a:cubicBezTo>
                  <a:cubicBezTo>
                    <a:pt x="602" y="168"/>
                    <a:pt x="652" y="193"/>
                    <a:pt x="703" y="218"/>
                  </a:cubicBezTo>
                  <a:cubicBezTo>
                    <a:pt x="715" y="230"/>
                    <a:pt x="721" y="237"/>
                    <a:pt x="728" y="237"/>
                  </a:cubicBezTo>
                  <a:cubicBezTo>
                    <a:pt x="734" y="237"/>
                    <a:pt x="740" y="230"/>
                    <a:pt x="753" y="218"/>
                  </a:cubicBezTo>
                  <a:cubicBezTo>
                    <a:pt x="753" y="218"/>
                    <a:pt x="778" y="193"/>
                    <a:pt x="753" y="168"/>
                  </a:cubicBezTo>
                  <a:cubicBezTo>
                    <a:pt x="703" y="118"/>
                    <a:pt x="652" y="67"/>
                    <a:pt x="577" y="42"/>
                  </a:cubicBezTo>
                  <a:cubicBezTo>
                    <a:pt x="533" y="13"/>
                    <a:pt x="481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89"/>
            <p:cNvSpPr/>
            <p:nvPr/>
          </p:nvSpPr>
          <p:spPr>
            <a:xfrm>
              <a:off x="1458704" y="2769067"/>
              <a:ext cx="90001" cy="88480"/>
            </a:xfrm>
            <a:custGeom>
              <a:avLst/>
              <a:gdLst/>
              <a:ahLst/>
              <a:cxnLst/>
              <a:rect l="l" t="t" r="r" b="b"/>
              <a:pathLst>
                <a:path w="947" h="931" extrusionOk="0">
                  <a:moveTo>
                    <a:pt x="572" y="1"/>
                  </a:moveTo>
                  <a:cubicBezTo>
                    <a:pt x="257" y="1"/>
                    <a:pt x="0" y="930"/>
                    <a:pt x="220" y="930"/>
                  </a:cubicBezTo>
                  <a:cubicBezTo>
                    <a:pt x="395" y="930"/>
                    <a:pt x="947" y="53"/>
                    <a:pt x="596" y="3"/>
                  </a:cubicBezTo>
                  <a:cubicBezTo>
                    <a:pt x="588" y="2"/>
                    <a:pt x="580" y="1"/>
                    <a:pt x="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89"/>
            <p:cNvSpPr/>
            <p:nvPr/>
          </p:nvSpPr>
          <p:spPr>
            <a:xfrm>
              <a:off x="1722721" y="2651789"/>
              <a:ext cx="85629" cy="37255"/>
            </a:xfrm>
            <a:custGeom>
              <a:avLst/>
              <a:gdLst/>
              <a:ahLst/>
              <a:cxnLst/>
              <a:rect l="l" t="t" r="r" b="b"/>
              <a:pathLst>
                <a:path w="901" h="392" extrusionOk="0">
                  <a:moveTo>
                    <a:pt x="329" y="0"/>
                  </a:moveTo>
                  <a:cubicBezTo>
                    <a:pt x="196" y="0"/>
                    <a:pt x="83" y="39"/>
                    <a:pt x="49" y="134"/>
                  </a:cubicBezTo>
                  <a:cubicBezTo>
                    <a:pt x="1" y="293"/>
                    <a:pt x="355" y="391"/>
                    <a:pt x="621" y="391"/>
                  </a:cubicBezTo>
                  <a:cubicBezTo>
                    <a:pt x="776" y="391"/>
                    <a:pt x="901" y="358"/>
                    <a:pt x="901" y="284"/>
                  </a:cubicBezTo>
                  <a:cubicBezTo>
                    <a:pt x="901" y="137"/>
                    <a:pt x="579" y="0"/>
                    <a:pt x="3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89"/>
            <p:cNvSpPr/>
            <p:nvPr/>
          </p:nvSpPr>
          <p:spPr>
            <a:xfrm>
              <a:off x="1443878" y="4410477"/>
              <a:ext cx="107202" cy="78691"/>
            </a:xfrm>
            <a:custGeom>
              <a:avLst/>
              <a:gdLst/>
              <a:ahLst/>
              <a:cxnLst/>
              <a:rect l="l" t="t" r="r" b="b"/>
              <a:pathLst>
                <a:path w="1128" h="828" extrusionOk="0">
                  <a:moveTo>
                    <a:pt x="1053" y="0"/>
                  </a:moveTo>
                  <a:cubicBezTo>
                    <a:pt x="401" y="75"/>
                    <a:pt x="50" y="677"/>
                    <a:pt x="25" y="702"/>
                  </a:cubicBezTo>
                  <a:cubicBezTo>
                    <a:pt x="0" y="752"/>
                    <a:pt x="25" y="777"/>
                    <a:pt x="50" y="802"/>
                  </a:cubicBezTo>
                  <a:cubicBezTo>
                    <a:pt x="75" y="802"/>
                    <a:pt x="75" y="827"/>
                    <a:pt x="100" y="827"/>
                  </a:cubicBezTo>
                  <a:cubicBezTo>
                    <a:pt x="100" y="827"/>
                    <a:pt x="125" y="802"/>
                    <a:pt x="150" y="777"/>
                  </a:cubicBezTo>
                  <a:cubicBezTo>
                    <a:pt x="150" y="777"/>
                    <a:pt x="476" y="226"/>
                    <a:pt x="1053" y="150"/>
                  </a:cubicBezTo>
                  <a:cubicBezTo>
                    <a:pt x="1103" y="150"/>
                    <a:pt x="1128" y="100"/>
                    <a:pt x="1128" y="75"/>
                  </a:cubicBezTo>
                  <a:cubicBezTo>
                    <a:pt x="1128" y="25"/>
                    <a:pt x="1078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89"/>
            <p:cNvSpPr/>
            <p:nvPr/>
          </p:nvSpPr>
          <p:spPr>
            <a:xfrm>
              <a:off x="1462886" y="4419981"/>
              <a:ext cx="131152" cy="97699"/>
            </a:xfrm>
            <a:custGeom>
              <a:avLst/>
              <a:gdLst/>
              <a:ahLst/>
              <a:cxnLst/>
              <a:rect l="l" t="t" r="r" b="b"/>
              <a:pathLst>
                <a:path w="1380" h="1028" extrusionOk="0">
                  <a:moveTo>
                    <a:pt x="1279" y="0"/>
                  </a:moveTo>
                  <a:cubicBezTo>
                    <a:pt x="502" y="276"/>
                    <a:pt x="51" y="903"/>
                    <a:pt x="26" y="928"/>
                  </a:cubicBezTo>
                  <a:cubicBezTo>
                    <a:pt x="1" y="953"/>
                    <a:pt x="1" y="1003"/>
                    <a:pt x="26" y="1028"/>
                  </a:cubicBezTo>
                  <a:lnTo>
                    <a:pt x="76" y="1028"/>
                  </a:lnTo>
                  <a:cubicBezTo>
                    <a:pt x="101" y="1028"/>
                    <a:pt x="126" y="1028"/>
                    <a:pt x="126" y="1003"/>
                  </a:cubicBezTo>
                  <a:cubicBezTo>
                    <a:pt x="126" y="1003"/>
                    <a:pt x="577" y="376"/>
                    <a:pt x="1329" y="126"/>
                  </a:cubicBezTo>
                  <a:cubicBezTo>
                    <a:pt x="1354" y="126"/>
                    <a:pt x="1379" y="75"/>
                    <a:pt x="1379" y="50"/>
                  </a:cubicBezTo>
                  <a:cubicBezTo>
                    <a:pt x="1354" y="25"/>
                    <a:pt x="1329" y="0"/>
                    <a:pt x="1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89"/>
            <p:cNvSpPr/>
            <p:nvPr/>
          </p:nvSpPr>
          <p:spPr>
            <a:xfrm>
              <a:off x="1500996" y="4438988"/>
              <a:ext cx="140655" cy="107297"/>
            </a:xfrm>
            <a:custGeom>
              <a:avLst/>
              <a:gdLst/>
              <a:ahLst/>
              <a:cxnLst/>
              <a:rect l="l" t="t" r="r" b="b"/>
              <a:pathLst>
                <a:path w="1480" h="1129" extrusionOk="0">
                  <a:moveTo>
                    <a:pt x="1354" y="1"/>
                  </a:moveTo>
                  <a:cubicBezTo>
                    <a:pt x="652" y="327"/>
                    <a:pt x="51" y="1003"/>
                    <a:pt x="26" y="1028"/>
                  </a:cubicBezTo>
                  <a:cubicBezTo>
                    <a:pt x="1" y="1053"/>
                    <a:pt x="1" y="1104"/>
                    <a:pt x="26" y="1129"/>
                  </a:cubicBezTo>
                  <a:lnTo>
                    <a:pt x="76" y="1129"/>
                  </a:lnTo>
                  <a:cubicBezTo>
                    <a:pt x="76" y="1129"/>
                    <a:pt x="101" y="1129"/>
                    <a:pt x="126" y="1104"/>
                  </a:cubicBezTo>
                  <a:cubicBezTo>
                    <a:pt x="126" y="1104"/>
                    <a:pt x="727" y="452"/>
                    <a:pt x="1429" y="126"/>
                  </a:cubicBezTo>
                  <a:cubicBezTo>
                    <a:pt x="1454" y="101"/>
                    <a:pt x="1479" y="76"/>
                    <a:pt x="1454" y="26"/>
                  </a:cubicBezTo>
                  <a:cubicBezTo>
                    <a:pt x="1429" y="1"/>
                    <a:pt x="1404" y="1"/>
                    <a:pt x="13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89"/>
            <p:cNvSpPr/>
            <p:nvPr/>
          </p:nvSpPr>
          <p:spPr>
            <a:xfrm>
              <a:off x="1546235" y="4461227"/>
              <a:ext cx="135904" cy="116041"/>
            </a:xfrm>
            <a:custGeom>
              <a:avLst/>
              <a:gdLst/>
              <a:ahLst/>
              <a:cxnLst/>
              <a:rect l="l" t="t" r="r" b="b"/>
              <a:pathLst>
                <a:path w="1430" h="1221" extrusionOk="0">
                  <a:moveTo>
                    <a:pt x="1355" y="1"/>
                  </a:moveTo>
                  <a:cubicBezTo>
                    <a:pt x="1341" y="1"/>
                    <a:pt x="1325" y="7"/>
                    <a:pt x="1304" y="17"/>
                  </a:cubicBezTo>
                  <a:cubicBezTo>
                    <a:pt x="627" y="469"/>
                    <a:pt x="26" y="1095"/>
                    <a:pt x="26" y="1095"/>
                  </a:cubicBezTo>
                  <a:cubicBezTo>
                    <a:pt x="1" y="1120"/>
                    <a:pt x="1" y="1170"/>
                    <a:pt x="26" y="1195"/>
                  </a:cubicBezTo>
                  <a:cubicBezTo>
                    <a:pt x="26" y="1220"/>
                    <a:pt x="51" y="1220"/>
                    <a:pt x="76" y="1220"/>
                  </a:cubicBezTo>
                  <a:cubicBezTo>
                    <a:pt x="76" y="1220"/>
                    <a:pt x="101" y="1220"/>
                    <a:pt x="126" y="1195"/>
                  </a:cubicBezTo>
                  <a:cubicBezTo>
                    <a:pt x="126" y="1195"/>
                    <a:pt x="703" y="569"/>
                    <a:pt x="1379" y="118"/>
                  </a:cubicBezTo>
                  <a:cubicBezTo>
                    <a:pt x="1429" y="118"/>
                    <a:pt x="1429" y="68"/>
                    <a:pt x="1404" y="42"/>
                  </a:cubicBezTo>
                  <a:cubicBezTo>
                    <a:pt x="1390" y="13"/>
                    <a:pt x="1375" y="1"/>
                    <a:pt x="13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89"/>
            <p:cNvSpPr/>
            <p:nvPr/>
          </p:nvSpPr>
          <p:spPr>
            <a:xfrm>
              <a:off x="1596320" y="4489644"/>
              <a:ext cx="121553" cy="106632"/>
            </a:xfrm>
            <a:custGeom>
              <a:avLst/>
              <a:gdLst/>
              <a:ahLst/>
              <a:cxnLst/>
              <a:rect l="l" t="t" r="r" b="b"/>
              <a:pathLst>
                <a:path w="1279" h="1122" extrusionOk="0">
                  <a:moveTo>
                    <a:pt x="1203" y="0"/>
                  </a:moveTo>
                  <a:cubicBezTo>
                    <a:pt x="1184" y="0"/>
                    <a:pt x="1166" y="7"/>
                    <a:pt x="1153" y="19"/>
                  </a:cubicBezTo>
                  <a:cubicBezTo>
                    <a:pt x="627" y="470"/>
                    <a:pt x="25" y="997"/>
                    <a:pt x="25" y="997"/>
                  </a:cubicBezTo>
                  <a:cubicBezTo>
                    <a:pt x="0" y="1022"/>
                    <a:pt x="0" y="1072"/>
                    <a:pt x="25" y="1097"/>
                  </a:cubicBezTo>
                  <a:cubicBezTo>
                    <a:pt x="25" y="1097"/>
                    <a:pt x="50" y="1122"/>
                    <a:pt x="75" y="1122"/>
                  </a:cubicBezTo>
                  <a:cubicBezTo>
                    <a:pt x="100" y="1122"/>
                    <a:pt x="100" y="1097"/>
                    <a:pt x="125" y="1097"/>
                  </a:cubicBezTo>
                  <a:cubicBezTo>
                    <a:pt x="125" y="1097"/>
                    <a:pt x="702" y="571"/>
                    <a:pt x="1228" y="119"/>
                  </a:cubicBezTo>
                  <a:cubicBezTo>
                    <a:pt x="1278" y="94"/>
                    <a:pt x="1278" y="44"/>
                    <a:pt x="1253" y="19"/>
                  </a:cubicBezTo>
                  <a:cubicBezTo>
                    <a:pt x="1241" y="7"/>
                    <a:pt x="1222" y="0"/>
                    <a:pt x="1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89"/>
            <p:cNvSpPr/>
            <p:nvPr/>
          </p:nvSpPr>
          <p:spPr>
            <a:xfrm>
              <a:off x="1636806" y="4513689"/>
              <a:ext cx="104826" cy="89810"/>
            </a:xfrm>
            <a:custGeom>
              <a:avLst/>
              <a:gdLst/>
              <a:ahLst/>
              <a:cxnLst/>
              <a:rect l="l" t="t" r="r" b="b"/>
              <a:pathLst>
                <a:path w="1103" h="945" extrusionOk="0">
                  <a:moveTo>
                    <a:pt x="1043" y="0"/>
                  </a:moveTo>
                  <a:cubicBezTo>
                    <a:pt x="1028" y="0"/>
                    <a:pt x="1013" y="6"/>
                    <a:pt x="1003" y="17"/>
                  </a:cubicBezTo>
                  <a:cubicBezTo>
                    <a:pt x="677" y="267"/>
                    <a:pt x="25" y="819"/>
                    <a:pt x="25" y="844"/>
                  </a:cubicBezTo>
                  <a:cubicBezTo>
                    <a:pt x="0" y="869"/>
                    <a:pt x="0" y="894"/>
                    <a:pt x="25" y="919"/>
                  </a:cubicBezTo>
                  <a:cubicBezTo>
                    <a:pt x="25" y="944"/>
                    <a:pt x="50" y="944"/>
                    <a:pt x="75" y="944"/>
                  </a:cubicBezTo>
                  <a:lnTo>
                    <a:pt x="125" y="944"/>
                  </a:lnTo>
                  <a:cubicBezTo>
                    <a:pt x="125" y="944"/>
                    <a:pt x="752" y="368"/>
                    <a:pt x="1078" y="117"/>
                  </a:cubicBezTo>
                  <a:cubicBezTo>
                    <a:pt x="1103" y="117"/>
                    <a:pt x="1103" y="67"/>
                    <a:pt x="1103" y="42"/>
                  </a:cubicBezTo>
                  <a:cubicBezTo>
                    <a:pt x="1088" y="12"/>
                    <a:pt x="1065" y="0"/>
                    <a:pt x="1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89"/>
            <p:cNvSpPr/>
            <p:nvPr/>
          </p:nvSpPr>
          <p:spPr>
            <a:xfrm>
              <a:off x="1794000" y="2626319"/>
              <a:ext cx="669349" cy="890977"/>
            </a:xfrm>
            <a:custGeom>
              <a:avLst/>
              <a:gdLst/>
              <a:ahLst/>
              <a:cxnLst/>
              <a:rect l="l" t="t" r="r" b="b"/>
              <a:pathLst>
                <a:path w="7043" h="9375" extrusionOk="0">
                  <a:moveTo>
                    <a:pt x="7018" y="1"/>
                  </a:moveTo>
                  <a:cubicBezTo>
                    <a:pt x="6993" y="1"/>
                    <a:pt x="6968" y="1"/>
                    <a:pt x="6968" y="26"/>
                  </a:cubicBezTo>
                  <a:cubicBezTo>
                    <a:pt x="6592" y="953"/>
                    <a:pt x="6166" y="1881"/>
                    <a:pt x="5740" y="2783"/>
                  </a:cubicBezTo>
                  <a:cubicBezTo>
                    <a:pt x="5289" y="3685"/>
                    <a:pt x="4812" y="4587"/>
                    <a:pt x="4311" y="5440"/>
                  </a:cubicBezTo>
                  <a:cubicBezTo>
                    <a:pt x="3785" y="6292"/>
                    <a:pt x="3208" y="7119"/>
                    <a:pt x="2507" y="7846"/>
                  </a:cubicBezTo>
                  <a:cubicBezTo>
                    <a:pt x="2156" y="8197"/>
                    <a:pt x="1780" y="8522"/>
                    <a:pt x="1379" y="8798"/>
                  </a:cubicBezTo>
                  <a:cubicBezTo>
                    <a:pt x="953" y="9074"/>
                    <a:pt x="502" y="9274"/>
                    <a:pt x="0" y="9374"/>
                  </a:cubicBezTo>
                  <a:cubicBezTo>
                    <a:pt x="502" y="9349"/>
                    <a:pt x="1003" y="9174"/>
                    <a:pt x="1429" y="8898"/>
                  </a:cubicBezTo>
                  <a:cubicBezTo>
                    <a:pt x="1855" y="8648"/>
                    <a:pt x="2256" y="8297"/>
                    <a:pt x="2607" y="7946"/>
                  </a:cubicBezTo>
                  <a:cubicBezTo>
                    <a:pt x="3309" y="7194"/>
                    <a:pt x="3885" y="6367"/>
                    <a:pt x="4436" y="5515"/>
                  </a:cubicBezTo>
                  <a:cubicBezTo>
                    <a:pt x="4963" y="4663"/>
                    <a:pt x="5414" y="3760"/>
                    <a:pt x="5865" y="2833"/>
                  </a:cubicBezTo>
                  <a:cubicBezTo>
                    <a:pt x="6291" y="1931"/>
                    <a:pt x="6667" y="1004"/>
                    <a:pt x="7043" y="51"/>
                  </a:cubicBezTo>
                  <a:cubicBezTo>
                    <a:pt x="7043" y="51"/>
                    <a:pt x="7043" y="26"/>
                    <a:pt x="7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89"/>
            <p:cNvSpPr/>
            <p:nvPr/>
          </p:nvSpPr>
          <p:spPr>
            <a:xfrm>
              <a:off x="2477612" y="2183344"/>
              <a:ext cx="147783" cy="385947"/>
            </a:xfrm>
            <a:custGeom>
              <a:avLst/>
              <a:gdLst/>
              <a:ahLst/>
              <a:cxnLst/>
              <a:rect l="l" t="t" r="r" b="b"/>
              <a:pathLst>
                <a:path w="1555" h="4061" extrusionOk="0">
                  <a:moveTo>
                    <a:pt x="1504" y="0"/>
                  </a:moveTo>
                  <a:cubicBezTo>
                    <a:pt x="1454" y="0"/>
                    <a:pt x="1429" y="25"/>
                    <a:pt x="1404" y="50"/>
                  </a:cubicBezTo>
                  <a:cubicBezTo>
                    <a:pt x="1404" y="75"/>
                    <a:pt x="802" y="1905"/>
                    <a:pt x="25" y="3985"/>
                  </a:cubicBezTo>
                  <a:cubicBezTo>
                    <a:pt x="0" y="4010"/>
                    <a:pt x="25" y="4060"/>
                    <a:pt x="76" y="4060"/>
                  </a:cubicBezTo>
                  <a:cubicBezTo>
                    <a:pt x="126" y="4060"/>
                    <a:pt x="151" y="4060"/>
                    <a:pt x="151" y="4010"/>
                  </a:cubicBezTo>
                  <a:cubicBezTo>
                    <a:pt x="953" y="1955"/>
                    <a:pt x="1529" y="101"/>
                    <a:pt x="1529" y="101"/>
                  </a:cubicBezTo>
                  <a:cubicBezTo>
                    <a:pt x="1554" y="50"/>
                    <a:pt x="1529" y="25"/>
                    <a:pt x="1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89"/>
            <p:cNvSpPr/>
            <p:nvPr/>
          </p:nvSpPr>
          <p:spPr>
            <a:xfrm>
              <a:off x="1131772" y="3623463"/>
              <a:ext cx="578968" cy="660796"/>
            </a:xfrm>
            <a:custGeom>
              <a:avLst/>
              <a:gdLst/>
              <a:ahLst/>
              <a:cxnLst/>
              <a:rect l="l" t="t" r="r" b="b"/>
              <a:pathLst>
                <a:path w="6092" h="6953" extrusionOk="0">
                  <a:moveTo>
                    <a:pt x="6006" y="0"/>
                  </a:moveTo>
                  <a:cubicBezTo>
                    <a:pt x="5977" y="0"/>
                    <a:pt x="5959" y="24"/>
                    <a:pt x="5941" y="60"/>
                  </a:cubicBezTo>
                  <a:cubicBezTo>
                    <a:pt x="5941" y="111"/>
                    <a:pt x="4412" y="5449"/>
                    <a:pt x="76" y="6827"/>
                  </a:cubicBezTo>
                  <a:cubicBezTo>
                    <a:pt x="26" y="6827"/>
                    <a:pt x="1" y="6878"/>
                    <a:pt x="26" y="6903"/>
                  </a:cubicBezTo>
                  <a:cubicBezTo>
                    <a:pt x="26" y="6928"/>
                    <a:pt x="51" y="6953"/>
                    <a:pt x="101" y="6953"/>
                  </a:cubicBezTo>
                  <a:cubicBezTo>
                    <a:pt x="4537" y="5574"/>
                    <a:pt x="6066" y="136"/>
                    <a:pt x="6066" y="85"/>
                  </a:cubicBezTo>
                  <a:cubicBezTo>
                    <a:pt x="6091" y="60"/>
                    <a:pt x="6066" y="10"/>
                    <a:pt x="6041" y="10"/>
                  </a:cubicBezTo>
                  <a:cubicBezTo>
                    <a:pt x="6028" y="4"/>
                    <a:pt x="6016" y="0"/>
                    <a:pt x="6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89"/>
            <p:cNvSpPr/>
            <p:nvPr/>
          </p:nvSpPr>
          <p:spPr>
            <a:xfrm>
              <a:off x="1639182" y="2947929"/>
              <a:ext cx="183517" cy="119367"/>
            </a:xfrm>
            <a:custGeom>
              <a:avLst/>
              <a:gdLst/>
              <a:ahLst/>
              <a:cxnLst/>
              <a:rect l="l" t="t" r="r" b="b"/>
              <a:pathLst>
                <a:path w="1931" h="1256" extrusionOk="0">
                  <a:moveTo>
                    <a:pt x="1554" y="0"/>
                  </a:moveTo>
                  <a:lnTo>
                    <a:pt x="0" y="552"/>
                  </a:lnTo>
                  <a:cubicBezTo>
                    <a:pt x="0" y="552"/>
                    <a:pt x="211" y="1256"/>
                    <a:pt x="997" y="1256"/>
                  </a:cubicBezTo>
                  <a:cubicBezTo>
                    <a:pt x="1024" y="1256"/>
                    <a:pt x="1050" y="1255"/>
                    <a:pt x="1078" y="1254"/>
                  </a:cubicBezTo>
                  <a:cubicBezTo>
                    <a:pt x="1930" y="1203"/>
                    <a:pt x="1554" y="1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89"/>
            <p:cNvSpPr/>
            <p:nvPr/>
          </p:nvSpPr>
          <p:spPr>
            <a:xfrm>
              <a:off x="2365657" y="2546296"/>
              <a:ext cx="147783" cy="127825"/>
            </a:xfrm>
            <a:custGeom>
              <a:avLst/>
              <a:gdLst/>
              <a:ahLst/>
              <a:cxnLst/>
              <a:rect l="l" t="t" r="r" b="b"/>
              <a:pathLst>
                <a:path w="1555" h="1345" extrusionOk="0">
                  <a:moveTo>
                    <a:pt x="1152" y="917"/>
                  </a:moveTo>
                  <a:lnTo>
                    <a:pt x="1178" y="943"/>
                  </a:lnTo>
                  <a:lnTo>
                    <a:pt x="1153" y="943"/>
                  </a:lnTo>
                  <a:cubicBezTo>
                    <a:pt x="1153" y="934"/>
                    <a:pt x="1153" y="925"/>
                    <a:pt x="1152" y="917"/>
                  </a:cubicBezTo>
                  <a:close/>
                  <a:moveTo>
                    <a:pt x="916" y="1"/>
                  </a:moveTo>
                  <a:cubicBezTo>
                    <a:pt x="862" y="1"/>
                    <a:pt x="807" y="7"/>
                    <a:pt x="752" y="16"/>
                  </a:cubicBezTo>
                  <a:cubicBezTo>
                    <a:pt x="627" y="41"/>
                    <a:pt x="502" y="91"/>
                    <a:pt x="376" y="191"/>
                  </a:cubicBezTo>
                  <a:cubicBezTo>
                    <a:pt x="276" y="267"/>
                    <a:pt x="176" y="392"/>
                    <a:pt x="126" y="517"/>
                  </a:cubicBezTo>
                  <a:cubicBezTo>
                    <a:pt x="25" y="768"/>
                    <a:pt x="0" y="1043"/>
                    <a:pt x="0" y="1294"/>
                  </a:cubicBezTo>
                  <a:cubicBezTo>
                    <a:pt x="0" y="1319"/>
                    <a:pt x="25" y="1344"/>
                    <a:pt x="50" y="1344"/>
                  </a:cubicBezTo>
                  <a:cubicBezTo>
                    <a:pt x="50" y="1344"/>
                    <a:pt x="76" y="1319"/>
                    <a:pt x="76" y="1294"/>
                  </a:cubicBezTo>
                  <a:cubicBezTo>
                    <a:pt x="76" y="1043"/>
                    <a:pt x="126" y="793"/>
                    <a:pt x="226" y="567"/>
                  </a:cubicBezTo>
                  <a:cubicBezTo>
                    <a:pt x="301" y="467"/>
                    <a:pt x="376" y="367"/>
                    <a:pt x="451" y="292"/>
                  </a:cubicBezTo>
                  <a:cubicBezTo>
                    <a:pt x="552" y="216"/>
                    <a:pt x="677" y="166"/>
                    <a:pt x="777" y="141"/>
                  </a:cubicBezTo>
                  <a:cubicBezTo>
                    <a:pt x="829" y="131"/>
                    <a:pt x="881" y="125"/>
                    <a:pt x="931" y="125"/>
                  </a:cubicBezTo>
                  <a:cubicBezTo>
                    <a:pt x="1002" y="125"/>
                    <a:pt x="1069" y="137"/>
                    <a:pt x="1128" y="166"/>
                  </a:cubicBezTo>
                  <a:cubicBezTo>
                    <a:pt x="1228" y="216"/>
                    <a:pt x="1304" y="317"/>
                    <a:pt x="1354" y="417"/>
                  </a:cubicBezTo>
                  <a:cubicBezTo>
                    <a:pt x="1404" y="517"/>
                    <a:pt x="1404" y="642"/>
                    <a:pt x="1379" y="743"/>
                  </a:cubicBezTo>
                  <a:cubicBezTo>
                    <a:pt x="1354" y="793"/>
                    <a:pt x="1329" y="843"/>
                    <a:pt x="1279" y="868"/>
                  </a:cubicBezTo>
                  <a:cubicBezTo>
                    <a:pt x="1228" y="893"/>
                    <a:pt x="1178" y="893"/>
                    <a:pt x="1128" y="893"/>
                  </a:cubicBezTo>
                  <a:cubicBezTo>
                    <a:pt x="1003" y="868"/>
                    <a:pt x="903" y="768"/>
                    <a:pt x="802" y="668"/>
                  </a:cubicBezTo>
                  <a:lnTo>
                    <a:pt x="752" y="668"/>
                  </a:lnTo>
                  <a:cubicBezTo>
                    <a:pt x="752" y="693"/>
                    <a:pt x="752" y="718"/>
                    <a:pt x="752" y="718"/>
                  </a:cubicBezTo>
                  <a:cubicBezTo>
                    <a:pt x="802" y="768"/>
                    <a:pt x="853" y="818"/>
                    <a:pt x="903" y="868"/>
                  </a:cubicBezTo>
                  <a:cubicBezTo>
                    <a:pt x="978" y="918"/>
                    <a:pt x="1028" y="968"/>
                    <a:pt x="1103" y="993"/>
                  </a:cubicBezTo>
                  <a:cubicBezTo>
                    <a:pt x="1134" y="1004"/>
                    <a:pt x="1165" y="1010"/>
                    <a:pt x="1197" y="1010"/>
                  </a:cubicBezTo>
                  <a:cubicBezTo>
                    <a:pt x="1241" y="1010"/>
                    <a:pt x="1285" y="998"/>
                    <a:pt x="1329" y="968"/>
                  </a:cubicBezTo>
                  <a:cubicBezTo>
                    <a:pt x="1404" y="918"/>
                    <a:pt x="1454" y="868"/>
                    <a:pt x="1479" y="793"/>
                  </a:cubicBezTo>
                  <a:cubicBezTo>
                    <a:pt x="1554" y="668"/>
                    <a:pt x="1529" y="492"/>
                    <a:pt x="1479" y="367"/>
                  </a:cubicBezTo>
                  <a:cubicBezTo>
                    <a:pt x="1429" y="241"/>
                    <a:pt x="1304" y="116"/>
                    <a:pt x="1178" y="66"/>
                  </a:cubicBezTo>
                  <a:cubicBezTo>
                    <a:pt x="1099" y="18"/>
                    <a:pt x="1009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89"/>
            <p:cNvSpPr/>
            <p:nvPr/>
          </p:nvSpPr>
          <p:spPr>
            <a:xfrm>
              <a:off x="2468108" y="2546201"/>
              <a:ext cx="100074" cy="112144"/>
            </a:xfrm>
            <a:custGeom>
              <a:avLst/>
              <a:gdLst/>
              <a:ahLst/>
              <a:cxnLst/>
              <a:rect l="l" t="t" r="r" b="b"/>
              <a:pathLst>
                <a:path w="1053" h="1180" extrusionOk="0">
                  <a:moveTo>
                    <a:pt x="585" y="0"/>
                  </a:moveTo>
                  <a:cubicBezTo>
                    <a:pt x="539" y="0"/>
                    <a:pt x="493" y="7"/>
                    <a:pt x="451" y="17"/>
                  </a:cubicBezTo>
                  <a:cubicBezTo>
                    <a:pt x="351" y="42"/>
                    <a:pt x="251" y="92"/>
                    <a:pt x="176" y="142"/>
                  </a:cubicBezTo>
                  <a:cubicBezTo>
                    <a:pt x="150" y="167"/>
                    <a:pt x="150" y="167"/>
                    <a:pt x="150" y="192"/>
                  </a:cubicBezTo>
                  <a:cubicBezTo>
                    <a:pt x="150" y="217"/>
                    <a:pt x="176" y="217"/>
                    <a:pt x="201" y="217"/>
                  </a:cubicBezTo>
                  <a:cubicBezTo>
                    <a:pt x="301" y="167"/>
                    <a:pt x="376" y="142"/>
                    <a:pt x="476" y="117"/>
                  </a:cubicBezTo>
                  <a:cubicBezTo>
                    <a:pt x="577" y="117"/>
                    <a:pt x="652" y="117"/>
                    <a:pt x="727" y="142"/>
                  </a:cubicBezTo>
                  <a:cubicBezTo>
                    <a:pt x="802" y="192"/>
                    <a:pt x="852" y="268"/>
                    <a:pt x="877" y="343"/>
                  </a:cubicBezTo>
                  <a:cubicBezTo>
                    <a:pt x="902" y="418"/>
                    <a:pt x="902" y="518"/>
                    <a:pt x="877" y="593"/>
                  </a:cubicBezTo>
                  <a:cubicBezTo>
                    <a:pt x="827" y="769"/>
                    <a:pt x="702" y="944"/>
                    <a:pt x="551" y="1019"/>
                  </a:cubicBezTo>
                  <a:cubicBezTo>
                    <a:pt x="478" y="1056"/>
                    <a:pt x="418" y="1079"/>
                    <a:pt x="362" y="1079"/>
                  </a:cubicBezTo>
                  <a:cubicBezTo>
                    <a:pt x="341" y="1079"/>
                    <a:pt x="321" y="1076"/>
                    <a:pt x="301" y="1070"/>
                  </a:cubicBezTo>
                  <a:cubicBezTo>
                    <a:pt x="201" y="1044"/>
                    <a:pt x="125" y="994"/>
                    <a:pt x="75" y="919"/>
                  </a:cubicBezTo>
                  <a:lnTo>
                    <a:pt x="25" y="919"/>
                  </a:lnTo>
                  <a:cubicBezTo>
                    <a:pt x="0" y="919"/>
                    <a:pt x="0" y="944"/>
                    <a:pt x="0" y="969"/>
                  </a:cubicBezTo>
                  <a:cubicBezTo>
                    <a:pt x="75" y="1044"/>
                    <a:pt x="150" y="1120"/>
                    <a:pt x="276" y="1170"/>
                  </a:cubicBezTo>
                  <a:cubicBezTo>
                    <a:pt x="303" y="1177"/>
                    <a:pt x="331" y="1180"/>
                    <a:pt x="361" y="1180"/>
                  </a:cubicBezTo>
                  <a:cubicBezTo>
                    <a:pt x="441" y="1180"/>
                    <a:pt x="528" y="1156"/>
                    <a:pt x="602" y="1120"/>
                  </a:cubicBezTo>
                  <a:cubicBezTo>
                    <a:pt x="802" y="1019"/>
                    <a:pt x="927" y="844"/>
                    <a:pt x="1003" y="643"/>
                  </a:cubicBezTo>
                  <a:cubicBezTo>
                    <a:pt x="1028" y="543"/>
                    <a:pt x="1053" y="418"/>
                    <a:pt x="1003" y="293"/>
                  </a:cubicBezTo>
                  <a:cubicBezTo>
                    <a:pt x="978" y="192"/>
                    <a:pt x="902" y="92"/>
                    <a:pt x="777" y="42"/>
                  </a:cubicBezTo>
                  <a:cubicBezTo>
                    <a:pt x="718" y="13"/>
                    <a:pt x="651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89"/>
            <p:cNvSpPr/>
            <p:nvPr/>
          </p:nvSpPr>
          <p:spPr>
            <a:xfrm>
              <a:off x="2489492" y="2584312"/>
              <a:ext cx="112049" cy="103591"/>
            </a:xfrm>
            <a:custGeom>
              <a:avLst/>
              <a:gdLst/>
              <a:ahLst/>
              <a:cxnLst/>
              <a:rect l="l" t="t" r="r" b="b"/>
              <a:pathLst>
                <a:path w="1179" h="1090" extrusionOk="0">
                  <a:moveTo>
                    <a:pt x="841" y="0"/>
                  </a:moveTo>
                  <a:cubicBezTo>
                    <a:pt x="806" y="0"/>
                    <a:pt x="769" y="7"/>
                    <a:pt x="727" y="17"/>
                  </a:cubicBezTo>
                  <a:cubicBezTo>
                    <a:pt x="727" y="42"/>
                    <a:pt x="702" y="42"/>
                    <a:pt x="727" y="67"/>
                  </a:cubicBezTo>
                  <a:cubicBezTo>
                    <a:pt x="727" y="92"/>
                    <a:pt x="753" y="92"/>
                    <a:pt x="753" y="92"/>
                  </a:cubicBezTo>
                  <a:lnTo>
                    <a:pt x="778" y="92"/>
                  </a:lnTo>
                  <a:cubicBezTo>
                    <a:pt x="792" y="85"/>
                    <a:pt x="807" y="82"/>
                    <a:pt x="822" y="82"/>
                  </a:cubicBezTo>
                  <a:cubicBezTo>
                    <a:pt x="857" y="82"/>
                    <a:pt x="893" y="99"/>
                    <a:pt x="928" y="117"/>
                  </a:cubicBezTo>
                  <a:cubicBezTo>
                    <a:pt x="978" y="167"/>
                    <a:pt x="1028" y="217"/>
                    <a:pt x="1028" y="268"/>
                  </a:cubicBezTo>
                  <a:cubicBezTo>
                    <a:pt x="1053" y="318"/>
                    <a:pt x="1053" y="368"/>
                    <a:pt x="1028" y="418"/>
                  </a:cubicBezTo>
                  <a:cubicBezTo>
                    <a:pt x="1003" y="493"/>
                    <a:pt x="953" y="543"/>
                    <a:pt x="928" y="593"/>
                  </a:cubicBezTo>
                  <a:cubicBezTo>
                    <a:pt x="853" y="694"/>
                    <a:pt x="753" y="794"/>
                    <a:pt x="652" y="869"/>
                  </a:cubicBezTo>
                  <a:cubicBezTo>
                    <a:pt x="549" y="931"/>
                    <a:pt x="446" y="976"/>
                    <a:pt x="357" y="976"/>
                  </a:cubicBezTo>
                  <a:cubicBezTo>
                    <a:pt x="338" y="976"/>
                    <a:pt x="319" y="974"/>
                    <a:pt x="301" y="969"/>
                  </a:cubicBezTo>
                  <a:lnTo>
                    <a:pt x="276" y="969"/>
                  </a:lnTo>
                  <a:cubicBezTo>
                    <a:pt x="226" y="944"/>
                    <a:pt x="176" y="919"/>
                    <a:pt x="151" y="894"/>
                  </a:cubicBezTo>
                  <a:cubicBezTo>
                    <a:pt x="101" y="844"/>
                    <a:pt x="101" y="769"/>
                    <a:pt x="76" y="719"/>
                  </a:cubicBezTo>
                  <a:cubicBezTo>
                    <a:pt x="76" y="694"/>
                    <a:pt x="76" y="669"/>
                    <a:pt x="51" y="669"/>
                  </a:cubicBezTo>
                  <a:cubicBezTo>
                    <a:pt x="26" y="669"/>
                    <a:pt x="26" y="694"/>
                    <a:pt x="26" y="719"/>
                  </a:cubicBezTo>
                  <a:cubicBezTo>
                    <a:pt x="1" y="794"/>
                    <a:pt x="26" y="869"/>
                    <a:pt x="76" y="944"/>
                  </a:cubicBezTo>
                  <a:cubicBezTo>
                    <a:pt x="101" y="1019"/>
                    <a:pt x="176" y="1044"/>
                    <a:pt x="251" y="1070"/>
                  </a:cubicBezTo>
                  <a:cubicBezTo>
                    <a:pt x="300" y="1084"/>
                    <a:pt x="347" y="1090"/>
                    <a:pt x="392" y="1090"/>
                  </a:cubicBezTo>
                  <a:cubicBezTo>
                    <a:pt x="509" y="1090"/>
                    <a:pt x="612" y="1049"/>
                    <a:pt x="702" y="994"/>
                  </a:cubicBezTo>
                  <a:cubicBezTo>
                    <a:pt x="853" y="894"/>
                    <a:pt x="953" y="794"/>
                    <a:pt x="1028" y="669"/>
                  </a:cubicBezTo>
                  <a:cubicBezTo>
                    <a:pt x="1078" y="618"/>
                    <a:pt x="1103" y="543"/>
                    <a:pt x="1128" y="468"/>
                  </a:cubicBezTo>
                  <a:cubicBezTo>
                    <a:pt x="1154" y="393"/>
                    <a:pt x="1179" y="318"/>
                    <a:pt x="1154" y="217"/>
                  </a:cubicBezTo>
                  <a:cubicBezTo>
                    <a:pt x="1128" y="167"/>
                    <a:pt x="1103" y="142"/>
                    <a:pt x="1078" y="117"/>
                  </a:cubicBezTo>
                  <a:cubicBezTo>
                    <a:pt x="1053" y="92"/>
                    <a:pt x="1028" y="67"/>
                    <a:pt x="978" y="42"/>
                  </a:cubicBezTo>
                  <a:cubicBezTo>
                    <a:pt x="934" y="13"/>
                    <a:pt x="890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89"/>
            <p:cNvSpPr/>
            <p:nvPr/>
          </p:nvSpPr>
          <p:spPr>
            <a:xfrm>
              <a:off x="2506219" y="2626034"/>
              <a:ext cx="109578" cy="98554"/>
            </a:xfrm>
            <a:custGeom>
              <a:avLst/>
              <a:gdLst/>
              <a:ahLst/>
              <a:cxnLst/>
              <a:rect l="l" t="t" r="r" b="b"/>
              <a:pathLst>
                <a:path w="1153" h="1037" extrusionOk="0">
                  <a:moveTo>
                    <a:pt x="928" y="1"/>
                  </a:moveTo>
                  <a:cubicBezTo>
                    <a:pt x="920" y="1"/>
                    <a:pt x="911" y="2"/>
                    <a:pt x="902" y="4"/>
                  </a:cubicBezTo>
                  <a:cubicBezTo>
                    <a:pt x="877" y="4"/>
                    <a:pt x="852" y="4"/>
                    <a:pt x="852" y="29"/>
                  </a:cubicBezTo>
                  <a:cubicBezTo>
                    <a:pt x="852" y="54"/>
                    <a:pt x="877" y="54"/>
                    <a:pt x="902" y="54"/>
                  </a:cubicBezTo>
                  <a:lnTo>
                    <a:pt x="902" y="79"/>
                  </a:lnTo>
                  <a:cubicBezTo>
                    <a:pt x="952" y="79"/>
                    <a:pt x="1003" y="129"/>
                    <a:pt x="1003" y="204"/>
                  </a:cubicBezTo>
                  <a:cubicBezTo>
                    <a:pt x="1028" y="280"/>
                    <a:pt x="1028" y="380"/>
                    <a:pt x="1028" y="430"/>
                  </a:cubicBezTo>
                  <a:cubicBezTo>
                    <a:pt x="978" y="580"/>
                    <a:pt x="852" y="706"/>
                    <a:pt x="727" y="781"/>
                  </a:cubicBezTo>
                  <a:cubicBezTo>
                    <a:pt x="602" y="856"/>
                    <a:pt x="451" y="931"/>
                    <a:pt x="301" y="931"/>
                  </a:cubicBezTo>
                  <a:cubicBezTo>
                    <a:pt x="226" y="906"/>
                    <a:pt x="176" y="881"/>
                    <a:pt x="150" y="831"/>
                  </a:cubicBezTo>
                  <a:cubicBezTo>
                    <a:pt x="100" y="756"/>
                    <a:pt x="100" y="681"/>
                    <a:pt x="125" y="605"/>
                  </a:cubicBezTo>
                  <a:cubicBezTo>
                    <a:pt x="125" y="580"/>
                    <a:pt x="125" y="580"/>
                    <a:pt x="100" y="555"/>
                  </a:cubicBezTo>
                  <a:cubicBezTo>
                    <a:pt x="100" y="555"/>
                    <a:pt x="75" y="555"/>
                    <a:pt x="50" y="580"/>
                  </a:cubicBezTo>
                  <a:cubicBezTo>
                    <a:pt x="25" y="681"/>
                    <a:pt x="0" y="756"/>
                    <a:pt x="50" y="856"/>
                  </a:cubicBezTo>
                  <a:cubicBezTo>
                    <a:pt x="75" y="956"/>
                    <a:pt x="201" y="1032"/>
                    <a:pt x="276" y="1032"/>
                  </a:cubicBezTo>
                  <a:cubicBezTo>
                    <a:pt x="302" y="1035"/>
                    <a:pt x="328" y="1036"/>
                    <a:pt x="354" y="1036"/>
                  </a:cubicBezTo>
                  <a:cubicBezTo>
                    <a:pt x="522" y="1036"/>
                    <a:pt x="671" y="968"/>
                    <a:pt x="802" y="881"/>
                  </a:cubicBezTo>
                  <a:cubicBezTo>
                    <a:pt x="952" y="781"/>
                    <a:pt x="1103" y="656"/>
                    <a:pt x="1128" y="455"/>
                  </a:cubicBezTo>
                  <a:cubicBezTo>
                    <a:pt x="1153" y="405"/>
                    <a:pt x="1153" y="355"/>
                    <a:pt x="1128" y="330"/>
                  </a:cubicBezTo>
                  <a:cubicBezTo>
                    <a:pt x="1128" y="280"/>
                    <a:pt x="1128" y="230"/>
                    <a:pt x="1103" y="179"/>
                  </a:cubicBezTo>
                  <a:cubicBezTo>
                    <a:pt x="1080" y="111"/>
                    <a:pt x="1016" y="1"/>
                    <a:pt x="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89"/>
            <p:cNvSpPr/>
            <p:nvPr/>
          </p:nvSpPr>
          <p:spPr>
            <a:xfrm>
              <a:off x="1541483" y="2832172"/>
              <a:ext cx="76315" cy="73274"/>
            </a:xfrm>
            <a:custGeom>
              <a:avLst/>
              <a:gdLst/>
              <a:ahLst/>
              <a:cxnLst/>
              <a:rect l="l" t="t" r="r" b="b"/>
              <a:pathLst>
                <a:path w="803" h="771" extrusionOk="0">
                  <a:moveTo>
                    <a:pt x="353" y="1"/>
                  </a:moveTo>
                  <a:cubicBezTo>
                    <a:pt x="301" y="1"/>
                    <a:pt x="249" y="13"/>
                    <a:pt x="201" y="41"/>
                  </a:cubicBezTo>
                  <a:cubicBezTo>
                    <a:pt x="51" y="116"/>
                    <a:pt x="1" y="341"/>
                    <a:pt x="101" y="542"/>
                  </a:cubicBezTo>
                  <a:cubicBezTo>
                    <a:pt x="176" y="691"/>
                    <a:pt x="320" y="771"/>
                    <a:pt x="450" y="771"/>
                  </a:cubicBezTo>
                  <a:cubicBezTo>
                    <a:pt x="495" y="771"/>
                    <a:pt x="539" y="761"/>
                    <a:pt x="577" y="742"/>
                  </a:cubicBezTo>
                  <a:cubicBezTo>
                    <a:pt x="753" y="642"/>
                    <a:pt x="803" y="416"/>
                    <a:pt x="702" y="216"/>
                  </a:cubicBezTo>
                  <a:cubicBezTo>
                    <a:pt x="630" y="88"/>
                    <a:pt x="491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89"/>
            <p:cNvSpPr/>
            <p:nvPr/>
          </p:nvSpPr>
          <p:spPr>
            <a:xfrm>
              <a:off x="1739163" y="2733237"/>
              <a:ext cx="76315" cy="73179"/>
            </a:xfrm>
            <a:custGeom>
              <a:avLst/>
              <a:gdLst/>
              <a:ahLst/>
              <a:cxnLst/>
              <a:rect l="l" t="t" r="r" b="b"/>
              <a:pathLst>
                <a:path w="803" h="770" extrusionOk="0">
                  <a:moveTo>
                    <a:pt x="343" y="0"/>
                  </a:moveTo>
                  <a:cubicBezTo>
                    <a:pt x="294" y="0"/>
                    <a:pt x="246" y="10"/>
                    <a:pt x="201" y="29"/>
                  </a:cubicBezTo>
                  <a:cubicBezTo>
                    <a:pt x="51" y="104"/>
                    <a:pt x="1" y="355"/>
                    <a:pt x="101" y="530"/>
                  </a:cubicBezTo>
                  <a:cubicBezTo>
                    <a:pt x="174" y="677"/>
                    <a:pt x="315" y="770"/>
                    <a:pt x="444" y="770"/>
                  </a:cubicBezTo>
                  <a:cubicBezTo>
                    <a:pt x="491" y="770"/>
                    <a:pt x="537" y="757"/>
                    <a:pt x="577" y="731"/>
                  </a:cubicBezTo>
                  <a:cubicBezTo>
                    <a:pt x="753" y="655"/>
                    <a:pt x="803" y="430"/>
                    <a:pt x="703" y="229"/>
                  </a:cubicBezTo>
                  <a:cubicBezTo>
                    <a:pt x="628" y="80"/>
                    <a:pt x="484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89"/>
            <p:cNvSpPr/>
            <p:nvPr/>
          </p:nvSpPr>
          <p:spPr>
            <a:xfrm>
              <a:off x="1677293" y="2753956"/>
              <a:ext cx="100074" cy="155957"/>
            </a:xfrm>
            <a:custGeom>
              <a:avLst/>
              <a:gdLst/>
              <a:ahLst/>
              <a:cxnLst/>
              <a:rect l="l" t="t" r="r" b="b"/>
              <a:pathLst>
                <a:path w="1053" h="1641" extrusionOk="0">
                  <a:moveTo>
                    <a:pt x="44" y="0"/>
                  </a:moveTo>
                  <a:cubicBezTo>
                    <a:pt x="39" y="0"/>
                    <a:pt x="34" y="3"/>
                    <a:pt x="25" y="11"/>
                  </a:cubicBezTo>
                  <a:cubicBezTo>
                    <a:pt x="0" y="11"/>
                    <a:pt x="0" y="11"/>
                    <a:pt x="0" y="36"/>
                  </a:cubicBezTo>
                  <a:cubicBezTo>
                    <a:pt x="25" y="237"/>
                    <a:pt x="75" y="437"/>
                    <a:pt x="126" y="613"/>
                  </a:cubicBezTo>
                  <a:cubicBezTo>
                    <a:pt x="176" y="713"/>
                    <a:pt x="201" y="813"/>
                    <a:pt x="226" y="914"/>
                  </a:cubicBezTo>
                  <a:cubicBezTo>
                    <a:pt x="251" y="964"/>
                    <a:pt x="276" y="1014"/>
                    <a:pt x="301" y="1039"/>
                  </a:cubicBezTo>
                  <a:cubicBezTo>
                    <a:pt x="326" y="1089"/>
                    <a:pt x="351" y="1139"/>
                    <a:pt x="451" y="1189"/>
                  </a:cubicBezTo>
                  <a:lnTo>
                    <a:pt x="476" y="1189"/>
                  </a:lnTo>
                  <a:cubicBezTo>
                    <a:pt x="552" y="1164"/>
                    <a:pt x="652" y="1139"/>
                    <a:pt x="727" y="1139"/>
                  </a:cubicBezTo>
                  <a:cubicBezTo>
                    <a:pt x="802" y="1139"/>
                    <a:pt x="877" y="1139"/>
                    <a:pt x="902" y="1189"/>
                  </a:cubicBezTo>
                  <a:cubicBezTo>
                    <a:pt x="953" y="1315"/>
                    <a:pt x="852" y="1490"/>
                    <a:pt x="702" y="1565"/>
                  </a:cubicBezTo>
                  <a:cubicBezTo>
                    <a:pt x="702" y="1590"/>
                    <a:pt x="702" y="1615"/>
                    <a:pt x="702" y="1615"/>
                  </a:cubicBezTo>
                  <a:cubicBezTo>
                    <a:pt x="702" y="1640"/>
                    <a:pt x="727" y="1640"/>
                    <a:pt x="752" y="1640"/>
                  </a:cubicBezTo>
                  <a:cubicBezTo>
                    <a:pt x="827" y="1590"/>
                    <a:pt x="902" y="1515"/>
                    <a:pt x="953" y="1440"/>
                  </a:cubicBezTo>
                  <a:cubicBezTo>
                    <a:pt x="1003" y="1365"/>
                    <a:pt x="1053" y="1239"/>
                    <a:pt x="1003" y="1139"/>
                  </a:cubicBezTo>
                  <a:cubicBezTo>
                    <a:pt x="978" y="1089"/>
                    <a:pt x="928" y="1039"/>
                    <a:pt x="877" y="1014"/>
                  </a:cubicBezTo>
                  <a:lnTo>
                    <a:pt x="727" y="1014"/>
                  </a:lnTo>
                  <a:cubicBezTo>
                    <a:pt x="636" y="1014"/>
                    <a:pt x="545" y="1035"/>
                    <a:pt x="473" y="1057"/>
                  </a:cubicBezTo>
                  <a:lnTo>
                    <a:pt x="473" y="1057"/>
                  </a:lnTo>
                  <a:cubicBezTo>
                    <a:pt x="465" y="1042"/>
                    <a:pt x="446" y="1008"/>
                    <a:pt x="426" y="989"/>
                  </a:cubicBezTo>
                  <a:cubicBezTo>
                    <a:pt x="401" y="939"/>
                    <a:pt x="376" y="889"/>
                    <a:pt x="351" y="864"/>
                  </a:cubicBezTo>
                  <a:cubicBezTo>
                    <a:pt x="326" y="763"/>
                    <a:pt x="276" y="688"/>
                    <a:pt x="251" y="588"/>
                  </a:cubicBezTo>
                  <a:cubicBezTo>
                    <a:pt x="176" y="412"/>
                    <a:pt x="126" y="212"/>
                    <a:pt x="75" y="11"/>
                  </a:cubicBezTo>
                  <a:cubicBezTo>
                    <a:pt x="59" y="11"/>
                    <a:pt x="53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89"/>
            <p:cNvSpPr/>
            <p:nvPr/>
          </p:nvSpPr>
          <p:spPr>
            <a:xfrm>
              <a:off x="1462886" y="2955057"/>
              <a:ext cx="109673" cy="107297"/>
            </a:xfrm>
            <a:custGeom>
              <a:avLst/>
              <a:gdLst/>
              <a:ahLst/>
              <a:cxnLst/>
              <a:rect l="l" t="t" r="r" b="b"/>
              <a:pathLst>
                <a:path w="1154" h="1129" extrusionOk="0">
                  <a:moveTo>
                    <a:pt x="577" y="1"/>
                  </a:moveTo>
                  <a:cubicBezTo>
                    <a:pt x="276" y="1"/>
                    <a:pt x="1" y="251"/>
                    <a:pt x="1" y="552"/>
                  </a:cubicBezTo>
                  <a:cubicBezTo>
                    <a:pt x="1" y="878"/>
                    <a:pt x="276" y="1128"/>
                    <a:pt x="577" y="1128"/>
                  </a:cubicBezTo>
                  <a:cubicBezTo>
                    <a:pt x="903" y="1128"/>
                    <a:pt x="1153" y="878"/>
                    <a:pt x="1153" y="552"/>
                  </a:cubicBezTo>
                  <a:cubicBezTo>
                    <a:pt x="1153" y="251"/>
                    <a:pt x="903" y="1"/>
                    <a:pt x="577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89"/>
            <p:cNvSpPr/>
            <p:nvPr/>
          </p:nvSpPr>
          <p:spPr>
            <a:xfrm>
              <a:off x="1843990" y="2800239"/>
              <a:ext cx="102545" cy="102545"/>
            </a:xfrm>
            <a:custGeom>
              <a:avLst/>
              <a:gdLst/>
              <a:ahLst/>
              <a:cxnLst/>
              <a:rect l="l" t="t" r="r" b="b"/>
              <a:pathLst>
                <a:path w="1079" h="1079" extrusionOk="0">
                  <a:moveTo>
                    <a:pt x="527" y="1"/>
                  </a:moveTo>
                  <a:cubicBezTo>
                    <a:pt x="251" y="1"/>
                    <a:pt x="1" y="251"/>
                    <a:pt x="1" y="552"/>
                  </a:cubicBezTo>
                  <a:cubicBezTo>
                    <a:pt x="1" y="853"/>
                    <a:pt x="251" y="1078"/>
                    <a:pt x="527" y="1078"/>
                  </a:cubicBezTo>
                  <a:cubicBezTo>
                    <a:pt x="828" y="1078"/>
                    <a:pt x="1078" y="853"/>
                    <a:pt x="1078" y="552"/>
                  </a:cubicBezTo>
                  <a:cubicBezTo>
                    <a:pt x="1078" y="251"/>
                    <a:pt x="828" y="1"/>
                    <a:pt x="527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89"/>
            <p:cNvSpPr/>
            <p:nvPr/>
          </p:nvSpPr>
          <p:spPr>
            <a:xfrm>
              <a:off x="2606561" y="2206227"/>
              <a:ext cx="83443" cy="92376"/>
            </a:xfrm>
            <a:custGeom>
              <a:avLst/>
              <a:gdLst/>
              <a:ahLst/>
              <a:cxnLst/>
              <a:rect l="l" t="t" r="r" b="b"/>
              <a:pathLst>
                <a:path w="878" h="972" extrusionOk="0">
                  <a:moveTo>
                    <a:pt x="745" y="1"/>
                  </a:moveTo>
                  <a:cubicBezTo>
                    <a:pt x="577" y="1"/>
                    <a:pt x="1" y="385"/>
                    <a:pt x="1" y="385"/>
                  </a:cubicBezTo>
                  <a:cubicBezTo>
                    <a:pt x="1" y="385"/>
                    <a:pt x="435" y="972"/>
                    <a:pt x="556" y="972"/>
                  </a:cubicBezTo>
                  <a:cubicBezTo>
                    <a:pt x="565" y="972"/>
                    <a:pt x="572" y="968"/>
                    <a:pt x="577" y="961"/>
                  </a:cubicBezTo>
                  <a:cubicBezTo>
                    <a:pt x="828" y="636"/>
                    <a:pt x="878" y="84"/>
                    <a:pt x="777" y="9"/>
                  </a:cubicBezTo>
                  <a:cubicBezTo>
                    <a:pt x="770" y="3"/>
                    <a:pt x="759" y="1"/>
                    <a:pt x="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3" name="Google Shape;5223;p89"/>
          <p:cNvGrpSpPr/>
          <p:nvPr/>
        </p:nvGrpSpPr>
        <p:grpSpPr>
          <a:xfrm>
            <a:off x="-548224" y="-472308"/>
            <a:ext cx="10242221" cy="1872176"/>
            <a:chOff x="-548224" y="-472308"/>
            <a:chExt cx="10242221" cy="1872176"/>
          </a:xfrm>
        </p:grpSpPr>
        <p:grpSp>
          <p:nvGrpSpPr>
            <p:cNvPr id="5224" name="Google Shape;5224;p89"/>
            <p:cNvGrpSpPr/>
            <p:nvPr/>
          </p:nvGrpSpPr>
          <p:grpSpPr>
            <a:xfrm rot="-818038">
              <a:off x="-454052" y="-121837"/>
              <a:ext cx="3113653" cy="1171234"/>
              <a:chOff x="0" y="539998"/>
              <a:chExt cx="3901889" cy="1467738"/>
            </a:xfrm>
          </p:grpSpPr>
          <p:sp>
            <p:nvSpPr>
              <p:cNvPr id="5225" name="Google Shape;5225;p89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6" name="Google Shape;5226;p89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7" name="Google Shape;5227;p89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8" name="Google Shape;5228;p89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9" name="Google Shape;5229;p89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0" name="Google Shape;5230;p89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1" name="Google Shape;5231;p89"/>
            <p:cNvGrpSpPr/>
            <p:nvPr/>
          </p:nvGrpSpPr>
          <p:grpSpPr>
            <a:xfrm rot="818038" flipH="1">
              <a:off x="6486173" y="-121837"/>
              <a:ext cx="3113653" cy="1171234"/>
              <a:chOff x="0" y="539998"/>
              <a:chExt cx="3901889" cy="1467738"/>
            </a:xfrm>
          </p:grpSpPr>
          <p:sp>
            <p:nvSpPr>
              <p:cNvPr id="5232" name="Google Shape;5232;p89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3" name="Google Shape;5233;p89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4" name="Google Shape;5234;p89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5" name="Google Shape;5235;p89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6" name="Google Shape;5236;p89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7" name="Google Shape;5237;p89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38" name="Google Shape;5238;p89"/>
          <p:cNvGrpSpPr/>
          <p:nvPr/>
        </p:nvGrpSpPr>
        <p:grpSpPr>
          <a:xfrm>
            <a:off x="-283926" y="1751610"/>
            <a:ext cx="9172543" cy="1928302"/>
            <a:chOff x="-283926" y="1751610"/>
            <a:chExt cx="9172543" cy="1928302"/>
          </a:xfrm>
        </p:grpSpPr>
        <p:sp>
          <p:nvSpPr>
            <p:cNvPr id="5239" name="Google Shape;5239;p89"/>
            <p:cNvSpPr/>
            <p:nvPr/>
          </p:nvSpPr>
          <p:spPr>
            <a:xfrm>
              <a:off x="3055799" y="33676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89"/>
            <p:cNvSpPr/>
            <p:nvPr/>
          </p:nvSpPr>
          <p:spPr>
            <a:xfrm>
              <a:off x="7959374" y="17516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89"/>
            <p:cNvSpPr/>
            <p:nvPr/>
          </p:nvSpPr>
          <p:spPr>
            <a:xfrm>
              <a:off x="-283926" y="1908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4C21DA2-EC8B-4B7D-B678-F88468B9A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14572">
            <a:off x="757271" y="860306"/>
            <a:ext cx="4091794" cy="3652675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781873-15A9-4B92-83D2-F151C5D1B51C}"/>
              </a:ext>
            </a:extLst>
          </p:cNvPr>
          <p:cNvSpPr txBox="1"/>
          <p:nvPr/>
        </p:nvSpPr>
        <p:spPr>
          <a:xfrm>
            <a:off x="5105400" y="196215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</a:rPr>
              <a:t>dancing</a:t>
            </a:r>
          </a:p>
        </p:txBody>
      </p:sp>
      <p:pic>
        <p:nvPicPr>
          <p:cNvPr id="9" name="listening to music_ reading_ writing_ dancing_ playing basketball_ watching TV_ singing_ drawing">
            <a:hlinkClick r:id="" action="ppaction://media"/>
            <a:extLst>
              <a:ext uri="{FF2B5EF4-FFF2-40B4-BE49-F238E27FC236}">
                <a16:creationId xmlns="" xmlns:a16="http://schemas.microsoft.com/office/drawing/2014/main" id="{1C289F3B-B353-4467-9935-55632BF42E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1" end="459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2200" y="31051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781873-15A9-4B92-83D2-F151C5D1B51C}"/>
              </a:ext>
            </a:extLst>
          </p:cNvPr>
          <p:cNvSpPr txBox="1"/>
          <p:nvPr/>
        </p:nvSpPr>
        <p:spPr>
          <a:xfrm>
            <a:off x="5105400" y="196215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</a:rPr>
              <a:t>writing</a:t>
            </a:r>
          </a:p>
        </p:txBody>
      </p:sp>
      <p:pic>
        <p:nvPicPr>
          <p:cNvPr id="7" name="listening to music_ reading_ writing_ dancing_ playing basketball_ watching TV_ singing_ drawing">
            <a:hlinkClick r:id="" action="ppaction://media"/>
            <a:extLst>
              <a:ext uri="{FF2B5EF4-FFF2-40B4-BE49-F238E27FC236}">
                <a16:creationId xmlns="" xmlns:a16="http://schemas.microsoft.com/office/drawing/2014/main" id="{E2E25FC9-D142-4F79-BFFE-3F7CF25FB6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3" end="53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6873" y="175895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C504BCB-6E2C-460C-A6D6-C9A746EE3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6535" y="931848"/>
            <a:ext cx="2470785" cy="327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13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781873-15A9-4B92-83D2-F151C5D1B51C}"/>
              </a:ext>
            </a:extLst>
          </p:cNvPr>
          <p:cNvSpPr txBox="1"/>
          <p:nvPr/>
        </p:nvSpPr>
        <p:spPr>
          <a:xfrm>
            <a:off x="5105400" y="196215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</a:rPr>
              <a:t>reading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1F7804-BCB5-4577-9500-38C22776DCD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0" y="904875"/>
            <a:ext cx="3333750" cy="3333750"/>
          </a:xfrm>
          <a:prstGeom prst="rect">
            <a:avLst/>
          </a:prstGeom>
        </p:spPr>
      </p:pic>
      <p:pic>
        <p:nvPicPr>
          <p:cNvPr id="7" name="listening to music_ reading_ writing_ dancing_ playing basketball_ watching TV_ singing_ drawing">
            <a:hlinkClick r:id="" action="ppaction://media"/>
            <a:extLst>
              <a:ext uri="{FF2B5EF4-FFF2-40B4-BE49-F238E27FC236}">
                <a16:creationId xmlns="" xmlns:a16="http://schemas.microsoft.com/office/drawing/2014/main" id="{394E0B93-08AB-41D3-A244-0B61747180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1" end="62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6873" y="1758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49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781873-15A9-4B92-83D2-F151C5D1B51C}"/>
              </a:ext>
            </a:extLst>
          </p:cNvPr>
          <p:cNvSpPr txBox="1"/>
          <p:nvPr/>
        </p:nvSpPr>
        <p:spPr>
          <a:xfrm>
            <a:off x="5105400" y="196215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</a:rPr>
              <a:t>singing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81676B-8B21-4E73-86F7-2ABEA2C35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762000"/>
            <a:ext cx="3619500" cy="3619500"/>
          </a:xfrm>
          <a:prstGeom prst="rect">
            <a:avLst/>
          </a:prstGeom>
        </p:spPr>
      </p:pic>
      <p:pic>
        <p:nvPicPr>
          <p:cNvPr id="9" name="listening to music_ reading_ writing_ dancing_ playing basketball_ watching TV_ singing_ drawing">
            <a:hlinkClick r:id="" action="ppaction://media"/>
            <a:extLst>
              <a:ext uri="{FF2B5EF4-FFF2-40B4-BE49-F238E27FC236}">
                <a16:creationId xmlns="" xmlns:a16="http://schemas.microsoft.com/office/drawing/2014/main" id="{9F0DA1FC-D187-43E8-88F4-A31FA1E2C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54" end="13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77135" y="3486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82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2" name="Google Shape;5842;p98"/>
          <p:cNvSpPr txBox="1">
            <a:spLocks noGrp="1"/>
          </p:cNvSpPr>
          <p:nvPr>
            <p:ph type="title"/>
          </p:nvPr>
        </p:nvSpPr>
        <p:spPr>
          <a:xfrm>
            <a:off x="3576158" y="2008413"/>
            <a:ext cx="30522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8800" dirty="0">
                <a:solidFill>
                  <a:srgbClr val="FF0000"/>
                </a:solidFill>
              </a:rPr>
              <a:t>REVIEW GAME</a:t>
            </a:r>
            <a:endParaRPr sz="8800" dirty="0">
              <a:solidFill>
                <a:srgbClr val="FF0000"/>
              </a:solidFill>
            </a:endParaRPr>
          </a:p>
        </p:txBody>
      </p:sp>
      <p:sp>
        <p:nvSpPr>
          <p:cNvPr id="5845" name="Google Shape;5845;p98"/>
          <p:cNvSpPr/>
          <p:nvPr/>
        </p:nvSpPr>
        <p:spPr>
          <a:xfrm>
            <a:off x="3954750" y="70550"/>
            <a:ext cx="1234500" cy="375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6" name="Google Shape;5846;p98">
            <a:hlinkClick r:id="" action="ppaction://hlinkshowjump?jump=previousslide"/>
          </p:cNvPr>
          <p:cNvSpPr/>
          <p:nvPr/>
        </p:nvSpPr>
        <p:spPr>
          <a:xfrm rot="5200952">
            <a:off x="414503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7" name="Google Shape;5847;p98">
            <a:hlinkClick r:id="" action="ppaction://hlinkshowjump?jump=nextslide"/>
          </p:cNvPr>
          <p:cNvSpPr/>
          <p:nvPr/>
        </p:nvSpPr>
        <p:spPr>
          <a:xfrm rot="-5200952" flipH="1">
            <a:off x="4838582" y="155672"/>
            <a:ext cx="160373" cy="204756"/>
          </a:xfrm>
          <a:custGeom>
            <a:avLst/>
            <a:gdLst/>
            <a:ahLst/>
            <a:cxnLst/>
            <a:rect l="l" t="t" r="r" b="b"/>
            <a:pathLst>
              <a:path w="8123" h="10371" extrusionOk="0">
                <a:moveTo>
                  <a:pt x="0" y="0"/>
                </a:moveTo>
                <a:lnTo>
                  <a:pt x="3519" y="10371"/>
                </a:lnTo>
                <a:lnTo>
                  <a:pt x="8123" y="313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8" name="Google Shape;5848;p98">
            <a:hlinkClick r:id="rId3" action="ppaction://hlinksldjump"/>
          </p:cNvPr>
          <p:cNvSpPr/>
          <p:nvPr/>
        </p:nvSpPr>
        <p:spPr>
          <a:xfrm>
            <a:off x="4452750" y="144790"/>
            <a:ext cx="238500" cy="22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9" name="Google Shape;5849;p98"/>
          <p:cNvGrpSpPr/>
          <p:nvPr/>
        </p:nvGrpSpPr>
        <p:grpSpPr>
          <a:xfrm>
            <a:off x="855325" y="2478701"/>
            <a:ext cx="1509307" cy="2124802"/>
            <a:chOff x="944550" y="2257826"/>
            <a:chExt cx="1509307" cy="2124802"/>
          </a:xfrm>
        </p:grpSpPr>
        <p:sp>
          <p:nvSpPr>
            <p:cNvPr id="5850" name="Google Shape;5850;p98"/>
            <p:cNvSpPr/>
            <p:nvPr/>
          </p:nvSpPr>
          <p:spPr>
            <a:xfrm flipH="1">
              <a:off x="1926699" y="3730268"/>
              <a:ext cx="369032" cy="634091"/>
            </a:xfrm>
            <a:custGeom>
              <a:avLst/>
              <a:gdLst/>
              <a:ahLst/>
              <a:cxnLst/>
              <a:rect l="l" t="t" r="r" b="b"/>
              <a:pathLst>
                <a:path w="5615" h="9648" extrusionOk="0">
                  <a:moveTo>
                    <a:pt x="2707" y="1"/>
                  </a:moveTo>
                  <a:cubicBezTo>
                    <a:pt x="2707" y="1"/>
                    <a:pt x="0" y="2156"/>
                    <a:pt x="1379" y="4988"/>
                  </a:cubicBezTo>
                  <a:cubicBezTo>
                    <a:pt x="2506" y="7319"/>
                    <a:pt x="4963" y="8622"/>
                    <a:pt x="4963" y="8622"/>
                  </a:cubicBezTo>
                  <a:cubicBezTo>
                    <a:pt x="4963" y="8622"/>
                    <a:pt x="4066" y="9647"/>
                    <a:pt x="4184" y="9647"/>
                  </a:cubicBezTo>
                  <a:cubicBezTo>
                    <a:pt x="4194" y="9647"/>
                    <a:pt x="4211" y="9640"/>
                    <a:pt x="4236" y="9625"/>
                  </a:cubicBezTo>
                  <a:cubicBezTo>
                    <a:pt x="4587" y="9424"/>
                    <a:pt x="5614" y="7670"/>
                    <a:pt x="5614" y="7670"/>
                  </a:cubicBezTo>
                  <a:cubicBezTo>
                    <a:pt x="5614" y="7670"/>
                    <a:pt x="2557" y="4637"/>
                    <a:pt x="4862" y="2131"/>
                  </a:cubicBezTo>
                  <a:lnTo>
                    <a:pt x="2707" y="1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98"/>
            <p:cNvSpPr/>
            <p:nvPr/>
          </p:nvSpPr>
          <p:spPr>
            <a:xfrm flipH="1">
              <a:off x="1900346" y="4206294"/>
              <a:ext cx="146693" cy="176333"/>
            </a:xfrm>
            <a:custGeom>
              <a:avLst/>
              <a:gdLst/>
              <a:ahLst/>
              <a:cxnLst/>
              <a:rect l="l" t="t" r="r" b="b"/>
              <a:pathLst>
                <a:path w="2232" h="2683" extrusionOk="0">
                  <a:moveTo>
                    <a:pt x="1454" y="1"/>
                  </a:moveTo>
                  <a:lnTo>
                    <a:pt x="377" y="1053"/>
                  </a:lnTo>
                  <a:lnTo>
                    <a:pt x="602" y="1279"/>
                  </a:lnTo>
                  <a:cubicBezTo>
                    <a:pt x="602" y="1279"/>
                    <a:pt x="1" y="2206"/>
                    <a:pt x="276" y="2682"/>
                  </a:cubicBezTo>
                  <a:lnTo>
                    <a:pt x="2231" y="878"/>
                  </a:lnTo>
                  <a:lnTo>
                    <a:pt x="14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98"/>
            <p:cNvSpPr/>
            <p:nvPr/>
          </p:nvSpPr>
          <p:spPr>
            <a:xfrm flipH="1">
              <a:off x="1984340" y="4268927"/>
              <a:ext cx="36345" cy="17745"/>
            </a:xfrm>
            <a:custGeom>
              <a:avLst/>
              <a:gdLst/>
              <a:ahLst/>
              <a:cxnLst/>
              <a:rect l="l" t="t" r="r" b="b"/>
              <a:pathLst>
                <a:path w="553" h="270" extrusionOk="0">
                  <a:moveTo>
                    <a:pt x="477" y="0"/>
                  </a:moveTo>
                  <a:lnTo>
                    <a:pt x="26" y="150"/>
                  </a:lnTo>
                  <a:cubicBezTo>
                    <a:pt x="1" y="175"/>
                    <a:pt x="1" y="201"/>
                    <a:pt x="1" y="226"/>
                  </a:cubicBezTo>
                  <a:cubicBezTo>
                    <a:pt x="1" y="251"/>
                    <a:pt x="26" y="251"/>
                    <a:pt x="26" y="251"/>
                  </a:cubicBezTo>
                  <a:cubicBezTo>
                    <a:pt x="26" y="263"/>
                    <a:pt x="32" y="269"/>
                    <a:pt x="41" y="269"/>
                  </a:cubicBezTo>
                  <a:cubicBezTo>
                    <a:pt x="51" y="269"/>
                    <a:pt x="63" y="263"/>
                    <a:pt x="76" y="251"/>
                  </a:cubicBezTo>
                  <a:lnTo>
                    <a:pt x="502" y="100"/>
                  </a:lnTo>
                  <a:cubicBezTo>
                    <a:pt x="527" y="100"/>
                    <a:pt x="552" y="75"/>
                    <a:pt x="552" y="25"/>
                  </a:cubicBezTo>
                  <a:cubicBezTo>
                    <a:pt x="527" y="0"/>
                    <a:pt x="502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98"/>
            <p:cNvSpPr/>
            <p:nvPr/>
          </p:nvSpPr>
          <p:spPr>
            <a:xfrm flipH="1">
              <a:off x="1977768" y="4288644"/>
              <a:ext cx="41274" cy="9990"/>
            </a:xfrm>
            <a:custGeom>
              <a:avLst/>
              <a:gdLst/>
              <a:ahLst/>
              <a:cxnLst/>
              <a:rect l="l" t="t" r="r" b="b"/>
              <a:pathLst>
                <a:path w="628" h="152" extrusionOk="0">
                  <a:moveTo>
                    <a:pt x="552" y="1"/>
                  </a:moveTo>
                  <a:lnTo>
                    <a:pt x="51" y="51"/>
                  </a:lnTo>
                  <a:cubicBezTo>
                    <a:pt x="26" y="51"/>
                    <a:pt x="1" y="76"/>
                    <a:pt x="1" y="101"/>
                  </a:cubicBezTo>
                  <a:cubicBezTo>
                    <a:pt x="1" y="126"/>
                    <a:pt x="26" y="126"/>
                    <a:pt x="26" y="151"/>
                  </a:cubicBezTo>
                  <a:lnTo>
                    <a:pt x="76" y="151"/>
                  </a:lnTo>
                  <a:lnTo>
                    <a:pt x="577" y="101"/>
                  </a:lnTo>
                  <a:cubicBezTo>
                    <a:pt x="602" y="101"/>
                    <a:pt x="627" y="76"/>
                    <a:pt x="627" y="51"/>
                  </a:cubicBezTo>
                  <a:cubicBezTo>
                    <a:pt x="602" y="26"/>
                    <a:pt x="577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98"/>
            <p:cNvSpPr/>
            <p:nvPr/>
          </p:nvSpPr>
          <p:spPr>
            <a:xfrm flipH="1">
              <a:off x="1989335" y="4308426"/>
              <a:ext cx="32993" cy="11567"/>
            </a:xfrm>
            <a:custGeom>
              <a:avLst/>
              <a:gdLst/>
              <a:ahLst/>
              <a:cxnLst/>
              <a:rect l="l" t="t" r="r" b="b"/>
              <a:pathLst>
                <a:path w="502" h="176" extrusionOk="0">
                  <a:moveTo>
                    <a:pt x="51" y="1"/>
                  </a:moveTo>
                  <a:cubicBezTo>
                    <a:pt x="26" y="1"/>
                    <a:pt x="1" y="1"/>
                    <a:pt x="1" y="26"/>
                  </a:cubicBezTo>
                  <a:cubicBezTo>
                    <a:pt x="1" y="51"/>
                    <a:pt x="1" y="76"/>
                    <a:pt x="26" y="76"/>
                  </a:cubicBezTo>
                  <a:cubicBezTo>
                    <a:pt x="26" y="101"/>
                    <a:pt x="26" y="101"/>
                    <a:pt x="51" y="101"/>
                  </a:cubicBezTo>
                  <a:lnTo>
                    <a:pt x="452" y="176"/>
                  </a:lnTo>
                  <a:cubicBezTo>
                    <a:pt x="477" y="176"/>
                    <a:pt x="502" y="151"/>
                    <a:pt x="502" y="126"/>
                  </a:cubicBezTo>
                  <a:cubicBezTo>
                    <a:pt x="502" y="101"/>
                    <a:pt x="477" y="76"/>
                    <a:pt x="452" y="76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98"/>
            <p:cNvSpPr/>
            <p:nvPr/>
          </p:nvSpPr>
          <p:spPr>
            <a:xfrm flipH="1">
              <a:off x="1421034" y="3731911"/>
              <a:ext cx="416812" cy="606159"/>
            </a:xfrm>
            <a:custGeom>
              <a:avLst/>
              <a:gdLst/>
              <a:ahLst/>
              <a:cxnLst/>
              <a:rect l="l" t="t" r="r" b="b"/>
              <a:pathLst>
                <a:path w="6342" h="9223" extrusionOk="0">
                  <a:moveTo>
                    <a:pt x="51" y="1"/>
                  </a:moveTo>
                  <a:cubicBezTo>
                    <a:pt x="51" y="1"/>
                    <a:pt x="1" y="2056"/>
                    <a:pt x="1304" y="4311"/>
                  </a:cubicBezTo>
                  <a:cubicBezTo>
                    <a:pt x="2582" y="6567"/>
                    <a:pt x="5489" y="8246"/>
                    <a:pt x="5489" y="8246"/>
                  </a:cubicBezTo>
                  <a:cubicBezTo>
                    <a:pt x="5489" y="8246"/>
                    <a:pt x="4556" y="9222"/>
                    <a:pt x="4680" y="9222"/>
                  </a:cubicBezTo>
                  <a:cubicBezTo>
                    <a:pt x="4691" y="9222"/>
                    <a:pt x="4709" y="9215"/>
                    <a:pt x="4738" y="9199"/>
                  </a:cubicBezTo>
                  <a:cubicBezTo>
                    <a:pt x="5063" y="9023"/>
                    <a:pt x="6342" y="7945"/>
                    <a:pt x="6342" y="7945"/>
                  </a:cubicBezTo>
                  <a:cubicBezTo>
                    <a:pt x="6342" y="7945"/>
                    <a:pt x="3108" y="2858"/>
                    <a:pt x="3134" y="1003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98"/>
            <p:cNvSpPr/>
            <p:nvPr/>
          </p:nvSpPr>
          <p:spPr>
            <a:xfrm flipH="1">
              <a:off x="1556090" y="3636350"/>
              <a:ext cx="691861" cy="403930"/>
            </a:xfrm>
            <a:custGeom>
              <a:avLst/>
              <a:gdLst/>
              <a:ahLst/>
              <a:cxnLst/>
              <a:rect l="l" t="t" r="r" b="b"/>
              <a:pathLst>
                <a:path w="10527" h="6146" extrusionOk="0">
                  <a:moveTo>
                    <a:pt x="2155" y="1"/>
                  </a:moveTo>
                  <a:cubicBezTo>
                    <a:pt x="1103" y="778"/>
                    <a:pt x="0" y="4186"/>
                    <a:pt x="0" y="4186"/>
                  </a:cubicBezTo>
                  <a:cubicBezTo>
                    <a:pt x="1654" y="4838"/>
                    <a:pt x="4160" y="6091"/>
                    <a:pt x="4160" y="6091"/>
                  </a:cubicBezTo>
                  <a:cubicBezTo>
                    <a:pt x="4988" y="4312"/>
                    <a:pt x="5664" y="2808"/>
                    <a:pt x="5664" y="2808"/>
                  </a:cubicBezTo>
                  <a:cubicBezTo>
                    <a:pt x="5664" y="5064"/>
                    <a:pt x="6967" y="6141"/>
                    <a:pt x="6967" y="6141"/>
                  </a:cubicBezTo>
                  <a:cubicBezTo>
                    <a:pt x="7004" y="6144"/>
                    <a:pt x="7042" y="6145"/>
                    <a:pt x="7082" y="6145"/>
                  </a:cubicBezTo>
                  <a:cubicBezTo>
                    <a:pt x="8133" y="6145"/>
                    <a:pt x="10526" y="5239"/>
                    <a:pt x="10526" y="5239"/>
                  </a:cubicBezTo>
                  <a:cubicBezTo>
                    <a:pt x="10150" y="4537"/>
                    <a:pt x="10025" y="1430"/>
                    <a:pt x="10025" y="1430"/>
                  </a:cubicBezTo>
                  <a:cubicBezTo>
                    <a:pt x="6842" y="1354"/>
                    <a:pt x="2155" y="1"/>
                    <a:pt x="2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98"/>
            <p:cNvSpPr/>
            <p:nvPr/>
          </p:nvSpPr>
          <p:spPr>
            <a:xfrm flipH="1">
              <a:off x="1495166" y="3132326"/>
              <a:ext cx="700076" cy="729454"/>
            </a:xfrm>
            <a:custGeom>
              <a:avLst/>
              <a:gdLst/>
              <a:ahLst/>
              <a:cxnLst/>
              <a:rect l="l" t="t" r="r" b="b"/>
              <a:pathLst>
                <a:path w="10652" h="11099" extrusionOk="0">
                  <a:moveTo>
                    <a:pt x="4186" y="1"/>
                  </a:moveTo>
                  <a:cubicBezTo>
                    <a:pt x="4186" y="1"/>
                    <a:pt x="827" y="5765"/>
                    <a:pt x="0" y="8923"/>
                  </a:cubicBezTo>
                  <a:cubicBezTo>
                    <a:pt x="0" y="8923"/>
                    <a:pt x="3084" y="11098"/>
                    <a:pt x="6888" y="11098"/>
                  </a:cubicBezTo>
                  <a:cubicBezTo>
                    <a:pt x="7811" y="11098"/>
                    <a:pt x="8776" y="10970"/>
                    <a:pt x="9749" y="10652"/>
                  </a:cubicBezTo>
                  <a:cubicBezTo>
                    <a:pt x="9749" y="10652"/>
                    <a:pt x="9749" y="6918"/>
                    <a:pt x="10652" y="1204"/>
                  </a:cubicBezTo>
                  <a:cubicBezTo>
                    <a:pt x="10627" y="1204"/>
                    <a:pt x="8672" y="627"/>
                    <a:pt x="4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98"/>
            <p:cNvSpPr/>
            <p:nvPr/>
          </p:nvSpPr>
          <p:spPr>
            <a:xfrm flipH="1">
              <a:off x="1040504" y="3209747"/>
              <a:ext cx="509086" cy="483455"/>
            </a:xfrm>
            <a:custGeom>
              <a:avLst/>
              <a:gdLst/>
              <a:ahLst/>
              <a:cxnLst/>
              <a:rect l="l" t="t" r="r" b="b"/>
              <a:pathLst>
                <a:path w="7746" h="7356" extrusionOk="0">
                  <a:moveTo>
                    <a:pt x="602" y="1"/>
                  </a:moveTo>
                  <a:lnTo>
                    <a:pt x="1" y="2808"/>
                  </a:lnTo>
                  <a:cubicBezTo>
                    <a:pt x="1" y="2808"/>
                    <a:pt x="4863" y="3108"/>
                    <a:pt x="5540" y="5414"/>
                  </a:cubicBezTo>
                  <a:cubicBezTo>
                    <a:pt x="5540" y="5414"/>
                    <a:pt x="5214" y="6417"/>
                    <a:pt x="5339" y="6492"/>
                  </a:cubicBezTo>
                  <a:cubicBezTo>
                    <a:pt x="5344" y="6495"/>
                    <a:pt x="5349" y="6497"/>
                    <a:pt x="5354" y="6497"/>
                  </a:cubicBezTo>
                  <a:cubicBezTo>
                    <a:pt x="5474" y="6497"/>
                    <a:pt x="5840" y="5765"/>
                    <a:pt x="5840" y="5765"/>
                  </a:cubicBezTo>
                  <a:cubicBezTo>
                    <a:pt x="5840" y="5765"/>
                    <a:pt x="5840" y="7219"/>
                    <a:pt x="6060" y="7219"/>
                  </a:cubicBezTo>
                  <a:cubicBezTo>
                    <a:pt x="6062" y="7219"/>
                    <a:pt x="6064" y="7219"/>
                    <a:pt x="6066" y="7219"/>
                  </a:cubicBezTo>
                  <a:cubicBezTo>
                    <a:pt x="6266" y="7194"/>
                    <a:pt x="6342" y="6141"/>
                    <a:pt x="6342" y="6141"/>
                  </a:cubicBezTo>
                  <a:cubicBezTo>
                    <a:pt x="6342" y="6141"/>
                    <a:pt x="6701" y="7356"/>
                    <a:pt x="6846" y="7356"/>
                  </a:cubicBezTo>
                  <a:cubicBezTo>
                    <a:pt x="6854" y="7356"/>
                    <a:pt x="6861" y="7352"/>
                    <a:pt x="6868" y="7344"/>
                  </a:cubicBezTo>
                  <a:cubicBezTo>
                    <a:pt x="6993" y="7169"/>
                    <a:pt x="6818" y="6016"/>
                    <a:pt x="6818" y="6016"/>
                  </a:cubicBezTo>
                  <a:lnTo>
                    <a:pt x="6818" y="6016"/>
                  </a:lnTo>
                  <a:cubicBezTo>
                    <a:pt x="6818" y="6016"/>
                    <a:pt x="7189" y="6820"/>
                    <a:pt x="7426" y="6820"/>
                  </a:cubicBezTo>
                  <a:cubicBezTo>
                    <a:pt x="7451" y="6820"/>
                    <a:pt x="7473" y="6811"/>
                    <a:pt x="7494" y="6793"/>
                  </a:cubicBezTo>
                  <a:cubicBezTo>
                    <a:pt x="7745" y="6567"/>
                    <a:pt x="6893" y="5615"/>
                    <a:pt x="6893" y="5615"/>
                  </a:cubicBezTo>
                  <a:lnTo>
                    <a:pt x="6893" y="5615"/>
                  </a:lnTo>
                  <a:cubicBezTo>
                    <a:pt x="6893" y="5615"/>
                    <a:pt x="7221" y="5926"/>
                    <a:pt x="7439" y="5926"/>
                  </a:cubicBezTo>
                  <a:cubicBezTo>
                    <a:pt x="7490" y="5926"/>
                    <a:pt x="7536" y="5909"/>
                    <a:pt x="7570" y="5865"/>
                  </a:cubicBezTo>
                  <a:cubicBezTo>
                    <a:pt x="7720" y="5665"/>
                    <a:pt x="6667" y="4988"/>
                    <a:pt x="6667" y="4988"/>
                  </a:cubicBezTo>
                  <a:cubicBezTo>
                    <a:pt x="6667" y="4988"/>
                    <a:pt x="6617" y="502"/>
                    <a:pt x="6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98"/>
            <p:cNvSpPr/>
            <p:nvPr/>
          </p:nvSpPr>
          <p:spPr>
            <a:xfrm flipH="1">
              <a:off x="1406184" y="4184868"/>
              <a:ext cx="151622" cy="173047"/>
            </a:xfrm>
            <a:custGeom>
              <a:avLst/>
              <a:gdLst/>
              <a:ahLst/>
              <a:cxnLst/>
              <a:rect l="l" t="t" r="r" b="b"/>
              <a:pathLst>
                <a:path w="2307" h="2633" extrusionOk="0">
                  <a:moveTo>
                    <a:pt x="1579" y="1"/>
                  </a:moveTo>
                  <a:lnTo>
                    <a:pt x="451" y="1003"/>
                  </a:lnTo>
                  <a:lnTo>
                    <a:pt x="652" y="1229"/>
                  </a:lnTo>
                  <a:cubicBezTo>
                    <a:pt x="652" y="1229"/>
                    <a:pt x="0" y="2131"/>
                    <a:pt x="251" y="2632"/>
                  </a:cubicBezTo>
                  <a:lnTo>
                    <a:pt x="2306" y="90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98"/>
            <p:cNvSpPr/>
            <p:nvPr/>
          </p:nvSpPr>
          <p:spPr>
            <a:xfrm flipH="1">
              <a:off x="1490243" y="4245859"/>
              <a:ext cx="37922" cy="15576"/>
            </a:xfrm>
            <a:custGeom>
              <a:avLst/>
              <a:gdLst/>
              <a:ahLst/>
              <a:cxnLst/>
              <a:rect l="l" t="t" r="r" b="b"/>
              <a:pathLst>
                <a:path w="577" h="237" extrusionOk="0">
                  <a:moveTo>
                    <a:pt x="502" y="0"/>
                  </a:moveTo>
                  <a:lnTo>
                    <a:pt x="51" y="125"/>
                  </a:lnTo>
                  <a:cubicBezTo>
                    <a:pt x="26" y="151"/>
                    <a:pt x="0" y="176"/>
                    <a:pt x="26" y="201"/>
                  </a:cubicBezTo>
                  <a:cubicBezTo>
                    <a:pt x="26" y="201"/>
                    <a:pt x="26" y="226"/>
                    <a:pt x="26" y="226"/>
                  </a:cubicBezTo>
                  <a:cubicBezTo>
                    <a:pt x="42" y="226"/>
                    <a:pt x="48" y="237"/>
                    <a:pt x="57" y="237"/>
                  </a:cubicBezTo>
                  <a:cubicBezTo>
                    <a:pt x="62" y="237"/>
                    <a:pt x="67" y="234"/>
                    <a:pt x="76" y="226"/>
                  </a:cubicBezTo>
                  <a:lnTo>
                    <a:pt x="527" y="100"/>
                  </a:lnTo>
                  <a:cubicBezTo>
                    <a:pt x="552" y="100"/>
                    <a:pt x="577" y="50"/>
                    <a:pt x="552" y="25"/>
                  </a:cubicBezTo>
                  <a:cubicBezTo>
                    <a:pt x="552" y="0"/>
                    <a:pt x="527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98"/>
            <p:cNvSpPr/>
            <p:nvPr/>
          </p:nvSpPr>
          <p:spPr>
            <a:xfrm flipH="1">
              <a:off x="1485248" y="4265575"/>
              <a:ext cx="41274" cy="8347"/>
            </a:xfrm>
            <a:custGeom>
              <a:avLst/>
              <a:gdLst/>
              <a:ahLst/>
              <a:cxnLst/>
              <a:rect l="l" t="t" r="r" b="b"/>
              <a:pathLst>
                <a:path w="628" h="127" extrusionOk="0">
                  <a:moveTo>
                    <a:pt x="552" y="1"/>
                  </a:moveTo>
                  <a:lnTo>
                    <a:pt x="51" y="26"/>
                  </a:lnTo>
                  <a:cubicBezTo>
                    <a:pt x="26" y="26"/>
                    <a:pt x="1" y="51"/>
                    <a:pt x="1" y="76"/>
                  </a:cubicBezTo>
                  <a:cubicBezTo>
                    <a:pt x="1" y="101"/>
                    <a:pt x="26" y="101"/>
                    <a:pt x="26" y="126"/>
                  </a:cubicBezTo>
                  <a:lnTo>
                    <a:pt x="51" y="126"/>
                  </a:lnTo>
                  <a:lnTo>
                    <a:pt x="577" y="101"/>
                  </a:lnTo>
                  <a:cubicBezTo>
                    <a:pt x="602" y="101"/>
                    <a:pt x="627" y="76"/>
                    <a:pt x="627" y="51"/>
                  </a:cubicBezTo>
                  <a:cubicBezTo>
                    <a:pt x="627" y="26"/>
                    <a:pt x="602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98"/>
            <p:cNvSpPr/>
            <p:nvPr/>
          </p:nvSpPr>
          <p:spPr>
            <a:xfrm flipH="1">
              <a:off x="1496815" y="4283058"/>
              <a:ext cx="34636" cy="12947"/>
            </a:xfrm>
            <a:custGeom>
              <a:avLst/>
              <a:gdLst/>
              <a:ahLst/>
              <a:cxnLst/>
              <a:rect l="l" t="t" r="r" b="b"/>
              <a:pathLst>
                <a:path w="527" h="197" extrusionOk="0">
                  <a:moveTo>
                    <a:pt x="54" y="0"/>
                  </a:moveTo>
                  <a:cubicBezTo>
                    <a:pt x="38" y="0"/>
                    <a:pt x="25" y="18"/>
                    <a:pt x="25" y="36"/>
                  </a:cubicBezTo>
                  <a:cubicBezTo>
                    <a:pt x="0" y="61"/>
                    <a:pt x="25" y="86"/>
                    <a:pt x="25" y="86"/>
                  </a:cubicBezTo>
                  <a:cubicBezTo>
                    <a:pt x="50" y="86"/>
                    <a:pt x="50" y="111"/>
                    <a:pt x="50" y="111"/>
                  </a:cubicBezTo>
                  <a:lnTo>
                    <a:pt x="451" y="186"/>
                  </a:lnTo>
                  <a:cubicBezTo>
                    <a:pt x="459" y="193"/>
                    <a:pt x="466" y="196"/>
                    <a:pt x="473" y="196"/>
                  </a:cubicBezTo>
                  <a:cubicBezTo>
                    <a:pt x="489" y="196"/>
                    <a:pt x="502" y="179"/>
                    <a:pt x="502" y="161"/>
                  </a:cubicBezTo>
                  <a:cubicBezTo>
                    <a:pt x="527" y="136"/>
                    <a:pt x="502" y="111"/>
                    <a:pt x="477" y="86"/>
                  </a:cubicBezTo>
                  <a:lnTo>
                    <a:pt x="76" y="11"/>
                  </a:lnTo>
                  <a:cubicBezTo>
                    <a:pt x="68" y="3"/>
                    <a:pt x="6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98"/>
            <p:cNvSpPr/>
            <p:nvPr/>
          </p:nvSpPr>
          <p:spPr>
            <a:xfrm flipH="1">
              <a:off x="1995903" y="2715581"/>
              <a:ext cx="457954" cy="550229"/>
            </a:xfrm>
            <a:custGeom>
              <a:avLst/>
              <a:gdLst/>
              <a:ahLst/>
              <a:cxnLst/>
              <a:rect l="l" t="t" r="r" b="b"/>
              <a:pathLst>
                <a:path w="6968" h="8372" extrusionOk="0">
                  <a:moveTo>
                    <a:pt x="1047" y="0"/>
                  </a:moveTo>
                  <a:cubicBezTo>
                    <a:pt x="855" y="0"/>
                    <a:pt x="978" y="1179"/>
                    <a:pt x="978" y="1179"/>
                  </a:cubicBezTo>
                  <a:cubicBezTo>
                    <a:pt x="978" y="1179"/>
                    <a:pt x="743" y="178"/>
                    <a:pt x="550" y="178"/>
                  </a:cubicBezTo>
                  <a:cubicBezTo>
                    <a:pt x="533" y="178"/>
                    <a:pt x="517" y="186"/>
                    <a:pt x="501" y="201"/>
                  </a:cubicBezTo>
                  <a:cubicBezTo>
                    <a:pt x="376" y="302"/>
                    <a:pt x="602" y="1404"/>
                    <a:pt x="602" y="1404"/>
                  </a:cubicBezTo>
                  <a:cubicBezTo>
                    <a:pt x="602" y="1404"/>
                    <a:pt x="368" y="1112"/>
                    <a:pt x="226" y="1112"/>
                  </a:cubicBezTo>
                  <a:cubicBezTo>
                    <a:pt x="208" y="1112"/>
                    <a:pt x="190" y="1117"/>
                    <a:pt x="176" y="1129"/>
                  </a:cubicBezTo>
                  <a:cubicBezTo>
                    <a:pt x="0" y="1254"/>
                    <a:pt x="827" y="2332"/>
                    <a:pt x="827" y="2332"/>
                  </a:cubicBezTo>
                  <a:cubicBezTo>
                    <a:pt x="827" y="2332"/>
                    <a:pt x="25" y="6743"/>
                    <a:pt x="5840" y="8372"/>
                  </a:cubicBezTo>
                  <a:lnTo>
                    <a:pt x="6968" y="5740"/>
                  </a:lnTo>
                  <a:cubicBezTo>
                    <a:pt x="6968" y="5740"/>
                    <a:pt x="2231" y="4512"/>
                    <a:pt x="2005" y="2131"/>
                  </a:cubicBezTo>
                  <a:cubicBezTo>
                    <a:pt x="2005" y="2131"/>
                    <a:pt x="2532" y="1204"/>
                    <a:pt x="2431" y="1104"/>
                  </a:cubicBezTo>
                  <a:cubicBezTo>
                    <a:pt x="2417" y="1092"/>
                    <a:pt x="2399" y="1088"/>
                    <a:pt x="2378" y="1088"/>
                  </a:cubicBezTo>
                  <a:cubicBezTo>
                    <a:pt x="2206" y="1088"/>
                    <a:pt x="1830" y="1404"/>
                    <a:pt x="1830" y="1404"/>
                  </a:cubicBezTo>
                  <a:cubicBezTo>
                    <a:pt x="1830" y="1404"/>
                    <a:pt x="2005" y="76"/>
                    <a:pt x="1805" y="51"/>
                  </a:cubicBezTo>
                  <a:cubicBezTo>
                    <a:pt x="1579" y="51"/>
                    <a:pt x="1429" y="903"/>
                    <a:pt x="1429" y="903"/>
                  </a:cubicBezTo>
                  <a:cubicBezTo>
                    <a:pt x="1429" y="903"/>
                    <a:pt x="1278" y="1"/>
                    <a:pt x="1053" y="1"/>
                  </a:cubicBezTo>
                  <a:cubicBezTo>
                    <a:pt x="1051" y="1"/>
                    <a:pt x="1049" y="0"/>
                    <a:pt x="1047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98"/>
            <p:cNvSpPr/>
            <p:nvPr/>
          </p:nvSpPr>
          <p:spPr>
            <a:xfrm flipH="1">
              <a:off x="1309045" y="3186679"/>
              <a:ext cx="314679" cy="288325"/>
            </a:xfrm>
            <a:custGeom>
              <a:avLst/>
              <a:gdLst/>
              <a:ahLst/>
              <a:cxnLst/>
              <a:rect l="l" t="t" r="r" b="b"/>
              <a:pathLst>
                <a:path w="4788" h="4387" extrusionOk="0">
                  <a:moveTo>
                    <a:pt x="552" y="1"/>
                  </a:moveTo>
                  <a:cubicBezTo>
                    <a:pt x="1" y="678"/>
                    <a:pt x="151" y="4061"/>
                    <a:pt x="151" y="4061"/>
                  </a:cubicBezTo>
                  <a:cubicBezTo>
                    <a:pt x="853" y="4136"/>
                    <a:pt x="3635" y="4387"/>
                    <a:pt x="3635" y="4387"/>
                  </a:cubicBezTo>
                  <a:cubicBezTo>
                    <a:pt x="4136" y="3685"/>
                    <a:pt x="4788" y="1129"/>
                    <a:pt x="4788" y="1129"/>
                  </a:cubicBezTo>
                  <a:cubicBezTo>
                    <a:pt x="3886" y="577"/>
                    <a:pt x="552" y="1"/>
                    <a:pt x="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98"/>
            <p:cNvSpPr/>
            <p:nvPr/>
          </p:nvSpPr>
          <p:spPr>
            <a:xfrm flipH="1">
              <a:off x="1806494" y="3064830"/>
              <a:ext cx="350892" cy="324538"/>
            </a:xfrm>
            <a:custGeom>
              <a:avLst/>
              <a:gdLst/>
              <a:ahLst/>
              <a:cxnLst/>
              <a:rect l="l" t="t" r="r" b="b"/>
              <a:pathLst>
                <a:path w="5339" h="4938" extrusionOk="0">
                  <a:moveTo>
                    <a:pt x="1830" y="0"/>
                  </a:moveTo>
                  <a:cubicBezTo>
                    <a:pt x="1203" y="577"/>
                    <a:pt x="0" y="2958"/>
                    <a:pt x="0" y="2958"/>
                  </a:cubicBezTo>
                  <a:cubicBezTo>
                    <a:pt x="777" y="3659"/>
                    <a:pt x="3685" y="4938"/>
                    <a:pt x="3685" y="4938"/>
                  </a:cubicBezTo>
                  <a:cubicBezTo>
                    <a:pt x="4361" y="4386"/>
                    <a:pt x="5339" y="1253"/>
                    <a:pt x="5339" y="1253"/>
                  </a:cubicBezTo>
                  <a:cubicBezTo>
                    <a:pt x="4662" y="1028"/>
                    <a:pt x="1830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98"/>
            <p:cNvSpPr/>
            <p:nvPr/>
          </p:nvSpPr>
          <p:spPr>
            <a:xfrm flipH="1">
              <a:off x="944550" y="2542272"/>
              <a:ext cx="481352" cy="460583"/>
            </a:xfrm>
            <a:custGeom>
              <a:avLst/>
              <a:gdLst/>
              <a:ahLst/>
              <a:cxnLst/>
              <a:rect l="l" t="t" r="r" b="b"/>
              <a:pathLst>
                <a:path w="7324" h="7008" extrusionOk="0">
                  <a:moveTo>
                    <a:pt x="3581" y="0"/>
                  </a:moveTo>
                  <a:cubicBezTo>
                    <a:pt x="3526" y="0"/>
                    <a:pt x="3468" y="2"/>
                    <a:pt x="3407" y="6"/>
                  </a:cubicBezTo>
                  <a:cubicBezTo>
                    <a:pt x="1903" y="107"/>
                    <a:pt x="2129" y="2688"/>
                    <a:pt x="2129" y="2688"/>
                  </a:cubicBezTo>
                  <a:cubicBezTo>
                    <a:pt x="1989" y="2056"/>
                    <a:pt x="1647" y="1779"/>
                    <a:pt x="1285" y="1779"/>
                  </a:cubicBezTo>
                  <a:cubicBezTo>
                    <a:pt x="670" y="1779"/>
                    <a:pt x="0" y="2577"/>
                    <a:pt x="174" y="3791"/>
                  </a:cubicBezTo>
                  <a:cubicBezTo>
                    <a:pt x="278" y="4507"/>
                    <a:pt x="491" y="4731"/>
                    <a:pt x="717" y="4731"/>
                  </a:cubicBezTo>
                  <a:cubicBezTo>
                    <a:pt x="971" y="4731"/>
                    <a:pt x="1241" y="4449"/>
                    <a:pt x="1389" y="4267"/>
                  </a:cubicBezTo>
                  <a:lnTo>
                    <a:pt x="1389" y="4267"/>
                  </a:lnTo>
                  <a:cubicBezTo>
                    <a:pt x="1118" y="4665"/>
                    <a:pt x="561" y="5746"/>
                    <a:pt x="2079" y="6272"/>
                  </a:cubicBezTo>
                  <a:cubicBezTo>
                    <a:pt x="2448" y="6398"/>
                    <a:pt x="2719" y="6449"/>
                    <a:pt x="2915" y="6449"/>
                  </a:cubicBezTo>
                  <a:cubicBezTo>
                    <a:pt x="3003" y="6449"/>
                    <a:pt x="3076" y="6439"/>
                    <a:pt x="3137" y="6420"/>
                  </a:cubicBezTo>
                  <a:lnTo>
                    <a:pt x="3137" y="6420"/>
                  </a:lnTo>
                  <a:cubicBezTo>
                    <a:pt x="3173" y="6731"/>
                    <a:pt x="3341" y="7007"/>
                    <a:pt x="3820" y="7007"/>
                  </a:cubicBezTo>
                  <a:cubicBezTo>
                    <a:pt x="3985" y="7007"/>
                    <a:pt x="4187" y="6974"/>
                    <a:pt x="4434" y="6899"/>
                  </a:cubicBezTo>
                  <a:cubicBezTo>
                    <a:pt x="6184" y="6385"/>
                    <a:pt x="5111" y="5525"/>
                    <a:pt x="4954" y="5408"/>
                  </a:cubicBezTo>
                  <a:lnTo>
                    <a:pt x="4954" y="5408"/>
                  </a:lnTo>
                  <a:cubicBezTo>
                    <a:pt x="5053" y="5478"/>
                    <a:pt x="5538" y="5806"/>
                    <a:pt x="5985" y="5806"/>
                  </a:cubicBezTo>
                  <a:cubicBezTo>
                    <a:pt x="6313" y="5806"/>
                    <a:pt x="6621" y="5629"/>
                    <a:pt x="6740" y="5044"/>
                  </a:cubicBezTo>
                  <a:cubicBezTo>
                    <a:pt x="6919" y="4248"/>
                    <a:pt x="6729" y="4068"/>
                    <a:pt x="6521" y="4068"/>
                  </a:cubicBezTo>
                  <a:cubicBezTo>
                    <a:pt x="6506" y="4068"/>
                    <a:pt x="6491" y="4069"/>
                    <a:pt x="6475" y="4071"/>
                  </a:cubicBezTo>
                  <a:lnTo>
                    <a:pt x="6475" y="4071"/>
                  </a:lnTo>
                  <a:cubicBezTo>
                    <a:pt x="6834" y="3878"/>
                    <a:pt x="7323" y="3407"/>
                    <a:pt x="6916" y="2337"/>
                  </a:cubicBezTo>
                  <a:cubicBezTo>
                    <a:pt x="6694" y="1764"/>
                    <a:pt x="6458" y="1583"/>
                    <a:pt x="6249" y="1583"/>
                  </a:cubicBezTo>
                  <a:cubicBezTo>
                    <a:pt x="6153" y="1583"/>
                    <a:pt x="6062" y="1621"/>
                    <a:pt x="5981" y="1677"/>
                  </a:cubicBezTo>
                  <a:lnTo>
                    <a:pt x="5981" y="1677"/>
                  </a:lnTo>
                  <a:cubicBezTo>
                    <a:pt x="6047" y="1441"/>
                    <a:pt x="5983" y="1104"/>
                    <a:pt x="5537" y="658"/>
                  </a:cubicBezTo>
                  <a:cubicBezTo>
                    <a:pt x="5269" y="390"/>
                    <a:pt x="5065" y="290"/>
                    <a:pt x="4911" y="290"/>
                  </a:cubicBezTo>
                  <a:cubicBezTo>
                    <a:pt x="4690" y="290"/>
                    <a:pt x="4570" y="496"/>
                    <a:pt x="4506" y="698"/>
                  </a:cubicBezTo>
                  <a:lnTo>
                    <a:pt x="4506" y="698"/>
                  </a:lnTo>
                  <a:cubicBezTo>
                    <a:pt x="4507" y="386"/>
                    <a:pt x="4352" y="0"/>
                    <a:pt x="3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98"/>
            <p:cNvSpPr/>
            <p:nvPr/>
          </p:nvSpPr>
          <p:spPr>
            <a:xfrm flipH="1">
              <a:off x="1634170" y="2257826"/>
              <a:ext cx="478591" cy="445533"/>
            </a:xfrm>
            <a:custGeom>
              <a:avLst/>
              <a:gdLst/>
              <a:ahLst/>
              <a:cxnLst/>
              <a:rect l="l" t="t" r="r" b="b"/>
              <a:pathLst>
                <a:path w="7282" h="6779" extrusionOk="0">
                  <a:moveTo>
                    <a:pt x="3781" y="1"/>
                  </a:moveTo>
                  <a:cubicBezTo>
                    <a:pt x="2616" y="1"/>
                    <a:pt x="3085" y="992"/>
                    <a:pt x="3169" y="1154"/>
                  </a:cubicBezTo>
                  <a:lnTo>
                    <a:pt x="3169" y="1154"/>
                  </a:lnTo>
                  <a:cubicBezTo>
                    <a:pt x="3093" y="1016"/>
                    <a:pt x="2660" y="277"/>
                    <a:pt x="2103" y="277"/>
                  </a:cubicBezTo>
                  <a:cubicBezTo>
                    <a:pt x="1883" y="277"/>
                    <a:pt x="1645" y="391"/>
                    <a:pt x="1402" y="700"/>
                  </a:cubicBezTo>
                  <a:cubicBezTo>
                    <a:pt x="851" y="1399"/>
                    <a:pt x="1007" y="1631"/>
                    <a:pt x="1225" y="1703"/>
                  </a:cubicBezTo>
                  <a:lnTo>
                    <a:pt x="1225" y="1703"/>
                  </a:lnTo>
                  <a:cubicBezTo>
                    <a:pt x="816" y="1721"/>
                    <a:pt x="159" y="1927"/>
                    <a:pt x="73" y="3056"/>
                  </a:cubicBezTo>
                  <a:cubicBezTo>
                    <a:pt x="1" y="3865"/>
                    <a:pt x="243" y="4075"/>
                    <a:pt x="513" y="4075"/>
                  </a:cubicBezTo>
                  <a:cubicBezTo>
                    <a:pt x="544" y="4075"/>
                    <a:pt x="575" y="4072"/>
                    <a:pt x="607" y="4067"/>
                  </a:cubicBezTo>
                  <a:lnTo>
                    <a:pt x="607" y="4067"/>
                  </a:lnTo>
                  <a:cubicBezTo>
                    <a:pt x="448" y="4254"/>
                    <a:pt x="364" y="4587"/>
                    <a:pt x="575" y="5186"/>
                  </a:cubicBezTo>
                  <a:cubicBezTo>
                    <a:pt x="741" y="5669"/>
                    <a:pt x="936" y="5826"/>
                    <a:pt x="1118" y="5826"/>
                  </a:cubicBezTo>
                  <a:cubicBezTo>
                    <a:pt x="1271" y="5826"/>
                    <a:pt x="1414" y="5717"/>
                    <a:pt x="1526" y="5596"/>
                  </a:cubicBezTo>
                  <a:lnTo>
                    <a:pt x="1526" y="5596"/>
                  </a:lnTo>
                  <a:cubicBezTo>
                    <a:pt x="1381" y="5895"/>
                    <a:pt x="1353" y="6350"/>
                    <a:pt x="2204" y="6690"/>
                  </a:cubicBezTo>
                  <a:cubicBezTo>
                    <a:pt x="2352" y="6751"/>
                    <a:pt x="2496" y="6779"/>
                    <a:pt x="2633" y="6779"/>
                  </a:cubicBezTo>
                  <a:cubicBezTo>
                    <a:pt x="3788" y="6779"/>
                    <a:pt x="4509" y="4836"/>
                    <a:pt x="4509" y="4836"/>
                  </a:cubicBezTo>
                  <a:lnTo>
                    <a:pt x="4509" y="4836"/>
                  </a:lnTo>
                  <a:cubicBezTo>
                    <a:pt x="4325" y="5673"/>
                    <a:pt x="4721" y="6098"/>
                    <a:pt x="5242" y="6098"/>
                  </a:cubicBezTo>
                  <a:cubicBezTo>
                    <a:pt x="5783" y="6098"/>
                    <a:pt x="6459" y="5641"/>
                    <a:pt x="6765" y="4710"/>
                  </a:cubicBezTo>
                  <a:cubicBezTo>
                    <a:pt x="7062" y="3795"/>
                    <a:pt x="6810" y="3563"/>
                    <a:pt x="6478" y="3563"/>
                  </a:cubicBezTo>
                  <a:cubicBezTo>
                    <a:pt x="6267" y="3563"/>
                    <a:pt x="6024" y="3657"/>
                    <a:pt x="5870" y="3728"/>
                  </a:cubicBezTo>
                  <a:lnTo>
                    <a:pt x="5870" y="3728"/>
                  </a:lnTo>
                  <a:cubicBezTo>
                    <a:pt x="6281" y="3497"/>
                    <a:pt x="7281" y="2770"/>
                    <a:pt x="6139" y="1627"/>
                  </a:cubicBezTo>
                  <a:cubicBezTo>
                    <a:pt x="5728" y="1225"/>
                    <a:pt x="5440" y="1063"/>
                    <a:pt x="5238" y="1038"/>
                  </a:cubicBezTo>
                  <a:lnTo>
                    <a:pt x="5238" y="1038"/>
                  </a:lnTo>
                  <a:cubicBezTo>
                    <a:pt x="5373" y="643"/>
                    <a:pt x="5269" y="202"/>
                    <a:pt x="4284" y="49"/>
                  </a:cubicBezTo>
                  <a:cubicBezTo>
                    <a:pt x="4089" y="16"/>
                    <a:pt x="3923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98"/>
            <p:cNvSpPr/>
            <p:nvPr/>
          </p:nvSpPr>
          <p:spPr>
            <a:xfrm flipH="1">
              <a:off x="1223343" y="2504744"/>
              <a:ext cx="395387" cy="372384"/>
            </a:xfrm>
            <a:custGeom>
              <a:avLst/>
              <a:gdLst/>
              <a:ahLst/>
              <a:cxnLst/>
              <a:rect l="l" t="t" r="r" b="b"/>
              <a:pathLst>
                <a:path w="6016" h="5666" extrusionOk="0">
                  <a:moveTo>
                    <a:pt x="301" y="1"/>
                  </a:moveTo>
                  <a:cubicBezTo>
                    <a:pt x="301" y="1"/>
                    <a:pt x="0" y="402"/>
                    <a:pt x="226" y="2181"/>
                  </a:cubicBezTo>
                  <a:cubicBezTo>
                    <a:pt x="425" y="3626"/>
                    <a:pt x="2481" y="5665"/>
                    <a:pt x="3490" y="5665"/>
                  </a:cubicBezTo>
                  <a:cubicBezTo>
                    <a:pt x="3497" y="5665"/>
                    <a:pt x="3503" y="5665"/>
                    <a:pt x="3509" y="5665"/>
                  </a:cubicBezTo>
                  <a:cubicBezTo>
                    <a:pt x="3985" y="5665"/>
                    <a:pt x="6015" y="853"/>
                    <a:pt x="301" y="1"/>
                  </a:cubicBezTo>
                  <a:close/>
                </a:path>
              </a:pathLst>
            </a:custGeom>
            <a:solidFill>
              <a:srgbClr val="2E1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98"/>
            <p:cNvSpPr/>
            <p:nvPr/>
          </p:nvSpPr>
          <p:spPr>
            <a:xfrm flipH="1">
              <a:off x="1192055" y="2417202"/>
              <a:ext cx="833558" cy="690743"/>
            </a:xfrm>
            <a:custGeom>
              <a:avLst/>
              <a:gdLst/>
              <a:ahLst/>
              <a:cxnLst/>
              <a:rect l="l" t="t" r="r" b="b"/>
              <a:pathLst>
                <a:path w="12683" h="10510" extrusionOk="0">
                  <a:moveTo>
                    <a:pt x="6527" y="1"/>
                  </a:moveTo>
                  <a:cubicBezTo>
                    <a:pt x="2808" y="1"/>
                    <a:pt x="1930" y="3062"/>
                    <a:pt x="1930" y="3062"/>
                  </a:cubicBezTo>
                  <a:cubicBezTo>
                    <a:pt x="1930" y="3062"/>
                    <a:pt x="1" y="7473"/>
                    <a:pt x="3359" y="9453"/>
                  </a:cubicBezTo>
                  <a:cubicBezTo>
                    <a:pt x="4552" y="10151"/>
                    <a:pt x="5811" y="10510"/>
                    <a:pt x="6990" y="10510"/>
                  </a:cubicBezTo>
                  <a:cubicBezTo>
                    <a:pt x="9154" y="10510"/>
                    <a:pt x="11050" y="9302"/>
                    <a:pt x="11780" y="6771"/>
                  </a:cubicBezTo>
                  <a:cubicBezTo>
                    <a:pt x="12682" y="3563"/>
                    <a:pt x="11454" y="431"/>
                    <a:pt x="7168" y="30"/>
                  </a:cubicBezTo>
                  <a:cubicBezTo>
                    <a:pt x="6946" y="10"/>
                    <a:pt x="6732" y="1"/>
                    <a:pt x="6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98"/>
            <p:cNvSpPr/>
            <p:nvPr/>
          </p:nvSpPr>
          <p:spPr>
            <a:xfrm flipH="1">
              <a:off x="1346897" y="2522424"/>
              <a:ext cx="718741" cy="584010"/>
            </a:xfrm>
            <a:custGeom>
              <a:avLst/>
              <a:gdLst/>
              <a:ahLst/>
              <a:cxnLst/>
              <a:rect l="l" t="t" r="r" b="b"/>
              <a:pathLst>
                <a:path w="10936" h="8886" extrusionOk="0">
                  <a:moveTo>
                    <a:pt x="6117" y="0"/>
                  </a:moveTo>
                  <a:cubicBezTo>
                    <a:pt x="3233" y="0"/>
                    <a:pt x="0" y="4025"/>
                    <a:pt x="2815" y="7476"/>
                  </a:cubicBezTo>
                  <a:cubicBezTo>
                    <a:pt x="3601" y="8446"/>
                    <a:pt x="4796" y="8886"/>
                    <a:pt x="6029" y="8886"/>
                  </a:cubicBezTo>
                  <a:cubicBezTo>
                    <a:pt x="8333" y="8886"/>
                    <a:pt x="10772" y="7351"/>
                    <a:pt x="10935" y="4870"/>
                  </a:cubicBezTo>
                  <a:cubicBezTo>
                    <a:pt x="10935" y="4870"/>
                    <a:pt x="10910" y="283"/>
                    <a:pt x="6324" y="7"/>
                  </a:cubicBezTo>
                  <a:cubicBezTo>
                    <a:pt x="6255" y="3"/>
                    <a:pt x="6186" y="0"/>
                    <a:pt x="6117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98"/>
            <p:cNvSpPr/>
            <p:nvPr/>
          </p:nvSpPr>
          <p:spPr>
            <a:xfrm flipH="1">
              <a:off x="1587378" y="3045047"/>
              <a:ext cx="245539" cy="206697"/>
            </a:xfrm>
            <a:custGeom>
              <a:avLst/>
              <a:gdLst/>
              <a:ahLst/>
              <a:cxnLst/>
              <a:rect l="l" t="t" r="r" b="b"/>
              <a:pathLst>
                <a:path w="3736" h="3145" extrusionOk="0">
                  <a:moveTo>
                    <a:pt x="3384" y="0"/>
                  </a:moveTo>
                  <a:lnTo>
                    <a:pt x="1805" y="25"/>
                  </a:lnTo>
                  <a:lnTo>
                    <a:pt x="1079" y="1680"/>
                  </a:lnTo>
                  <a:lnTo>
                    <a:pt x="402" y="1554"/>
                  </a:lnTo>
                  <a:lnTo>
                    <a:pt x="402" y="1554"/>
                  </a:lnTo>
                  <a:cubicBezTo>
                    <a:pt x="402" y="1554"/>
                    <a:pt x="1" y="2206"/>
                    <a:pt x="1129" y="2883"/>
                  </a:cubicBezTo>
                  <a:cubicBezTo>
                    <a:pt x="1435" y="3071"/>
                    <a:pt x="1731" y="3145"/>
                    <a:pt x="2005" y="3145"/>
                  </a:cubicBezTo>
                  <a:cubicBezTo>
                    <a:pt x="3009" y="3145"/>
                    <a:pt x="3735" y="2156"/>
                    <a:pt x="3735" y="2156"/>
                  </a:cubicBezTo>
                  <a:lnTo>
                    <a:pt x="3033" y="1980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98"/>
            <p:cNvSpPr/>
            <p:nvPr/>
          </p:nvSpPr>
          <p:spPr>
            <a:xfrm flipH="1">
              <a:off x="1519883" y="2893557"/>
              <a:ext cx="125201" cy="111663"/>
            </a:xfrm>
            <a:custGeom>
              <a:avLst/>
              <a:gdLst/>
              <a:ahLst/>
              <a:cxnLst/>
              <a:rect l="l" t="t" r="r" b="b"/>
              <a:pathLst>
                <a:path w="1905" h="1699" extrusionOk="0">
                  <a:moveTo>
                    <a:pt x="949" y="0"/>
                  </a:moveTo>
                  <a:cubicBezTo>
                    <a:pt x="698" y="0"/>
                    <a:pt x="449" y="109"/>
                    <a:pt x="276" y="325"/>
                  </a:cubicBezTo>
                  <a:cubicBezTo>
                    <a:pt x="0" y="701"/>
                    <a:pt x="50" y="1228"/>
                    <a:pt x="426" y="1503"/>
                  </a:cubicBezTo>
                  <a:cubicBezTo>
                    <a:pt x="590" y="1634"/>
                    <a:pt x="782" y="1699"/>
                    <a:pt x="969" y="1699"/>
                  </a:cubicBezTo>
                  <a:cubicBezTo>
                    <a:pt x="1213" y="1699"/>
                    <a:pt x="1448" y="1590"/>
                    <a:pt x="1604" y="1378"/>
                  </a:cubicBezTo>
                  <a:cubicBezTo>
                    <a:pt x="1905" y="1002"/>
                    <a:pt x="1830" y="476"/>
                    <a:pt x="1479" y="175"/>
                  </a:cubicBezTo>
                  <a:cubicBezTo>
                    <a:pt x="1320" y="58"/>
                    <a:pt x="1134" y="0"/>
                    <a:pt x="94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98"/>
            <p:cNvSpPr/>
            <p:nvPr/>
          </p:nvSpPr>
          <p:spPr>
            <a:xfrm flipH="1">
              <a:off x="1821283" y="2772497"/>
              <a:ext cx="125267" cy="111137"/>
            </a:xfrm>
            <a:custGeom>
              <a:avLst/>
              <a:gdLst/>
              <a:ahLst/>
              <a:cxnLst/>
              <a:rect l="l" t="t" r="r" b="b"/>
              <a:pathLst>
                <a:path w="1906" h="1691" extrusionOk="0">
                  <a:moveTo>
                    <a:pt x="949" y="0"/>
                  </a:moveTo>
                  <a:cubicBezTo>
                    <a:pt x="698" y="0"/>
                    <a:pt x="449" y="111"/>
                    <a:pt x="276" y="313"/>
                  </a:cubicBezTo>
                  <a:cubicBezTo>
                    <a:pt x="1" y="689"/>
                    <a:pt x="51" y="1215"/>
                    <a:pt x="427" y="1516"/>
                  </a:cubicBezTo>
                  <a:cubicBezTo>
                    <a:pt x="575" y="1632"/>
                    <a:pt x="759" y="1691"/>
                    <a:pt x="944" y="1691"/>
                  </a:cubicBezTo>
                  <a:cubicBezTo>
                    <a:pt x="1195" y="1691"/>
                    <a:pt x="1445" y="1582"/>
                    <a:pt x="1605" y="1365"/>
                  </a:cubicBezTo>
                  <a:cubicBezTo>
                    <a:pt x="1905" y="1015"/>
                    <a:pt x="1830" y="463"/>
                    <a:pt x="1479" y="187"/>
                  </a:cubicBezTo>
                  <a:cubicBezTo>
                    <a:pt x="1320" y="60"/>
                    <a:pt x="1133" y="0"/>
                    <a:pt x="94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98"/>
            <p:cNvSpPr/>
            <p:nvPr/>
          </p:nvSpPr>
          <p:spPr>
            <a:xfrm flipH="1">
              <a:off x="1569306" y="2801480"/>
              <a:ext cx="69206" cy="61779"/>
            </a:xfrm>
            <a:custGeom>
              <a:avLst/>
              <a:gdLst/>
              <a:ahLst/>
              <a:cxnLst/>
              <a:rect l="l" t="t" r="r" b="b"/>
              <a:pathLst>
                <a:path w="1053" h="940" extrusionOk="0">
                  <a:moveTo>
                    <a:pt x="509" y="1"/>
                  </a:moveTo>
                  <a:cubicBezTo>
                    <a:pt x="372" y="1"/>
                    <a:pt x="237" y="58"/>
                    <a:pt x="151" y="173"/>
                  </a:cubicBezTo>
                  <a:cubicBezTo>
                    <a:pt x="0" y="373"/>
                    <a:pt x="25" y="674"/>
                    <a:pt x="226" y="824"/>
                  </a:cubicBezTo>
                  <a:cubicBezTo>
                    <a:pt x="314" y="901"/>
                    <a:pt x="420" y="939"/>
                    <a:pt x="526" y="939"/>
                  </a:cubicBezTo>
                  <a:cubicBezTo>
                    <a:pt x="661" y="939"/>
                    <a:pt x="793" y="876"/>
                    <a:pt x="877" y="749"/>
                  </a:cubicBezTo>
                  <a:cubicBezTo>
                    <a:pt x="1053" y="548"/>
                    <a:pt x="1003" y="273"/>
                    <a:pt x="802" y="97"/>
                  </a:cubicBezTo>
                  <a:cubicBezTo>
                    <a:pt x="716" y="33"/>
                    <a:pt x="612" y="1"/>
                    <a:pt x="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98"/>
            <p:cNvSpPr/>
            <p:nvPr/>
          </p:nvSpPr>
          <p:spPr>
            <a:xfrm flipH="1">
              <a:off x="1768575" y="2718407"/>
              <a:ext cx="69272" cy="61253"/>
            </a:xfrm>
            <a:custGeom>
              <a:avLst/>
              <a:gdLst/>
              <a:ahLst/>
              <a:cxnLst/>
              <a:rect l="l" t="t" r="r" b="b"/>
              <a:pathLst>
                <a:path w="1054" h="932" extrusionOk="0">
                  <a:moveTo>
                    <a:pt x="530" y="1"/>
                  </a:moveTo>
                  <a:cubicBezTo>
                    <a:pt x="389" y="1"/>
                    <a:pt x="253" y="67"/>
                    <a:pt x="151" y="183"/>
                  </a:cubicBezTo>
                  <a:cubicBezTo>
                    <a:pt x="1" y="384"/>
                    <a:pt x="26" y="660"/>
                    <a:pt x="226" y="835"/>
                  </a:cubicBezTo>
                  <a:cubicBezTo>
                    <a:pt x="312" y="899"/>
                    <a:pt x="417" y="932"/>
                    <a:pt x="522" y="932"/>
                  </a:cubicBezTo>
                  <a:cubicBezTo>
                    <a:pt x="662" y="932"/>
                    <a:pt x="803" y="874"/>
                    <a:pt x="903" y="760"/>
                  </a:cubicBezTo>
                  <a:cubicBezTo>
                    <a:pt x="1053" y="559"/>
                    <a:pt x="1028" y="259"/>
                    <a:pt x="828" y="108"/>
                  </a:cubicBezTo>
                  <a:cubicBezTo>
                    <a:pt x="733" y="35"/>
                    <a:pt x="630" y="1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98"/>
            <p:cNvSpPr/>
            <p:nvPr/>
          </p:nvSpPr>
          <p:spPr>
            <a:xfrm flipH="1">
              <a:off x="1618663" y="3099399"/>
              <a:ext cx="131905" cy="51132"/>
            </a:xfrm>
            <a:custGeom>
              <a:avLst/>
              <a:gdLst/>
              <a:ahLst/>
              <a:cxnLst/>
              <a:rect l="l" t="t" r="r" b="b"/>
              <a:pathLst>
                <a:path w="2007" h="778" extrusionOk="0">
                  <a:moveTo>
                    <a:pt x="201" y="0"/>
                  </a:moveTo>
                  <a:lnTo>
                    <a:pt x="1" y="477"/>
                  </a:lnTo>
                  <a:lnTo>
                    <a:pt x="1856" y="777"/>
                  </a:lnTo>
                  <a:lnTo>
                    <a:pt x="2006" y="51"/>
                  </a:lnTo>
                  <a:lnTo>
                    <a:pt x="2006" y="51"/>
                  </a:lnTo>
                  <a:cubicBezTo>
                    <a:pt x="1788" y="84"/>
                    <a:pt x="1560" y="96"/>
                    <a:pt x="1342" y="96"/>
                  </a:cubicBezTo>
                  <a:cubicBezTo>
                    <a:pt x="732" y="96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98"/>
            <p:cNvSpPr/>
            <p:nvPr/>
          </p:nvSpPr>
          <p:spPr>
            <a:xfrm flipH="1">
              <a:off x="1356235" y="2956454"/>
              <a:ext cx="194999" cy="148073"/>
            </a:xfrm>
            <a:custGeom>
              <a:avLst/>
              <a:gdLst/>
              <a:ahLst/>
              <a:cxnLst/>
              <a:rect l="l" t="t" r="r" b="b"/>
              <a:pathLst>
                <a:path w="2967" h="2253" extrusionOk="0">
                  <a:moveTo>
                    <a:pt x="2142" y="1"/>
                  </a:moveTo>
                  <a:cubicBezTo>
                    <a:pt x="1607" y="1"/>
                    <a:pt x="928" y="647"/>
                    <a:pt x="928" y="647"/>
                  </a:cubicBezTo>
                  <a:cubicBezTo>
                    <a:pt x="928" y="647"/>
                    <a:pt x="1" y="1624"/>
                    <a:pt x="652" y="2025"/>
                  </a:cubicBezTo>
                  <a:cubicBezTo>
                    <a:pt x="877" y="2158"/>
                    <a:pt x="1220" y="2253"/>
                    <a:pt x="1565" y="2253"/>
                  </a:cubicBezTo>
                  <a:cubicBezTo>
                    <a:pt x="2261" y="2253"/>
                    <a:pt x="2967" y="1869"/>
                    <a:pt x="2732" y="647"/>
                  </a:cubicBezTo>
                  <a:cubicBezTo>
                    <a:pt x="2641" y="162"/>
                    <a:pt x="2409" y="1"/>
                    <a:pt x="214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98"/>
            <p:cNvSpPr/>
            <p:nvPr/>
          </p:nvSpPr>
          <p:spPr>
            <a:xfrm flipH="1">
              <a:off x="1284072" y="2753766"/>
              <a:ext cx="169893" cy="250797"/>
            </a:xfrm>
            <a:custGeom>
              <a:avLst/>
              <a:gdLst/>
              <a:ahLst/>
              <a:cxnLst/>
              <a:rect l="l" t="t" r="r" b="b"/>
              <a:pathLst>
                <a:path w="2585" h="3816" extrusionOk="0">
                  <a:moveTo>
                    <a:pt x="1520" y="0"/>
                  </a:moveTo>
                  <a:cubicBezTo>
                    <a:pt x="1301" y="0"/>
                    <a:pt x="1032" y="142"/>
                    <a:pt x="701" y="498"/>
                  </a:cubicBezTo>
                  <a:cubicBezTo>
                    <a:pt x="701" y="498"/>
                    <a:pt x="977" y="2077"/>
                    <a:pt x="24" y="3756"/>
                  </a:cubicBezTo>
                  <a:cubicBezTo>
                    <a:pt x="0" y="3797"/>
                    <a:pt x="5" y="3816"/>
                    <a:pt x="32" y="3816"/>
                  </a:cubicBezTo>
                  <a:cubicBezTo>
                    <a:pt x="289" y="3816"/>
                    <a:pt x="2584" y="2131"/>
                    <a:pt x="2380" y="1224"/>
                  </a:cubicBezTo>
                  <a:cubicBezTo>
                    <a:pt x="2227" y="630"/>
                    <a:pt x="1982" y="0"/>
                    <a:pt x="1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98"/>
            <p:cNvSpPr/>
            <p:nvPr/>
          </p:nvSpPr>
          <p:spPr>
            <a:xfrm flipH="1">
              <a:off x="1198632" y="2481676"/>
              <a:ext cx="395452" cy="372384"/>
            </a:xfrm>
            <a:custGeom>
              <a:avLst/>
              <a:gdLst/>
              <a:ahLst/>
              <a:cxnLst/>
              <a:rect l="l" t="t" r="r" b="b"/>
              <a:pathLst>
                <a:path w="6017" h="5666" extrusionOk="0">
                  <a:moveTo>
                    <a:pt x="327" y="1"/>
                  </a:moveTo>
                  <a:cubicBezTo>
                    <a:pt x="327" y="1"/>
                    <a:pt x="1" y="402"/>
                    <a:pt x="252" y="2156"/>
                  </a:cubicBezTo>
                  <a:cubicBezTo>
                    <a:pt x="452" y="3635"/>
                    <a:pt x="2532" y="5665"/>
                    <a:pt x="3535" y="5665"/>
                  </a:cubicBezTo>
                  <a:cubicBezTo>
                    <a:pt x="4011" y="5665"/>
                    <a:pt x="6016" y="853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98"/>
            <p:cNvSpPr/>
            <p:nvPr/>
          </p:nvSpPr>
          <p:spPr>
            <a:xfrm flipH="1">
              <a:off x="1554450" y="2454138"/>
              <a:ext cx="374947" cy="200322"/>
            </a:xfrm>
            <a:custGeom>
              <a:avLst/>
              <a:gdLst/>
              <a:ahLst/>
              <a:cxnLst/>
              <a:rect l="l" t="t" r="r" b="b"/>
              <a:pathLst>
                <a:path w="5705" h="3048" extrusionOk="0">
                  <a:moveTo>
                    <a:pt x="3779" y="1"/>
                  </a:moveTo>
                  <a:cubicBezTo>
                    <a:pt x="1405" y="1"/>
                    <a:pt x="0" y="2683"/>
                    <a:pt x="516" y="2951"/>
                  </a:cubicBezTo>
                  <a:cubicBezTo>
                    <a:pt x="637" y="3017"/>
                    <a:pt x="836" y="3048"/>
                    <a:pt x="1084" y="3048"/>
                  </a:cubicBezTo>
                  <a:cubicBezTo>
                    <a:pt x="2073" y="3048"/>
                    <a:pt x="3855" y="2555"/>
                    <a:pt x="4677" y="1773"/>
                  </a:cubicBezTo>
                  <a:cubicBezTo>
                    <a:pt x="5704" y="796"/>
                    <a:pt x="5429" y="420"/>
                    <a:pt x="5429" y="420"/>
                  </a:cubicBezTo>
                  <a:cubicBezTo>
                    <a:pt x="4841" y="124"/>
                    <a:pt x="4288" y="1"/>
                    <a:pt x="3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98"/>
            <p:cNvSpPr/>
            <p:nvPr/>
          </p:nvSpPr>
          <p:spPr>
            <a:xfrm flipH="1">
              <a:off x="1923415" y="3166962"/>
              <a:ext cx="102198" cy="151556"/>
            </a:xfrm>
            <a:custGeom>
              <a:avLst/>
              <a:gdLst/>
              <a:ahLst/>
              <a:cxnLst/>
              <a:rect l="l" t="t" r="r" b="b"/>
              <a:pathLst>
                <a:path w="1555" h="2306" extrusionOk="0">
                  <a:moveTo>
                    <a:pt x="1554" y="0"/>
                  </a:moveTo>
                  <a:cubicBezTo>
                    <a:pt x="1354" y="125"/>
                    <a:pt x="1178" y="276"/>
                    <a:pt x="1028" y="451"/>
                  </a:cubicBezTo>
                  <a:cubicBezTo>
                    <a:pt x="853" y="652"/>
                    <a:pt x="727" y="827"/>
                    <a:pt x="602" y="1028"/>
                  </a:cubicBezTo>
                  <a:cubicBezTo>
                    <a:pt x="351" y="1429"/>
                    <a:pt x="126" y="1855"/>
                    <a:pt x="1" y="2306"/>
                  </a:cubicBezTo>
                  <a:lnTo>
                    <a:pt x="351" y="1704"/>
                  </a:lnTo>
                  <a:cubicBezTo>
                    <a:pt x="477" y="1504"/>
                    <a:pt x="577" y="1303"/>
                    <a:pt x="702" y="1103"/>
                  </a:cubicBezTo>
                  <a:cubicBezTo>
                    <a:pt x="828" y="902"/>
                    <a:pt x="953" y="727"/>
                    <a:pt x="1103" y="526"/>
                  </a:cubicBezTo>
                  <a:cubicBezTo>
                    <a:pt x="1229" y="351"/>
                    <a:pt x="1379" y="15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98"/>
            <p:cNvSpPr/>
            <p:nvPr/>
          </p:nvSpPr>
          <p:spPr>
            <a:xfrm flipH="1">
              <a:off x="1549524" y="3227887"/>
              <a:ext cx="34636" cy="217476"/>
            </a:xfrm>
            <a:custGeom>
              <a:avLst/>
              <a:gdLst/>
              <a:ahLst/>
              <a:cxnLst/>
              <a:rect l="l" t="t" r="r" b="b"/>
              <a:pathLst>
                <a:path w="527" h="3309" extrusionOk="0">
                  <a:moveTo>
                    <a:pt x="226" y="0"/>
                  </a:moveTo>
                  <a:lnTo>
                    <a:pt x="226" y="0"/>
                  </a:lnTo>
                  <a:cubicBezTo>
                    <a:pt x="50" y="527"/>
                    <a:pt x="0" y="1103"/>
                    <a:pt x="25" y="1680"/>
                  </a:cubicBezTo>
                  <a:cubicBezTo>
                    <a:pt x="50" y="1955"/>
                    <a:pt x="101" y="2256"/>
                    <a:pt x="176" y="2532"/>
                  </a:cubicBezTo>
                  <a:cubicBezTo>
                    <a:pt x="251" y="2807"/>
                    <a:pt x="376" y="3058"/>
                    <a:pt x="527" y="3309"/>
                  </a:cubicBezTo>
                  <a:cubicBezTo>
                    <a:pt x="477" y="3158"/>
                    <a:pt x="426" y="3033"/>
                    <a:pt x="376" y="2908"/>
                  </a:cubicBezTo>
                  <a:lnTo>
                    <a:pt x="326" y="2707"/>
                  </a:lnTo>
                  <a:lnTo>
                    <a:pt x="276" y="2482"/>
                  </a:lnTo>
                  <a:cubicBezTo>
                    <a:pt x="226" y="2231"/>
                    <a:pt x="176" y="1955"/>
                    <a:pt x="176" y="1680"/>
                  </a:cubicBezTo>
                  <a:cubicBezTo>
                    <a:pt x="151" y="1404"/>
                    <a:pt x="151" y="1103"/>
                    <a:pt x="151" y="827"/>
                  </a:cubicBezTo>
                  <a:cubicBezTo>
                    <a:pt x="176" y="552"/>
                    <a:pt x="201" y="276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98"/>
            <p:cNvSpPr/>
            <p:nvPr/>
          </p:nvSpPr>
          <p:spPr>
            <a:xfrm flipH="1">
              <a:off x="1700618" y="2637832"/>
              <a:ext cx="110874" cy="42851"/>
            </a:xfrm>
            <a:custGeom>
              <a:avLst/>
              <a:gdLst/>
              <a:ahLst/>
              <a:cxnLst/>
              <a:rect l="l" t="t" r="r" b="b"/>
              <a:pathLst>
                <a:path w="1687" h="652" extrusionOk="0">
                  <a:moveTo>
                    <a:pt x="904" y="1"/>
                  </a:moveTo>
                  <a:cubicBezTo>
                    <a:pt x="371" y="1"/>
                    <a:pt x="1" y="507"/>
                    <a:pt x="1" y="507"/>
                  </a:cubicBezTo>
                  <a:cubicBezTo>
                    <a:pt x="1" y="507"/>
                    <a:pt x="271" y="426"/>
                    <a:pt x="569" y="426"/>
                  </a:cubicBezTo>
                  <a:cubicBezTo>
                    <a:pt x="768" y="426"/>
                    <a:pt x="978" y="462"/>
                    <a:pt x="1128" y="582"/>
                  </a:cubicBezTo>
                  <a:cubicBezTo>
                    <a:pt x="1194" y="631"/>
                    <a:pt x="1258" y="651"/>
                    <a:pt x="1315" y="651"/>
                  </a:cubicBezTo>
                  <a:cubicBezTo>
                    <a:pt x="1580" y="651"/>
                    <a:pt x="1686" y="196"/>
                    <a:pt x="1128" y="31"/>
                  </a:cubicBezTo>
                  <a:cubicBezTo>
                    <a:pt x="1051" y="10"/>
                    <a:pt x="976" y="1"/>
                    <a:pt x="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98"/>
            <p:cNvSpPr/>
            <p:nvPr/>
          </p:nvSpPr>
          <p:spPr>
            <a:xfrm flipH="1">
              <a:off x="1513179" y="2690738"/>
              <a:ext cx="110545" cy="48043"/>
            </a:xfrm>
            <a:custGeom>
              <a:avLst/>
              <a:gdLst/>
              <a:ahLst/>
              <a:cxnLst/>
              <a:rect l="l" t="t" r="r" b="b"/>
              <a:pathLst>
                <a:path w="1682" h="731" extrusionOk="0">
                  <a:moveTo>
                    <a:pt x="799" y="0"/>
                  </a:moveTo>
                  <a:cubicBezTo>
                    <a:pt x="359" y="0"/>
                    <a:pt x="1" y="329"/>
                    <a:pt x="1" y="329"/>
                  </a:cubicBezTo>
                  <a:cubicBezTo>
                    <a:pt x="1" y="329"/>
                    <a:pt x="73" y="322"/>
                    <a:pt x="182" y="322"/>
                  </a:cubicBezTo>
                  <a:cubicBezTo>
                    <a:pt x="437" y="322"/>
                    <a:pt x="893" y="359"/>
                    <a:pt x="1104" y="604"/>
                  </a:cubicBezTo>
                  <a:cubicBezTo>
                    <a:pt x="1175" y="694"/>
                    <a:pt x="1254" y="731"/>
                    <a:pt x="1324" y="731"/>
                  </a:cubicBezTo>
                  <a:cubicBezTo>
                    <a:pt x="1547" y="731"/>
                    <a:pt x="1681" y="351"/>
                    <a:pt x="1204" y="103"/>
                  </a:cubicBezTo>
                  <a:cubicBezTo>
                    <a:pt x="1067" y="29"/>
                    <a:pt x="92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98"/>
            <p:cNvSpPr/>
            <p:nvPr/>
          </p:nvSpPr>
          <p:spPr>
            <a:xfrm flipH="1">
              <a:off x="1699435" y="2911631"/>
              <a:ext cx="90631" cy="74924"/>
            </a:xfrm>
            <a:custGeom>
              <a:avLst/>
              <a:gdLst/>
              <a:ahLst/>
              <a:cxnLst/>
              <a:rect l="l" t="t" r="r" b="b"/>
              <a:pathLst>
                <a:path w="1379" h="1140" extrusionOk="0">
                  <a:moveTo>
                    <a:pt x="126" y="0"/>
                  </a:moveTo>
                  <a:cubicBezTo>
                    <a:pt x="126" y="0"/>
                    <a:pt x="0" y="1028"/>
                    <a:pt x="527" y="1128"/>
                  </a:cubicBezTo>
                  <a:cubicBezTo>
                    <a:pt x="558" y="1136"/>
                    <a:pt x="589" y="1140"/>
                    <a:pt x="619" y="1140"/>
                  </a:cubicBezTo>
                  <a:cubicBezTo>
                    <a:pt x="974" y="1140"/>
                    <a:pt x="1236" y="630"/>
                    <a:pt x="1329" y="376"/>
                  </a:cubicBezTo>
                  <a:cubicBezTo>
                    <a:pt x="1354" y="276"/>
                    <a:pt x="1379" y="226"/>
                    <a:pt x="1379" y="226"/>
                  </a:cubicBezTo>
                  <a:lnTo>
                    <a:pt x="251" y="2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98"/>
            <p:cNvSpPr/>
            <p:nvPr/>
          </p:nvSpPr>
          <p:spPr>
            <a:xfrm flipH="1">
              <a:off x="1722438" y="2793002"/>
              <a:ext cx="69272" cy="75844"/>
            </a:xfrm>
            <a:custGeom>
              <a:avLst/>
              <a:gdLst/>
              <a:ahLst/>
              <a:cxnLst/>
              <a:rect l="l" t="t" r="r" b="b"/>
              <a:pathLst>
                <a:path w="1054" h="1154" extrusionOk="0">
                  <a:moveTo>
                    <a:pt x="1053" y="1"/>
                  </a:moveTo>
                  <a:lnTo>
                    <a:pt x="1053" y="1"/>
                  </a:lnTo>
                  <a:cubicBezTo>
                    <a:pt x="939" y="138"/>
                    <a:pt x="803" y="275"/>
                    <a:pt x="685" y="432"/>
                  </a:cubicBezTo>
                  <a:lnTo>
                    <a:pt x="685" y="432"/>
                  </a:lnTo>
                  <a:cubicBezTo>
                    <a:pt x="593" y="389"/>
                    <a:pt x="485" y="348"/>
                    <a:pt x="376" y="327"/>
                  </a:cubicBezTo>
                  <a:cubicBezTo>
                    <a:pt x="326" y="302"/>
                    <a:pt x="251" y="302"/>
                    <a:pt x="176" y="302"/>
                  </a:cubicBezTo>
                  <a:cubicBezTo>
                    <a:pt x="151" y="302"/>
                    <a:pt x="151" y="327"/>
                    <a:pt x="126" y="327"/>
                  </a:cubicBezTo>
                  <a:cubicBezTo>
                    <a:pt x="101" y="327"/>
                    <a:pt x="76" y="327"/>
                    <a:pt x="51" y="352"/>
                  </a:cubicBezTo>
                  <a:cubicBezTo>
                    <a:pt x="25" y="402"/>
                    <a:pt x="25" y="452"/>
                    <a:pt x="0" y="477"/>
                  </a:cubicBezTo>
                  <a:cubicBezTo>
                    <a:pt x="25" y="627"/>
                    <a:pt x="76" y="728"/>
                    <a:pt x="101" y="853"/>
                  </a:cubicBezTo>
                  <a:cubicBezTo>
                    <a:pt x="151" y="953"/>
                    <a:pt x="226" y="1053"/>
                    <a:pt x="301" y="1154"/>
                  </a:cubicBezTo>
                  <a:cubicBezTo>
                    <a:pt x="251" y="1053"/>
                    <a:pt x="226" y="928"/>
                    <a:pt x="201" y="828"/>
                  </a:cubicBezTo>
                  <a:cubicBezTo>
                    <a:pt x="151" y="703"/>
                    <a:pt x="126" y="577"/>
                    <a:pt x="126" y="502"/>
                  </a:cubicBezTo>
                  <a:cubicBezTo>
                    <a:pt x="151" y="477"/>
                    <a:pt x="151" y="452"/>
                    <a:pt x="151" y="452"/>
                  </a:cubicBezTo>
                  <a:lnTo>
                    <a:pt x="201" y="452"/>
                  </a:lnTo>
                  <a:cubicBezTo>
                    <a:pt x="218" y="444"/>
                    <a:pt x="234" y="441"/>
                    <a:pt x="251" y="441"/>
                  </a:cubicBezTo>
                  <a:cubicBezTo>
                    <a:pt x="284" y="441"/>
                    <a:pt x="318" y="452"/>
                    <a:pt x="351" y="452"/>
                  </a:cubicBezTo>
                  <a:cubicBezTo>
                    <a:pt x="452" y="477"/>
                    <a:pt x="577" y="527"/>
                    <a:pt x="677" y="552"/>
                  </a:cubicBezTo>
                  <a:lnTo>
                    <a:pt x="727" y="577"/>
                  </a:lnTo>
                  <a:lnTo>
                    <a:pt x="752" y="552"/>
                  </a:lnTo>
                  <a:cubicBezTo>
                    <a:pt x="853" y="377"/>
                    <a:pt x="978" y="176"/>
                    <a:pt x="10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98"/>
            <p:cNvSpPr/>
            <p:nvPr/>
          </p:nvSpPr>
          <p:spPr>
            <a:xfrm flipH="1">
              <a:off x="1397969" y="3022373"/>
              <a:ext cx="77487" cy="42522"/>
            </a:xfrm>
            <a:custGeom>
              <a:avLst/>
              <a:gdLst/>
              <a:ahLst/>
              <a:cxnLst/>
              <a:rect l="l" t="t" r="r" b="b"/>
              <a:pathLst>
                <a:path w="1179" h="647" extrusionOk="0">
                  <a:moveTo>
                    <a:pt x="1012" y="1"/>
                  </a:moveTo>
                  <a:cubicBezTo>
                    <a:pt x="953" y="1"/>
                    <a:pt x="890" y="7"/>
                    <a:pt x="828" y="20"/>
                  </a:cubicBezTo>
                  <a:cubicBezTo>
                    <a:pt x="727" y="20"/>
                    <a:pt x="602" y="70"/>
                    <a:pt x="502" y="120"/>
                  </a:cubicBezTo>
                  <a:cubicBezTo>
                    <a:pt x="401" y="195"/>
                    <a:pt x="301" y="245"/>
                    <a:pt x="201" y="345"/>
                  </a:cubicBezTo>
                  <a:cubicBezTo>
                    <a:pt x="126" y="421"/>
                    <a:pt x="51" y="521"/>
                    <a:pt x="0" y="646"/>
                  </a:cubicBezTo>
                  <a:cubicBezTo>
                    <a:pt x="201" y="496"/>
                    <a:pt x="376" y="345"/>
                    <a:pt x="552" y="245"/>
                  </a:cubicBezTo>
                  <a:cubicBezTo>
                    <a:pt x="652" y="195"/>
                    <a:pt x="752" y="145"/>
                    <a:pt x="853" y="120"/>
                  </a:cubicBezTo>
                  <a:cubicBezTo>
                    <a:pt x="953" y="70"/>
                    <a:pt x="1078" y="70"/>
                    <a:pt x="1178" y="20"/>
                  </a:cubicBezTo>
                  <a:cubicBezTo>
                    <a:pt x="1128" y="7"/>
                    <a:pt x="1072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98"/>
            <p:cNvSpPr/>
            <p:nvPr/>
          </p:nvSpPr>
          <p:spPr>
            <a:xfrm flipH="1">
              <a:off x="2338515" y="2828689"/>
              <a:ext cx="31350" cy="36870"/>
            </a:xfrm>
            <a:custGeom>
              <a:avLst/>
              <a:gdLst/>
              <a:ahLst/>
              <a:cxnLst/>
              <a:rect l="l" t="t" r="r" b="b"/>
              <a:pathLst>
                <a:path w="477" h="561" extrusionOk="0">
                  <a:moveTo>
                    <a:pt x="386" y="0"/>
                  </a:moveTo>
                  <a:cubicBezTo>
                    <a:pt x="276" y="0"/>
                    <a:pt x="153" y="37"/>
                    <a:pt x="76" y="134"/>
                  </a:cubicBezTo>
                  <a:cubicBezTo>
                    <a:pt x="51" y="210"/>
                    <a:pt x="0" y="260"/>
                    <a:pt x="0" y="335"/>
                  </a:cubicBezTo>
                  <a:cubicBezTo>
                    <a:pt x="0" y="410"/>
                    <a:pt x="0" y="485"/>
                    <a:pt x="25" y="561"/>
                  </a:cubicBezTo>
                  <a:cubicBezTo>
                    <a:pt x="51" y="485"/>
                    <a:pt x="76" y="435"/>
                    <a:pt x="101" y="360"/>
                  </a:cubicBezTo>
                  <a:cubicBezTo>
                    <a:pt x="126" y="310"/>
                    <a:pt x="151" y="260"/>
                    <a:pt x="201" y="235"/>
                  </a:cubicBezTo>
                  <a:cubicBezTo>
                    <a:pt x="251" y="134"/>
                    <a:pt x="351" y="84"/>
                    <a:pt x="477" y="9"/>
                  </a:cubicBezTo>
                  <a:cubicBezTo>
                    <a:pt x="448" y="4"/>
                    <a:pt x="418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9" name="Google Shape;5889;p98"/>
          <p:cNvGrpSpPr/>
          <p:nvPr/>
        </p:nvGrpSpPr>
        <p:grpSpPr>
          <a:xfrm rot="4237833" flipH="1">
            <a:off x="596774" y="284736"/>
            <a:ext cx="1386282" cy="2576710"/>
            <a:chOff x="6622012" y="795963"/>
            <a:chExt cx="1304687" cy="2425262"/>
          </a:xfrm>
        </p:grpSpPr>
        <p:sp>
          <p:nvSpPr>
            <p:cNvPr id="5890" name="Google Shape;5890;p98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98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98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98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98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98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6" name="Google Shape;5896;p98"/>
          <p:cNvGrpSpPr/>
          <p:nvPr/>
        </p:nvGrpSpPr>
        <p:grpSpPr>
          <a:xfrm flipH="1">
            <a:off x="2659813" y="1740925"/>
            <a:ext cx="439600" cy="913400"/>
            <a:chOff x="7212850" y="2109375"/>
            <a:chExt cx="439600" cy="913400"/>
          </a:xfrm>
        </p:grpSpPr>
        <p:sp>
          <p:nvSpPr>
            <p:cNvPr id="5897" name="Google Shape;5897;p9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9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9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9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1" name="Google Shape;5901;p98"/>
          <p:cNvGrpSpPr/>
          <p:nvPr/>
        </p:nvGrpSpPr>
        <p:grpSpPr>
          <a:xfrm>
            <a:off x="4107374" y="771935"/>
            <a:ext cx="3888343" cy="3371602"/>
            <a:chOff x="4107374" y="771935"/>
            <a:chExt cx="3888343" cy="3371602"/>
          </a:xfrm>
        </p:grpSpPr>
        <p:sp>
          <p:nvSpPr>
            <p:cNvPr id="5902" name="Google Shape;5902;p98"/>
            <p:cNvSpPr/>
            <p:nvPr/>
          </p:nvSpPr>
          <p:spPr>
            <a:xfrm>
              <a:off x="4107374" y="7719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98"/>
            <p:cNvSpPr/>
            <p:nvPr/>
          </p:nvSpPr>
          <p:spPr>
            <a:xfrm flipH="1">
              <a:off x="7066474" y="383128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4" name="Google Shape;5904;p98"/>
          <p:cNvGrpSpPr/>
          <p:nvPr/>
        </p:nvGrpSpPr>
        <p:grpSpPr>
          <a:xfrm rot="559992">
            <a:off x="7105253" y="611078"/>
            <a:ext cx="952867" cy="934232"/>
            <a:chOff x="471614" y="518150"/>
            <a:chExt cx="1106961" cy="1085313"/>
          </a:xfrm>
        </p:grpSpPr>
        <p:grpSp>
          <p:nvGrpSpPr>
            <p:cNvPr id="5905" name="Google Shape;5905;p98"/>
            <p:cNvGrpSpPr/>
            <p:nvPr/>
          </p:nvGrpSpPr>
          <p:grpSpPr>
            <a:xfrm>
              <a:off x="471614" y="870443"/>
              <a:ext cx="1038872" cy="416520"/>
              <a:chOff x="1386725" y="2623225"/>
              <a:chExt cx="550775" cy="220825"/>
            </a:xfrm>
          </p:grpSpPr>
          <p:sp>
            <p:nvSpPr>
              <p:cNvPr id="5906" name="Google Shape;5906;p98"/>
              <p:cNvSpPr/>
              <p:nvPr/>
            </p:nvSpPr>
            <p:spPr>
              <a:xfrm>
                <a:off x="1585975" y="2746100"/>
                <a:ext cx="15605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242" h="3893" extrusionOk="0">
                    <a:moveTo>
                      <a:pt x="3100" y="0"/>
                    </a:moveTo>
                    <a:cubicBezTo>
                      <a:pt x="1" y="0"/>
                      <a:pt x="1" y="3892"/>
                      <a:pt x="1" y="3892"/>
                    </a:cubicBezTo>
                    <a:lnTo>
                      <a:pt x="1078" y="3892"/>
                    </a:lnTo>
                    <a:cubicBezTo>
                      <a:pt x="1078" y="3892"/>
                      <a:pt x="964" y="738"/>
                      <a:pt x="2940" y="738"/>
                    </a:cubicBezTo>
                    <a:cubicBezTo>
                      <a:pt x="3033" y="738"/>
                      <a:pt x="3131" y="745"/>
                      <a:pt x="3234" y="759"/>
                    </a:cubicBezTo>
                    <a:cubicBezTo>
                      <a:pt x="5514" y="1110"/>
                      <a:pt x="5038" y="3892"/>
                      <a:pt x="5038" y="3892"/>
                    </a:cubicBezTo>
                    <a:lnTo>
                      <a:pt x="6241" y="3892"/>
                    </a:lnTo>
                    <a:cubicBezTo>
                      <a:pt x="6241" y="3892"/>
                      <a:pt x="6141" y="158"/>
                      <a:pt x="3334" y="7"/>
                    </a:cubicBezTo>
                    <a:cubicBezTo>
                      <a:pt x="3254" y="3"/>
                      <a:pt x="3176" y="0"/>
                      <a:pt x="3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7" name="Google Shape;5907;p98"/>
              <p:cNvSpPr/>
              <p:nvPr/>
            </p:nvSpPr>
            <p:spPr>
              <a:xfrm>
                <a:off x="1535850" y="2711650"/>
                <a:ext cx="256300" cy="13177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5271" extrusionOk="0">
                    <a:moveTo>
                      <a:pt x="5198" y="0"/>
                    </a:moveTo>
                    <a:cubicBezTo>
                      <a:pt x="554" y="0"/>
                      <a:pt x="1" y="5270"/>
                      <a:pt x="1" y="5270"/>
                    </a:cubicBezTo>
                    <a:lnTo>
                      <a:pt x="1580" y="5270"/>
                    </a:lnTo>
                    <a:cubicBezTo>
                      <a:pt x="1580" y="5270"/>
                      <a:pt x="1532" y="924"/>
                      <a:pt x="5020" y="924"/>
                    </a:cubicBezTo>
                    <a:cubicBezTo>
                      <a:pt x="5115" y="924"/>
                      <a:pt x="5213" y="928"/>
                      <a:pt x="5314" y="934"/>
                    </a:cubicBezTo>
                    <a:cubicBezTo>
                      <a:pt x="9249" y="1185"/>
                      <a:pt x="8672" y="5270"/>
                      <a:pt x="8672" y="5270"/>
                    </a:cubicBezTo>
                    <a:lnTo>
                      <a:pt x="10251" y="5270"/>
                    </a:lnTo>
                    <a:cubicBezTo>
                      <a:pt x="10251" y="5270"/>
                      <a:pt x="10201" y="232"/>
                      <a:pt x="5489" y="7"/>
                    </a:cubicBezTo>
                    <a:cubicBezTo>
                      <a:pt x="5390" y="2"/>
                      <a:pt x="5293" y="0"/>
                      <a:pt x="5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8" name="Google Shape;5908;p98"/>
              <p:cNvSpPr/>
              <p:nvPr/>
            </p:nvSpPr>
            <p:spPr>
              <a:xfrm>
                <a:off x="1470075" y="2670850"/>
                <a:ext cx="385350" cy="173200"/>
              </a:xfrm>
              <a:custGeom>
                <a:avLst/>
                <a:gdLst/>
                <a:ahLst/>
                <a:cxnLst/>
                <a:rect l="l" t="t" r="r" b="b"/>
                <a:pathLst>
                  <a:path w="15414" h="6928" extrusionOk="0">
                    <a:moveTo>
                      <a:pt x="7832" y="1"/>
                    </a:moveTo>
                    <a:cubicBezTo>
                      <a:pt x="1708" y="1"/>
                      <a:pt x="0" y="6927"/>
                      <a:pt x="0" y="6927"/>
                    </a:cubicBezTo>
                    <a:lnTo>
                      <a:pt x="2055" y="6927"/>
                    </a:lnTo>
                    <a:cubicBezTo>
                      <a:pt x="2055" y="6927"/>
                      <a:pt x="3006" y="1200"/>
                      <a:pt x="7637" y="1200"/>
                    </a:cubicBezTo>
                    <a:cubicBezTo>
                      <a:pt x="7762" y="1200"/>
                      <a:pt x="7890" y="1204"/>
                      <a:pt x="8020" y="1213"/>
                    </a:cubicBezTo>
                    <a:cubicBezTo>
                      <a:pt x="13158" y="1564"/>
                      <a:pt x="13358" y="6927"/>
                      <a:pt x="13358" y="6927"/>
                    </a:cubicBezTo>
                    <a:lnTo>
                      <a:pt x="15414" y="6927"/>
                    </a:lnTo>
                    <a:cubicBezTo>
                      <a:pt x="15414" y="6927"/>
                      <a:pt x="14411" y="311"/>
                      <a:pt x="8221" y="10"/>
                    </a:cubicBezTo>
                    <a:cubicBezTo>
                      <a:pt x="8089" y="4"/>
                      <a:pt x="7960" y="1"/>
                      <a:pt x="7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9" name="Google Shape;5909;p98"/>
              <p:cNvSpPr/>
              <p:nvPr/>
            </p:nvSpPr>
            <p:spPr>
              <a:xfrm>
                <a:off x="1386725" y="2623225"/>
                <a:ext cx="550775" cy="220200"/>
              </a:xfrm>
              <a:custGeom>
                <a:avLst/>
                <a:gdLst/>
                <a:ahLst/>
                <a:cxnLst/>
                <a:rect l="l" t="t" r="r" b="b"/>
                <a:pathLst>
                  <a:path w="22031" h="8808" extrusionOk="0">
                    <a:moveTo>
                      <a:pt x="10981" y="0"/>
                    </a:moveTo>
                    <a:cubicBezTo>
                      <a:pt x="2438" y="0"/>
                      <a:pt x="1" y="8807"/>
                      <a:pt x="1" y="8807"/>
                    </a:cubicBezTo>
                    <a:lnTo>
                      <a:pt x="2933" y="8807"/>
                    </a:lnTo>
                    <a:cubicBezTo>
                      <a:pt x="2933" y="8807"/>
                      <a:pt x="4309" y="1436"/>
                      <a:pt x="11196" y="1436"/>
                    </a:cubicBezTo>
                    <a:cubicBezTo>
                      <a:pt x="11265" y="1436"/>
                      <a:pt x="11334" y="1437"/>
                      <a:pt x="11404" y="1439"/>
                    </a:cubicBezTo>
                    <a:cubicBezTo>
                      <a:pt x="18748" y="1589"/>
                      <a:pt x="19099" y="8807"/>
                      <a:pt x="19099" y="8807"/>
                    </a:cubicBezTo>
                    <a:lnTo>
                      <a:pt x="22031" y="8807"/>
                    </a:lnTo>
                    <a:cubicBezTo>
                      <a:pt x="22031" y="8807"/>
                      <a:pt x="20076" y="336"/>
                      <a:pt x="11479" y="10"/>
                    </a:cubicBezTo>
                    <a:cubicBezTo>
                      <a:pt x="11311" y="3"/>
                      <a:pt x="11145" y="0"/>
                      <a:pt x="10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10" name="Google Shape;5910;p98"/>
            <p:cNvSpPr/>
            <p:nvPr/>
          </p:nvSpPr>
          <p:spPr>
            <a:xfrm>
              <a:off x="1141775" y="141956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98"/>
            <p:cNvSpPr/>
            <p:nvPr/>
          </p:nvSpPr>
          <p:spPr>
            <a:xfrm>
              <a:off x="1385075" y="7763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98"/>
            <p:cNvSpPr/>
            <p:nvPr/>
          </p:nvSpPr>
          <p:spPr>
            <a:xfrm>
              <a:off x="928350" y="5181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119</TotalTime>
  <Words>176</Words>
  <Application>Microsoft Office PowerPoint</Application>
  <PresentationFormat>On-screen Show (16:9)</PresentationFormat>
  <Paragraphs>78</Paragraphs>
  <Slides>36</Slides>
  <Notes>17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Nunito</vt:lpstr>
      <vt:lpstr>Calibri</vt:lpstr>
      <vt:lpstr>Amatic SC</vt:lpstr>
      <vt:lpstr>Bebas Neue</vt:lpstr>
      <vt:lpstr>Children's Day by Slidesgo</vt:lpstr>
      <vt:lpstr>Tema de Office</vt:lpstr>
      <vt:lpstr>1_Tema de Office</vt:lpstr>
      <vt:lpstr>Unit 18 playing &amp; doing</vt:lpstr>
      <vt:lpstr>WARM UP 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REVIEW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</vt:lpstr>
      <vt:lpstr>PowerPoint Presentation</vt:lpstr>
      <vt:lpstr>PowerPoint Presentation</vt:lpstr>
      <vt:lpstr>REVIEW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ACTIVITIES</vt:lpstr>
      <vt:lpstr>PowerPoint Presentation</vt:lpstr>
      <vt:lpstr>PowerPoint Presentation</vt:lpstr>
      <vt:lpstr>SPEAKING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DELL</cp:lastModifiedBy>
  <cp:revision>7</cp:revision>
  <dcterms:modified xsi:type="dcterms:W3CDTF">2024-05-11T23:43:21Z</dcterms:modified>
  <cp:category>9Slide.vn</cp:category>
</cp:coreProperties>
</file>