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4"/>
  </p:notesMasterIdLst>
  <p:sldIdLst>
    <p:sldId id="256" r:id="rId3"/>
    <p:sldId id="262" r:id="rId4"/>
    <p:sldId id="314" r:id="rId5"/>
    <p:sldId id="259" r:id="rId6"/>
    <p:sldId id="257" r:id="rId7"/>
    <p:sldId id="316" r:id="rId8"/>
    <p:sldId id="317" r:id="rId9"/>
    <p:sldId id="315" r:id="rId10"/>
    <p:sldId id="322" r:id="rId11"/>
    <p:sldId id="261" r:id="rId12"/>
    <p:sldId id="318" r:id="rId13"/>
    <p:sldId id="319" r:id="rId14"/>
    <p:sldId id="321" r:id="rId15"/>
    <p:sldId id="320" r:id="rId16"/>
    <p:sldId id="323" r:id="rId17"/>
    <p:sldId id="278" r:id="rId18"/>
    <p:sldId id="308" r:id="rId19"/>
    <p:sldId id="309" r:id="rId20"/>
    <p:sldId id="304" r:id="rId21"/>
    <p:sldId id="310" r:id="rId22"/>
    <p:sldId id="283" r:id="rId23"/>
  </p:sldIdLst>
  <p:sldSz cx="9144000" cy="5143500" type="screen16x9"/>
  <p:notesSz cx="6858000" cy="9144000"/>
  <p:embeddedFontLst>
    <p:embeddedFont>
      <p:font typeface="Open Sans" pitchFamily="34" charset="0"/>
      <p:regular r:id="rId25"/>
      <p:bold r:id="rId26"/>
      <p:italic r:id="rId27"/>
      <p:boldItalic r:id="rId28"/>
    </p:embeddedFont>
    <p:embeddedFont>
      <p:font typeface="Gochi Hand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haroni" pitchFamily="2" charset="-79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8A1"/>
    <a:srgbClr val="FF7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BABE8CD-A44C-42AB-A657-1D32216DF943}">
  <a:tblStyle styleId="{BBABE8CD-A44C-42AB-A657-1D32216DF9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942" y="-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818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Thanh </a:t>
            </a:r>
            <a:r>
              <a:rPr lang="en-US" dirty="0" err="1"/>
              <a:t>Yến</a:t>
            </a:r>
            <a:r>
              <a:rPr lang="en-US" dirty="0"/>
              <a:t> </a:t>
            </a:r>
            <a:r>
              <a:rPr lang="en-US" dirty="0" err="1"/>
              <a:t>Trần</a:t>
            </a:r>
            <a:r>
              <a:rPr lang="en-US" dirty="0"/>
              <a:t> 0967 255 149 </a:t>
            </a:r>
            <a:r>
              <a:rPr lang="en-US" dirty="0" err="1"/>
              <a:t>zalo</a:t>
            </a:r>
            <a:r>
              <a:rPr lang="en-US" dirty="0"/>
              <a:t>/ FB https://www.facebook.com/thanhyentrananhngutaymy/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9084fa0764_0_15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9084fa0764_0_15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192b1aa6a_5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192b1aa6a_5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997bf304f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997bf304f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192b1aa6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192b1aa6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20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192b1aa6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192b1aa6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50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997bf304f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997bf304f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221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192b1aa6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192b1aa6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69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9192b1aa6a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9192b1aa6a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título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27545" y="-1774916"/>
            <a:ext cx="10783796" cy="5613946"/>
            <a:chOff x="-1127545" y="-1774916"/>
            <a:chExt cx="10783796" cy="561394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27545" y="-1774916"/>
              <a:ext cx="10401570" cy="5613946"/>
              <a:chOff x="-1127545" y="-1774916"/>
              <a:chExt cx="10401570" cy="561394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25975" y="-522825"/>
                <a:ext cx="9300000" cy="2508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2029712" y="-1774916"/>
                <a:ext cx="4828236" cy="5613946"/>
                <a:chOff x="2207750" y="238125"/>
                <a:chExt cx="3168550" cy="36841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2207750" y="238125"/>
                  <a:ext cx="3168550" cy="31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42" h="124493" extrusionOk="0">
                      <a:moveTo>
                        <a:pt x="1687" y="0"/>
                      </a:moveTo>
                      <a:lnTo>
                        <a:pt x="1687" y="0"/>
                      </a:lnTo>
                      <a:cubicBezTo>
                        <a:pt x="0" y="38248"/>
                        <a:pt x="313" y="76620"/>
                        <a:pt x="2750" y="114868"/>
                      </a:cubicBezTo>
                      <a:cubicBezTo>
                        <a:pt x="15124" y="117868"/>
                        <a:pt x="27686" y="121805"/>
                        <a:pt x="44060" y="124493"/>
                      </a:cubicBezTo>
                      <a:cubicBezTo>
                        <a:pt x="52997" y="124493"/>
                        <a:pt x="69183" y="121930"/>
                        <a:pt x="77557" y="120868"/>
                      </a:cubicBezTo>
                      <a:cubicBezTo>
                        <a:pt x="94056" y="118680"/>
                        <a:pt x="110430" y="115993"/>
                        <a:pt x="126742" y="112618"/>
                      </a:cubicBezTo>
                      <a:cubicBezTo>
                        <a:pt x="123242" y="75433"/>
                        <a:pt x="122617" y="38060"/>
                        <a:pt x="124867" y="812"/>
                      </a:cubicBezTo>
                      <a:lnTo>
                        <a:pt x="124867" y="812"/>
                      </a:lnTo>
                      <a:cubicBezTo>
                        <a:pt x="121492" y="937"/>
                        <a:pt x="118180" y="1000"/>
                        <a:pt x="114805" y="1062"/>
                      </a:cubicBezTo>
                      <a:cubicBezTo>
                        <a:pt x="101230" y="1400"/>
                        <a:pt x="87654" y="1568"/>
                        <a:pt x="74076" y="1568"/>
                      </a:cubicBezTo>
                      <a:cubicBezTo>
                        <a:pt x="49961" y="1568"/>
                        <a:pt x="25837" y="1040"/>
                        <a:pt x="16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3121750" y="3050450"/>
                  <a:ext cx="468725" cy="7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9" h="31311" extrusionOk="0">
                      <a:moveTo>
                        <a:pt x="18749" y="0"/>
                      </a:moveTo>
                      <a:lnTo>
                        <a:pt x="63" y="1375"/>
                      </a:lnTo>
                      <a:cubicBezTo>
                        <a:pt x="0" y="10750"/>
                        <a:pt x="0" y="20124"/>
                        <a:pt x="188" y="29499"/>
                      </a:cubicBezTo>
                      <a:lnTo>
                        <a:pt x="3812" y="31311"/>
                      </a:lnTo>
                      <a:cubicBezTo>
                        <a:pt x="4312" y="30124"/>
                        <a:pt x="4875" y="28999"/>
                        <a:pt x="5375" y="27811"/>
                      </a:cubicBezTo>
                      <a:cubicBezTo>
                        <a:pt x="9624" y="18437"/>
                        <a:pt x="14062" y="9187"/>
                        <a:pt x="18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217050" y="3745725"/>
                  <a:ext cx="182825" cy="1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3" h="7063" extrusionOk="0">
                      <a:moveTo>
                        <a:pt x="1563" y="0"/>
                      </a:moveTo>
                      <a:cubicBezTo>
                        <a:pt x="1063" y="1125"/>
                        <a:pt x="500" y="2313"/>
                        <a:pt x="0" y="3500"/>
                      </a:cubicBezTo>
                      <a:cubicBezTo>
                        <a:pt x="2438" y="4687"/>
                        <a:pt x="4875" y="5875"/>
                        <a:pt x="7312" y="7062"/>
                      </a:cubicBezTo>
                      <a:lnTo>
                        <a:pt x="15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" name="Google Shape;16;p2"/>
              <p:cNvSpPr/>
              <p:nvPr/>
            </p:nvSpPr>
            <p:spPr>
              <a:xfrm rot="639656">
                <a:off x="-903799" y="232978"/>
                <a:ext cx="5168207" cy="290068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 rot="-200">
              <a:off x="4488151" y="-323821"/>
              <a:ext cx="5168100" cy="290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300" y="763925"/>
            <a:ext cx="77034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46850" y="1710050"/>
            <a:ext cx="76422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4350" y="3813825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35350" y="-323975"/>
            <a:ext cx="156250" cy="123475"/>
          </a:xfrm>
          <a:custGeom>
            <a:avLst/>
            <a:gdLst/>
            <a:ahLst/>
            <a:cxnLst/>
            <a:rect l="l" t="t" r="r" b="b"/>
            <a:pathLst>
              <a:path w="6250" h="4939" extrusionOk="0">
                <a:moveTo>
                  <a:pt x="3125" y="1"/>
                </a:moveTo>
                <a:cubicBezTo>
                  <a:pt x="0" y="1"/>
                  <a:pt x="0" y="4938"/>
                  <a:pt x="3125" y="4938"/>
                </a:cubicBezTo>
                <a:cubicBezTo>
                  <a:pt x="6250" y="4938"/>
                  <a:pt x="6250" y="1"/>
                  <a:pt x="3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438175" y="3576600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976075" y="-295850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3855602">
            <a:off x="-307589" y="2779980"/>
            <a:ext cx="1976456" cy="1673623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2_1">
    <p:bg>
      <p:bgPr>
        <a:noFill/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/>
          <p:nvPr/>
        </p:nvSpPr>
        <p:spPr>
          <a:xfrm rot="5501286" flipH="1">
            <a:off x="4653587" y="1060322"/>
            <a:ext cx="4360373" cy="5316702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4"/>
          <p:cNvSpPr/>
          <p:nvPr/>
        </p:nvSpPr>
        <p:spPr>
          <a:xfrm rot="-5289552" flipH="1">
            <a:off x="250259" y="633955"/>
            <a:ext cx="4598996" cy="6169362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4"/>
          <p:cNvSpPr/>
          <p:nvPr/>
        </p:nvSpPr>
        <p:spPr>
          <a:xfrm>
            <a:off x="376200" y="356850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4"/>
          <p:cNvSpPr/>
          <p:nvPr/>
        </p:nvSpPr>
        <p:spPr>
          <a:xfrm rot="3855602">
            <a:off x="-307589" y="-305307"/>
            <a:ext cx="1976456" cy="1673623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4"/>
          <p:cNvSpPr/>
          <p:nvPr/>
        </p:nvSpPr>
        <p:spPr>
          <a:xfrm>
            <a:off x="1702275" y="923150"/>
            <a:ext cx="950" cy="950"/>
          </a:xfrm>
          <a:custGeom>
            <a:avLst/>
            <a:gdLst/>
            <a:ahLst/>
            <a:cxnLst/>
            <a:rect l="l" t="t" r="r" b="b"/>
            <a:pathLst>
              <a:path w="38" h="38" extrusionOk="0">
                <a:moveTo>
                  <a:pt x="0" y="0"/>
                </a:moveTo>
                <a:lnTo>
                  <a:pt x="0" y="0"/>
                </a:lnTo>
                <a:lnTo>
                  <a:pt x="38" y="38"/>
                </a:lnTo>
                <a:lnTo>
                  <a:pt x="38" y="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4"/>
          <p:cNvSpPr/>
          <p:nvPr/>
        </p:nvSpPr>
        <p:spPr>
          <a:xfrm>
            <a:off x="1699925" y="923150"/>
            <a:ext cx="7050" cy="9850"/>
          </a:xfrm>
          <a:custGeom>
            <a:avLst/>
            <a:gdLst/>
            <a:ahLst/>
            <a:cxnLst/>
            <a:rect l="l" t="t" r="r" b="b"/>
            <a:pathLst>
              <a:path w="282" h="394" extrusionOk="0">
                <a:moveTo>
                  <a:pt x="75" y="0"/>
                </a:moveTo>
                <a:lnTo>
                  <a:pt x="19" y="19"/>
                </a:lnTo>
                <a:cubicBezTo>
                  <a:pt x="19" y="38"/>
                  <a:pt x="19" y="56"/>
                  <a:pt x="1" y="75"/>
                </a:cubicBezTo>
                <a:cubicBezTo>
                  <a:pt x="1" y="225"/>
                  <a:pt x="132" y="319"/>
                  <a:pt x="263" y="394"/>
                </a:cubicBezTo>
                <a:cubicBezTo>
                  <a:pt x="263" y="337"/>
                  <a:pt x="263" y="281"/>
                  <a:pt x="281" y="244"/>
                </a:cubicBezTo>
                <a:lnTo>
                  <a:pt x="244" y="244"/>
                </a:lnTo>
                <a:cubicBezTo>
                  <a:pt x="244" y="237"/>
                  <a:pt x="240" y="235"/>
                  <a:pt x="234" y="235"/>
                </a:cubicBezTo>
                <a:cubicBezTo>
                  <a:pt x="223" y="235"/>
                  <a:pt x="207" y="244"/>
                  <a:pt x="207" y="244"/>
                </a:cubicBezTo>
                <a:lnTo>
                  <a:pt x="207" y="188"/>
                </a:lnTo>
                <a:lnTo>
                  <a:pt x="188" y="113"/>
                </a:lnTo>
                <a:lnTo>
                  <a:pt x="150" y="113"/>
                </a:lnTo>
                <a:lnTo>
                  <a:pt x="132" y="38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1699925" y="919875"/>
            <a:ext cx="2825" cy="5175"/>
          </a:xfrm>
          <a:custGeom>
            <a:avLst/>
            <a:gdLst/>
            <a:ahLst/>
            <a:cxnLst/>
            <a:rect l="l" t="t" r="r" b="b"/>
            <a:pathLst>
              <a:path w="113" h="207" extrusionOk="0">
                <a:moveTo>
                  <a:pt x="113" y="0"/>
                </a:moveTo>
                <a:cubicBezTo>
                  <a:pt x="75" y="38"/>
                  <a:pt x="19" y="75"/>
                  <a:pt x="19" y="150"/>
                </a:cubicBezTo>
                <a:cubicBezTo>
                  <a:pt x="1" y="169"/>
                  <a:pt x="1" y="187"/>
                  <a:pt x="1" y="206"/>
                </a:cubicBezTo>
                <a:cubicBezTo>
                  <a:pt x="19" y="187"/>
                  <a:pt x="19" y="169"/>
                  <a:pt x="38" y="150"/>
                </a:cubicBezTo>
                <a:lnTo>
                  <a:pt x="94" y="131"/>
                </a:lnTo>
                <a:cubicBezTo>
                  <a:pt x="94" y="94"/>
                  <a:pt x="113" y="56"/>
                  <a:pt x="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1701800" y="919400"/>
            <a:ext cx="2375" cy="4700"/>
          </a:xfrm>
          <a:custGeom>
            <a:avLst/>
            <a:gdLst/>
            <a:ahLst/>
            <a:cxnLst/>
            <a:rect l="l" t="t" r="r" b="b"/>
            <a:pathLst>
              <a:path w="95" h="188" extrusionOk="0">
                <a:moveTo>
                  <a:pt x="94" y="0"/>
                </a:moveTo>
                <a:cubicBezTo>
                  <a:pt x="75" y="19"/>
                  <a:pt x="57" y="19"/>
                  <a:pt x="38" y="38"/>
                </a:cubicBezTo>
                <a:cubicBezTo>
                  <a:pt x="38" y="75"/>
                  <a:pt x="19" y="132"/>
                  <a:pt x="0" y="169"/>
                </a:cubicBezTo>
                <a:lnTo>
                  <a:pt x="19" y="150"/>
                </a:lnTo>
                <a:lnTo>
                  <a:pt x="57" y="188"/>
                </a:lnTo>
                <a:cubicBezTo>
                  <a:pt x="57" y="150"/>
                  <a:pt x="75" y="132"/>
                  <a:pt x="94" y="94"/>
                </a:cubicBezTo>
                <a:lnTo>
                  <a:pt x="94" y="75"/>
                </a:lnTo>
                <a:cubicBezTo>
                  <a:pt x="94" y="57"/>
                  <a:pt x="94" y="38"/>
                  <a:pt x="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title"/>
          </p:nvPr>
        </p:nvSpPr>
        <p:spPr>
          <a:xfrm>
            <a:off x="724150" y="539496"/>
            <a:ext cx="76938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ix columns">
  <p:cSld name="TITLE_AND_TWO_COLUMNS_1_1_1">
    <p:bg>
      <p:bgPr>
        <a:solidFill>
          <a:schemeClr val="accent4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"/>
          <p:cNvSpPr/>
          <p:nvPr/>
        </p:nvSpPr>
        <p:spPr>
          <a:xfrm rot="5400000">
            <a:off x="7261925" y="169888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 rot="5400000">
            <a:off x="7346850" y="118713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 txBox="1">
            <a:spLocks noGrp="1"/>
          </p:cNvSpPr>
          <p:nvPr>
            <p:ph type="title"/>
          </p:nvPr>
        </p:nvSpPr>
        <p:spPr>
          <a:xfrm>
            <a:off x="720300" y="539496"/>
            <a:ext cx="54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AND_TWO_COLUMNS_1_2">
    <p:bg>
      <p:bgPr>
        <a:noFill/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>
            <a:spLocks noGrp="1"/>
          </p:cNvSpPr>
          <p:nvPr>
            <p:ph type="title"/>
          </p:nvPr>
        </p:nvSpPr>
        <p:spPr>
          <a:xfrm>
            <a:off x="720300" y="539496"/>
            <a:ext cx="54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3"/>
          <p:cNvSpPr/>
          <p:nvPr/>
        </p:nvSpPr>
        <p:spPr>
          <a:xfrm rot="2110842">
            <a:off x="7976635" y="-152905"/>
            <a:ext cx="1976547" cy="1673700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3"/>
          <p:cNvSpPr/>
          <p:nvPr/>
        </p:nvSpPr>
        <p:spPr>
          <a:xfrm>
            <a:off x="376200" y="356850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3"/>
          <p:cNvSpPr/>
          <p:nvPr/>
        </p:nvSpPr>
        <p:spPr>
          <a:xfrm>
            <a:off x="7748575" y="219663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3855602">
            <a:off x="-576039" y="-897832"/>
            <a:ext cx="1976456" cy="1673623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CADE3E2B-5AC9-42A4-8898-8B0D664E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2B3671CD-632C-4BDF-9A53-0AC2A644C5AD}" type="datetimeFigureOut">
              <a:rPr lang="es-ES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800">
                <a:buClrTx/>
                <a:defRPr/>
              </a:pPr>
              <a:t>12/05/2024</a:t>
            </a:fld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E3147896-B9AF-418B-B25B-6B317CF8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s-E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16C887BC-BF38-4009-A643-CD0D0F53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CA21010-4A85-4853-87AD-3B1BD36553A8}" type="slidenum">
              <a:rPr lang="es-ES" altLang="en-US" kern="1200" smtClean="0"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en-US" kern="1200"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27544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68C65BA-C286-45C7-8CA0-43B3048E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FFA8E-8B5C-4AD7-A585-7B8708CECB54}" type="datetimeFigureOut">
              <a:rPr lang="es-ES" smtClean="0"/>
              <a:pPr>
                <a:defRPr/>
              </a:pPr>
              <a:t>12/05/2024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F16AE4-FD73-43C0-AD4E-DCF2F4F6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1BB757-B61E-4D6E-BD96-A85FC0E5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56E2B-50AC-45FF-9B70-B51618E197F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99367154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20300" y="3347725"/>
            <a:ext cx="7645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11725" y="271575"/>
            <a:ext cx="120325" cy="92200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974738" y="1103875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468825" y="4447575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2717400" y="538325"/>
            <a:ext cx="36516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-760900" y="363775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13063">
            <a:off x="6450487" y="3368510"/>
            <a:ext cx="2822845" cy="1741813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-13063">
            <a:off x="6538615" y="3502426"/>
            <a:ext cx="2859446" cy="1767263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63675" y="168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-15725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720300" y="539496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85100" y="2839425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8928525" y="985625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/>
          <p:nvPr/>
        </p:nvSpPr>
        <p:spPr>
          <a:xfrm>
            <a:off x="8772263" y="788238"/>
            <a:ext cx="156250" cy="123475"/>
          </a:xfrm>
          <a:custGeom>
            <a:avLst/>
            <a:gdLst/>
            <a:ahLst/>
            <a:cxnLst/>
            <a:rect l="l" t="t" r="r" b="b"/>
            <a:pathLst>
              <a:path w="6250" h="4939" extrusionOk="0">
                <a:moveTo>
                  <a:pt x="3125" y="1"/>
                </a:moveTo>
                <a:cubicBezTo>
                  <a:pt x="0" y="1"/>
                  <a:pt x="0" y="4938"/>
                  <a:pt x="3125" y="4938"/>
                </a:cubicBezTo>
                <a:cubicBezTo>
                  <a:pt x="6250" y="4938"/>
                  <a:pt x="6250" y="1"/>
                  <a:pt x="3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2463556">
            <a:off x="-869478" y="-751116"/>
            <a:ext cx="1976582" cy="1673729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 rot="-4135010">
            <a:off x="8677940" y="793830"/>
            <a:ext cx="887219" cy="1153777"/>
          </a:xfrm>
          <a:custGeom>
            <a:avLst/>
            <a:gdLst/>
            <a:ahLst/>
            <a:cxnLst/>
            <a:rect l="l" t="t" r="r" b="b"/>
            <a:pathLst>
              <a:path w="35491" h="46154" extrusionOk="0">
                <a:moveTo>
                  <a:pt x="23893" y="1"/>
                </a:moveTo>
                <a:cubicBezTo>
                  <a:pt x="23735" y="1"/>
                  <a:pt x="23583" y="87"/>
                  <a:pt x="23530" y="281"/>
                </a:cubicBezTo>
                <a:lnTo>
                  <a:pt x="23573" y="281"/>
                </a:lnTo>
                <a:cubicBezTo>
                  <a:pt x="20703" y="11502"/>
                  <a:pt x="0" y="15243"/>
                  <a:pt x="4088" y="29030"/>
                </a:cubicBezTo>
                <a:cubicBezTo>
                  <a:pt x="5785" y="34728"/>
                  <a:pt x="11395" y="39077"/>
                  <a:pt x="16397" y="41817"/>
                </a:cubicBezTo>
                <a:cubicBezTo>
                  <a:pt x="20965" y="44339"/>
                  <a:pt x="26484" y="46154"/>
                  <a:pt x="31846" y="46154"/>
                </a:cubicBezTo>
                <a:cubicBezTo>
                  <a:pt x="32866" y="46154"/>
                  <a:pt x="33881" y="46088"/>
                  <a:pt x="34882" y="45949"/>
                </a:cubicBezTo>
                <a:cubicBezTo>
                  <a:pt x="35490" y="45862"/>
                  <a:pt x="35273" y="44949"/>
                  <a:pt x="34708" y="44905"/>
                </a:cubicBezTo>
                <a:cubicBezTo>
                  <a:pt x="28184" y="44253"/>
                  <a:pt x="22225" y="43252"/>
                  <a:pt x="16441" y="39903"/>
                </a:cubicBezTo>
                <a:cubicBezTo>
                  <a:pt x="11352" y="36902"/>
                  <a:pt x="4610" y="31509"/>
                  <a:pt x="5350" y="24898"/>
                </a:cubicBezTo>
                <a:cubicBezTo>
                  <a:pt x="6568" y="13764"/>
                  <a:pt x="22051" y="11415"/>
                  <a:pt x="24313" y="499"/>
                </a:cubicBezTo>
                <a:cubicBezTo>
                  <a:pt x="24365" y="188"/>
                  <a:pt x="24124" y="1"/>
                  <a:pt x="23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 rot="-2083439">
            <a:off x="7703914" y="3727238"/>
            <a:ext cx="2472848" cy="2246538"/>
          </a:xfrm>
          <a:custGeom>
            <a:avLst/>
            <a:gdLst/>
            <a:ahLst/>
            <a:cxnLst/>
            <a:rect l="l" t="t" r="r" b="b"/>
            <a:pathLst>
              <a:path w="46836" h="42548" extrusionOk="0">
                <a:moveTo>
                  <a:pt x="10603" y="465"/>
                </a:moveTo>
                <a:lnTo>
                  <a:pt x="10603" y="465"/>
                </a:lnTo>
                <a:cubicBezTo>
                  <a:pt x="10621" y="473"/>
                  <a:pt x="10638" y="480"/>
                  <a:pt x="10656" y="488"/>
                </a:cubicBezTo>
                <a:cubicBezTo>
                  <a:pt x="10638" y="480"/>
                  <a:pt x="10620" y="472"/>
                  <a:pt x="10603" y="465"/>
                </a:cubicBezTo>
                <a:close/>
                <a:moveTo>
                  <a:pt x="2023" y="1312"/>
                </a:moveTo>
                <a:lnTo>
                  <a:pt x="2023" y="1312"/>
                </a:lnTo>
                <a:cubicBezTo>
                  <a:pt x="2229" y="1593"/>
                  <a:pt x="2397" y="1892"/>
                  <a:pt x="2547" y="2192"/>
                </a:cubicBezTo>
                <a:cubicBezTo>
                  <a:pt x="2472" y="2079"/>
                  <a:pt x="2341" y="1892"/>
                  <a:pt x="2229" y="1724"/>
                </a:cubicBezTo>
                <a:cubicBezTo>
                  <a:pt x="2154" y="1593"/>
                  <a:pt x="2079" y="1443"/>
                  <a:pt x="2023" y="1312"/>
                </a:cubicBezTo>
                <a:close/>
                <a:moveTo>
                  <a:pt x="3441" y="3761"/>
                </a:moveTo>
                <a:cubicBezTo>
                  <a:pt x="3432" y="3761"/>
                  <a:pt x="3490" y="3809"/>
                  <a:pt x="3558" y="3877"/>
                </a:cubicBezTo>
                <a:cubicBezTo>
                  <a:pt x="3576" y="3889"/>
                  <a:pt x="3596" y="3902"/>
                  <a:pt x="3614" y="3914"/>
                </a:cubicBezTo>
                <a:lnTo>
                  <a:pt x="3614" y="3914"/>
                </a:lnTo>
                <a:lnTo>
                  <a:pt x="3614" y="3877"/>
                </a:lnTo>
                <a:lnTo>
                  <a:pt x="3483" y="3784"/>
                </a:lnTo>
                <a:cubicBezTo>
                  <a:pt x="3457" y="3768"/>
                  <a:pt x="3444" y="3761"/>
                  <a:pt x="3441" y="3761"/>
                </a:cubicBezTo>
                <a:close/>
                <a:moveTo>
                  <a:pt x="3614" y="3914"/>
                </a:moveTo>
                <a:lnTo>
                  <a:pt x="3614" y="3915"/>
                </a:lnTo>
                <a:lnTo>
                  <a:pt x="3650" y="3938"/>
                </a:lnTo>
                <a:lnTo>
                  <a:pt x="3650" y="3938"/>
                </a:lnTo>
                <a:cubicBezTo>
                  <a:pt x="3639" y="3931"/>
                  <a:pt x="3627" y="3923"/>
                  <a:pt x="3614" y="3914"/>
                </a:cubicBezTo>
                <a:close/>
                <a:moveTo>
                  <a:pt x="9925" y="3709"/>
                </a:moveTo>
                <a:cubicBezTo>
                  <a:pt x="10187" y="3877"/>
                  <a:pt x="10356" y="4008"/>
                  <a:pt x="10581" y="4177"/>
                </a:cubicBezTo>
                <a:lnTo>
                  <a:pt x="10075" y="3746"/>
                </a:lnTo>
                <a:lnTo>
                  <a:pt x="10075" y="3746"/>
                </a:lnTo>
                <a:cubicBezTo>
                  <a:pt x="10225" y="3840"/>
                  <a:pt x="10375" y="3933"/>
                  <a:pt x="10506" y="4008"/>
                </a:cubicBezTo>
                <a:lnTo>
                  <a:pt x="10656" y="4270"/>
                </a:lnTo>
                <a:cubicBezTo>
                  <a:pt x="10412" y="4102"/>
                  <a:pt x="10169" y="3915"/>
                  <a:pt x="9925" y="3709"/>
                </a:cubicBezTo>
                <a:close/>
                <a:moveTo>
                  <a:pt x="18764" y="4420"/>
                </a:moveTo>
                <a:cubicBezTo>
                  <a:pt x="18877" y="4420"/>
                  <a:pt x="18877" y="4420"/>
                  <a:pt x="18858" y="4439"/>
                </a:cubicBezTo>
                <a:cubicBezTo>
                  <a:pt x="18820" y="4458"/>
                  <a:pt x="18783" y="4476"/>
                  <a:pt x="18802" y="4476"/>
                </a:cubicBezTo>
                <a:cubicBezTo>
                  <a:pt x="18914" y="4495"/>
                  <a:pt x="19008" y="4495"/>
                  <a:pt x="19120" y="4495"/>
                </a:cubicBezTo>
                <a:cubicBezTo>
                  <a:pt x="18933" y="4495"/>
                  <a:pt x="18764" y="4514"/>
                  <a:pt x="18577" y="4570"/>
                </a:cubicBezTo>
                <a:lnTo>
                  <a:pt x="18371" y="4626"/>
                </a:lnTo>
                <a:lnTo>
                  <a:pt x="18277" y="4664"/>
                </a:lnTo>
                <a:cubicBezTo>
                  <a:pt x="18259" y="4664"/>
                  <a:pt x="18259" y="4682"/>
                  <a:pt x="18240" y="4701"/>
                </a:cubicBezTo>
                <a:cubicBezTo>
                  <a:pt x="18277" y="4814"/>
                  <a:pt x="18296" y="4907"/>
                  <a:pt x="18296" y="5001"/>
                </a:cubicBezTo>
                <a:lnTo>
                  <a:pt x="18146" y="4907"/>
                </a:lnTo>
                <a:cubicBezTo>
                  <a:pt x="18127" y="4795"/>
                  <a:pt x="18090" y="4682"/>
                  <a:pt x="18071" y="4608"/>
                </a:cubicBezTo>
                <a:cubicBezTo>
                  <a:pt x="18146" y="4570"/>
                  <a:pt x="18221" y="4551"/>
                  <a:pt x="18296" y="4533"/>
                </a:cubicBezTo>
                <a:lnTo>
                  <a:pt x="18502" y="4476"/>
                </a:lnTo>
                <a:cubicBezTo>
                  <a:pt x="18577" y="4439"/>
                  <a:pt x="18671" y="4439"/>
                  <a:pt x="18764" y="4420"/>
                </a:cubicBezTo>
                <a:close/>
                <a:moveTo>
                  <a:pt x="18146" y="4926"/>
                </a:moveTo>
                <a:cubicBezTo>
                  <a:pt x="18202" y="4963"/>
                  <a:pt x="18259" y="5001"/>
                  <a:pt x="18315" y="5038"/>
                </a:cubicBezTo>
                <a:lnTo>
                  <a:pt x="18315" y="5057"/>
                </a:lnTo>
                <a:lnTo>
                  <a:pt x="18221" y="5019"/>
                </a:lnTo>
                <a:lnTo>
                  <a:pt x="18165" y="4982"/>
                </a:lnTo>
                <a:cubicBezTo>
                  <a:pt x="18165" y="4963"/>
                  <a:pt x="18146" y="4945"/>
                  <a:pt x="18146" y="4926"/>
                </a:cubicBezTo>
                <a:close/>
                <a:moveTo>
                  <a:pt x="24200" y="7938"/>
                </a:moveTo>
                <a:lnTo>
                  <a:pt x="24200" y="7938"/>
                </a:lnTo>
                <a:cubicBezTo>
                  <a:pt x="24217" y="7958"/>
                  <a:pt x="24234" y="7977"/>
                  <a:pt x="24251" y="7997"/>
                </a:cubicBezTo>
                <a:cubicBezTo>
                  <a:pt x="24231" y="7972"/>
                  <a:pt x="24215" y="7953"/>
                  <a:pt x="24200" y="7938"/>
                </a:cubicBezTo>
                <a:close/>
                <a:moveTo>
                  <a:pt x="4494" y="7754"/>
                </a:moveTo>
                <a:lnTo>
                  <a:pt x="4494" y="7754"/>
                </a:lnTo>
                <a:cubicBezTo>
                  <a:pt x="4644" y="7885"/>
                  <a:pt x="4794" y="8034"/>
                  <a:pt x="4925" y="8184"/>
                </a:cubicBezTo>
                <a:cubicBezTo>
                  <a:pt x="4775" y="8053"/>
                  <a:pt x="4626" y="7922"/>
                  <a:pt x="4494" y="7754"/>
                </a:cubicBezTo>
                <a:close/>
                <a:moveTo>
                  <a:pt x="6030" y="9458"/>
                </a:moveTo>
                <a:cubicBezTo>
                  <a:pt x="6044" y="9474"/>
                  <a:pt x="6058" y="9490"/>
                  <a:pt x="6072" y="9506"/>
                </a:cubicBezTo>
                <a:lnTo>
                  <a:pt x="6072" y="9506"/>
                </a:lnTo>
                <a:cubicBezTo>
                  <a:pt x="6059" y="9491"/>
                  <a:pt x="6045" y="9475"/>
                  <a:pt x="6030" y="9458"/>
                </a:cubicBezTo>
                <a:close/>
                <a:moveTo>
                  <a:pt x="7622" y="11967"/>
                </a:moveTo>
                <a:cubicBezTo>
                  <a:pt x="7622" y="12023"/>
                  <a:pt x="7641" y="12079"/>
                  <a:pt x="7659" y="12136"/>
                </a:cubicBezTo>
                <a:cubicBezTo>
                  <a:pt x="7678" y="12192"/>
                  <a:pt x="7697" y="12248"/>
                  <a:pt x="7734" y="12285"/>
                </a:cubicBezTo>
                <a:lnTo>
                  <a:pt x="7753" y="12323"/>
                </a:lnTo>
                <a:cubicBezTo>
                  <a:pt x="7715" y="12229"/>
                  <a:pt x="7697" y="12136"/>
                  <a:pt x="7622" y="11967"/>
                </a:cubicBezTo>
                <a:close/>
                <a:moveTo>
                  <a:pt x="5206" y="15525"/>
                </a:moveTo>
                <a:lnTo>
                  <a:pt x="5206" y="15525"/>
                </a:lnTo>
                <a:cubicBezTo>
                  <a:pt x="5215" y="15553"/>
                  <a:pt x="5226" y="15572"/>
                  <a:pt x="5237" y="15585"/>
                </a:cubicBezTo>
                <a:lnTo>
                  <a:pt x="5237" y="15585"/>
                </a:lnTo>
                <a:cubicBezTo>
                  <a:pt x="5226" y="15565"/>
                  <a:pt x="5216" y="15545"/>
                  <a:pt x="5206" y="15525"/>
                </a:cubicBezTo>
                <a:close/>
                <a:moveTo>
                  <a:pt x="9139" y="1"/>
                </a:moveTo>
                <a:lnTo>
                  <a:pt x="8895" y="19"/>
                </a:lnTo>
                <a:lnTo>
                  <a:pt x="8671" y="57"/>
                </a:lnTo>
                <a:cubicBezTo>
                  <a:pt x="8652" y="57"/>
                  <a:pt x="8577" y="57"/>
                  <a:pt x="8483" y="76"/>
                </a:cubicBezTo>
                <a:cubicBezTo>
                  <a:pt x="8408" y="76"/>
                  <a:pt x="8315" y="94"/>
                  <a:pt x="8240" y="113"/>
                </a:cubicBezTo>
                <a:cubicBezTo>
                  <a:pt x="8310" y="267"/>
                  <a:pt x="8369" y="411"/>
                  <a:pt x="8364" y="411"/>
                </a:cubicBezTo>
                <a:cubicBezTo>
                  <a:pt x="8362" y="411"/>
                  <a:pt x="8352" y="394"/>
                  <a:pt x="8334" y="357"/>
                </a:cubicBezTo>
                <a:lnTo>
                  <a:pt x="8334" y="357"/>
                </a:lnTo>
                <a:cubicBezTo>
                  <a:pt x="8465" y="619"/>
                  <a:pt x="8614" y="900"/>
                  <a:pt x="8802" y="1199"/>
                </a:cubicBezTo>
                <a:lnTo>
                  <a:pt x="8970" y="1480"/>
                </a:lnTo>
                <a:lnTo>
                  <a:pt x="9139" y="1742"/>
                </a:lnTo>
                <a:cubicBezTo>
                  <a:pt x="9382" y="2117"/>
                  <a:pt x="9626" y="2510"/>
                  <a:pt x="9832" y="2885"/>
                </a:cubicBezTo>
                <a:cubicBezTo>
                  <a:pt x="9888" y="2978"/>
                  <a:pt x="9963" y="3072"/>
                  <a:pt x="10019" y="3147"/>
                </a:cubicBezTo>
                <a:cubicBezTo>
                  <a:pt x="10169" y="3428"/>
                  <a:pt x="10300" y="3690"/>
                  <a:pt x="10468" y="3952"/>
                </a:cubicBezTo>
                <a:cubicBezTo>
                  <a:pt x="10225" y="3821"/>
                  <a:pt x="9906" y="3578"/>
                  <a:pt x="9588" y="3353"/>
                </a:cubicBezTo>
                <a:cubicBezTo>
                  <a:pt x="9072" y="2997"/>
                  <a:pt x="8538" y="2657"/>
                  <a:pt x="8390" y="2657"/>
                </a:cubicBezTo>
                <a:cubicBezTo>
                  <a:pt x="8383" y="2657"/>
                  <a:pt x="8376" y="2658"/>
                  <a:pt x="8371" y="2660"/>
                </a:cubicBezTo>
                <a:lnTo>
                  <a:pt x="8015" y="2398"/>
                </a:lnTo>
                <a:lnTo>
                  <a:pt x="8015" y="2398"/>
                </a:lnTo>
                <a:cubicBezTo>
                  <a:pt x="8127" y="2454"/>
                  <a:pt x="8146" y="2454"/>
                  <a:pt x="8259" y="2529"/>
                </a:cubicBezTo>
                <a:cubicBezTo>
                  <a:pt x="8034" y="2360"/>
                  <a:pt x="7790" y="2229"/>
                  <a:pt x="7547" y="2136"/>
                </a:cubicBezTo>
                <a:cubicBezTo>
                  <a:pt x="7210" y="2023"/>
                  <a:pt x="6891" y="1892"/>
                  <a:pt x="6573" y="1742"/>
                </a:cubicBezTo>
                <a:cubicBezTo>
                  <a:pt x="6286" y="1599"/>
                  <a:pt x="6033" y="1510"/>
                  <a:pt x="6064" y="1510"/>
                </a:cubicBezTo>
                <a:cubicBezTo>
                  <a:pt x="6073" y="1510"/>
                  <a:pt x="6110" y="1519"/>
                  <a:pt x="6180" y="1536"/>
                </a:cubicBezTo>
                <a:cubicBezTo>
                  <a:pt x="5955" y="1461"/>
                  <a:pt x="5730" y="1443"/>
                  <a:pt x="5487" y="1443"/>
                </a:cubicBezTo>
                <a:lnTo>
                  <a:pt x="5169" y="1443"/>
                </a:lnTo>
                <a:lnTo>
                  <a:pt x="5187" y="1686"/>
                </a:lnTo>
                <a:cubicBezTo>
                  <a:pt x="5206" y="1724"/>
                  <a:pt x="5206" y="1780"/>
                  <a:pt x="5225" y="1836"/>
                </a:cubicBezTo>
                <a:cubicBezTo>
                  <a:pt x="4981" y="1817"/>
                  <a:pt x="4757" y="1780"/>
                  <a:pt x="4513" y="1724"/>
                </a:cubicBezTo>
                <a:cubicBezTo>
                  <a:pt x="4232" y="1686"/>
                  <a:pt x="3951" y="1611"/>
                  <a:pt x="3671" y="1536"/>
                </a:cubicBezTo>
                <a:cubicBezTo>
                  <a:pt x="3539" y="1492"/>
                  <a:pt x="3504" y="1474"/>
                  <a:pt x="3520" y="1474"/>
                </a:cubicBezTo>
                <a:cubicBezTo>
                  <a:pt x="3531" y="1474"/>
                  <a:pt x="3568" y="1483"/>
                  <a:pt x="3614" y="1499"/>
                </a:cubicBezTo>
                <a:cubicBezTo>
                  <a:pt x="3683" y="1526"/>
                  <a:pt x="3761" y="1544"/>
                  <a:pt x="3784" y="1544"/>
                </a:cubicBezTo>
                <a:cubicBezTo>
                  <a:pt x="3792" y="1544"/>
                  <a:pt x="3793" y="1541"/>
                  <a:pt x="3783" y="1536"/>
                </a:cubicBezTo>
                <a:lnTo>
                  <a:pt x="3277" y="1405"/>
                </a:lnTo>
                <a:cubicBezTo>
                  <a:pt x="3109" y="1349"/>
                  <a:pt x="2959" y="1312"/>
                  <a:pt x="2809" y="1274"/>
                </a:cubicBezTo>
                <a:cubicBezTo>
                  <a:pt x="2678" y="1242"/>
                  <a:pt x="2649" y="1222"/>
                  <a:pt x="2695" y="1222"/>
                </a:cubicBezTo>
                <a:cubicBezTo>
                  <a:pt x="2728" y="1222"/>
                  <a:pt x="2801" y="1232"/>
                  <a:pt x="2903" y="1255"/>
                </a:cubicBezTo>
                <a:cubicBezTo>
                  <a:pt x="3053" y="1274"/>
                  <a:pt x="3202" y="1312"/>
                  <a:pt x="3371" y="1368"/>
                </a:cubicBezTo>
                <a:lnTo>
                  <a:pt x="3652" y="1461"/>
                </a:lnTo>
                <a:lnTo>
                  <a:pt x="3877" y="1536"/>
                </a:lnTo>
                <a:lnTo>
                  <a:pt x="3877" y="1536"/>
                </a:lnTo>
                <a:lnTo>
                  <a:pt x="3783" y="1480"/>
                </a:lnTo>
                <a:lnTo>
                  <a:pt x="3745" y="1461"/>
                </a:lnTo>
                <a:lnTo>
                  <a:pt x="3671" y="1424"/>
                </a:lnTo>
                <a:cubicBezTo>
                  <a:pt x="3577" y="1387"/>
                  <a:pt x="3502" y="1349"/>
                  <a:pt x="3427" y="1312"/>
                </a:cubicBezTo>
                <a:cubicBezTo>
                  <a:pt x="3277" y="1255"/>
                  <a:pt x="3127" y="1218"/>
                  <a:pt x="2978" y="1181"/>
                </a:cubicBezTo>
                <a:cubicBezTo>
                  <a:pt x="2678" y="1124"/>
                  <a:pt x="2397" y="1087"/>
                  <a:pt x="1798" y="975"/>
                </a:cubicBezTo>
                <a:lnTo>
                  <a:pt x="1798" y="975"/>
                </a:lnTo>
                <a:cubicBezTo>
                  <a:pt x="1929" y="1218"/>
                  <a:pt x="2041" y="1443"/>
                  <a:pt x="2210" y="1780"/>
                </a:cubicBezTo>
                <a:cubicBezTo>
                  <a:pt x="2041" y="1499"/>
                  <a:pt x="1891" y="1218"/>
                  <a:pt x="1704" y="918"/>
                </a:cubicBezTo>
                <a:lnTo>
                  <a:pt x="1685" y="918"/>
                </a:lnTo>
                <a:cubicBezTo>
                  <a:pt x="1817" y="1255"/>
                  <a:pt x="1966" y="1574"/>
                  <a:pt x="2135" y="1892"/>
                </a:cubicBezTo>
                <a:cubicBezTo>
                  <a:pt x="2247" y="2079"/>
                  <a:pt x="2378" y="2304"/>
                  <a:pt x="2528" y="2566"/>
                </a:cubicBezTo>
                <a:lnTo>
                  <a:pt x="2809" y="2997"/>
                </a:lnTo>
                <a:lnTo>
                  <a:pt x="2397" y="2229"/>
                </a:lnTo>
                <a:cubicBezTo>
                  <a:pt x="2341" y="2117"/>
                  <a:pt x="2285" y="2005"/>
                  <a:pt x="2266" y="1892"/>
                </a:cubicBezTo>
                <a:cubicBezTo>
                  <a:pt x="2266" y="1887"/>
                  <a:pt x="2268" y="1884"/>
                  <a:pt x="2271" y="1884"/>
                </a:cubicBezTo>
                <a:cubicBezTo>
                  <a:pt x="2289" y="1884"/>
                  <a:pt x="2362" y="1983"/>
                  <a:pt x="2491" y="2192"/>
                </a:cubicBezTo>
                <a:cubicBezTo>
                  <a:pt x="2659" y="2491"/>
                  <a:pt x="2865" y="2772"/>
                  <a:pt x="3090" y="3034"/>
                </a:cubicBezTo>
                <a:cubicBezTo>
                  <a:pt x="3071" y="3053"/>
                  <a:pt x="3109" y="3147"/>
                  <a:pt x="3202" y="3278"/>
                </a:cubicBezTo>
                <a:lnTo>
                  <a:pt x="3352" y="3484"/>
                </a:lnTo>
                <a:cubicBezTo>
                  <a:pt x="3390" y="3521"/>
                  <a:pt x="3427" y="3559"/>
                  <a:pt x="3446" y="3596"/>
                </a:cubicBezTo>
                <a:lnTo>
                  <a:pt x="3333" y="3578"/>
                </a:lnTo>
                <a:lnTo>
                  <a:pt x="3333" y="3578"/>
                </a:lnTo>
                <a:cubicBezTo>
                  <a:pt x="3446" y="3671"/>
                  <a:pt x="3521" y="3709"/>
                  <a:pt x="3671" y="3858"/>
                </a:cubicBezTo>
                <a:cubicBezTo>
                  <a:pt x="3729" y="3931"/>
                  <a:pt x="3730" y="3959"/>
                  <a:pt x="3702" y="3959"/>
                </a:cubicBezTo>
                <a:cubicBezTo>
                  <a:pt x="3694" y="3959"/>
                  <a:pt x="3683" y="3956"/>
                  <a:pt x="3671" y="3952"/>
                </a:cubicBezTo>
                <a:lnTo>
                  <a:pt x="3650" y="3938"/>
                </a:lnTo>
                <a:lnTo>
                  <a:pt x="3650" y="3938"/>
                </a:lnTo>
                <a:cubicBezTo>
                  <a:pt x="3694" y="3968"/>
                  <a:pt x="3724" y="3991"/>
                  <a:pt x="3708" y="3991"/>
                </a:cubicBezTo>
                <a:cubicBezTo>
                  <a:pt x="3697" y="3991"/>
                  <a:pt x="3663" y="3980"/>
                  <a:pt x="3596" y="3952"/>
                </a:cubicBezTo>
                <a:cubicBezTo>
                  <a:pt x="3465" y="3877"/>
                  <a:pt x="3315" y="3821"/>
                  <a:pt x="3165" y="3765"/>
                </a:cubicBezTo>
                <a:cubicBezTo>
                  <a:pt x="2847" y="3615"/>
                  <a:pt x="2435" y="3446"/>
                  <a:pt x="1948" y="3259"/>
                </a:cubicBezTo>
                <a:lnTo>
                  <a:pt x="1891" y="3240"/>
                </a:lnTo>
                <a:lnTo>
                  <a:pt x="1835" y="3222"/>
                </a:lnTo>
                <a:lnTo>
                  <a:pt x="1742" y="3184"/>
                </a:lnTo>
                <a:cubicBezTo>
                  <a:pt x="1704" y="3166"/>
                  <a:pt x="1667" y="3147"/>
                  <a:pt x="1629" y="3128"/>
                </a:cubicBezTo>
                <a:cubicBezTo>
                  <a:pt x="1623" y="3122"/>
                  <a:pt x="1621" y="3120"/>
                  <a:pt x="1624" y="3120"/>
                </a:cubicBezTo>
                <a:cubicBezTo>
                  <a:pt x="1629" y="3120"/>
                  <a:pt x="1654" y="3128"/>
                  <a:pt x="1704" y="3128"/>
                </a:cubicBezTo>
                <a:cubicBezTo>
                  <a:pt x="1768" y="3141"/>
                  <a:pt x="1875" y="3179"/>
                  <a:pt x="1890" y="3179"/>
                </a:cubicBezTo>
                <a:cubicBezTo>
                  <a:pt x="1897" y="3179"/>
                  <a:pt x="1883" y="3171"/>
                  <a:pt x="1835" y="3147"/>
                </a:cubicBezTo>
                <a:cubicBezTo>
                  <a:pt x="1573" y="3072"/>
                  <a:pt x="1311" y="2997"/>
                  <a:pt x="1068" y="2941"/>
                </a:cubicBezTo>
                <a:cubicBezTo>
                  <a:pt x="899" y="2885"/>
                  <a:pt x="936" y="2885"/>
                  <a:pt x="955" y="2885"/>
                </a:cubicBezTo>
                <a:cubicBezTo>
                  <a:pt x="790" y="2843"/>
                  <a:pt x="715" y="2830"/>
                  <a:pt x="676" y="2830"/>
                </a:cubicBezTo>
                <a:cubicBezTo>
                  <a:pt x="644" y="2830"/>
                  <a:pt x="635" y="2839"/>
                  <a:pt x="618" y="2847"/>
                </a:cubicBezTo>
                <a:cubicBezTo>
                  <a:pt x="599" y="2847"/>
                  <a:pt x="524" y="2847"/>
                  <a:pt x="94" y="2754"/>
                </a:cubicBezTo>
                <a:cubicBezTo>
                  <a:pt x="84" y="2763"/>
                  <a:pt x="75" y="2768"/>
                  <a:pt x="68" y="2768"/>
                </a:cubicBezTo>
                <a:cubicBezTo>
                  <a:pt x="61" y="2768"/>
                  <a:pt x="56" y="2763"/>
                  <a:pt x="56" y="2754"/>
                </a:cubicBezTo>
                <a:lnTo>
                  <a:pt x="0" y="2754"/>
                </a:lnTo>
                <a:lnTo>
                  <a:pt x="19" y="2791"/>
                </a:lnTo>
                <a:cubicBezTo>
                  <a:pt x="56" y="2847"/>
                  <a:pt x="94" y="2903"/>
                  <a:pt x="131" y="2978"/>
                </a:cubicBezTo>
                <a:cubicBezTo>
                  <a:pt x="206" y="3128"/>
                  <a:pt x="300" y="3315"/>
                  <a:pt x="431" y="3540"/>
                </a:cubicBezTo>
                <a:cubicBezTo>
                  <a:pt x="487" y="3634"/>
                  <a:pt x="562" y="3765"/>
                  <a:pt x="637" y="3896"/>
                </a:cubicBezTo>
                <a:cubicBezTo>
                  <a:pt x="712" y="4008"/>
                  <a:pt x="805" y="4121"/>
                  <a:pt x="899" y="4252"/>
                </a:cubicBezTo>
                <a:cubicBezTo>
                  <a:pt x="1030" y="4439"/>
                  <a:pt x="1180" y="4608"/>
                  <a:pt x="1348" y="4757"/>
                </a:cubicBezTo>
                <a:cubicBezTo>
                  <a:pt x="1381" y="4806"/>
                  <a:pt x="1385" y="4822"/>
                  <a:pt x="1376" y="4822"/>
                </a:cubicBezTo>
                <a:cubicBezTo>
                  <a:pt x="1357" y="4822"/>
                  <a:pt x="1284" y="4760"/>
                  <a:pt x="1261" y="4760"/>
                </a:cubicBezTo>
                <a:cubicBezTo>
                  <a:pt x="1255" y="4760"/>
                  <a:pt x="1252" y="4765"/>
                  <a:pt x="1255" y="4776"/>
                </a:cubicBezTo>
                <a:cubicBezTo>
                  <a:pt x="1648" y="5188"/>
                  <a:pt x="1835" y="5357"/>
                  <a:pt x="2004" y="5506"/>
                </a:cubicBezTo>
                <a:cubicBezTo>
                  <a:pt x="2154" y="5656"/>
                  <a:pt x="2322" y="5787"/>
                  <a:pt x="2678" y="6087"/>
                </a:cubicBezTo>
                <a:cubicBezTo>
                  <a:pt x="2865" y="6274"/>
                  <a:pt x="3034" y="6461"/>
                  <a:pt x="3221" y="6667"/>
                </a:cubicBezTo>
                <a:cubicBezTo>
                  <a:pt x="3115" y="6540"/>
                  <a:pt x="3087" y="6487"/>
                  <a:pt x="3114" y="6487"/>
                </a:cubicBezTo>
                <a:cubicBezTo>
                  <a:pt x="3181" y="6487"/>
                  <a:pt x="3595" y="6817"/>
                  <a:pt x="3970" y="7098"/>
                </a:cubicBezTo>
                <a:lnTo>
                  <a:pt x="3914" y="7042"/>
                </a:lnTo>
                <a:lnTo>
                  <a:pt x="3914" y="7042"/>
                </a:lnTo>
                <a:lnTo>
                  <a:pt x="4082" y="7192"/>
                </a:lnTo>
                <a:lnTo>
                  <a:pt x="3970" y="7098"/>
                </a:lnTo>
                <a:lnTo>
                  <a:pt x="4045" y="7192"/>
                </a:lnTo>
                <a:lnTo>
                  <a:pt x="4176" y="7285"/>
                </a:lnTo>
                <a:lnTo>
                  <a:pt x="4569" y="7641"/>
                </a:lnTo>
                <a:cubicBezTo>
                  <a:pt x="4567" y="7643"/>
                  <a:pt x="4564" y="7644"/>
                  <a:pt x="4560" y="7644"/>
                </a:cubicBezTo>
                <a:cubicBezTo>
                  <a:pt x="4523" y="7644"/>
                  <a:pt x="4406" y="7575"/>
                  <a:pt x="4288" y="7491"/>
                </a:cubicBezTo>
                <a:lnTo>
                  <a:pt x="4045" y="7192"/>
                </a:lnTo>
                <a:cubicBezTo>
                  <a:pt x="3857" y="7082"/>
                  <a:pt x="3669" y="6972"/>
                  <a:pt x="3613" y="6972"/>
                </a:cubicBezTo>
                <a:cubicBezTo>
                  <a:pt x="3602" y="6972"/>
                  <a:pt x="3596" y="6977"/>
                  <a:pt x="3596" y="6986"/>
                </a:cubicBezTo>
                <a:cubicBezTo>
                  <a:pt x="3652" y="7023"/>
                  <a:pt x="3764" y="7117"/>
                  <a:pt x="3877" y="7211"/>
                </a:cubicBezTo>
                <a:cubicBezTo>
                  <a:pt x="3822" y="7183"/>
                  <a:pt x="3787" y="7166"/>
                  <a:pt x="3780" y="7166"/>
                </a:cubicBezTo>
                <a:cubicBezTo>
                  <a:pt x="3777" y="7166"/>
                  <a:pt x="3778" y="7168"/>
                  <a:pt x="3783" y="7173"/>
                </a:cubicBezTo>
                <a:cubicBezTo>
                  <a:pt x="3858" y="7248"/>
                  <a:pt x="3951" y="7304"/>
                  <a:pt x="4045" y="7379"/>
                </a:cubicBezTo>
                <a:lnTo>
                  <a:pt x="4139" y="7585"/>
                </a:lnTo>
                <a:lnTo>
                  <a:pt x="4214" y="7604"/>
                </a:lnTo>
                <a:cubicBezTo>
                  <a:pt x="4532" y="7922"/>
                  <a:pt x="4832" y="8259"/>
                  <a:pt x="5150" y="8578"/>
                </a:cubicBezTo>
                <a:lnTo>
                  <a:pt x="5712" y="9046"/>
                </a:lnTo>
                <a:cubicBezTo>
                  <a:pt x="5880" y="9214"/>
                  <a:pt x="6068" y="9383"/>
                  <a:pt x="6255" y="9551"/>
                </a:cubicBezTo>
                <a:cubicBezTo>
                  <a:pt x="6461" y="9739"/>
                  <a:pt x="6629" y="9945"/>
                  <a:pt x="6835" y="10169"/>
                </a:cubicBezTo>
                <a:cubicBezTo>
                  <a:pt x="6948" y="10300"/>
                  <a:pt x="7023" y="10431"/>
                  <a:pt x="7135" y="10563"/>
                </a:cubicBezTo>
                <a:cubicBezTo>
                  <a:pt x="7247" y="10694"/>
                  <a:pt x="7341" y="10843"/>
                  <a:pt x="7435" y="10993"/>
                </a:cubicBezTo>
                <a:cubicBezTo>
                  <a:pt x="7351" y="10890"/>
                  <a:pt x="7307" y="10856"/>
                  <a:pt x="7282" y="10856"/>
                </a:cubicBezTo>
                <a:cubicBezTo>
                  <a:pt x="7233" y="10856"/>
                  <a:pt x="7253" y="10981"/>
                  <a:pt x="7191" y="10993"/>
                </a:cubicBezTo>
                <a:cubicBezTo>
                  <a:pt x="7079" y="10731"/>
                  <a:pt x="6948" y="10506"/>
                  <a:pt x="6760" y="10300"/>
                </a:cubicBezTo>
                <a:cubicBezTo>
                  <a:pt x="6548" y="10052"/>
                  <a:pt x="6318" y="9788"/>
                  <a:pt x="6072" y="9506"/>
                </a:cubicBezTo>
                <a:lnTo>
                  <a:pt x="6072" y="9506"/>
                </a:lnTo>
                <a:cubicBezTo>
                  <a:pt x="6202" y="9656"/>
                  <a:pt x="6230" y="9703"/>
                  <a:pt x="6213" y="9703"/>
                </a:cubicBezTo>
                <a:cubicBezTo>
                  <a:pt x="6200" y="9703"/>
                  <a:pt x="6162" y="9676"/>
                  <a:pt x="6124" y="9645"/>
                </a:cubicBezTo>
                <a:lnTo>
                  <a:pt x="6124" y="9645"/>
                </a:lnTo>
                <a:cubicBezTo>
                  <a:pt x="6442" y="9982"/>
                  <a:pt x="6742" y="10338"/>
                  <a:pt x="7023" y="10712"/>
                </a:cubicBezTo>
                <a:cubicBezTo>
                  <a:pt x="6929" y="10712"/>
                  <a:pt x="7135" y="10975"/>
                  <a:pt x="7247" y="11293"/>
                </a:cubicBezTo>
                <a:cubicBezTo>
                  <a:pt x="7247" y="11259"/>
                  <a:pt x="7255" y="11243"/>
                  <a:pt x="7269" y="11243"/>
                </a:cubicBezTo>
                <a:cubicBezTo>
                  <a:pt x="7316" y="11243"/>
                  <a:pt x="7431" y="11422"/>
                  <a:pt x="7547" y="11667"/>
                </a:cubicBezTo>
                <a:lnTo>
                  <a:pt x="7734" y="12117"/>
                </a:lnTo>
                <a:cubicBezTo>
                  <a:pt x="7790" y="12229"/>
                  <a:pt x="7828" y="12342"/>
                  <a:pt x="7865" y="12454"/>
                </a:cubicBezTo>
                <a:cubicBezTo>
                  <a:pt x="7809" y="12417"/>
                  <a:pt x="7772" y="12360"/>
                  <a:pt x="7753" y="12323"/>
                </a:cubicBezTo>
                <a:lnTo>
                  <a:pt x="7753" y="12323"/>
                </a:lnTo>
                <a:lnTo>
                  <a:pt x="7828" y="12473"/>
                </a:lnTo>
                <a:lnTo>
                  <a:pt x="7865" y="12585"/>
                </a:lnTo>
                <a:lnTo>
                  <a:pt x="7903" y="12641"/>
                </a:lnTo>
                <a:lnTo>
                  <a:pt x="7903" y="12679"/>
                </a:lnTo>
                <a:cubicBezTo>
                  <a:pt x="7772" y="12623"/>
                  <a:pt x="7641" y="12566"/>
                  <a:pt x="7528" y="12491"/>
                </a:cubicBezTo>
                <a:lnTo>
                  <a:pt x="7528" y="12491"/>
                </a:lnTo>
                <a:cubicBezTo>
                  <a:pt x="7621" y="12538"/>
                  <a:pt x="7688" y="12571"/>
                  <a:pt x="7719" y="12571"/>
                </a:cubicBezTo>
                <a:cubicBezTo>
                  <a:pt x="7726" y="12571"/>
                  <a:pt x="7731" y="12570"/>
                  <a:pt x="7734" y="12566"/>
                </a:cubicBezTo>
                <a:cubicBezTo>
                  <a:pt x="7547" y="12491"/>
                  <a:pt x="7378" y="12417"/>
                  <a:pt x="7229" y="12323"/>
                </a:cubicBezTo>
                <a:lnTo>
                  <a:pt x="7079" y="12248"/>
                </a:lnTo>
                <a:lnTo>
                  <a:pt x="6948" y="12192"/>
                </a:lnTo>
                <a:cubicBezTo>
                  <a:pt x="6907" y="12164"/>
                  <a:pt x="6885" y="12147"/>
                  <a:pt x="6899" y="12147"/>
                </a:cubicBezTo>
                <a:cubicBezTo>
                  <a:pt x="6904" y="12147"/>
                  <a:pt x="6914" y="12149"/>
                  <a:pt x="6929" y="12154"/>
                </a:cubicBezTo>
                <a:lnTo>
                  <a:pt x="7097" y="12229"/>
                </a:lnTo>
                <a:cubicBezTo>
                  <a:pt x="6798" y="12079"/>
                  <a:pt x="6423" y="11911"/>
                  <a:pt x="6011" y="11742"/>
                </a:cubicBezTo>
                <a:lnTo>
                  <a:pt x="5693" y="11611"/>
                </a:lnTo>
                <a:lnTo>
                  <a:pt x="5318" y="11443"/>
                </a:lnTo>
                <a:cubicBezTo>
                  <a:pt x="5019" y="11330"/>
                  <a:pt x="4738" y="11237"/>
                  <a:pt x="4457" y="11124"/>
                </a:cubicBezTo>
                <a:lnTo>
                  <a:pt x="4420" y="11162"/>
                </a:lnTo>
                <a:cubicBezTo>
                  <a:pt x="4420" y="11181"/>
                  <a:pt x="4420" y="11199"/>
                  <a:pt x="4420" y="11237"/>
                </a:cubicBezTo>
                <a:cubicBezTo>
                  <a:pt x="4420" y="11274"/>
                  <a:pt x="4420" y="11330"/>
                  <a:pt x="4401" y="11368"/>
                </a:cubicBezTo>
                <a:cubicBezTo>
                  <a:pt x="4401" y="11480"/>
                  <a:pt x="4401" y="11555"/>
                  <a:pt x="4382" y="11649"/>
                </a:cubicBezTo>
                <a:cubicBezTo>
                  <a:pt x="4382" y="11742"/>
                  <a:pt x="4382" y="11817"/>
                  <a:pt x="4420" y="11892"/>
                </a:cubicBezTo>
                <a:cubicBezTo>
                  <a:pt x="4420" y="11967"/>
                  <a:pt x="4438" y="12042"/>
                  <a:pt x="4476" y="12117"/>
                </a:cubicBezTo>
                <a:cubicBezTo>
                  <a:pt x="4494" y="12192"/>
                  <a:pt x="4532" y="12248"/>
                  <a:pt x="4551" y="12304"/>
                </a:cubicBezTo>
                <a:cubicBezTo>
                  <a:pt x="4569" y="12360"/>
                  <a:pt x="4588" y="12379"/>
                  <a:pt x="4626" y="12417"/>
                </a:cubicBezTo>
                <a:cubicBezTo>
                  <a:pt x="4644" y="12454"/>
                  <a:pt x="4682" y="12491"/>
                  <a:pt x="4719" y="12529"/>
                </a:cubicBezTo>
                <a:cubicBezTo>
                  <a:pt x="4682" y="12510"/>
                  <a:pt x="4644" y="12510"/>
                  <a:pt x="4607" y="12473"/>
                </a:cubicBezTo>
                <a:cubicBezTo>
                  <a:pt x="4551" y="12454"/>
                  <a:pt x="4513" y="12417"/>
                  <a:pt x="4457" y="12379"/>
                </a:cubicBezTo>
                <a:lnTo>
                  <a:pt x="4457" y="12379"/>
                </a:lnTo>
                <a:cubicBezTo>
                  <a:pt x="4682" y="12679"/>
                  <a:pt x="4981" y="12922"/>
                  <a:pt x="5318" y="13109"/>
                </a:cubicBezTo>
                <a:cubicBezTo>
                  <a:pt x="5431" y="13166"/>
                  <a:pt x="5543" y="13240"/>
                  <a:pt x="5674" y="13297"/>
                </a:cubicBezTo>
                <a:cubicBezTo>
                  <a:pt x="5862" y="13409"/>
                  <a:pt x="6049" y="13521"/>
                  <a:pt x="6255" y="13652"/>
                </a:cubicBezTo>
                <a:cubicBezTo>
                  <a:pt x="6236" y="13690"/>
                  <a:pt x="6199" y="13709"/>
                  <a:pt x="6161" y="13727"/>
                </a:cubicBezTo>
                <a:cubicBezTo>
                  <a:pt x="6142" y="13737"/>
                  <a:pt x="6119" y="13741"/>
                  <a:pt x="6096" y="13741"/>
                </a:cubicBezTo>
                <a:cubicBezTo>
                  <a:pt x="6072" y="13741"/>
                  <a:pt x="6049" y="13737"/>
                  <a:pt x="6030" y="13727"/>
                </a:cubicBezTo>
                <a:cubicBezTo>
                  <a:pt x="5993" y="13709"/>
                  <a:pt x="5936" y="13709"/>
                  <a:pt x="5899" y="13690"/>
                </a:cubicBezTo>
                <a:cubicBezTo>
                  <a:pt x="5880" y="13690"/>
                  <a:pt x="5862" y="13671"/>
                  <a:pt x="5843" y="13671"/>
                </a:cubicBezTo>
                <a:cubicBezTo>
                  <a:pt x="5805" y="13671"/>
                  <a:pt x="5749" y="13615"/>
                  <a:pt x="5693" y="13596"/>
                </a:cubicBezTo>
                <a:lnTo>
                  <a:pt x="5693" y="13596"/>
                </a:lnTo>
                <a:cubicBezTo>
                  <a:pt x="5843" y="13709"/>
                  <a:pt x="5862" y="13709"/>
                  <a:pt x="5936" y="13765"/>
                </a:cubicBezTo>
                <a:lnTo>
                  <a:pt x="5899" y="13896"/>
                </a:lnTo>
                <a:cubicBezTo>
                  <a:pt x="5880" y="13933"/>
                  <a:pt x="5880" y="13990"/>
                  <a:pt x="5862" y="14027"/>
                </a:cubicBezTo>
                <a:cubicBezTo>
                  <a:pt x="5843" y="14083"/>
                  <a:pt x="5805" y="14121"/>
                  <a:pt x="5787" y="14177"/>
                </a:cubicBezTo>
                <a:cubicBezTo>
                  <a:pt x="5850" y="14101"/>
                  <a:pt x="5964" y="13983"/>
                  <a:pt x="6015" y="13983"/>
                </a:cubicBezTo>
                <a:cubicBezTo>
                  <a:pt x="6039" y="13983"/>
                  <a:pt x="6048" y="14010"/>
                  <a:pt x="6030" y="14083"/>
                </a:cubicBezTo>
                <a:cubicBezTo>
                  <a:pt x="5918" y="14233"/>
                  <a:pt x="5768" y="14364"/>
                  <a:pt x="5618" y="14476"/>
                </a:cubicBezTo>
                <a:cubicBezTo>
                  <a:pt x="5581" y="14514"/>
                  <a:pt x="5506" y="14551"/>
                  <a:pt x="5412" y="14626"/>
                </a:cubicBezTo>
                <a:cubicBezTo>
                  <a:pt x="5337" y="14682"/>
                  <a:pt x="5281" y="14739"/>
                  <a:pt x="5225" y="14814"/>
                </a:cubicBezTo>
                <a:cubicBezTo>
                  <a:pt x="5169" y="14907"/>
                  <a:pt x="5131" y="15001"/>
                  <a:pt x="5131" y="15094"/>
                </a:cubicBezTo>
                <a:cubicBezTo>
                  <a:pt x="5131" y="15057"/>
                  <a:pt x="5150" y="15038"/>
                  <a:pt x="5169" y="15038"/>
                </a:cubicBezTo>
                <a:cubicBezTo>
                  <a:pt x="5187" y="15038"/>
                  <a:pt x="5187" y="15076"/>
                  <a:pt x="5225" y="15113"/>
                </a:cubicBezTo>
                <a:cubicBezTo>
                  <a:pt x="5244" y="15244"/>
                  <a:pt x="5337" y="15413"/>
                  <a:pt x="5412" y="15600"/>
                </a:cubicBezTo>
                <a:cubicBezTo>
                  <a:pt x="5402" y="15590"/>
                  <a:pt x="5391" y="15587"/>
                  <a:pt x="5379" y="15587"/>
                </a:cubicBezTo>
                <a:cubicBezTo>
                  <a:pt x="5350" y="15587"/>
                  <a:pt x="5317" y="15608"/>
                  <a:pt x="5284" y="15608"/>
                </a:cubicBezTo>
                <a:cubicBezTo>
                  <a:pt x="5268" y="15608"/>
                  <a:pt x="5251" y="15602"/>
                  <a:pt x="5237" y="15585"/>
                </a:cubicBezTo>
                <a:lnTo>
                  <a:pt x="5237" y="15585"/>
                </a:lnTo>
                <a:cubicBezTo>
                  <a:pt x="5391" y="15882"/>
                  <a:pt x="5575" y="16151"/>
                  <a:pt x="5789" y="16418"/>
                </a:cubicBezTo>
                <a:lnTo>
                  <a:pt x="5789" y="16418"/>
                </a:lnTo>
                <a:cubicBezTo>
                  <a:pt x="5759" y="16383"/>
                  <a:pt x="5736" y="16368"/>
                  <a:pt x="5721" y="16368"/>
                </a:cubicBezTo>
                <a:cubicBezTo>
                  <a:pt x="5673" y="16368"/>
                  <a:pt x="5702" y="16527"/>
                  <a:pt x="5768" y="16686"/>
                </a:cubicBezTo>
                <a:cubicBezTo>
                  <a:pt x="5768" y="16680"/>
                  <a:pt x="5769" y="16677"/>
                  <a:pt x="5771" y="16677"/>
                </a:cubicBezTo>
                <a:cubicBezTo>
                  <a:pt x="5790" y="16677"/>
                  <a:pt x="5878" y="16863"/>
                  <a:pt x="6011" y="17079"/>
                </a:cubicBezTo>
                <a:cubicBezTo>
                  <a:pt x="6161" y="17323"/>
                  <a:pt x="6348" y="17585"/>
                  <a:pt x="6423" y="17716"/>
                </a:cubicBezTo>
                <a:lnTo>
                  <a:pt x="6199" y="17323"/>
                </a:lnTo>
                <a:lnTo>
                  <a:pt x="6199" y="17323"/>
                </a:lnTo>
                <a:cubicBezTo>
                  <a:pt x="6405" y="17660"/>
                  <a:pt x="6685" y="17978"/>
                  <a:pt x="6985" y="18259"/>
                </a:cubicBezTo>
                <a:cubicBezTo>
                  <a:pt x="7285" y="18521"/>
                  <a:pt x="7566" y="18821"/>
                  <a:pt x="7828" y="19139"/>
                </a:cubicBezTo>
                <a:cubicBezTo>
                  <a:pt x="7784" y="19103"/>
                  <a:pt x="7712" y="19069"/>
                  <a:pt x="7665" y="19069"/>
                </a:cubicBezTo>
                <a:cubicBezTo>
                  <a:pt x="7590" y="19069"/>
                  <a:pt x="7576" y="19153"/>
                  <a:pt x="7828" y="19439"/>
                </a:cubicBezTo>
                <a:cubicBezTo>
                  <a:pt x="7959" y="19551"/>
                  <a:pt x="8277" y="19757"/>
                  <a:pt x="8671" y="20057"/>
                </a:cubicBezTo>
                <a:cubicBezTo>
                  <a:pt x="8970" y="20394"/>
                  <a:pt x="9270" y="20712"/>
                  <a:pt x="9607" y="21049"/>
                </a:cubicBezTo>
                <a:cubicBezTo>
                  <a:pt x="9120" y="20675"/>
                  <a:pt x="8577" y="20244"/>
                  <a:pt x="8221" y="19926"/>
                </a:cubicBezTo>
                <a:lnTo>
                  <a:pt x="8221" y="19926"/>
                </a:lnTo>
                <a:cubicBezTo>
                  <a:pt x="8371" y="20151"/>
                  <a:pt x="8539" y="20375"/>
                  <a:pt x="8745" y="20563"/>
                </a:cubicBezTo>
                <a:cubicBezTo>
                  <a:pt x="8769" y="20600"/>
                  <a:pt x="8774" y="20616"/>
                  <a:pt x="8765" y="20616"/>
                </a:cubicBezTo>
                <a:cubicBezTo>
                  <a:pt x="8724" y="20616"/>
                  <a:pt x="8403" y="20292"/>
                  <a:pt x="8296" y="20169"/>
                </a:cubicBezTo>
                <a:lnTo>
                  <a:pt x="8296" y="20169"/>
                </a:lnTo>
                <a:cubicBezTo>
                  <a:pt x="8652" y="20581"/>
                  <a:pt x="9008" y="20975"/>
                  <a:pt x="9382" y="21368"/>
                </a:cubicBezTo>
                <a:cubicBezTo>
                  <a:pt x="9383" y="21363"/>
                  <a:pt x="9386" y="21361"/>
                  <a:pt x="9391" y="21361"/>
                </a:cubicBezTo>
                <a:cubicBezTo>
                  <a:pt x="9482" y="21361"/>
                  <a:pt x="10238" y="22124"/>
                  <a:pt x="10329" y="22124"/>
                </a:cubicBezTo>
                <a:cubicBezTo>
                  <a:pt x="10333" y="22124"/>
                  <a:pt x="10336" y="22121"/>
                  <a:pt x="10337" y="22117"/>
                </a:cubicBezTo>
                <a:cubicBezTo>
                  <a:pt x="9906" y="21724"/>
                  <a:pt x="9457" y="21312"/>
                  <a:pt x="9026" y="20900"/>
                </a:cubicBezTo>
                <a:cubicBezTo>
                  <a:pt x="9029" y="20894"/>
                  <a:pt x="9034" y="20891"/>
                  <a:pt x="9042" y="20891"/>
                </a:cubicBezTo>
                <a:cubicBezTo>
                  <a:pt x="9169" y="20891"/>
                  <a:pt x="9992" y="21566"/>
                  <a:pt x="10749" y="22323"/>
                </a:cubicBezTo>
                <a:cubicBezTo>
                  <a:pt x="10799" y="22395"/>
                  <a:pt x="10795" y="22419"/>
                  <a:pt x="10764" y="22419"/>
                </a:cubicBezTo>
                <a:cubicBezTo>
                  <a:pt x="10697" y="22419"/>
                  <a:pt x="10501" y="22301"/>
                  <a:pt x="10457" y="22301"/>
                </a:cubicBezTo>
                <a:cubicBezTo>
                  <a:pt x="10453" y="22301"/>
                  <a:pt x="10451" y="22302"/>
                  <a:pt x="10450" y="22304"/>
                </a:cubicBezTo>
                <a:cubicBezTo>
                  <a:pt x="10768" y="22566"/>
                  <a:pt x="11049" y="22847"/>
                  <a:pt x="11330" y="23147"/>
                </a:cubicBezTo>
                <a:lnTo>
                  <a:pt x="10936" y="22847"/>
                </a:lnTo>
                <a:lnTo>
                  <a:pt x="10936" y="22847"/>
                </a:lnTo>
                <a:cubicBezTo>
                  <a:pt x="11367" y="23315"/>
                  <a:pt x="11779" y="23503"/>
                  <a:pt x="12266" y="24102"/>
                </a:cubicBezTo>
                <a:cubicBezTo>
                  <a:pt x="12453" y="24289"/>
                  <a:pt x="12734" y="24720"/>
                  <a:pt x="12809" y="24720"/>
                </a:cubicBezTo>
                <a:cubicBezTo>
                  <a:pt x="12678" y="24495"/>
                  <a:pt x="12697" y="24327"/>
                  <a:pt x="12772" y="24252"/>
                </a:cubicBezTo>
                <a:lnTo>
                  <a:pt x="12772" y="24252"/>
                </a:lnTo>
                <a:cubicBezTo>
                  <a:pt x="12996" y="24476"/>
                  <a:pt x="13221" y="24682"/>
                  <a:pt x="13427" y="24907"/>
                </a:cubicBezTo>
                <a:lnTo>
                  <a:pt x="13371" y="24907"/>
                </a:lnTo>
                <a:lnTo>
                  <a:pt x="13502" y="25020"/>
                </a:lnTo>
                <a:lnTo>
                  <a:pt x="13521" y="25001"/>
                </a:lnTo>
                <a:cubicBezTo>
                  <a:pt x="13745" y="25226"/>
                  <a:pt x="13951" y="25432"/>
                  <a:pt x="14157" y="25656"/>
                </a:cubicBezTo>
                <a:cubicBezTo>
                  <a:pt x="14157" y="25667"/>
                  <a:pt x="14151" y="25672"/>
                  <a:pt x="14141" y="25672"/>
                </a:cubicBezTo>
                <a:cubicBezTo>
                  <a:pt x="14065" y="25672"/>
                  <a:pt x="13757" y="25432"/>
                  <a:pt x="13691" y="25432"/>
                </a:cubicBezTo>
                <a:cubicBezTo>
                  <a:pt x="13672" y="25432"/>
                  <a:pt x="13674" y="25453"/>
                  <a:pt x="13708" y="25506"/>
                </a:cubicBezTo>
                <a:cubicBezTo>
                  <a:pt x="13820" y="25581"/>
                  <a:pt x="13933" y="25638"/>
                  <a:pt x="14026" y="25731"/>
                </a:cubicBezTo>
                <a:cubicBezTo>
                  <a:pt x="14195" y="25937"/>
                  <a:pt x="13877" y="25694"/>
                  <a:pt x="14307" y="26106"/>
                </a:cubicBezTo>
                <a:cubicBezTo>
                  <a:pt x="14400" y="26132"/>
                  <a:pt x="14770" y="26567"/>
                  <a:pt x="14786" y="26567"/>
                </a:cubicBezTo>
                <a:cubicBezTo>
                  <a:pt x="14792" y="26567"/>
                  <a:pt x="14736" y="26490"/>
                  <a:pt x="14569" y="26274"/>
                </a:cubicBezTo>
                <a:lnTo>
                  <a:pt x="14569" y="26274"/>
                </a:lnTo>
                <a:cubicBezTo>
                  <a:pt x="14981" y="26686"/>
                  <a:pt x="14963" y="26742"/>
                  <a:pt x="15431" y="27248"/>
                </a:cubicBezTo>
                <a:cubicBezTo>
                  <a:pt x="15419" y="27220"/>
                  <a:pt x="15421" y="27208"/>
                  <a:pt x="15436" y="27208"/>
                </a:cubicBezTo>
                <a:cubicBezTo>
                  <a:pt x="15488" y="27208"/>
                  <a:pt x="15704" y="27382"/>
                  <a:pt x="15955" y="27604"/>
                </a:cubicBezTo>
                <a:cubicBezTo>
                  <a:pt x="16105" y="27791"/>
                  <a:pt x="16274" y="27978"/>
                  <a:pt x="16442" y="28184"/>
                </a:cubicBezTo>
                <a:lnTo>
                  <a:pt x="16442" y="28203"/>
                </a:lnTo>
                <a:cubicBezTo>
                  <a:pt x="17210" y="29139"/>
                  <a:pt x="17566" y="29664"/>
                  <a:pt x="18240" y="30544"/>
                </a:cubicBezTo>
                <a:cubicBezTo>
                  <a:pt x="18271" y="30607"/>
                  <a:pt x="18490" y="30937"/>
                  <a:pt x="18456" y="30937"/>
                </a:cubicBezTo>
                <a:cubicBezTo>
                  <a:pt x="18450" y="30937"/>
                  <a:pt x="18435" y="30926"/>
                  <a:pt x="18408" y="30900"/>
                </a:cubicBezTo>
                <a:lnTo>
                  <a:pt x="18408" y="30900"/>
                </a:lnTo>
                <a:cubicBezTo>
                  <a:pt x="18558" y="31050"/>
                  <a:pt x="18708" y="31218"/>
                  <a:pt x="18839" y="31405"/>
                </a:cubicBezTo>
                <a:cubicBezTo>
                  <a:pt x="18903" y="31518"/>
                  <a:pt x="18922" y="31560"/>
                  <a:pt x="18914" y="31560"/>
                </a:cubicBezTo>
                <a:cubicBezTo>
                  <a:pt x="18890" y="31560"/>
                  <a:pt x="18592" y="31132"/>
                  <a:pt x="18558" y="31132"/>
                </a:cubicBezTo>
                <a:cubicBezTo>
                  <a:pt x="18549" y="31132"/>
                  <a:pt x="18558" y="31162"/>
                  <a:pt x="18596" y="31237"/>
                </a:cubicBezTo>
                <a:cubicBezTo>
                  <a:pt x="18671" y="31237"/>
                  <a:pt x="19176" y="31911"/>
                  <a:pt x="19495" y="32285"/>
                </a:cubicBezTo>
                <a:cubicBezTo>
                  <a:pt x="19476" y="32136"/>
                  <a:pt x="18858" y="31387"/>
                  <a:pt x="18521" y="31012"/>
                </a:cubicBezTo>
                <a:cubicBezTo>
                  <a:pt x="18525" y="31010"/>
                  <a:pt x="18531" y="31009"/>
                  <a:pt x="18537" y="31009"/>
                </a:cubicBezTo>
                <a:cubicBezTo>
                  <a:pt x="18582" y="31009"/>
                  <a:pt x="18671" y="31066"/>
                  <a:pt x="18802" y="31181"/>
                </a:cubicBezTo>
                <a:cubicBezTo>
                  <a:pt x="19495" y="32136"/>
                  <a:pt x="20206" y="33109"/>
                  <a:pt x="20862" y="34083"/>
                </a:cubicBezTo>
                <a:cubicBezTo>
                  <a:pt x="21292" y="34757"/>
                  <a:pt x="22435" y="36387"/>
                  <a:pt x="23015" y="37360"/>
                </a:cubicBezTo>
                <a:cubicBezTo>
                  <a:pt x="23128" y="37491"/>
                  <a:pt x="23277" y="37697"/>
                  <a:pt x="23333" y="37735"/>
                </a:cubicBezTo>
                <a:lnTo>
                  <a:pt x="25337" y="40825"/>
                </a:lnTo>
                <a:cubicBezTo>
                  <a:pt x="25506" y="41087"/>
                  <a:pt x="25656" y="41312"/>
                  <a:pt x="25768" y="41518"/>
                </a:cubicBezTo>
                <a:cubicBezTo>
                  <a:pt x="25749" y="41518"/>
                  <a:pt x="25749" y="41518"/>
                  <a:pt x="25749" y="41536"/>
                </a:cubicBezTo>
                <a:cubicBezTo>
                  <a:pt x="25843" y="41686"/>
                  <a:pt x="25936" y="41836"/>
                  <a:pt x="26049" y="41967"/>
                </a:cubicBezTo>
                <a:cubicBezTo>
                  <a:pt x="26068" y="42005"/>
                  <a:pt x="26105" y="42042"/>
                  <a:pt x="26124" y="42061"/>
                </a:cubicBezTo>
                <a:cubicBezTo>
                  <a:pt x="26111" y="42061"/>
                  <a:pt x="26049" y="41994"/>
                  <a:pt x="26031" y="41994"/>
                </a:cubicBezTo>
                <a:cubicBezTo>
                  <a:pt x="26022" y="41994"/>
                  <a:pt x="26024" y="42011"/>
                  <a:pt x="26049" y="42061"/>
                </a:cubicBezTo>
                <a:cubicBezTo>
                  <a:pt x="26124" y="42117"/>
                  <a:pt x="26180" y="42154"/>
                  <a:pt x="26236" y="42211"/>
                </a:cubicBezTo>
                <a:cubicBezTo>
                  <a:pt x="26480" y="42454"/>
                  <a:pt x="26723" y="42548"/>
                  <a:pt x="27229" y="42548"/>
                </a:cubicBezTo>
                <a:lnTo>
                  <a:pt x="27304" y="42548"/>
                </a:lnTo>
                <a:cubicBezTo>
                  <a:pt x="27491" y="42548"/>
                  <a:pt x="27678" y="42548"/>
                  <a:pt x="27922" y="42529"/>
                </a:cubicBezTo>
                <a:cubicBezTo>
                  <a:pt x="28015" y="42529"/>
                  <a:pt x="28128" y="42510"/>
                  <a:pt x="28221" y="42510"/>
                </a:cubicBezTo>
                <a:lnTo>
                  <a:pt x="28334" y="42510"/>
                </a:lnTo>
                <a:lnTo>
                  <a:pt x="28502" y="42435"/>
                </a:lnTo>
                <a:cubicBezTo>
                  <a:pt x="31143" y="42061"/>
                  <a:pt x="34551" y="40263"/>
                  <a:pt x="36667" y="39233"/>
                </a:cubicBezTo>
                <a:cubicBezTo>
                  <a:pt x="40599" y="37285"/>
                  <a:pt x="42453" y="33727"/>
                  <a:pt x="46835" y="31986"/>
                </a:cubicBezTo>
                <a:cubicBezTo>
                  <a:pt x="46742" y="31536"/>
                  <a:pt x="46555" y="31124"/>
                  <a:pt x="46311" y="30731"/>
                </a:cubicBezTo>
                <a:cubicBezTo>
                  <a:pt x="46236" y="30506"/>
                  <a:pt x="46143" y="30263"/>
                  <a:pt x="46217" y="30263"/>
                </a:cubicBezTo>
                <a:cubicBezTo>
                  <a:pt x="45749" y="29757"/>
                  <a:pt x="45225" y="28784"/>
                  <a:pt x="44307" y="28053"/>
                </a:cubicBezTo>
                <a:cubicBezTo>
                  <a:pt x="44272" y="28009"/>
                  <a:pt x="44264" y="27993"/>
                  <a:pt x="44271" y="27993"/>
                </a:cubicBezTo>
                <a:cubicBezTo>
                  <a:pt x="44290" y="27993"/>
                  <a:pt x="44408" y="28097"/>
                  <a:pt x="44428" y="28097"/>
                </a:cubicBezTo>
                <a:cubicBezTo>
                  <a:pt x="44433" y="28097"/>
                  <a:pt x="44431" y="28090"/>
                  <a:pt x="44420" y="28072"/>
                </a:cubicBezTo>
                <a:cubicBezTo>
                  <a:pt x="44083" y="27810"/>
                  <a:pt x="43802" y="27510"/>
                  <a:pt x="43540" y="27173"/>
                </a:cubicBezTo>
                <a:lnTo>
                  <a:pt x="43540" y="27173"/>
                </a:lnTo>
                <a:lnTo>
                  <a:pt x="43596" y="27211"/>
                </a:lnTo>
                <a:cubicBezTo>
                  <a:pt x="42397" y="25900"/>
                  <a:pt x="41910" y="25300"/>
                  <a:pt x="40450" y="23896"/>
                </a:cubicBezTo>
                <a:lnTo>
                  <a:pt x="40450" y="23896"/>
                </a:lnTo>
                <a:lnTo>
                  <a:pt x="40525" y="24027"/>
                </a:lnTo>
                <a:cubicBezTo>
                  <a:pt x="40206" y="23727"/>
                  <a:pt x="40150" y="23653"/>
                  <a:pt x="40019" y="23503"/>
                </a:cubicBezTo>
                <a:cubicBezTo>
                  <a:pt x="39968" y="23471"/>
                  <a:pt x="39941" y="23457"/>
                  <a:pt x="39930" y="23457"/>
                </a:cubicBezTo>
                <a:cubicBezTo>
                  <a:pt x="39860" y="23457"/>
                  <a:pt x="40642" y="24123"/>
                  <a:pt x="40568" y="24123"/>
                </a:cubicBezTo>
                <a:cubicBezTo>
                  <a:pt x="40558" y="24123"/>
                  <a:pt x="40533" y="24111"/>
                  <a:pt x="40487" y="24083"/>
                </a:cubicBezTo>
                <a:cubicBezTo>
                  <a:pt x="40094" y="23634"/>
                  <a:pt x="39663" y="23222"/>
                  <a:pt x="39214" y="22829"/>
                </a:cubicBezTo>
                <a:cubicBezTo>
                  <a:pt x="38652" y="22323"/>
                  <a:pt x="38109" y="21836"/>
                  <a:pt x="38015" y="21649"/>
                </a:cubicBezTo>
                <a:cubicBezTo>
                  <a:pt x="37868" y="21524"/>
                  <a:pt x="37815" y="21487"/>
                  <a:pt x="37800" y="21487"/>
                </a:cubicBezTo>
                <a:cubicBezTo>
                  <a:pt x="37780" y="21487"/>
                  <a:pt x="37837" y="21560"/>
                  <a:pt x="37820" y="21560"/>
                </a:cubicBezTo>
                <a:cubicBezTo>
                  <a:pt x="37807" y="21560"/>
                  <a:pt x="37755" y="21521"/>
                  <a:pt x="37603" y="21387"/>
                </a:cubicBezTo>
                <a:lnTo>
                  <a:pt x="37510" y="21237"/>
                </a:lnTo>
                <a:lnTo>
                  <a:pt x="37341" y="21162"/>
                </a:lnTo>
                <a:cubicBezTo>
                  <a:pt x="37004" y="20862"/>
                  <a:pt x="36873" y="20694"/>
                  <a:pt x="36892" y="20656"/>
                </a:cubicBezTo>
                <a:lnTo>
                  <a:pt x="36892" y="20656"/>
                </a:lnTo>
                <a:cubicBezTo>
                  <a:pt x="36966" y="20731"/>
                  <a:pt x="37116" y="20862"/>
                  <a:pt x="37210" y="20937"/>
                </a:cubicBezTo>
                <a:cubicBezTo>
                  <a:pt x="36835" y="20544"/>
                  <a:pt x="36105" y="19963"/>
                  <a:pt x="35880" y="19776"/>
                </a:cubicBezTo>
                <a:lnTo>
                  <a:pt x="35880" y="19776"/>
                </a:lnTo>
                <a:lnTo>
                  <a:pt x="36311" y="20169"/>
                </a:lnTo>
                <a:cubicBezTo>
                  <a:pt x="34907" y="19008"/>
                  <a:pt x="33240" y="17491"/>
                  <a:pt x="31910" y="16330"/>
                </a:cubicBezTo>
                <a:lnTo>
                  <a:pt x="31910" y="16330"/>
                </a:lnTo>
                <a:lnTo>
                  <a:pt x="31985" y="16424"/>
                </a:lnTo>
                <a:cubicBezTo>
                  <a:pt x="30974" y="15525"/>
                  <a:pt x="31236" y="15675"/>
                  <a:pt x="30187" y="14645"/>
                </a:cubicBezTo>
                <a:lnTo>
                  <a:pt x="30187" y="14645"/>
                </a:lnTo>
                <a:lnTo>
                  <a:pt x="30244" y="14664"/>
                </a:lnTo>
                <a:cubicBezTo>
                  <a:pt x="29963" y="14439"/>
                  <a:pt x="29701" y="14177"/>
                  <a:pt x="29457" y="13896"/>
                </a:cubicBezTo>
                <a:lnTo>
                  <a:pt x="29457" y="13896"/>
                </a:lnTo>
                <a:cubicBezTo>
                  <a:pt x="29498" y="13934"/>
                  <a:pt x="29518" y="13949"/>
                  <a:pt x="29524" y="13949"/>
                </a:cubicBezTo>
                <a:cubicBezTo>
                  <a:pt x="29552" y="13949"/>
                  <a:pt x="29268" y="13606"/>
                  <a:pt x="29299" y="13606"/>
                </a:cubicBezTo>
                <a:cubicBezTo>
                  <a:pt x="29307" y="13606"/>
                  <a:pt x="29337" y="13630"/>
                  <a:pt x="29401" y="13690"/>
                </a:cubicBezTo>
                <a:cubicBezTo>
                  <a:pt x="29026" y="13278"/>
                  <a:pt x="28614" y="12885"/>
                  <a:pt x="28184" y="12548"/>
                </a:cubicBezTo>
                <a:lnTo>
                  <a:pt x="28090" y="12342"/>
                </a:lnTo>
                <a:cubicBezTo>
                  <a:pt x="27790" y="12117"/>
                  <a:pt x="27547" y="11855"/>
                  <a:pt x="27304" y="11574"/>
                </a:cubicBezTo>
                <a:lnTo>
                  <a:pt x="27304" y="11574"/>
                </a:lnTo>
                <a:cubicBezTo>
                  <a:pt x="27401" y="11671"/>
                  <a:pt x="27442" y="11705"/>
                  <a:pt x="27452" y="11705"/>
                </a:cubicBezTo>
                <a:cubicBezTo>
                  <a:pt x="27477" y="11705"/>
                  <a:pt x="27332" y="11516"/>
                  <a:pt x="27357" y="11516"/>
                </a:cubicBezTo>
                <a:cubicBezTo>
                  <a:pt x="27369" y="11516"/>
                  <a:pt x="27415" y="11555"/>
                  <a:pt x="27528" y="11667"/>
                </a:cubicBezTo>
                <a:cubicBezTo>
                  <a:pt x="26629" y="10469"/>
                  <a:pt x="25955" y="10020"/>
                  <a:pt x="25599" y="9420"/>
                </a:cubicBezTo>
                <a:cubicBezTo>
                  <a:pt x="25521" y="9360"/>
                  <a:pt x="25479" y="9334"/>
                  <a:pt x="25464" y="9334"/>
                </a:cubicBezTo>
                <a:cubicBezTo>
                  <a:pt x="25377" y="9334"/>
                  <a:pt x="26199" y="10201"/>
                  <a:pt x="26180" y="10201"/>
                </a:cubicBezTo>
                <a:cubicBezTo>
                  <a:pt x="26178" y="10201"/>
                  <a:pt x="26166" y="10191"/>
                  <a:pt x="26142" y="10169"/>
                </a:cubicBezTo>
                <a:lnTo>
                  <a:pt x="26142" y="10169"/>
                </a:lnTo>
                <a:cubicBezTo>
                  <a:pt x="26169" y="10211"/>
                  <a:pt x="26176" y="10230"/>
                  <a:pt x="26166" y="10230"/>
                </a:cubicBezTo>
                <a:cubicBezTo>
                  <a:pt x="26116" y="10230"/>
                  <a:pt x="25623" y="9719"/>
                  <a:pt x="25356" y="9420"/>
                </a:cubicBezTo>
                <a:cubicBezTo>
                  <a:pt x="25038" y="9064"/>
                  <a:pt x="24944" y="8727"/>
                  <a:pt x="24064" y="7828"/>
                </a:cubicBezTo>
                <a:lnTo>
                  <a:pt x="24064" y="7828"/>
                </a:lnTo>
                <a:cubicBezTo>
                  <a:pt x="24132" y="7883"/>
                  <a:pt x="24161" y="7898"/>
                  <a:pt x="24200" y="7938"/>
                </a:cubicBezTo>
                <a:lnTo>
                  <a:pt x="24200" y="7938"/>
                </a:lnTo>
                <a:cubicBezTo>
                  <a:pt x="23908" y="7612"/>
                  <a:pt x="23539" y="7355"/>
                  <a:pt x="23221" y="6948"/>
                </a:cubicBezTo>
                <a:cubicBezTo>
                  <a:pt x="22940" y="6761"/>
                  <a:pt x="22716" y="6405"/>
                  <a:pt x="22547" y="6405"/>
                </a:cubicBezTo>
                <a:lnTo>
                  <a:pt x="23371" y="7211"/>
                </a:lnTo>
                <a:cubicBezTo>
                  <a:pt x="23128" y="6986"/>
                  <a:pt x="22884" y="6780"/>
                  <a:pt x="22603" y="6536"/>
                </a:cubicBezTo>
                <a:cubicBezTo>
                  <a:pt x="22341" y="6293"/>
                  <a:pt x="22023" y="5993"/>
                  <a:pt x="21592" y="5656"/>
                </a:cubicBezTo>
                <a:lnTo>
                  <a:pt x="21592" y="5656"/>
                </a:lnTo>
                <a:cubicBezTo>
                  <a:pt x="21798" y="5750"/>
                  <a:pt x="21966" y="5881"/>
                  <a:pt x="22135" y="6012"/>
                </a:cubicBezTo>
                <a:cubicBezTo>
                  <a:pt x="21910" y="5787"/>
                  <a:pt x="21648" y="5600"/>
                  <a:pt x="21386" y="5413"/>
                </a:cubicBezTo>
                <a:lnTo>
                  <a:pt x="21386" y="5413"/>
                </a:lnTo>
                <a:cubicBezTo>
                  <a:pt x="21667" y="5525"/>
                  <a:pt x="21910" y="5694"/>
                  <a:pt x="22116" y="5900"/>
                </a:cubicBezTo>
                <a:cubicBezTo>
                  <a:pt x="22453" y="6181"/>
                  <a:pt x="22790" y="6536"/>
                  <a:pt x="23071" y="6761"/>
                </a:cubicBezTo>
                <a:cubicBezTo>
                  <a:pt x="22903" y="6574"/>
                  <a:pt x="22734" y="6405"/>
                  <a:pt x="22528" y="6237"/>
                </a:cubicBezTo>
                <a:cubicBezTo>
                  <a:pt x="22402" y="6125"/>
                  <a:pt x="22298" y="6034"/>
                  <a:pt x="22330" y="6034"/>
                </a:cubicBezTo>
                <a:cubicBezTo>
                  <a:pt x="22341" y="6034"/>
                  <a:pt x="22368" y="6044"/>
                  <a:pt x="22416" y="6068"/>
                </a:cubicBezTo>
                <a:cubicBezTo>
                  <a:pt x="22135" y="5881"/>
                  <a:pt x="21873" y="5694"/>
                  <a:pt x="21629" y="5488"/>
                </a:cubicBezTo>
                <a:cubicBezTo>
                  <a:pt x="21292" y="5225"/>
                  <a:pt x="20880" y="5019"/>
                  <a:pt x="20468" y="4907"/>
                </a:cubicBezTo>
                <a:lnTo>
                  <a:pt x="20543" y="4888"/>
                </a:lnTo>
                <a:cubicBezTo>
                  <a:pt x="20319" y="4832"/>
                  <a:pt x="20094" y="4757"/>
                  <a:pt x="19869" y="4682"/>
                </a:cubicBezTo>
                <a:lnTo>
                  <a:pt x="19869" y="4682"/>
                </a:lnTo>
                <a:cubicBezTo>
                  <a:pt x="20038" y="4720"/>
                  <a:pt x="20187" y="4739"/>
                  <a:pt x="20337" y="4776"/>
                </a:cubicBezTo>
                <a:cubicBezTo>
                  <a:pt x="20056" y="4701"/>
                  <a:pt x="19794" y="4570"/>
                  <a:pt x="19438" y="4458"/>
                </a:cubicBezTo>
                <a:cubicBezTo>
                  <a:pt x="19382" y="4439"/>
                  <a:pt x="19345" y="4439"/>
                  <a:pt x="19289" y="4420"/>
                </a:cubicBezTo>
                <a:cubicBezTo>
                  <a:pt x="19232" y="4420"/>
                  <a:pt x="19176" y="4402"/>
                  <a:pt x="19120" y="4402"/>
                </a:cubicBezTo>
                <a:cubicBezTo>
                  <a:pt x="19054" y="4392"/>
                  <a:pt x="18989" y="4387"/>
                  <a:pt x="18926" y="4387"/>
                </a:cubicBezTo>
                <a:cubicBezTo>
                  <a:pt x="18863" y="4387"/>
                  <a:pt x="18802" y="4392"/>
                  <a:pt x="18745" y="4402"/>
                </a:cubicBezTo>
                <a:cubicBezTo>
                  <a:pt x="18614" y="4420"/>
                  <a:pt x="18502" y="4439"/>
                  <a:pt x="18371" y="4476"/>
                </a:cubicBezTo>
                <a:cubicBezTo>
                  <a:pt x="18259" y="4514"/>
                  <a:pt x="18146" y="4551"/>
                  <a:pt x="18053" y="4589"/>
                </a:cubicBezTo>
                <a:lnTo>
                  <a:pt x="18127" y="4888"/>
                </a:lnTo>
                <a:lnTo>
                  <a:pt x="17903" y="4776"/>
                </a:lnTo>
                <a:lnTo>
                  <a:pt x="17903" y="4776"/>
                </a:lnTo>
                <a:lnTo>
                  <a:pt x="18127" y="4907"/>
                </a:lnTo>
                <a:cubicBezTo>
                  <a:pt x="18127" y="4926"/>
                  <a:pt x="18146" y="4945"/>
                  <a:pt x="18146" y="4963"/>
                </a:cubicBezTo>
                <a:cubicBezTo>
                  <a:pt x="17809" y="4757"/>
                  <a:pt x="17378" y="4551"/>
                  <a:pt x="17172" y="4458"/>
                </a:cubicBezTo>
                <a:cubicBezTo>
                  <a:pt x="16780" y="4323"/>
                  <a:pt x="16638" y="4279"/>
                  <a:pt x="16616" y="4279"/>
                </a:cubicBezTo>
                <a:cubicBezTo>
                  <a:pt x="16575" y="4279"/>
                  <a:pt x="16959" y="4434"/>
                  <a:pt x="16908" y="4434"/>
                </a:cubicBezTo>
                <a:cubicBezTo>
                  <a:pt x="16895" y="4434"/>
                  <a:pt x="16857" y="4425"/>
                  <a:pt x="16779" y="4402"/>
                </a:cubicBezTo>
                <a:cubicBezTo>
                  <a:pt x="16367" y="4196"/>
                  <a:pt x="16124" y="4214"/>
                  <a:pt x="15581" y="4046"/>
                </a:cubicBezTo>
                <a:lnTo>
                  <a:pt x="15599" y="3990"/>
                </a:lnTo>
                <a:cubicBezTo>
                  <a:pt x="15468" y="3952"/>
                  <a:pt x="15337" y="3896"/>
                  <a:pt x="15225" y="3821"/>
                </a:cubicBezTo>
                <a:lnTo>
                  <a:pt x="15000" y="3709"/>
                </a:lnTo>
                <a:cubicBezTo>
                  <a:pt x="14944" y="3671"/>
                  <a:pt x="14869" y="3652"/>
                  <a:pt x="14813" y="3634"/>
                </a:cubicBezTo>
                <a:cubicBezTo>
                  <a:pt x="14719" y="3615"/>
                  <a:pt x="14644" y="3615"/>
                  <a:pt x="14139" y="3203"/>
                </a:cubicBezTo>
                <a:lnTo>
                  <a:pt x="14139" y="3203"/>
                </a:lnTo>
                <a:cubicBezTo>
                  <a:pt x="14307" y="3297"/>
                  <a:pt x="14476" y="3390"/>
                  <a:pt x="14644" y="3465"/>
                </a:cubicBezTo>
                <a:cubicBezTo>
                  <a:pt x="14457" y="3353"/>
                  <a:pt x="14270" y="3222"/>
                  <a:pt x="14083" y="3091"/>
                </a:cubicBezTo>
                <a:lnTo>
                  <a:pt x="14083" y="3091"/>
                </a:lnTo>
                <a:lnTo>
                  <a:pt x="14251" y="3128"/>
                </a:lnTo>
                <a:cubicBezTo>
                  <a:pt x="13783" y="2810"/>
                  <a:pt x="13333" y="2473"/>
                  <a:pt x="12903" y="2079"/>
                </a:cubicBezTo>
                <a:lnTo>
                  <a:pt x="12903" y="2079"/>
                </a:lnTo>
                <a:cubicBezTo>
                  <a:pt x="12933" y="2120"/>
                  <a:pt x="12936" y="2140"/>
                  <a:pt x="12915" y="2140"/>
                </a:cubicBezTo>
                <a:cubicBezTo>
                  <a:pt x="12856" y="2140"/>
                  <a:pt x="12617" y="1992"/>
                  <a:pt x="12247" y="1705"/>
                </a:cubicBezTo>
                <a:cubicBezTo>
                  <a:pt x="12112" y="1585"/>
                  <a:pt x="12121" y="1579"/>
                  <a:pt x="12134" y="1579"/>
                </a:cubicBezTo>
                <a:cubicBezTo>
                  <a:pt x="12135" y="1579"/>
                  <a:pt x="12137" y="1579"/>
                  <a:pt x="12138" y="1579"/>
                </a:cubicBezTo>
                <a:cubicBezTo>
                  <a:pt x="12154" y="1579"/>
                  <a:pt x="12147" y="1568"/>
                  <a:pt x="11742" y="1255"/>
                </a:cubicBezTo>
                <a:lnTo>
                  <a:pt x="11742" y="1255"/>
                </a:lnTo>
                <a:cubicBezTo>
                  <a:pt x="12004" y="1368"/>
                  <a:pt x="12247" y="1536"/>
                  <a:pt x="12435" y="1742"/>
                </a:cubicBezTo>
                <a:cubicBezTo>
                  <a:pt x="12491" y="1742"/>
                  <a:pt x="12641" y="1855"/>
                  <a:pt x="12678" y="1855"/>
                </a:cubicBezTo>
                <a:cubicBezTo>
                  <a:pt x="12285" y="1518"/>
                  <a:pt x="11873" y="1199"/>
                  <a:pt x="11442" y="918"/>
                </a:cubicBezTo>
                <a:lnTo>
                  <a:pt x="11442" y="918"/>
                </a:lnTo>
                <a:cubicBezTo>
                  <a:pt x="11536" y="993"/>
                  <a:pt x="11648" y="1068"/>
                  <a:pt x="11742" y="1143"/>
                </a:cubicBezTo>
                <a:cubicBezTo>
                  <a:pt x="11330" y="900"/>
                  <a:pt x="10918" y="675"/>
                  <a:pt x="10506" y="469"/>
                </a:cubicBezTo>
                <a:cubicBezTo>
                  <a:pt x="10422" y="423"/>
                  <a:pt x="10403" y="405"/>
                  <a:pt x="10422" y="405"/>
                </a:cubicBezTo>
                <a:cubicBezTo>
                  <a:pt x="10444" y="405"/>
                  <a:pt x="10521" y="431"/>
                  <a:pt x="10603" y="465"/>
                </a:cubicBezTo>
                <a:lnTo>
                  <a:pt x="10603" y="465"/>
                </a:lnTo>
                <a:cubicBezTo>
                  <a:pt x="10489" y="416"/>
                  <a:pt x="10376" y="368"/>
                  <a:pt x="10262" y="319"/>
                </a:cubicBezTo>
                <a:cubicBezTo>
                  <a:pt x="10187" y="300"/>
                  <a:pt x="10131" y="263"/>
                  <a:pt x="10038" y="244"/>
                </a:cubicBezTo>
                <a:cubicBezTo>
                  <a:pt x="9906" y="188"/>
                  <a:pt x="9775" y="151"/>
                  <a:pt x="9644" y="132"/>
                </a:cubicBezTo>
                <a:cubicBezTo>
                  <a:pt x="9682" y="122"/>
                  <a:pt x="9719" y="118"/>
                  <a:pt x="9757" y="118"/>
                </a:cubicBezTo>
                <a:cubicBezTo>
                  <a:pt x="9794" y="118"/>
                  <a:pt x="9832" y="122"/>
                  <a:pt x="9869" y="132"/>
                </a:cubicBezTo>
                <a:cubicBezTo>
                  <a:pt x="9963" y="151"/>
                  <a:pt x="10056" y="169"/>
                  <a:pt x="10150" y="188"/>
                </a:cubicBezTo>
                <a:lnTo>
                  <a:pt x="10038" y="151"/>
                </a:lnTo>
                <a:lnTo>
                  <a:pt x="9906" y="113"/>
                </a:lnTo>
                <a:lnTo>
                  <a:pt x="9775" y="76"/>
                </a:lnTo>
                <a:lnTo>
                  <a:pt x="9644" y="38"/>
                </a:lnTo>
                <a:cubicBezTo>
                  <a:pt x="9476" y="19"/>
                  <a:pt x="9307" y="1"/>
                  <a:pt x="91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 rot="-5400000">
            <a:off x="-359162" y="3350013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/>
          <p:nvPr/>
        </p:nvSpPr>
        <p:spPr>
          <a:xfrm rot="6583395" flipH="1">
            <a:off x="807714" y="-2271389"/>
            <a:ext cx="5988035" cy="8883576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20300" y="450150"/>
            <a:ext cx="6137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2" name="Google Shape;82;p8"/>
          <p:cNvGrpSpPr/>
          <p:nvPr/>
        </p:nvGrpSpPr>
        <p:grpSpPr>
          <a:xfrm rot="-6654526">
            <a:off x="7364739" y="1010872"/>
            <a:ext cx="1346197" cy="1582860"/>
            <a:chOff x="5233125" y="-310150"/>
            <a:chExt cx="1346125" cy="1582775"/>
          </a:xfrm>
        </p:grpSpPr>
        <p:sp>
          <p:nvSpPr>
            <p:cNvPr id="83" name="Google Shape;83;p8"/>
            <p:cNvSpPr/>
            <p:nvPr/>
          </p:nvSpPr>
          <p:spPr>
            <a:xfrm>
              <a:off x="5233125" y="-310150"/>
              <a:ext cx="1346125" cy="1582775"/>
            </a:xfrm>
            <a:custGeom>
              <a:avLst/>
              <a:gdLst/>
              <a:ahLst/>
              <a:cxnLst/>
              <a:rect l="l" t="t" r="r" b="b"/>
              <a:pathLst>
                <a:path w="53845" h="63311" extrusionOk="0">
                  <a:moveTo>
                    <a:pt x="42580" y="1"/>
                  </a:moveTo>
                  <a:lnTo>
                    <a:pt x="3914" y="48452"/>
                  </a:lnTo>
                  <a:lnTo>
                    <a:pt x="739" y="59673"/>
                  </a:lnTo>
                  <a:cubicBezTo>
                    <a:pt x="739" y="59673"/>
                    <a:pt x="0" y="61935"/>
                    <a:pt x="1174" y="62935"/>
                  </a:cubicBezTo>
                  <a:cubicBezTo>
                    <a:pt x="1527" y="63212"/>
                    <a:pt x="1967" y="63311"/>
                    <a:pt x="2414" y="63311"/>
                  </a:cubicBezTo>
                  <a:cubicBezTo>
                    <a:pt x="3512" y="63311"/>
                    <a:pt x="4654" y="62718"/>
                    <a:pt x="4654" y="62718"/>
                  </a:cubicBezTo>
                  <a:lnTo>
                    <a:pt x="14179" y="57672"/>
                  </a:lnTo>
                  <a:lnTo>
                    <a:pt x="53844" y="8003"/>
                  </a:lnTo>
                  <a:cubicBezTo>
                    <a:pt x="53844" y="8003"/>
                    <a:pt x="51800" y="2045"/>
                    <a:pt x="42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8"/>
            <p:cNvGrpSpPr/>
            <p:nvPr/>
          </p:nvGrpSpPr>
          <p:grpSpPr>
            <a:xfrm>
              <a:off x="5315750" y="-256875"/>
              <a:ext cx="1263500" cy="1526650"/>
              <a:chOff x="5315750" y="-256875"/>
              <a:chExt cx="1263500" cy="1526650"/>
            </a:xfrm>
          </p:grpSpPr>
          <p:sp>
            <p:nvSpPr>
              <p:cNvPr id="85" name="Google Shape;85;p8"/>
              <p:cNvSpPr/>
              <p:nvPr/>
            </p:nvSpPr>
            <p:spPr>
              <a:xfrm>
                <a:off x="5315750" y="-256875"/>
                <a:ext cx="1263500" cy="1526650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61066" extrusionOk="0">
                    <a:moveTo>
                      <a:pt x="44929" y="1"/>
                    </a:moveTo>
                    <a:lnTo>
                      <a:pt x="5785" y="49061"/>
                    </a:lnTo>
                    <a:cubicBezTo>
                      <a:pt x="5785" y="49061"/>
                      <a:pt x="1523" y="55020"/>
                      <a:pt x="1914" y="57499"/>
                    </a:cubicBezTo>
                    <a:cubicBezTo>
                      <a:pt x="2045" y="58543"/>
                      <a:pt x="1131" y="59847"/>
                      <a:pt x="0" y="61065"/>
                    </a:cubicBezTo>
                    <a:cubicBezTo>
                      <a:pt x="479" y="60935"/>
                      <a:pt x="914" y="60804"/>
                      <a:pt x="1349" y="60587"/>
                    </a:cubicBezTo>
                    <a:lnTo>
                      <a:pt x="10874" y="55541"/>
                    </a:lnTo>
                    <a:lnTo>
                      <a:pt x="50539" y="5872"/>
                    </a:lnTo>
                    <a:cubicBezTo>
                      <a:pt x="50539" y="5872"/>
                      <a:pt x="49365" y="2523"/>
                      <a:pt x="44929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5431000" y="-99200"/>
                <a:ext cx="962325" cy="1066700"/>
              </a:xfrm>
              <a:custGeom>
                <a:avLst/>
                <a:gdLst/>
                <a:ahLst/>
                <a:cxnLst/>
                <a:rect l="l" t="t" r="r" b="b"/>
                <a:pathLst>
                  <a:path w="38493" h="42668" extrusionOk="0">
                    <a:moveTo>
                      <a:pt x="26749" y="0"/>
                    </a:moveTo>
                    <a:lnTo>
                      <a:pt x="1" y="33490"/>
                    </a:lnTo>
                    <a:cubicBezTo>
                      <a:pt x="10091" y="36274"/>
                      <a:pt x="12701" y="42667"/>
                      <a:pt x="12701" y="42667"/>
                    </a:cubicBezTo>
                    <a:lnTo>
                      <a:pt x="38492" y="10352"/>
                    </a:lnTo>
                    <a:cubicBezTo>
                      <a:pt x="37144" y="4958"/>
                      <a:pt x="28097" y="261"/>
                      <a:pt x="267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6024675" y="-36150"/>
                <a:ext cx="3284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1310" extrusionOk="0">
                    <a:moveTo>
                      <a:pt x="523" y="1"/>
                    </a:moveTo>
                    <a:lnTo>
                      <a:pt x="1" y="1871"/>
                    </a:lnTo>
                    <a:lnTo>
                      <a:pt x="88" y="1915"/>
                    </a:lnTo>
                    <a:cubicBezTo>
                      <a:pt x="1654" y="2523"/>
                      <a:pt x="3219" y="3306"/>
                      <a:pt x="4698" y="4133"/>
                    </a:cubicBezTo>
                    <a:cubicBezTo>
                      <a:pt x="4220" y="4220"/>
                      <a:pt x="3785" y="4437"/>
                      <a:pt x="3480" y="4829"/>
                    </a:cubicBezTo>
                    <a:cubicBezTo>
                      <a:pt x="2741" y="5785"/>
                      <a:pt x="3089" y="7395"/>
                      <a:pt x="4307" y="8352"/>
                    </a:cubicBezTo>
                    <a:cubicBezTo>
                      <a:pt x="4916" y="8852"/>
                      <a:pt x="5633" y="9102"/>
                      <a:pt x="6297" y="9102"/>
                    </a:cubicBezTo>
                    <a:cubicBezTo>
                      <a:pt x="6960" y="9102"/>
                      <a:pt x="7569" y="8852"/>
                      <a:pt x="7960" y="8352"/>
                    </a:cubicBezTo>
                    <a:cubicBezTo>
                      <a:pt x="8178" y="8047"/>
                      <a:pt x="8352" y="7612"/>
                      <a:pt x="8352" y="7221"/>
                    </a:cubicBezTo>
                    <a:cubicBezTo>
                      <a:pt x="9439" y="8482"/>
                      <a:pt x="10483" y="9874"/>
                      <a:pt x="11396" y="11309"/>
                    </a:cubicBezTo>
                    <a:lnTo>
                      <a:pt x="13136" y="10526"/>
                    </a:lnTo>
                    <a:cubicBezTo>
                      <a:pt x="8526" y="3524"/>
                      <a:pt x="5873" y="2393"/>
                      <a:pt x="610" y="88"/>
                    </a:cubicBez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5512550" y="610825"/>
                <a:ext cx="319700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11352" extrusionOk="0">
                    <a:moveTo>
                      <a:pt x="1" y="0"/>
                    </a:moveTo>
                    <a:lnTo>
                      <a:pt x="44" y="2001"/>
                    </a:lnTo>
                    <a:cubicBezTo>
                      <a:pt x="1393" y="2305"/>
                      <a:pt x="9569" y="6742"/>
                      <a:pt x="10700" y="11352"/>
                    </a:cubicBezTo>
                    <a:lnTo>
                      <a:pt x="12788" y="11308"/>
                    </a:lnTo>
                    <a:cubicBezTo>
                      <a:pt x="12309" y="9264"/>
                      <a:pt x="10831" y="7351"/>
                      <a:pt x="9091" y="5698"/>
                    </a:cubicBezTo>
                    <a:cubicBezTo>
                      <a:pt x="9613" y="5654"/>
                      <a:pt x="10135" y="5393"/>
                      <a:pt x="10483" y="4958"/>
                    </a:cubicBezTo>
                    <a:cubicBezTo>
                      <a:pt x="11265" y="4002"/>
                      <a:pt x="10918" y="2392"/>
                      <a:pt x="9656" y="1436"/>
                    </a:cubicBezTo>
                    <a:cubicBezTo>
                      <a:pt x="9047" y="935"/>
                      <a:pt x="8341" y="685"/>
                      <a:pt x="7688" y="685"/>
                    </a:cubicBezTo>
                    <a:cubicBezTo>
                      <a:pt x="7036" y="685"/>
                      <a:pt x="6438" y="935"/>
                      <a:pt x="6046" y="1436"/>
                    </a:cubicBezTo>
                    <a:cubicBezTo>
                      <a:pt x="5698" y="1870"/>
                      <a:pt x="5568" y="2436"/>
                      <a:pt x="5655" y="2958"/>
                    </a:cubicBezTo>
                    <a:cubicBezTo>
                      <a:pt x="3132" y="1218"/>
                      <a:pt x="784" y="131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/>
          <p:nvPr/>
        </p:nvSpPr>
        <p:spPr>
          <a:xfrm rot="-3970567">
            <a:off x="3898683" y="3407521"/>
            <a:ext cx="1818590" cy="2323568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2"/>
          </p:nvPr>
        </p:nvSpPr>
        <p:spPr>
          <a:xfrm>
            <a:off x="5116600" y="851900"/>
            <a:ext cx="3307200" cy="3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4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437575" y="3311125"/>
            <a:ext cx="6594600" cy="16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720300" y="40000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chi Hand"/>
              <a:buNone/>
              <a:defRPr sz="2800"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sp>
        <p:nvSpPr>
          <p:cNvPr id="98" name="Google Shape;98;p10"/>
          <p:cNvSpPr/>
          <p:nvPr/>
        </p:nvSpPr>
        <p:spPr>
          <a:xfrm rot="-2083439">
            <a:off x="7044339" y="3309288"/>
            <a:ext cx="2472848" cy="2246538"/>
          </a:xfrm>
          <a:custGeom>
            <a:avLst/>
            <a:gdLst/>
            <a:ahLst/>
            <a:cxnLst/>
            <a:rect l="l" t="t" r="r" b="b"/>
            <a:pathLst>
              <a:path w="46836" h="42548" extrusionOk="0">
                <a:moveTo>
                  <a:pt x="10603" y="465"/>
                </a:moveTo>
                <a:lnTo>
                  <a:pt x="10603" y="465"/>
                </a:lnTo>
                <a:cubicBezTo>
                  <a:pt x="10621" y="473"/>
                  <a:pt x="10638" y="480"/>
                  <a:pt x="10656" y="488"/>
                </a:cubicBezTo>
                <a:cubicBezTo>
                  <a:pt x="10638" y="480"/>
                  <a:pt x="10620" y="472"/>
                  <a:pt x="10603" y="465"/>
                </a:cubicBezTo>
                <a:close/>
                <a:moveTo>
                  <a:pt x="2023" y="1312"/>
                </a:moveTo>
                <a:lnTo>
                  <a:pt x="2023" y="1312"/>
                </a:lnTo>
                <a:cubicBezTo>
                  <a:pt x="2229" y="1593"/>
                  <a:pt x="2397" y="1892"/>
                  <a:pt x="2547" y="2192"/>
                </a:cubicBezTo>
                <a:cubicBezTo>
                  <a:pt x="2472" y="2079"/>
                  <a:pt x="2341" y="1892"/>
                  <a:pt x="2229" y="1724"/>
                </a:cubicBezTo>
                <a:cubicBezTo>
                  <a:pt x="2154" y="1593"/>
                  <a:pt x="2079" y="1443"/>
                  <a:pt x="2023" y="1312"/>
                </a:cubicBezTo>
                <a:close/>
                <a:moveTo>
                  <a:pt x="3441" y="3761"/>
                </a:moveTo>
                <a:cubicBezTo>
                  <a:pt x="3432" y="3761"/>
                  <a:pt x="3490" y="3809"/>
                  <a:pt x="3558" y="3877"/>
                </a:cubicBezTo>
                <a:cubicBezTo>
                  <a:pt x="3576" y="3889"/>
                  <a:pt x="3596" y="3902"/>
                  <a:pt x="3614" y="3914"/>
                </a:cubicBezTo>
                <a:lnTo>
                  <a:pt x="3614" y="3914"/>
                </a:lnTo>
                <a:lnTo>
                  <a:pt x="3614" y="3877"/>
                </a:lnTo>
                <a:lnTo>
                  <a:pt x="3483" y="3784"/>
                </a:lnTo>
                <a:cubicBezTo>
                  <a:pt x="3457" y="3768"/>
                  <a:pt x="3444" y="3761"/>
                  <a:pt x="3441" y="3761"/>
                </a:cubicBezTo>
                <a:close/>
                <a:moveTo>
                  <a:pt x="3614" y="3914"/>
                </a:moveTo>
                <a:lnTo>
                  <a:pt x="3614" y="3915"/>
                </a:lnTo>
                <a:lnTo>
                  <a:pt x="3650" y="3938"/>
                </a:lnTo>
                <a:lnTo>
                  <a:pt x="3650" y="3938"/>
                </a:lnTo>
                <a:cubicBezTo>
                  <a:pt x="3639" y="3931"/>
                  <a:pt x="3627" y="3923"/>
                  <a:pt x="3614" y="3914"/>
                </a:cubicBezTo>
                <a:close/>
                <a:moveTo>
                  <a:pt x="9925" y="3709"/>
                </a:moveTo>
                <a:cubicBezTo>
                  <a:pt x="10187" y="3877"/>
                  <a:pt x="10356" y="4008"/>
                  <a:pt x="10581" y="4177"/>
                </a:cubicBezTo>
                <a:lnTo>
                  <a:pt x="10075" y="3746"/>
                </a:lnTo>
                <a:lnTo>
                  <a:pt x="10075" y="3746"/>
                </a:lnTo>
                <a:cubicBezTo>
                  <a:pt x="10225" y="3840"/>
                  <a:pt x="10375" y="3933"/>
                  <a:pt x="10506" y="4008"/>
                </a:cubicBezTo>
                <a:lnTo>
                  <a:pt x="10656" y="4270"/>
                </a:lnTo>
                <a:cubicBezTo>
                  <a:pt x="10412" y="4102"/>
                  <a:pt x="10169" y="3915"/>
                  <a:pt x="9925" y="3709"/>
                </a:cubicBezTo>
                <a:close/>
                <a:moveTo>
                  <a:pt x="18764" y="4420"/>
                </a:moveTo>
                <a:cubicBezTo>
                  <a:pt x="18877" y="4420"/>
                  <a:pt x="18877" y="4420"/>
                  <a:pt x="18858" y="4439"/>
                </a:cubicBezTo>
                <a:cubicBezTo>
                  <a:pt x="18820" y="4458"/>
                  <a:pt x="18783" y="4476"/>
                  <a:pt x="18802" y="4476"/>
                </a:cubicBezTo>
                <a:cubicBezTo>
                  <a:pt x="18914" y="4495"/>
                  <a:pt x="19008" y="4495"/>
                  <a:pt x="19120" y="4495"/>
                </a:cubicBezTo>
                <a:cubicBezTo>
                  <a:pt x="18933" y="4495"/>
                  <a:pt x="18764" y="4514"/>
                  <a:pt x="18577" y="4570"/>
                </a:cubicBezTo>
                <a:lnTo>
                  <a:pt x="18371" y="4626"/>
                </a:lnTo>
                <a:lnTo>
                  <a:pt x="18277" y="4664"/>
                </a:lnTo>
                <a:cubicBezTo>
                  <a:pt x="18259" y="4664"/>
                  <a:pt x="18259" y="4682"/>
                  <a:pt x="18240" y="4701"/>
                </a:cubicBezTo>
                <a:cubicBezTo>
                  <a:pt x="18277" y="4814"/>
                  <a:pt x="18296" y="4907"/>
                  <a:pt x="18296" y="5001"/>
                </a:cubicBezTo>
                <a:lnTo>
                  <a:pt x="18146" y="4907"/>
                </a:lnTo>
                <a:cubicBezTo>
                  <a:pt x="18127" y="4795"/>
                  <a:pt x="18090" y="4682"/>
                  <a:pt x="18071" y="4608"/>
                </a:cubicBezTo>
                <a:cubicBezTo>
                  <a:pt x="18146" y="4570"/>
                  <a:pt x="18221" y="4551"/>
                  <a:pt x="18296" y="4533"/>
                </a:cubicBezTo>
                <a:lnTo>
                  <a:pt x="18502" y="4476"/>
                </a:lnTo>
                <a:cubicBezTo>
                  <a:pt x="18577" y="4439"/>
                  <a:pt x="18671" y="4439"/>
                  <a:pt x="18764" y="4420"/>
                </a:cubicBezTo>
                <a:close/>
                <a:moveTo>
                  <a:pt x="18146" y="4926"/>
                </a:moveTo>
                <a:cubicBezTo>
                  <a:pt x="18202" y="4963"/>
                  <a:pt x="18259" y="5001"/>
                  <a:pt x="18315" y="5038"/>
                </a:cubicBezTo>
                <a:lnTo>
                  <a:pt x="18315" y="5057"/>
                </a:lnTo>
                <a:lnTo>
                  <a:pt x="18221" y="5019"/>
                </a:lnTo>
                <a:lnTo>
                  <a:pt x="18165" y="4982"/>
                </a:lnTo>
                <a:cubicBezTo>
                  <a:pt x="18165" y="4963"/>
                  <a:pt x="18146" y="4945"/>
                  <a:pt x="18146" y="4926"/>
                </a:cubicBezTo>
                <a:close/>
                <a:moveTo>
                  <a:pt x="24200" y="7938"/>
                </a:moveTo>
                <a:lnTo>
                  <a:pt x="24200" y="7938"/>
                </a:lnTo>
                <a:cubicBezTo>
                  <a:pt x="24217" y="7958"/>
                  <a:pt x="24234" y="7977"/>
                  <a:pt x="24251" y="7997"/>
                </a:cubicBezTo>
                <a:cubicBezTo>
                  <a:pt x="24231" y="7972"/>
                  <a:pt x="24215" y="7953"/>
                  <a:pt x="24200" y="7938"/>
                </a:cubicBezTo>
                <a:close/>
                <a:moveTo>
                  <a:pt x="4494" y="7754"/>
                </a:moveTo>
                <a:lnTo>
                  <a:pt x="4494" y="7754"/>
                </a:lnTo>
                <a:cubicBezTo>
                  <a:pt x="4644" y="7885"/>
                  <a:pt x="4794" y="8034"/>
                  <a:pt x="4925" y="8184"/>
                </a:cubicBezTo>
                <a:cubicBezTo>
                  <a:pt x="4775" y="8053"/>
                  <a:pt x="4626" y="7922"/>
                  <a:pt x="4494" y="7754"/>
                </a:cubicBezTo>
                <a:close/>
                <a:moveTo>
                  <a:pt x="6030" y="9458"/>
                </a:moveTo>
                <a:cubicBezTo>
                  <a:pt x="6044" y="9474"/>
                  <a:pt x="6058" y="9490"/>
                  <a:pt x="6072" y="9506"/>
                </a:cubicBezTo>
                <a:lnTo>
                  <a:pt x="6072" y="9506"/>
                </a:lnTo>
                <a:cubicBezTo>
                  <a:pt x="6059" y="9491"/>
                  <a:pt x="6045" y="9475"/>
                  <a:pt x="6030" y="9458"/>
                </a:cubicBezTo>
                <a:close/>
                <a:moveTo>
                  <a:pt x="7622" y="11967"/>
                </a:moveTo>
                <a:cubicBezTo>
                  <a:pt x="7622" y="12023"/>
                  <a:pt x="7641" y="12079"/>
                  <a:pt x="7659" y="12136"/>
                </a:cubicBezTo>
                <a:cubicBezTo>
                  <a:pt x="7678" y="12192"/>
                  <a:pt x="7697" y="12248"/>
                  <a:pt x="7734" y="12285"/>
                </a:cubicBezTo>
                <a:lnTo>
                  <a:pt x="7753" y="12323"/>
                </a:lnTo>
                <a:cubicBezTo>
                  <a:pt x="7715" y="12229"/>
                  <a:pt x="7697" y="12136"/>
                  <a:pt x="7622" y="11967"/>
                </a:cubicBezTo>
                <a:close/>
                <a:moveTo>
                  <a:pt x="5206" y="15525"/>
                </a:moveTo>
                <a:lnTo>
                  <a:pt x="5206" y="15525"/>
                </a:lnTo>
                <a:cubicBezTo>
                  <a:pt x="5215" y="15553"/>
                  <a:pt x="5226" y="15572"/>
                  <a:pt x="5237" y="15585"/>
                </a:cubicBezTo>
                <a:lnTo>
                  <a:pt x="5237" y="15585"/>
                </a:lnTo>
                <a:cubicBezTo>
                  <a:pt x="5226" y="15565"/>
                  <a:pt x="5216" y="15545"/>
                  <a:pt x="5206" y="15525"/>
                </a:cubicBezTo>
                <a:close/>
                <a:moveTo>
                  <a:pt x="9139" y="1"/>
                </a:moveTo>
                <a:lnTo>
                  <a:pt x="8895" y="19"/>
                </a:lnTo>
                <a:lnTo>
                  <a:pt x="8671" y="57"/>
                </a:lnTo>
                <a:cubicBezTo>
                  <a:pt x="8652" y="57"/>
                  <a:pt x="8577" y="57"/>
                  <a:pt x="8483" y="76"/>
                </a:cubicBezTo>
                <a:cubicBezTo>
                  <a:pt x="8408" y="76"/>
                  <a:pt x="8315" y="94"/>
                  <a:pt x="8240" y="113"/>
                </a:cubicBezTo>
                <a:cubicBezTo>
                  <a:pt x="8310" y="267"/>
                  <a:pt x="8369" y="411"/>
                  <a:pt x="8364" y="411"/>
                </a:cubicBezTo>
                <a:cubicBezTo>
                  <a:pt x="8362" y="411"/>
                  <a:pt x="8352" y="394"/>
                  <a:pt x="8334" y="357"/>
                </a:cubicBezTo>
                <a:lnTo>
                  <a:pt x="8334" y="357"/>
                </a:lnTo>
                <a:cubicBezTo>
                  <a:pt x="8465" y="619"/>
                  <a:pt x="8614" y="900"/>
                  <a:pt x="8802" y="1199"/>
                </a:cubicBezTo>
                <a:lnTo>
                  <a:pt x="8970" y="1480"/>
                </a:lnTo>
                <a:lnTo>
                  <a:pt x="9139" y="1742"/>
                </a:lnTo>
                <a:cubicBezTo>
                  <a:pt x="9382" y="2117"/>
                  <a:pt x="9626" y="2510"/>
                  <a:pt x="9832" y="2885"/>
                </a:cubicBezTo>
                <a:cubicBezTo>
                  <a:pt x="9888" y="2978"/>
                  <a:pt x="9963" y="3072"/>
                  <a:pt x="10019" y="3147"/>
                </a:cubicBezTo>
                <a:cubicBezTo>
                  <a:pt x="10169" y="3428"/>
                  <a:pt x="10300" y="3690"/>
                  <a:pt x="10468" y="3952"/>
                </a:cubicBezTo>
                <a:cubicBezTo>
                  <a:pt x="10225" y="3821"/>
                  <a:pt x="9906" y="3578"/>
                  <a:pt x="9588" y="3353"/>
                </a:cubicBezTo>
                <a:cubicBezTo>
                  <a:pt x="9072" y="2997"/>
                  <a:pt x="8538" y="2657"/>
                  <a:pt x="8390" y="2657"/>
                </a:cubicBezTo>
                <a:cubicBezTo>
                  <a:pt x="8383" y="2657"/>
                  <a:pt x="8376" y="2658"/>
                  <a:pt x="8371" y="2660"/>
                </a:cubicBezTo>
                <a:lnTo>
                  <a:pt x="8015" y="2398"/>
                </a:lnTo>
                <a:lnTo>
                  <a:pt x="8015" y="2398"/>
                </a:lnTo>
                <a:cubicBezTo>
                  <a:pt x="8127" y="2454"/>
                  <a:pt x="8146" y="2454"/>
                  <a:pt x="8259" y="2529"/>
                </a:cubicBezTo>
                <a:cubicBezTo>
                  <a:pt x="8034" y="2360"/>
                  <a:pt x="7790" y="2229"/>
                  <a:pt x="7547" y="2136"/>
                </a:cubicBezTo>
                <a:cubicBezTo>
                  <a:pt x="7210" y="2023"/>
                  <a:pt x="6891" y="1892"/>
                  <a:pt x="6573" y="1742"/>
                </a:cubicBezTo>
                <a:cubicBezTo>
                  <a:pt x="6286" y="1599"/>
                  <a:pt x="6033" y="1510"/>
                  <a:pt x="6064" y="1510"/>
                </a:cubicBezTo>
                <a:cubicBezTo>
                  <a:pt x="6073" y="1510"/>
                  <a:pt x="6110" y="1519"/>
                  <a:pt x="6180" y="1536"/>
                </a:cubicBezTo>
                <a:cubicBezTo>
                  <a:pt x="5955" y="1461"/>
                  <a:pt x="5730" y="1443"/>
                  <a:pt x="5487" y="1443"/>
                </a:cubicBezTo>
                <a:lnTo>
                  <a:pt x="5169" y="1443"/>
                </a:lnTo>
                <a:lnTo>
                  <a:pt x="5187" y="1686"/>
                </a:lnTo>
                <a:cubicBezTo>
                  <a:pt x="5206" y="1724"/>
                  <a:pt x="5206" y="1780"/>
                  <a:pt x="5225" y="1836"/>
                </a:cubicBezTo>
                <a:cubicBezTo>
                  <a:pt x="4981" y="1817"/>
                  <a:pt x="4757" y="1780"/>
                  <a:pt x="4513" y="1724"/>
                </a:cubicBezTo>
                <a:cubicBezTo>
                  <a:pt x="4232" y="1686"/>
                  <a:pt x="3951" y="1611"/>
                  <a:pt x="3671" y="1536"/>
                </a:cubicBezTo>
                <a:cubicBezTo>
                  <a:pt x="3539" y="1492"/>
                  <a:pt x="3504" y="1474"/>
                  <a:pt x="3520" y="1474"/>
                </a:cubicBezTo>
                <a:cubicBezTo>
                  <a:pt x="3531" y="1474"/>
                  <a:pt x="3568" y="1483"/>
                  <a:pt x="3614" y="1499"/>
                </a:cubicBezTo>
                <a:cubicBezTo>
                  <a:pt x="3683" y="1526"/>
                  <a:pt x="3761" y="1544"/>
                  <a:pt x="3784" y="1544"/>
                </a:cubicBezTo>
                <a:cubicBezTo>
                  <a:pt x="3792" y="1544"/>
                  <a:pt x="3793" y="1541"/>
                  <a:pt x="3783" y="1536"/>
                </a:cubicBezTo>
                <a:lnTo>
                  <a:pt x="3277" y="1405"/>
                </a:lnTo>
                <a:cubicBezTo>
                  <a:pt x="3109" y="1349"/>
                  <a:pt x="2959" y="1312"/>
                  <a:pt x="2809" y="1274"/>
                </a:cubicBezTo>
                <a:cubicBezTo>
                  <a:pt x="2678" y="1242"/>
                  <a:pt x="2649" y="1222"/>
                  <a:pt x="2695" y="1222"/>
                </a:cubicBezTo>
                <a:cubicBezTo>
                  <a:pt x="2728" y="1222"/>
                  <a:pt x="2801" y="1232"/>
                  <a:pt x="2903" y="1255"/>
                </a:cubicBezTo>
                <a:cubicBezTo>
                  <a:pt x="3053" y="1274"/>
                  <a:pt x="3202" y="1312"/>
                  <a:pt x="3371" y="1368"/>
                </a:cubicBezTo>
                <a:lnTo>
                  <a:pt x="3652" y="1461"/>
                </a:lnTo>
                <a:lnTo>
                  <a:pt x="3877" y="1536"/>
                </a:lnTo>
                <a:lnTo>
                  <a:pt x="3877" y="1536"/>
                </a:lnTo>
                <a:lnTo>
                  <a:pt x="3783" y="1480"/>
                </a:lnTo>
                <a:lnTo>
                  <a:pt x="3745" y="1461"/>
                </a:lnTo>
                <a:lnTo>
                  <a:pt x="3671" y="1424"/>
                </a:lnTo>
                <a:cubicBezTo>
                  <a:pt x="3577" y="1387"/>
                  <a:pt x="3502" y="1349"/>
                  <a:pt x="3427" y="1312"/>
                </a:cubicBezTo>
                <a:cubicBezTo>
                  <a:pt x="3277" y="1255"/>
                  <a:pt x="3127" y="1218"/>
                  <a:pt x="2978" y="1181"/>
                </a:cubicBezTo>
                <a:cubicBezTo>
                  <a:pt x="2678" y="1124"/>
                  <a:pt x="2397" y="1087"/>
                  <a:pt x="1798" y="975"/>
                </a:cubicBezTo>
                <a:lnTo>
                  <a:pt x="1798" y="975"/>
                </a:lnTo>
                <a:cubicBezTo>
                  <a:pt x="1929" y="1218"/>
                  <a:pt x="2041" y="1443"/>
                  <a:pt x="2210" y="1780"/>
                </a:cubicBezTo>
                <a:cubicBezTo>
                  <a:pt x="2041" y="1499"/>
                  <a:pt x="1891" y="1218"/>
                  <a:pt x="1704" y="918"/>
                </a:cubicBezTo>
                <a:lnTo>
                  <a:pt x="1685" y="918"/>
                </a:lnTo>
                <a:cubicBezTo>
                  <a:pt x="1817" y="1255"/>
                  <a:pt x="1966" y="1574"/>
                  <a:pt x="2135" y="1892"/>
                </a:cubicBezTo>
                <a:cubicBezTo>
                  <a:pt x="2247" y="2079"/>
                  <a:pt x="2378" y="2304"/>
                  <a:pt x="2528" y="2566"/>
                </a:cubicBezTo>
                <a:lnTo>
                  <a:pt x="2809" y="2997"/>
                </a:lnTo>
                <a:lnTo>
                  <a:pt x="2397" y="2229"/>
                </a:lnTo>
                <a:cubicBezTo>
                  <a:pt x="2341" y="2117"/>
                  <a:pt x="2285" y="2005"/>
                  <a:pt x="2266" y="1892"/>
                </a:cubicBezTo>
                <a:cubicBezTo>
                  <a:pt x="2266" y="1887"/>
                  <a:pt x="2268" y="1884"/>
                  <a:pt x="2271" y="1884"/>
                </a:cubicBezTo>
                <a:cubicBezTo>
                  <a:pt x="2289" y="1884"/>
                  <a:pt x="2362" y="1983"/>
                  <a:pt x="2491" y="2192"/>
                </a:cubicBezTo>
                <a:cubicBezTo>
                  <a:pt x="2659" y="2491"/>
                  <a:pt x="2865" y="2772"/>
                  <a:pt x="3090" y="3034"/>
                </a:cubicBezTo>
                <a:cubicBezTo>
                  <a:pt x="3071" y="3053"/>
                  <a:pt x="3109" y="3147"/>
                  <a:pt x="3202" y="3278"/>
                </a:cubicBezTo>
                <a:lnTo>
                  <a:pt x="3352" y="3484"/>
                </a:lnTo>
                <a:cubicBezTo>
                  <a:pt x="3390" y="3521"/>
                  <a:pt x="3427" y="3559"/>
                  <a:pt x="3446" y="3596"/>
                </a:cubicBezTo>
                <a:lnTo>
                  <a:pt x="3333" y="3578"/>
                </a:lnTo>
                <a:lnTo>
                  <a:pt x="3333" y="3578"/>
                </a:lnTo>
                <a:cubicBezTo>
                  <a:pt x="3446" y="3671"/>
                  <a:pt x="3521" y="3709"/>
                  <a:pt x="3671" y="3858"/>
                </a:cubicBezTo>
                <a:cubicBezTo>
                  <a:pt x="3729" y="3931"/>
                  <a:pt x="3730" y="3959"/>
                  <a:pt x="3702" y="3959"/>
                </a:cubicBezTo>
                <a:cubicBezTo>
                  <a:pt x="3694" y="3959"/>
                  <a:pt x="3683" y="3956"/>
                  <a:pt x="3671" y="3952"/>
                </a:cubicBezTo>
                <a:lnTo>
                  <a:pt x="3650" y="3938"/>
                </a:lnTo>
                <a:lnTo>
                  <a:pt x="3650" y="3938"/>
                </a:lnTo>
                <a:cubicBezTo>
                  <a:pt x="3694" y="3968"/>
                  <a:pt x="3724" y="3991"/>
                  <a:pt x="3708" y="3991"/>
                </a:cubicBezTo>
                <a:cubicBezTo>
                  <a:pt x="3697" y="3991"/>
                  <a:pt x="3663" y="3980"/>
                  <a:pt x="3596" y="3952"/>
                </a:cubicBezTo>
                <a:cubicBezTo>
                  <a:pt x="3465" y="3877"/>
                  <a:pt x="3315" y="3821"/>
                  <a:pt x="3165" y="3765"/>
                </a:cubicBezTo>
                <a:cubicBezTo>
                  <a:pt x="2847" y="3615"/>
                  <a:pt x="2435" y="3446"/>
                  <a:pt x="1948" y="3259"/>
                </a:cubicBezTo>
                <a:lnTo>
                  <a:pt x="1891" y="3240"/>
                </a:lnTo>
                <a:lnTo>
                  <a:pt x="1835" y="3222"/>
                </a:lnTo>
                <a:lnTo>
                  <a:pt x="1742" y="3184"/>
                </a:lnTo>
                <a:cubicBezTo>
                  <a:pt x="1704" y="3166"/>
                  <a:pt x="1667" y="3147"/>
                  <a:pt x="1629" y="3128"/>
                </a:cubicBezTo>
                <a:cubicBezTo>
                  <a:pt x="1623" y="3122"/>
                  <a:pt x="1621" y="3120"/>
                  <a:pt x="1624" y="3120"/>
                </a:cubicBezTo>
                <a:cubicBezTo>
                  <a:pt x="1629" y="3120"/>
                  <a:pt x="1654" y="3128"/>
                  <a:pt x="1704" y="3128"/>
                </a:cubicBezTo>
                <a:cubicBezTo>
                  <a:pt x="1768" y="3141"/>
                  <a:pt x="1875" y="3179"/>
                  <a:pt x="1890" y="3179"/>
                </a:cubicBezTo>
                <a:cubicBezTo>
                  <a:pt x="1897" y="3179"/>
                  <a:pt x="1883" y="3171"/>
                  <a:pt x="1835" y="3147"/>
                </a:cubicBezTo>
                <a:cubicBezTo>
                  <a:pt x="1573" y="3072"/>
                  <a:pt x="1311" y="2997"/>
                  <a:pt x="1068" y="2941"/>
                </a:cubicBezTo>
                <a:cubicBezTo>
                  <a:pt x="899" y="2885"/>
                  <a:pt x="936" y="2885"/>
                  <a:pt x="955" y="2885"/>
                </a:cubicBezTo>
                <a:cubicBezTo>
                  <a:pt x="790" y="2843"/>
                  <a:pt x="715" y="2830"/>
                  <a:pt x="676" y="2830"/>
                </a:cubicBezTo>
                <a:cubicBezTo>
                  <a:pt x="644" y="2830"/>
                  <a:pt x="635" y="2839"/>
                  <a:pt x="618" y="2847"/>
                </a:cubicBezTo>
                <a:cubicBezTo>
                  <a:pt x="599" y="2847"/>
                  <a:pt x="524" y="2847"/>
                  <a:pt x="94" y="2754"/>
                </a:cubicBezTo>
                <a:cubicBezTo>
                  <a:pt x="84" y="2763"/>
                  <a:pt x="75" y="2768"/>
                  <a:pt x="68" y="2768"/>
                </a:cubicBezTo>
                <a:cubicBezTo>
                  <a:pt x="61" y="2768"/>
                  <a:pt x="56" y="2763"/>
                  <a:pt x="56" y="2754"/>
                </a:cubicBezTo>
                <a:lnTo>
                  <a:pt x="0" y="2754"/>
                </a:lnTo>
                <a:lnTo>
                  <a:pt x="19" y="2791"/>
                </a:lnTo>
                <a:cubicBezTo>
                  <a:pt x="56" y="2847"/>
                  <a:pt x="94" y="2903"/>
                  <a:pt x="131" y="2978"/>
                </a:cubicBezTo>
                <a:cubicBezTo>
                  <a:pt x="206" y="3128"/>
                  <a:pt x="300" y="3315"/>
                  <a:pt x="431" y="3540"/>
                </a:cubicBezTo>
                <a:cubicBezTo>
                  <a:pt x="487" y="3634"/>
                  <a:pt x="562" y="3765"/>
                  <a:pt x="637" y="3896"/>
                </a:cubicBezTo>
                <a:cubicBezTo>
                  <a:pt x="712" y="4008"/>
                  <a:pt x="805" y="4121"/>
                  <a:pt x="899" y="4252"/>
                </a:cubicBezTo>
                <a:cubicBezTo>
                  <a:pt x="1030" y="4439"/>
                  <a:pt x="1180" y="4608"/>
                  <a:pt x="1348" y="4757"/>
                </a:cubicBezTo>
                <a:cubicBezTo>
                  <a:pt x="1381" y="4806"/>
                  <a:pt x="1385" y="4822"/>
                  <a:pt x="1376" y="4822"/>
                </a:cubicBezTo>
                <a:cubicBezTo>
                  <a:pt x="1357" y="4822"/>
                  <a:pt x="1284" y="4760"/>
                  <a:pt x="1261" y="4760"/>
                </a:cubicBezTo>
                <a:cubicBezTo>
                  <a:pt x="1255" y="4760"/>
                  <a:pt x="1252" y="4765"/>
                  <a:pt x="1255" y="4776"/>
                </a:cubicBezTo>
                <a:cubicBezTo>
                  <a:pt x="1648" y="5188"/>
                  <a:pt x="1835" y="5357"/>
                  <a:pt x="2004" y="5506"/>
                </a:cubicBezTo>
                <a:cubicBezTo>
                  <a:pt x="2154" y="5656"/>
                  <a:pt x="2322" y="5787"/>
                  <a:pt x="2678" y="6087"/>
                </a:cubicBezTo>
                <a:cubicBezTo>
                  <a:pt x="2865" y="6274"/>
                  <a:pt x="3034" y="6461"/>
                  <a:pt x="3221" y="6667"/>
                </a:cubicBezTo>
                <a:cubicBezTo>
                  <a:pt x="3115" y="6540"/>
                  <a:pt x="3087" y="6487"/>
                  <a:pt x="3114" y="6487"/>
                </a:cubicBezTo>
                <a:cubicBezTo>
                  <a:pt x="3181" y="6487"/>
                  <a:pt x="3595" y="6817"/>
                  <a:pt x="3970" y="7098"/>
                </a:cubicBezTo>
                <a:lnTo>
                  <a:pt x="3914" y="7042"/>
                </a:lnTo>
                <a:lnTo>
                  <a:pt x="3914" y="7042"/>
                </a:lnTo>
                <a:lnTo>
                  <a:pt x="4082" y="7192"/>
                </a:lnTo>
                <a:lnTo>
                  <a:pt x="3970" y="7098"/>
                </a:lnTo>
                <a:lnTo>
                  <a:pt x="4045" y="7192"/>
                </a:lnTo>
                <a:lnTo>
                  <a:pt x="4176" y="7285"/>
                </a:lnTo>
                <a:lnTo>
                  <a:pt x="4569" y="7641"/>
                </a:lnTo>
                <a:cubicBezTo>
                  <a:pt x="4567" y="7643"/>
                  <a:pt x="4564" y="7644"/>
                  <a:pt x="4560" y="7644"/>
                </a:cubicBezTo>
                <a:cubicBezTo>
                  <a:pt x="4523" y="7644"/>
                  <a:pt x="4406" y="7575"/>
                  <a:pt x="4288" y="7491"/>
                </a:cubicBezTo>
                <a:lnTo>
                  <a:pt x="4045" y="7192"/>
                </a:lnTo>
                <a:cubicBezTo>
                  <a:pt x="3857" y="7082"/>
                  <a:pt x="3669" y="6972"/>
                  <a:pt x="3613" y="6972"/>
                </a:cubicBezTo>
                <a:cubicBezTo>
                  <a:pt x="3602" y="6972"/>
                  <a:pt x="3596" y="6977"/>
                  <a:pt x="3596" y="6986"/>
                </a:cubicBezTo>
                <a:cubicBezTo>
                  <a:pt x="3652" y="7023"/>
                  <a:pt x="3764" y="7117"/>
                  <a:pt x="3877" y="7211"/>
                </a:cubicBezTo>
                <a:cubicBezTo>
                  <a:pt x="3822" y="7183"/>
                  <a:pt x="3787" y="7166"/>
                  <a:pt x="3780" y="7166"/>
                </a:cubicBezTo>
                <a:cubicBezTo>
                  <a:pt x="3777" y="7166"/>
                  <a:pt x="3778" y="7168"/>
                  <a:pt x="3783" y="7173"/>
                </a:cubicBezTo>
                <a:cubicBezTo>
                  <a:pt x="3858" y="7248"/>
                  <a:pt x="3951" y="7304"/>
                  <a:pt x="4045" y="7379"/>
                </a:cubicBezTo>
                <a:lnTo>
                  <a:pt x="4139" y="7585"/>
                </a:lnTo>
                <a:lnTo>
                  <a:pt x="4214" y="7604"/>
                </a:lnTo>
                <a:cubicBezTo>
                  <a:pt x="4532" y="7922"/>
                  <a:pt x="4832" y="8259"/>
                  <a:pt x="5150" y="8578"/>
                </a:cubicBezTo>
                <a:lnTo>
                  <a:pt x="5712" y="9046"/>
                </a:lnTo>
                <a:cubicBezTo>
                  <a:pt x="5880" y="9214"/>
                  <a:pt x="6068" y="9383"/>
                  <a:pt x="6255" y="9551"/>
                </a:cubicBezTo>
                <a:cubicBezTo>
                  <a:pt x="6461" y="9739"/>
                  <a:pt x="6629" y="9945"/>
                  <a:pt x="6835" y="10169"/>
                </a:cubicBezTo>
                <a:cubicBezTo>
                  <a:pt x="6948" y="10300"/>
                  <a:pt x="7023" y="10431"/>
                  <a:pt x="7135" y="10563"/>
                </a:cubicBezTo>
                <a:cubicBezTo>
                  <a:pt x="7247" y="10694"/>
                  <a:pt x="7341" y="10843"/>
                  <a:pt x="7435" y="10993"/>
                </a:cubicBezTo>
                <a:cubicBezTo>
                  <a:pt x="7351" y="10890"/>
                  <a:pt x="7307" y="10856"/>
                  <a:pt x="7282" y="10856"/>
                </a:cubicBezTo>
                <a:cubicBezTo>
                  <a:pt x="7233" y="10856"/>
                  <a:pt x="7253" y="10981"/>
                  <a:pt x="7191" y="10993"/>
                </a:cubicBezTo>
                <a:cubicBezTo>
                  <a:pt x="7079" y="10731"/>
                  <a:pt x="6948" y="10506"/>
                  <a:pt x="6760" y="10300"/>
                </a:cubicBezTo>
                <a:cubicBezTo>
                  <a:pt x="6548" y="10052"/>
                  <a:pt x="6318" y="9788"/>
                  <a:pt x="6072" y="9506"/>
                </a:cubicBezTo>
                <a:lnTo>
                  <a:pt x="6072" y="9506"/>
                </a:lnTo>
                <a:cubicBezTo>
                  <a:pt x="6202" y="9656"/>
                  <a:pt x="6230" y="9703"/>
                  <a:pt x="6213" y="9703"/>
                </a:cubicBezTo>
                <a:cubicBezTo>
                  <a:pt x="6200" y="9703"/>
                  <a:pt x="6162" y="9676"/>
                  <a:pt x="6124" y="9645"/>
                </a:cubicBezTo>
                <a:lnTo>
                  <a:pt x="6124" y="9645"/>
                </a:lnTo>
                <a:cubicBezTo>
                  <a:pt x="6442" y="9982"/>
                  <a:pt x="6742" y="10338"/>
                  <a:pt x="7023" y="10712"/>
                </a:cubicBezTo>
                <a:cubicBezTo>
                  <a:pt x="6929" y="10712"/>
                  <a:pt x="7135" y="10975"/>
                  <a:pt x="7247" y="11293"/>
                </a:cubicBezTo>
                <a:cubicBezTo>
                  <a:pt x="7247" y="11259"/>
                  <a:pt x="7255" y="11243"/>
                  <a:pt x="7269" y="11243"/>
                </a:cubicBezTo>
                <a:cubicBezTo>
                  <a:pt x="7316" y="11243"/>
                  <a:pt x="7431" y="11422"/>
                  <a:pt x="7547" y="11667"/>
                </a:cubicBezTo>
                <a:lnTo>
                  <a:pt x="7734" y="12117"/>
                </a:lnTo>
                <a:cubicBezTo>
                  <a:pt x="7790" y="12229"/>
                  <a:pt x="7828" y="12342"/>
                  <a:pt x="7865" y="12454"/>
                </a:cubicBezTo>
                <a:cubicBezTo>
                  <a:pt x="7809" y="12417"/>
                  <a:pt x="7772" y="12360"/>
                  <a:pt x="7753" y="12323"/>
                </a:cubicBezTo>
                <a:lnTo>
                  <a:pt x="7753" y="12323"/>
                </a:lnTo>
                <a:lnTo>
                  <a:pt x="7828" y="12473"/>
                </a:lnTo>
                <a:lnTo>
                  <a:pt x="7865" y="12585"/>
                </a:lnTo>
                <a:lnTo>
                  <a:pt x="7903" y="12641"/>
                </a:lnTo>
                <a:lnTo>
                  <a:pt x="7903" y="12679"/>
                </a:lnTo>
                <a:cubicBezTo>
                  <a:pt x="7772" y="12623"/>
                  <a:pt x="7641" y="12566"/>
                  <a:pt x="7528" y="12491"/>
                </a:cubicBezTo>
                <a:lnTo>
                  <a:pt x="7528" y="12491"/>
                </a:lnTo>
                <a:cubicBezTo>
                  <a:pt x="7621" y="12538"/>
                  <a:pt x="7688" y="12571"/>
                  <a:pt x="7719" y="12571"/>
                </a:cubicBezTo>
                <a:cubicBezTo>
                  <a:pt x="7726" y="12571"/>
                  <a:pt x="7731" y="12570"/>
                  <a:pt x="7734" y="12566"/>
                </a:cubicBezTo>
                <a:cubicBezTo>
                  <a:pt x="7547" y="12491"/>
                  <a:pt x="7378" y="12417"/>
                  <a:pt x="7229" y="12323"/>
                </a:cubicBezTo>
                <a:lnTo>
                  <a:pt x="7079" y="12248"/>
                </a:lnTo>
                <a:lnTo>
                  <a:pt x="6948" y="12192"/>
                </a:lnTo>
                <a:cubicBezTo>
                  <a:pt x="6907" y="12164"/>
                  <a:pt x="6885" y="12147"/>
                  <a:pt x="6899" y="12147"/>
                </a:cubicBezTo>
                <a:cubicBezTo>
                  <a:pt x="6904" y="12147"/>
                  <a:pt x="6914" y="12149"/>
                  <a:pt x="6929" y="12154"/>
                </a:cubicBezTo>
                <a:lnTo>
                  <a:pt x="7097" y="12229"/>
                </a:lnTo>
                <a:cubicBezTo>
                  <a:pt x="6798" y="12079"/>
                  <a:pt x="6423" y="11911"/>
                  <a:pt x="6011" y="11742"/>
                </a:cubicBezTo>
                <a:lnTo>
                  <a:pt x="5693" y="11611"/>
                </a:lnTo>
                <a:lnTo>
                  <a:pt x="5318" y="11443"/>
                </a:lnTo>
                <a:cubicBezTo>
                  <a:pt x="5019" y="11330"/>
                  <a:pt x="4738" y="11237"/>
                  <a:pt x="4457" y="11124"/>
                </a:cubicBezTo>
                <a:lnTo>
                  <a:pt x="4420" y="11162"/>
                </a:lnTo>
                <a:cubicBezTo>
                  <a:pt x="4420" y="11181"/>
                  <a:pt x="4420" y="11199"/>
                  <a:pt x="4420" y="11237"/>
                </a:cubicBezTo>
                <a:cubicBezTo>
                  <a:pt x="4420" y="11274"/>
                  <a:pt x="4420" y="11330"/>
                  <a:pt x="4401" y="11368"/>
                </a:cubicBezTo>
                <a:cubicBezTo>
                  <a:pt x="4401" y="11480"/>
                  <a:pt x="4401" y="11555"/>
                  <a:pt x="4382" y="11649"/>
                </a:cubicBezTo>
                <a:cubicBezTo>
                  <a:pt x="4382" y="11742"/>
                  <a:pt x="4382" y="11817"/>
                  <a:pt x="4420" y="11892"/>
                </a:cubicBezTo>
                <a:cubicBezTo>
                  <a:pt x="4420" y="11967"/>
                  <a:pt x="4438" y="12042"/>
                  <a:pt x="4476" y="12117"/>
                </a:cubicBezTo>
                <a:cubicBezTo>
                  <a:pt x="4494" y="12192"/>
                  <a:pt x="4532" y="12248"/>
                  <a:pt x="4551" y="12304"/>
                </a:cubicBezTo>
                <a:cubicBezTo>
                  <a:pt x="4569" y="12360"/>
                  <a:pt x="4588" y="12379"/>
                  <a:pt x="4626" y="12417"/>
                </a:cubicBezTo>
                <a:cubicBezTo>
                  <a:pt x="4644" y="12454"/>
                  <a:pt x="4682" y="12491"/>
                  <a:pt x="4719" y="12529"/>
                </a:cubicBezTo>
                <a:cubicBezTo>
                  <a:pt x="4682" y="12510"/>
                  <a:pt x="4644" y="12510"/>
                  <a:pt x="4607" y="12473"/>
                </a:cubicBezTo>
                <a:cubicBezTo>
                  <a:pt x="4551" y="12454"/>
                  <a:pt x="4513" y="12417"/>
                  <a:pt x="4457" y="12379"/>
                </a:cubicBezTo>
                <a:lnTo>
                  <a:pt x="4457" y="12379"/>
                </a:lnTo>
                <a:cubicBezTo>
                  <a:pt x="4682" y="12679"/>
                  <a:pt x="4981" y="12922"/>
                  <a:pt x="5318" y="13109"/>
                </a:cubicBezTo>
                <a:cubicBezTo>
                  <a:pt x="5431" y="13166"/>
                  <a:pt x="5543" y="13240"/>
                  <a:pt x="5674" y="13297"/>
                </a:cubicBezTo>
                <a:cubicBezTo>
                  <a:pt x="5862" y="13409"/>
                  <a:pt x="6049" y="13521"/>
                  <a:pt x="6255" y="13652"/>
                </a:cubicBezTo>
                <a:cubicBezTo>
                  <a:pt x="6236" y="13690"/>
                  <a:pt x="6199" y="13709"/>
                  <a:pt x="6161" y="13727"/>
                </a:cubicBezTo>
                <a:cubicBezTo>
                  <a:pt x="6142" y="13737"/>
                  <a:pt x="6119" y="13741"/>
                  <a:pt x="6096" y="13741"/>
                </a:cubicBezTo>
                <a:cubicBezTo>
                  <a:pt x="6072" y="13741"/>
                  <a:pt x="6049" y="13737"/>
                  <a:pt x="6030" y="13727"/>
                </a:cubicBezTo>
                <a:cubicBezTo>
                  <a:pt x="5993" y="13709"/>
                  <a:pt x="5936" y="13709"/>
                  <a:pt x="5899" y="13690"/>
                </a:cubicBezTo>
                <a:cubicBezTo>
                  <a:pt x="5880" y="13690"/>
                  <a:pt x="5862" y="13671"/>
                  <a:pt x="5843" y="13671"/>
                </a:cubicBezTo>
                <a:cubicBezTo>
                  <a:pt x="5805" y="13671"/>
                  <a:pt x="5749" y="13615"/>
                  <a:pt x="5693" y="13596"/>
                </a:cubicBezTo>
                <a:lnTo>
                  <a:pt x="5693" y="13596"/>
                </a:lnTo>
                <a:cubicBezTo>
                  <a:pt x="5843" y="13709"/>
                  <a:pt x="5862" y="13709"/>
                  <a:pt x="5936" y="13765"/>
                </a:cubicBezTo>
                <a:lnTo>
                  <a:pt x="5899" y="13896"/>
                </a:lnTo>
                <a:cubicBezTo>
                  <a:pt x="5880" y="13933"/>
                  <a:pt x="5880" y="13990"/>
                  <a:pt x="5862" y="14027"/>
                </a:cubicBezTo>
                <a:cubicBezTo>
                  <a:pt x="5843" y="14083"/>
                  <a:pt x="5805" y="14121"/>
                  <a:pt x="5787" y="14177"/>
                </a:cubicBezTo>
                <a:cubicBezTo>
                  <a:pt x="5850" y="14101"/>
                  <a:pt x="5964" y="13983"/>
                  <a:pt x="6015" y="13983"/>
                </a:cubicBezTo>
                <a:cubicBezTo>
                  <a:pt x="6039" y="13983"/>
                  <a:pt x="6048" y="14010"/>
                  <a:pt x="6030" y="14083"/>
                </a:cubicBezTo>
                <a:cubicBezTo>
                  <a:pt x="5918" y="14233"/>
                  <a:pt x="5768" y="14364"/>
                  <a:pt x="5618" y="14476"/>
                </a:cubicBezTo>
                <a:cubicBezTo>
                  <a:pt x="5581" y="14514"/>
                  <a:pt x="5506" y="14551"/>
                  <a:pt x="5412" y="14626"/>
                </a:cubicBezTo>
                <a:cubicBezTo>
                  <a:pt x="5337" y="14682"/>
                  <a:pt x="5281" y="14739"/>
                  <a:pt x="5225" y="14814"/>
                </a:cubicBezTo>
                <a:cubicBezTo>
                  <a:pt x="5169" y="14907"/>
                  <a:pt x="5131" y="15001"/>
                  <a:pt x="5131" y="15094"/>
                </a:cubicBezTo>
                <a:cubicBezTo>
                  <a:pt x="5131" y="15057"/>
                  <a:pt x="5150" y="15038"/>
                  <a:pt x="5169" y="15038"/>
                </a:cubicBezTo>
                <a:cubicBezTo>
                  <a:pt x="5187" y="15038"/>
                  <a:pt x="5187" y="15076"/>
                  <a:pt x="5225" y="15113"/>
                </a:cubicBezTo>
                <a:cubicBezTo>
                  <a:pt x="5244" y="15244"/>
                  <a:pt x="5337" y="15413"/>
                  <a:pt x="5412" y="15600"/>
                </a:cubicBezTo>
                <a:cubicBezTo>
                  <a:pt x="5402" y="15590"/>
                  <a:pt x="5391" y="15587"/>
                  <a:pt x="5379" y="15587"/>
                </a:cubicBezTo>
                <a:cubicBezTo>
                  <a:pt x="5350" y="15587"/>
                  <a:pt x="5317" y="15608"/>
                  <a:pt x="5284" y="15608"/>
                </a:cubicBezTo>
                <a:cubicBezTo>
                  <a:pt x="5268" y="15608"/>
                  <a:pt x="5251" y="15602"/>
                  <a:pt x="5237" y="15585"/>
                </a:cubicBezTo>
                <a:lnTo>
                  <a:pt x="5237" y="15585"/>
                </a:lnTo>
                <a:cubicBezTo>
                  <a:pt x="5391" y="15882"/>
                  <a:pt x="5575" y="16151"/>
                  <a:pt x="5789" y="16418"/>
                </a:cubicBezTo>
                <a:lnTo>
                  <a:pt x="5789" y="16418"/>
                </a:lnTo>
                <a:cubicBezTo>
                  <a:pt x="5759" y="16383"/>
                  <a:pt x="5736" y="16368"/>
                  <a:pt x="5721" y="16368"/>
                </a:cubicBezTo>
                <a:cubicBezTo>
                  <a:pt x="5673" y="16368"/>
                  <a:pt x="5702" y="16527"/>
                  <a:pt x="5768" y="16686"/>
                </a:cubicBezTo>
                <a:cubicBezTo>
                  <a:pt x="5768" y="16680"/>
                  <a:pt x="5769" y="16677"/>
                  <a:pt x="5771" y="16677"/>
                </a:cubicBezTo>
                <a:cubicBezTo>
                  <a:pt x="5790" y="16677"/>
                  <a:pt x="5878" y="16863"/>
                  <a:pt x="6011" y="17079"/>
                </a:cubicBezTo>
                <a:cubicBezTo>
                  <a:pt x="6161" y="17323"/>
                  <a:pt x="6348" y="17585"/>
                  <a:pt x="6423" y="17716"/>
                </a:cubicBezTo>
                <a:lnTo>
                  <a:pt x="6199" y="17323"/>
                </a:lnTo>
                <a:lnTo>
                  <a:pt x="6199" y="17323"/>
                </a:lnTo>
                <a:cubicBezTo>
                  <a:pt x="6405" y="17660"/>
                  <a:pt x="6685" y="17978"/>
                  <a:pt x="6985" y="18259"/>
                </a:cubicBezTo>
                <a:cubicBezTo>
                  <a:pt x="7285" y="18521"/>
                  <a:pt x="7566" y="18821"/>
                  <a:pt x="7828" y="19139"/>
                </a:cubicBezTo>
                <a:cubicBezTo>
                  <a:pt x="7784" y="19103"/>
                  <a:pt x="7712" y="19069"/>
                  <a:pt x="7665" y="19069"/>
                </a:cubicBezTo>
                <a:cubicBezTo>
                  <a:pt x="7590" y="19069"/>
                  <a:pt x="7576" y="19153"/>
                  <a:pt x="7828" y="19439"/>
                </a:cubicBezTo>
                <a:cubicBezTo>
                  <a:pt x="7959" y="19551"/>
                  <a:pt x="8277" y="19757"/>
                  <a:pt x="8671" y="20057"/>
                </a:cubicBezTo>
                <a:cubicBezTo>
                  <a:pt x="8970" y="20394"/>
                  <a:pt x="9270" y="20712"/>
                  <a:pt x="9607" y="21049"/>
                </a:cubicBezTo>
                <a:cubicBezTo>
                  <a:pt x="9120" y="20675"/>
                  <a:pt x="8577" y="20244"/>
                  <a:pt x="8221" y="19926"/>
                </a:cubicBezTo>
                <a:lnTo>
                  <a:pt x="8221" y="19926"/>
                </a:lnTo>
                <a:cubicBezTo>
                  <a:pt x="8371" y="20151"/>
                  <a:pt x="8539" y="20375"/>
                  <a:pt x="8745" y="20563"/>
                </a:cubicBezTo>
                <a:cubicBezTo>
                  <a:pt x="8769" y="20600"/>
                  <a:pt x="8774" y="20616"/>
                  <a:pt x="8765" y="20616"/>
                </a:cubicBezTo>
                <a:cubicBezTo>
                  <a:pt x="8724" y="20616"/>
                  <a:pt x="8403" y="20292"/>
                  <a:pt x="8296" y="20169"/>
                </a:cubicBezTo>
                <a:lnTo>
                  <a:pt x="8296" y="20169"/>
                </a:lnTo>
                <a:cubicBezTo>
                  <a:pt x="8652" y="20581"/>
                  <a:pt x="9008" y="20975"/>
                  <a:pt x="9382" y="21368"/>
                </a:cubicBezTo>
                <a:cubicBezTo>
                  <a:pt x="9383" y="21363"/>
                  <a:pt x="9386" y="21361"/>
                  <a:pt x="9391" y="21361"/>
                </a:cubicBezTo>
                <a:cubicBezTo>
                  <a:pt x="9482" y="21361"/>
                  <a:pt x="10238" y="22124"/>
                  <a:pt x="10329" y="22124"/>
                </a:cubicBezTo>
                <a:cubicBezTo>
                  <a:pt x="10333" y="22124"/>
                  <a:pt x="10336" y="22121"/>
                  <a:pt x="10337" y="22117"/>
                </a:cubicBezTo>
                <a:cubicBezTo>
                  <a:pt x="9906" y="21724"/>
                  <a:pt x="9457" y="21312"/>
                  <a:pt x="9026" y="20900"/>
                </a:cubicBezTo>
                <a:cubicBezTo>
                  <a:pt x="9029" y="20894"/>
                  <a:pt x="9034" y="20891"/>
                  <a:pt x="9042" y="20891"/>
                </a:cubicBezTo>
                <a:cubicBezTo>
                  <a:pt x="9169" y="20891"/>
                  <a:pt x="9992" y="21566"/>
                  <a:pt x="10749" y="22323"/>
                </a:cubicBezTo>
                <a:cubicBezTo>
                  <a:pt x="10799" y="22395"/>
                  <a:pt x="10795" y="22419"/>
                  <a:pt x="10764" y="22419"/>
                </a:cubicBezTo>
                <a:cubicBezTo>
                  <a:pt x="10697" y="22419"/>
                  <a:pt x="10501" y="22301"/>
                  <a:pt x="10457" y="22301"/>
                </a:cubicBezTo>
                <a:cubicBezTo>
                  <a:pt x="10453" y="22301"/>
                  <a:pt x="10451" y="22302"/>
                  <a:pt x="10450" y="22304"/>
                </a:cubicBezTo>
                <a:cubicBezTo>
                  <a:pt x="10768" y="22566"/>
                  <a:pt x="11049" y="22847"/>
                  <a:pt x="11330" y="23147"/>
                </a:cubicBezTo>
                <a:lnTo>
                  <a:pt x="10936" y="22847"/>
                </a:lnTo>
                <a:lnTo>
                  <a:pt x="10936" y="22847"/>
                </a:lnTo>
                <a:cubicBezTo>
                  <a:pt x="11367" y="23315"/>
                  <a:pt x="11779" y="23503"/>
                  <a:pt x="12266" y="24102"/>
                </a:cubicBezTo>
                <a:cubicBezTo>
                  <a:pt x="12453" y="24289"/>
                  <a:pt x="12734" y="24720"/>
                  <a:pt x="12809" y="24720"/>
                </a:cubicBezTo>
                <a:cubicBezTo>
                  <a:pt x="12678" y="24495"/>
                  <a:pt x="12697" y="24327"/>
                  <a:pt x="12772" y="24252"/>
                </a:cubicBezTo>
                <a:lnTo>
                  <a:pt x="12772" y="24252"/>
                </a:lnTo>
                <a:cubicBezTo>
                  <a:pt x="12996" y="24476"/>
                  <a:pt x="13221" y="24682"/>
                  <a:pt x="13427" y="24907"/>
                </a:cubicBezTo>
                <a:lnTo>
                  <a:pt x="13371" y="24907"/>
                </a:lnTo>
                <a:lnTo>
                  <a:pt x="13502" y="25020"/>
                </a:lnTo>
                <a:lnTo>
                  <a:pt x="13521" y="25001"/>
                </a:lnTo>
                <a:cubicBezTo>
                  <a:pt x="13745" y="25226"/>
                  <a:pt x="13951" y="25432"/>
                  <a:pt x="14157" y="25656"/>
                </a:cubicBezTo>
                <a:cubicBezTo>
                  <a:pt x="14157" y="25667"/>
                  <a:pt x="14151" y="25672"/>
                  <a:pt x="14141" y="25672"/>
                </a:cubicBezTo>
                <a:cubicBezTo>
                  <a:pt x="14065" y="25672"/>
                  <a:pt x="13757" y="25432"/>
                  <a:pt x="13691" y="25432"/>
                </a:cubicBezTo>
                <a:cubicBezTo>
                  <a:pt x="13672" y="25432"/>
                  <a:pt x="13674" y="25453"/>
                  <a:pt x="13708" y="25506"/>
                </a:cubicBezTo>
                <a:cubicBezTo>
                  <a:pt x="13820" y="25581"/>
                  <a:pt x="13933" y="25638"/>
                  <a:pt x="14026" y="25731"/>
                </a:cubicBezTo>
                <a:cubicBezTo>
                  <a:pt x="14195" y="25937"/>
                  <a:pt x="13877" y="25694"/>
                  <a:pt x="14307" y="26106"/>
                </a:cubicBezTo>
                <a:cubicBezTo>
                  <a:pt x="14400" y="26132"/>
                  <a:pt x="14770" y="26567"/>
                  <a:pt x="14786" y="26567"/>
                </a:cubicBezTo>
                <a:cubicBezTo>
                  <a:pt x="14792" y="26567"/>
                  <a:pt x="14736" y="26490"/>
                  <a:pt x="14569" y="26274"/>
                </a:cubicBezTo>
                <a:lnTo>
                  <a:pt x="14569" y="26274"/>
                </a:lnTo>
                <a:cubicBezTo>
                  <a:pt x="14981" y="26686"/>
                  <a:pt x="14963" y="26742"/>
                  <a:pt x="15431" y="27248"/>
                </a:cubicBezTo>
                <a:cubicBezTo>
                  <a:pt x="15419" y="27220"/>
                  <a:pt x="15421" y="27208"/>
                  <a:pt x="15436" y="27208"/>
                </a:cubicBezTo>
                <a:cubicBezTo>
                  <a:pt x="15488" y="27208"/>
                  <a:pt x="15704" y="27382"/>
                  <a:pt x="15955" y="27604"/>
                </a:cubicBezTo>
                <a:cubicBezTo>
                  <a:pt x="16105" y="27791"/>
                  <a:pt x="16274" y="27978"/>
                  <a:pt x="16442" y="28184"/>
                </a:cubicBezTo>
                <a:lnTo>
                  <a:pt x="16442" y="28203"/>
                </a:lnTo>
                <a:cubicBezTo>
                  <a:pt x="17210" y="29139"/>
                  <a:pt x="17566" y="29664"/>
                  <a:pt x="18240" y="30544"/>
                </a:cubicBezTo>
                <a:cubicBezTo>
                  <a:pt x="18271" y="30607"/>
                  <a:pt x="18490" y="30937"/>
                  <a:pt x="18456" y="30937"/>
                </a:cubicBezTo>
                <a:cubicBezTo>
                  <a:pt x="18450" y="30937"/>
                  <a:pt x="18435" y="30926"/>
                  <a:pt x="18408" y="30900"/>
                </a:cubicBezTo>
                <a:lnTo>
                  <a:pt x="18408" y="30900"/>
                </a:lnTo>
                <a:cubicBezTo>
                  <a:pt x="18558" y="31050"/>
                  <a:pt x="18708" y="31218"/>
                  <a:pt x="18839" y="31405"/>
                </a:cubicBezTo>
                <a:cubicBezTo>
                  <a:pt x="18903" y="31518"/>
                  <a:pt x="18922" y="31560"/>
                  <a:pt x="18914" y="31560"/>
                </a:cubicBezTo>
                <a:cubicBezTo>
                  <a:pt x="18890" y="31560"/>
                  <a:pt x="18592" y="31132"/>
                  <a:pt x="18558" y="31132"/>
                </a:cubicBezTo>
                <a:cubicBezTo>
                  <a:pt x="18549" y="31132"/>
                  <a:pt x="18558" y="31162"/>
                  <a:pt x="18596" y="31237"/>
                </a:cubicBezTo>
                <a:cubicBezTo>
                  <a:pt x="18671" y="31237"/>
                  <a:pt x="19176" y="31911"/>
                  <a:pt x="19495" y="32285"/>
                </a:cubicBezTo>
                <a:cubicBezTo>
                  <a:pt x="19476" y="32136"/>
                  <a:pt x="18858" y="31387"/>
                  <a:pt x="18521" y="31012"/>
                </a:cubicBezTo>
                <a:cubicBezTo>
                  <a:pt x="18525" y="31010"/>
                  <a:pt x="18531" y="31009"/>
                  <a:pt x="18537" y="31009"/>
                </a:cubicBezTo>
                <a:cubicBezTo>
                  <a:pt x="18582" y="31009"/>
                  <a:pt x="18671" y="31066"/>
                  <a:pt x="18802" y="31181"/>
                </a:cubicBezTo>
                <a:cubicBezTo>
                  <a:pt x="19495" y="32136"/>
                  <a:pt x="20206" y="33109"/>
                  <a:pt x="20862" y="34083"/>
                </a:cubicBezTo>
                <a:cubicBezTo>
                  <a:pt x="21292" y="34757"/>
                  <a:pt x="22435" y="36387"/>
                  <a:pt x="23015" y="37360"/>
                </a:cubicBezTo>
                <a:cubicBezTo>
                  <a:pt x="23128" y="37491"/>
                  <a:pt x="23277" y="37697"/>
                  <a:pt x="23333" y="37735"/>
                </a:cubicBezTo>
                <a:lnTo>
                  <a:pt x="25337" y="40825"/>
                </a:lnTo>
                <a:cubicBezTo>
                  <a:pt x="25506" y="41087"/>
                  <a:pt x="25656" y="41312"/>
                  <a:pt x="25768" y="41518"/>
                </a:cubicBezTo>
                <a:cubicBezTo>
                  <a:pt x="25749" y="41518"/>
                  <a:pt x="25749" y="41518"/>
                  <a:pt x="25749" y="41536"/>
                </a:cubicBezTo>
                <a:cubicBezTo>
                  <a:pt x="25843" y="41686"/>
                  <a:pt x="25936" y="41836"/>
                  <a:pt x="26049" y="41967"/>
                </a:cubicBezTo>
                <a:cubicBezTo>
                  <a:pt x="26068" y="42005"/>
                  <a:pt x="26105" y="42042"/>
                  <a:pt x="26124" y="42061"/>
                </a:cubicBezTo>
                <a:cubicBezTo>
                  <a:pt x="26111" y="42061"/>
                  <a:pt x="26049" y="41994"/>
                  <a:pt x="26031" y="41994"/>
                </a:cubicBezTo>
                <a:cubicBezTo>
                  <a:pt x="26022" y="41994"/>
                  <a:pt x="26024" y="42011"/>
                  <a:pt x="26049" y="42061"/>
                </a:cubicBezTo>
                <a:cubicBezTo>
                  <a:pt x="26124" y="42117"/>
                  <a:pt x="26180" y="42154"/>
                  <a:pt x="26236" y="42211"/>
                </a:cubicBezTo>
                <a:cubicBezTo>
                  <a:pt x="26480" y="42454"/>
                  <a:pt x="26723" y="42548"/>
                  <a:pt x="27229" y="42548"/>
                </a:cubicBezTo>
                <a:lnTo>
                  <a:pt x="27304" y="42548"/>
                </a:lnTo>
                <a:cubicBezTo>
                  <a:pt x="27491" y="42548"/>
                  <a:pt x="27678" y="42548"/>
                  <a:pt x="27922" y="42529"/>
                </a:cubicBezTo>
                <a:cubicBezTo>
                  <a:pt x="28015" y="42529"/>
                  <a:pt x="28128" y="42510"/>
                  <a:pt x="28221" y="42510"/>
                </a:cubicBezTo>
                <a:lnTo>
                  <a:pt x="28334" y="42510"/>
                </a:lnTo>
                <a:lnTo>
                  <a:pt x="28502" y="42435"/>
                </a:lnTo>
                <a:cubicBezTo>
                  <a:pt x="31143" y="42061"/>
                  <a:pt x="34551" y="40263"/>
                  <a:pt x="36667" y="39233"/>
                </a:cubicBezTo>
                <a:cubicBezTo>
                  <a:pt x="40599" y="37285"/>
                  <a:pt x="42453" y="33727"/>
                  <a:pt x="46835" y="31986"/>
                </a:cubicBezTo>
                <a:cubicBezTo>
                  <a:pt x="46742" y="31536"/>
                  <a:pt x="46555" y="31124"/>
                  <a:pt x="46311" y="30731"/>
                </a:cubicBezTo>
                <a:cubicBezTo>
                  <a:pt x="46236" y="30506"/>
                  <a:pt x="46143" y="30263"/>
                  <a:pt x="46217" y="30263"/>
                </a:cubicBezTo>
                <a:cubicBezTo>
                  <a:pt x="45749" y="29757"/>
                  <a:pt x="45225" y="28784"/>
                  <a:pt x="44307" y="28053"/>
                </a:cubicBezTo>
                <a:cubicBezTo>
                  <a:pt x="44272" y="28009"/>
                  <a:pt x="44264" y="27993"/>
                  <a:pt x="44271" y="27993"/>
                </a:cubicBezTo>
                <a:cubicBezTo>
                  <a:pt x="44290" y="27993"/>
                  <a:pt x="44408" y="28097"/>
                  <a:pt x="44428" y="28097"/>
                </a:cubicBezTo>
                <a:cubicBezTo>
                  <a:pt x="44433" y="28097"/>
                  <a:pt x="44431" y="28090"/>
                  <a:pt x="44420" y="28072"/>
                </a:cubicBezTo>
                <a:cubicBezTo>
                  <a:pt x="44083" y="27810"/>
                  <a:pt x="43802" y="27510"/>
                  <a:pt x="43540" y="27173"/>
                </a:cubicBezTo>
                <a:lnTo>
                  <a:pt x="43540" y="27173"/>
                </a:lnTo>
                <a:lnTo>
                  <a:pt x="43596" y="27211"/>
                </a:lnTo>
                <a:cubicBezTo>
                  <a:pt x="42397" y="25900"/>
                  <a:pt x="41910" y="25300"/>
                  <a:pt x="40450" y="23896"/>
                </a:cubicBezTo>
                <a:lnTo>
                  <a:pt x="40450" y="23896"/>
                </a:lnTo>
                <a:lnTo>
                  <a:pt x="40525" y="24027"/>
                </a:lnTo>
                <a:cubicBezTo>
                  <a:pt x="40206" y="23727"/>
                  <a:pt x="40150" y="23653"/>
                  <a:pt x="40019" y="23503"/>
                </a:cubicBezTo>
                <a:cubicBezTo>
                  <a:pt x="39968" y="23471"/>
                  <a:pt x="39941" y="23457"/>
                  <a:pt x="39930" y="23457"/>
                </a:cubicBezTo>
                <a:cubicBezTo>
                  <a:pt x="39860" y="23457"/>
                  <a:pt x="40642" y="24123"/>
                  <a:pt x="40568" y="24123"/>
                </a:cubicBezTo>
                <a:cubicBezTo>
                  <a:pt x="40558" y="24123"/>
                  <a:pt x="40533" y="24111"/>
                  <a:pt x="40487" y="24083"/>
                </a:cubicBezTo>
                <a:cubicBezTo>
                  <a:pt x="40094" y="23634"/>
                  <a:pt x="39663" y="23222"/>
                  <a:pt x="39214" y="22829"/>
                </a:cubicBezTo>
                <a:cubicBezTo>
                  <a:pt x="38652" y="22323"/>
                  <a:pt x="38109" y="21836"/>
                  <a:pt x="38015" y="21649"/>
                </a:cubicBezTo>
                <a:cubicBezTo>
                  <a:pt x="37868" y="21524"/>
                  <a:pt x="37815" y="21487"/>
                  <a:pt x="37800" y="21487"/>
                </a:cubicBezTo>
                <a:cubicBezTo>
                  <a:pt x="37780" y="21487"/>
                  <a:pt x="37837" y="21560"/>
                  <a:pt x="37820" y="21560"/>
                </a:cubicBezTo>
                <a:cubicBezTo>
                  <a:pt x="37807" y="21560"/>
                  <a:pt x="37755" y="21521"/>
                  <a:pt x="37603" y="21387"/>
                </a:cubicBezTo>
                <a:lnTo>
                  <a:pt x="37510" y="21237"/>
                </a:lnTo>
                <a:lnTo>
                  <a:pt x="37341" y="21162"/>
                </a:lnTo>
                <a:cubicBezTo>
                  <a:pt x="37004" y="20862"/>
                  <a:pt x="36873" y="20694"/>
                  <a:pt x="36892" y="20656"/>
                </a:cubicBezTo>
                <a:lnTo>
                  <a:pt x="36892" y="20656"/>
                </a:lnTo>
                <a:cubicBezTo>
                  <a:pt x="36966" y="20731"/>
                  <a:pt x="37116" y="20862"/>
                  <a:pt x="37210" y="20937"/>
                </a:cubicBezTo>
                <a:cubicBezTo>
                  <a:pt x="36835" y="20544"/>
                  <a:pt x="36105" y="19963"/>
                  <a:pt x="35880" y="19776"/>
                </a:cubicBezTo>
                <a:lnTo>
                  <a:pt x="35880" y="19776"/>
                </a:lnTo>
                <a:lnTo>
                  <a:pt x="36311" y="20169"/>
                </a:lnTo>
                <a:cubicBezTo>
                  <a:pt x="34907" y="19008"/>
                  <a:pt x="33240" y="17491"/>
                  <a:pt x="31910" y="16330"/>
                </a:cubicBezTo>
                <a:lnTo>
                  <a:pt x="31910" y="16330"/>
                </a:lnTo>
                <a:lnTo>
                  <a:pt x="31985" y="16424"/>
                </a:lnTo>
                <a:cubicBezTo>
                  <a:pt x="30974" y="15525"/>
                  <a:pt x="31236" y="15675"/>
                  <a:pt x="30187" y="14645"/>
                </a:cubicBezTo>
                <a:lnTo>
                  <a:pt x="30187" y="14645"/>
                </a:lnTo>
                <a:lnTo>
                  <a:pt x="30244" y="14664"/>
                </a:lnTo>
                <a:cubicBezTo>
                  <a:pt x="29963" y="14439"/>
                  <a:pt x="29701" y="14177"/>
                  <a:pt x="29457" y="13896"/>
                </a:cubicBezTo>
                <a:lnTo>
                  <a:pt x="29457" y="13896"/>
                </a:lnTo>
                <a:cubicBezTo>
                  <a:pt x="29498" y="13934"/>
                  <a:pt x="29518" y="13949"/>
                  <a:pt x="29524" y="13949"/>
                </a:cubicBezTo>
                <a:cubicBezTo>
                  <a:pt x="29552" y="13949"/>
                  <a:pt x="29268" y="13606"/>
                  <a:pt x="29299" y="13606"/>
                </a:cubicBezTo>
                <a:cubicBezTo>
                  <a:pt x="29307" y="13606"/>
                  <a:pt x="29337" y="13630"/>
                  <a:pt x="29401" y="13690"/>
                </a:cubicBezTo>
                <a:cubicBezTo>
                  <a:pt x="29026" y="13278"/>
                  <a:pt x="28614" y="12885"/>
                  <a:pt x="28184" y="12548"/>
                </a:cubicBezTo>
                <a:lnTo>
                  <a:pt x="28090" y="12342"/>
                </a:lnTo>
                <a:cubicBezTo>
                  <a:pt x="27790" y="12117"/>
                  <a:pt x="27547" y="11855"/>
                  <a:pt x="27304" y="11574"/>
                </a:cubicBezTo>
                <a:lnTo>
                  <a:pt x="27304" y="11574"/>
                </a:lnTo>
                <a:cubicBezTo>
                  <a:pt x="27401" y="11671"/>
                  <a:pt x="27442" y="11705"/>
                  <a:pt x="27452" y="11705"/>
                </a:cubicBezTo>
                <a:cubicBezTo>
                  <a:pt x="27477" y="11705"/>
                  <a:pt x="27332" y="11516"/>
                  <a:pt x="27357" y="11516"/>
                </a:cubicBezTo>
                <a:cubicBezTo>
                  <a:pt x="27369" y="11516"/>
                  <a:pt x="27415" y="11555"/>
                  <a:pt x="27528" y="11667"/>
                </a:cubicBezTo>
                <a:cubicBezTo>
                  <a:pt x="26629" y="10469"/>
                  <a:pt x="25955" y="10020"/>
                  <a:pt x="25599" y="9420"/>
                </a:cubicBezTo>
                <a:cubicBezTo>
                  <a:pt x="25521" y="9360"/>
                  <a:pt x="25479" y="9334"/>
                  <a:pt x="25464" y="9334"/>
                </a:cubicBezTo>
                <a:cubicBezTo>
                  <a:pt x="25377" y="9334"/>
                  <a:pt x="26199" y="10201"/>
                  <a:pt x="26180" y="10201"/>
                </a:cubicBezTo>
                <a:cubicBezTo>
                  <a:pt x="26178" y="10201"/>
                  <a:pt x="26166" y="10191"/>
                  <a:pt x="26142" y="10169"/>
                </a:cubicBezTo>
                <a:lnTo>
                  <a:pt x="26142" y="10169"/>
                </a:lnTo>
                <a:cubicBezTo>
                  <a:pt x="26169" y="10211"/>
                  <a:pt x="26176" y="10230"/>
                  <a:pt x="26166" y="10230"/>
                </a:cubicBezTo>
                <a:cubicBezTo>
                  <a:pt x="26116" y="10230"/>
                  <a:pt x="25623" y="9719"/>
                  <a:pt x="25356" y="9420"/>
                </a:cubicBezTo>
                <a:cubicBezTo>
                  <a:pt x="25038" y="9064"/>
                  <a:pt x="24944" y="8727"/>
                  <a:pt x="24064" y="7828"/>
                </a:cubicBezTo>
                <a:lnTo>
                  <a:pt x="24064" y="7828"/>
                </a:lnTo>
                <a:cubicBezTo>
                  <a:pt x="24132" y="7883"/>
                  <a:pt x="24161" y="7898"/>
                  <a:pt x="24200" y="7938"/>
                </a:cubicBezTo>
                <a:lnTo>
                  <a:pt x="24200" y="7938"/>
                </a:lnTo>
                <a:cubicBezTo>
                  <a:pt x="23908" y="7612"/>
                  <a:pt x="23539" y="7355"/>
                  <a:pt x="23221" y="6948"/>
                </a:cubicBezTo>
                <a:cubicBezTo>
                  <a:pt x="22940" y="6761"/>
                  <a:pt x="22716" y="6405"/>
                  <a:pt x="22547" y="6405"/>
                </a:cubicBezTo>
                <a:lnTo>
                  <a:pt x="23371" y="7211"/>
                </a:lnTo>
                <a:cubicBezTo>
                  <a:pt x="23128" y="6986"/>
                  <a:pt x="22884" y="6780"/>
                  <a:pt x="22603" y="6536"/>
                </a:cubicBezTo>
                <a:cubicBezTo>
                  <a:pt x="22341" y="6293"/>
                  <a:pt x="22023" y="5993"/>
                  <a:pt x="21592" y="5656"/>
                </a:cubicBezTo>
                <a:lnTo>
                  <a:pt x="21592" y="5656"/>
                </a:lnTo>
                <a:cubicBezTo>
                  <a:pt x="21798" y="5750"/>
                  <a:pt x="21966" y="5881"/>
                  <a:pt x="22135" y="6012"/>
                </a:cubicBezTo>
                <a:cubicBezTo>
                  <a:pt x="21910" y="5787"/>
                  <a:pt x="21648" y="5600"/>
                  <a:pt x="21386" y="5413"/>
                </a:cubicBezTo>
                <a:lnTo>
                  <a:pt x="21386" y="5413"/>
                </a:lnTo>
                <a:cubicBezTo>
                  <a:pt x="21667" y="5525"/>
                  <a:pt x="21910" y="5694"/>
                  <a:pt x="22116" y="5900"/>
                </a:cubicBezTo>
                <a:cubicBezTo>
                  <a:pt x="22453" y="6181"/>
                  <a:pt x="22790" y="6536"/>
                  <a:pt x="23071" y="6761"/>
                </a:cubicBezTo>
                <a:cubicBezTo>
                  <a:pt x="22903" y="6574"/>
                  <a:pt x="22734" y="6405"/>
                  <a:pt x="22528" y="6237"/>
                </a:cubicBezTo>
                <a:cubicBezTo>
                  <a:pt x="22402" y="6125"/>
                  <a:pt x="22298" y="6034"/>
                  <a:pt x="22330" y="6034"/>
                </a:cubicBezTo>
                <a:cubicBezTo>
                  <a:pt x="22341" y="6034"/>
                  <a:pt x="22368" y="6044"/>
                  <a:pt x="22416" y="6068"/>
                </a:cubicBezTo>
                <a:cubicBezTo>
                  <a:pt x="22135" y="5881"/>
                  <a:pt x="21873" y="5694"/>
                  <a:pt x="21629" y="5488"/>
                </a:cubicBezTo>
                <a:cubicBezTo>
                  <a:pt x="21292" y="5225"/>
                  <a:pt x="20880" y="5019"/>
                  <a:pt x="20468" y="4907"/>
                </a:cubicBezTo>
                <a:lnTo>
                  <a:pt x="20543" y="4888"/>
                </a:lnTo>
                <a:cubicBezTo>
                  <a:pt x="20319" y="4832"/>
                  <a:pt x="20094" y="4757"/>
                  <a:pt x="19869" y="4682"/>
                </a:cubicBezTo>
                <a:lnTo>
                  <a:pt x="19869" y="4682"/>
                </a:lnTo>
                <a:cubicBezTo>
                  <a:pt x="20038" y="4720"/>
                  <a:pt x="20187" y="4739"/>
                  <a:pt x="20337" y="4776"/>
                </a:cubicBezTo>
                <a:cubicBezTo>
                  <a:pt x="20056" y="4701"/>
                  <a:pt x="19794" y="4570"/>
                  <a:pt x="19438" y="4458"/>
                </a:cubicBezTo>
                <a:cubicBezTo>
                  <a:pt x="19382" y="4439"/>
                  <a:pt x="19345" y="4439"/>
                  <a:pt x="19289" y="4420"/>
                </a:cubicBezTo>
                <a:cubicBezTo>
                  <a:pt x="19232" y="4420"/>
                  <a:pt x="19176" y="4402"/>
                  <a:pt x="19120" y="4402"/>
                </a:cubicBezTo>
                <a:cubicBezTo>
                  <a:pt x="19054" y="4392"/>
                  <a:pt x="18989" y="4387"/>
                  <a:pt x="18926" y="4387"/>
                </a:cubicBezTo>
                <a:cubicBezTo>
                  <a:pt x="18863" y="4387"/>
                  <a:pt x="18802" y="4392"/>
                  <a:pt x="18745" y="4402"/>
                </a:cubicBezTo>
                <a:cubicBezTo>
                  <a:pt x="18614" y="4420"/>
                  <a:pt x="18502" y="4439"/>
                  <a:pt x="18371" y="4476"/>
                </a:cubicBezTo>
                <a:cubicBezTo>
                  <a:pt x="18259" y="4514"/>
                  <a:pt x="18146" y="4551"/>
                  <a:pt x="18053" y="4589"/>
                </a:cubicBezTo>
                <a:lnTo>
                  <a:pt x="18127" y="4888"/>
                </a:lnTo>
                <a:lnTo>
                  <a:pt x="17903" y="4776"/>
                </a:lnTo>
                <a:lnTo>
                  <a:pt x="17903" y="4776"/>
                </a:lnTo>
                <a:lnTo>
                  <a:pt x="18127" y="4907"/>
                </a:lnTo>
                <a:cubicBezTo>
                  <a:pt x="18127" y="4926"/>
                  <a:pt x="18146" y="4945"/>
                  <a:pt x="18146" y="4963"/>
                </a:cubicBezTo>
                <a:cubicBezTo>
                  <a:pt x="17809" y="4757"/>
                  <a:pt x="17378" y="4551"/>
                  <a:pt x="17172" y="4458"/>
                </a:cubicBezTo>
                <a:cubicBezTo>
                  <a:pt x="16780" y="4323"/>
                  <a:pt x="16638" y="4279"/>
                  <a:pt x="16616" y="4279"/>
                </a:cubicBezTo>
                <a:cubicBezTo>
                  <a:pt x="16575" y="4279"/>
                  <a:pt x="16959" y="4434"/>
                  <a:pt x="16908" y="4434"/>
                </a:cubicBezTo>
                <a:cubicBezTo>
                  <a:pt x="16895" y="4434"/>
                  <a:pt x="16857" y="4425"/>
                  <a:pt x="16779" y="4402"/>
                </a:cubicBezTo>
                <a:cubicBezTo>
                  <a:pt x="16367" y="4196"/>
                  <a:pt x="16124" y="4214"/>
                  <a:pt x="15581" y="4046"/>
                </a:cubicBezTo>
                <a:lnTo>
                  <a:pt x="15599" y="3990"/>
                </a:lnTo>
                <a:cubicBezTo>
                  <a:pt x="15468" y="3952"/>
                  <a:pt x="15337" y="3896"/>
                  <a:pt x="15225" y="3821"/>
                </a:cubicBezTo>
                <a:lnTo>
                  <a:pt x="15000" y="3709"/>
                </a:lnTo>
                <a:cubicBezTo>
                  <a:pt x="14944" y="3671"/>
                  <a:pt x="14869" y="3652"/>
                  <a:pt x="14813" y="3634"/>
                </a:cubicBezTo>
                <a:cubicBezTo>
                  <a:pt x="14719" y="3615"/>
                  <a:pt x="14644" y="3615"/>
                  <a:pt x="14139" y="3203"/>
                </a:cubicBezTo>
                <a:lnTo>
                  <a:pt x="14139" y="3203"/>
                </a:lnTo>
                <a:cubicBezTo>
                  <a:pt x="14307" y="3297"/>
                  <a:pt x="14476" y="3390"/>
                  <a:pt x="14644" y="3465"/>
                </a:cubicBezTo>
                <a:cubicBezTo>
                  <a:pt x="14457" y="3353"/>
                  <a:pt x="14270" y="3222"/>
                  <a:pt x="14083" y="3091"/>
                </a:cubicBezTo>
                <a:lnTo>
                  <a:pt x="14083" y="3091"/>
                </a:lnTo>
                <a:lnTo>
                  <a:pt x="14251" y="3128"/>
                </a:lnTo>
                <a:cubicBezTo>
                  <a:pt x="13783" y="2810"/>
                  <a:pt x="13333" y="2473"/>
                  <a:pt x="12903" y="2079"/>
                </a:cubicBezTo>
                <a:lnTo>
                  <a:pt x="12903" y="2079"/>
                </a:lnTo>
                <a:cubicBezTo>
                  <a:pt x="12933" y="2120"/>
                  <a:pt x="12936" y="2140"/>
                  <a:pt x="12915" y="2140"/>
                </a:cubicBezTo>
                <a:cubicBezTo>
                  <a:pt x="12856" y="2140"/>
                  <a:pt x="12617" y="1992"/>
                  <a:pt x="12247" y="1705"/>
                </a:cubicBezTo>
                <a:cubicBezTo>
                  <a:pt x="12112" y="1585"/>
                  <a:pt x="12121" y="1579"/>
                  <a:pt x="12134" y="1579"/>
                </a:cubicBezTo>
                <a:cubicBezTo>
                  <a:pt x="12135" y="1579"/>
                  <a:pt x="12137" y="1579"/>
                  <a:pt x="12138" y="1579"/>
                </a:cubicBezTo>
                <a:cubicBezTo>
                  <a:pt x="12154" y="1579"/>
                  <a:pt x="12147" y="1568"/>
                  <a:pt x="11742" y="1255"/>
                </a:cubicBezTo>
                <a:lnTo>
                  <a:pt x="11742" y="1255"/>
                </a:lnTo>
                <a:cubicBezTo>
                  <a:pt x="12004" y="1368"/>
                  <a:pt x="12247" y="1536"/>
                  <a:pt x="12435" y="1742"/>
                </a:cubicBezTo>
                <a:cubicBezTo>
                  <a:pt x="12491" y="1742"/>
                  <a:pt x="12641" y="1855"/>
                  <a:pt x="12678" y="1855"/>
                </a:cubicBezTo>
                <a:cubicBezTo>
                  <a:pt x="12285" y="1518"/>
                  <a:pt x="11873" y="1199"/>
                  <a:pt x="11442" y="918"/>
                </a:cubicBezTo>
                <a:lnTo>
                  <a:pt x="11442" y="918"/>
                </a:lnTo>
                <a:cubicBezTo>
                  <a:pt x="11536" y="993"/>
                  <a:pt x="11648" y="1068"/>
                  <a:pt x="11742" y="1143"/>
                </a:cubicBezTo>
                <a:cubicBezTo>
                  <a:pt x="11330" y="900"/>
                  <a:pt x="10918" y="675"/>
                  <a:pt x="10506" y="469"/>
                </a:cubicBezTo>
                <a:cubicBezTo>
                  <a:pt x="10422" y="423"/>
                  <a:pt x="10403" y="405"/>
                  <a:pt x="10422" y="405"/>
                </a:cubicBezTo>
                <a:cubicBezTo>
                  <a:pt x="10444" y="405"/>
                  <a:pt x="10521" y="431"/>
                  <a:pt x="10603" y="465"/>
                </a:cubicBezTo>
                <a:lnTo>
                  <a:pt x="10603" y="465"/>
                </a:lnTo>
                <a:cubicBezTo>
                  <a:pt x="10489" y="416"/>
                  <a:pt x="10376" y="368"/>
                  <a:pt x="10262" y="319"/>
                </a:cubicBezTo>
                <a:cubicBezTo>
                  <a:pt x="10187" y="300"/>
                  <a:pt x="10131" y="263"/>
                  <a:pt x="10038" y="244"/>
                </a:cubicBezTo>
                <a:cubicBezTo>
                  <a:pt x="9906" y="188"/>
                  <a:pt x="9775" y="151"/>
                  <a:pt x="9644" y="132"/>
                </a:cubicBezTo>
                <a:cubicBezTo>
                  <a:pt x="9682" y="122"/>
                  <a:pt x="9719" y="118"/>
                  <a:pt x="9757" y="118"/>
                </a:cubicBezTo>
                <a:cubicBezTo>
                  <a:pt x="9794" y="118"/>
                  <a:pt x="9832" y="122"/>
                  <a:pt x="9869" y="132"/>
                </a:cubicBezTo>
                <a:cubicBezTo>
                  <a:pt x="9963" y="151"/>
                  <a:pt x="10056" y="169"/>
                  <a:pt x="10150" y="188"/>
                </a:cubicBezTo>
                <a:lnTo>
                  <a:pt x="10038" y="151"/>
                </a:lnTo>
                <a:lnTo>
                  <a:pt x="9906" y="113"/>
                </a:lnTo>
                <a:lnTo>
                  <a:pt x="9775" y="76"/>
                </a:lnTo>
                <a:lnTo>
                  <a:pt x="9644" y="38"/>
                </a:lnTo>
                <a:cubicBezTo>
                  <a:pt x="9476" y="19"/>
                  <a:pt x="9307" y="1"/>
                  <a:pt x="91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 rot="891456">
            <a:off x="7914049" y="1804565"/>
            <a:ext cx="598509" cy="2371638"/>
            <a:chOff x="3608950" y="238125"/>
            <a:chExt cx="598550" cy="2371800"/>
          </a:xfrm>
        </p:grpSpPr>
        <p:sp>
          <p:nvSpPr>
            <p:cNvPr id="100" name="Google Shape;100;p10"/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/>
          <p:nvPr/>
        </p:nvSpPr>
        <p:spPr>
          <a:xfrm>
            <a:off x="1462075" y="22751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/>
          <p:nvPr/>
        </p:nvSpPr>
        <p:spPr>
          <a:xfrm rot="7438333">
            <a:off x="729630" y="-612500"/>
            <a:ext cx="4481546" cy="4411777"/>
          </a:xfrm>
          <a:custGeom>
            <a:avLst/>
            <a:gdLst/>
            <a:ahLst/>
            <a:cxnLst/>
            <a:rect l="l" t="t" r="r" b="b"/>
            <a:pathLst>
              <a:path w="44514" h="43821" extrusionOk="0">
                <a:moveTo>
                  <a:pt x="8727" y="20768"/>
                </a:moveTo>
                <a:lnTo>
                  <a:pt x="8727" y="20768"/>
                </a:lnTo>
                <a:cubicBezTo>
                  <a:pt x="8731" y="20773"/>
                  <a:pt x="8735" y="20778"/>
                  <a:pt x="8739" y="20783"/>
                </a:cubicBezTo>
                <a:lnTo>
                  <a:pt x="8739" y="20783"/>
                </a:lnTo>
                <a:cubicBezTo>
                  <a:pt x="8735" y="20778"/>
                  <a:pt x="8731" y="20773"/>
                  <a:pt x="8727" y="20768"/>
                </a:cubicBezTo>
                <a:close/>
                <a:moveTo>
                  <a:pt x="40251" y="28570"/>
                </a:moveTo>
                <a:cubicBezTo>
                  <a:pt x="40255" y="28579"/>
                  <a:pt x="40259" y="28587"/>
                  <a:pt x="40263" y="28596"/>
                </a:cubicBezTo>
                <a:cubicBezTo>
                  <a:pt x="40259" y="28586"/>
                  <a:pt x="40255" y="28578"/>
                  <a:pt x="40251" y="28570"/>
                </a:cubicBezTo>
                <a:close/>
                <a:moveTo>
                  <a:pt x="39565" y="30456"/>
                </a:moveTo>
                <a:cubicBezTo>
                  <a:pt x="39578" y="30465"/>
                  <a:pt x="39592" y="30476"/>
                  <a:pt x="39607" y="30488"/>
                </a:cubicBezTo>
                <a:cubicBezTo>
                  <a:pt x="39595" y="30475"/>
                  <a:pt x="39580" y="30465"/>
                  <a:pt x="39565" y="30456"/>
                </a:cubicBezTo>
                <a:close/>
                <a:moveTo>
                  <a:pt x="37504" y="31382"/>
                </a:moveTo>
                <a:cubicBezTo>
                  <a:pt x="37499" y="31382"/>
                  <a:pt x="37494" y="31383"/>
                  <a:pt x="37491" y="31387"/>
                </a:cubicBezTo>
                <a:cubicBezTo>
                  <a:pt x="37547" y="31411"/>
                  <a:pt x="37602" y="31438"/>
                  <a:pt x="37657" y="31466"/>
                </a:cubicBezTo>
                <a:lnTo>
                  <a:pt x="37657" y="31466"/>
                </a:lnTo>
                <a:cubicBezTo>
                  <a:pt x="37577" y="31413"/>
                  <a:pt x="37529" y="31382"/>
                  <a:pt x="37504" y="31382"/>
                </a:cubicBezTo>
                <a:close/>
                <a:moveTo>
                  <a:pt x="39963" y="35975"/>
                </a:moveTo>
                <a:lnTo>
                  <a:pt x="39963" y="35975"/>
                </a:lnTo>
                <a:cubicBezTo>
                  <a:pt x="40094" y="36106"/>
                  <a:pt x="40225" y="36274"/>
                  <a:pt x="40356" y="36443"/>
                </a:cubicBezTo>
                <a:lnTo>
                  <a:pt x="40338" y="36443"/>
                </a:lnTo>
                <a:cubicBezTo>
                  <a:pt x="40206" y="36293"/>
                  <a:pt x="40075" y="36143"/>
                  <a:pt x="39963" y="35975"/>
                </a:cubicBezTo>
                <a:close/>
                <a:moveTo>
                  <a:pt x="40288" y="36534"/>
                </a:moveTo>
                <a:cubicBezTo>
                  <a:pt x="40320" y="36534"/>
                  <a:pt x="40424" y="36619"/>
                  <a:pt x="40544" y="36705"/>
                </a:cubicBezTo>
                <a:lnTo>
                  <a:pt x="40717" y="36973"/>
                </a:lnTo>
                <a:lnTo>
                  <a:pt x="40717" y="36973"/>
                </a:lnTo>
                <a:lnTo>
                  <a:pt x="40656" y="36930"/>
                </a:lnTo>
                <a:lnTo>
                  <a:pt x="40281" y="36536"/>
                </a:lnTo>
                <a:cubicBezTo>
                  <a:pt x="40283" y="36535"/>
                  <a:pt x="40285" y="36534"/>
                  <a:pt x="40288" y="36534"/>
                </a:cubicBezTo>
                <a:close/>
                <a:moveTo>
                  <a:pt x="26367" y="38072"/>
                </a:moveTo>
                <a:cubicBezTo>
                  <a:pt x="26405" y="38091"/>
                  <a:pt x="26442" y="38109"/>
                  <a:pt x="26461" y="38128"/>
                </a:cubicBezTo>
                <a:lnTo>
                  <a:pt x="26517" y="38166"/>
                </a:lnTo>
                <a:cubicBezTo>
                  <a:pt x="26517" y="38184"/>
                  <a:pt x="26517" y="38203"/>
                  <a:pt x="26517" y="38222"/>
                </a:cubicBezTo>
                <a:cubicBezTo>
                  <a:pt x="26461" y="38166"/>
                  <a:pt x="26405" y="38128"/>
                  <a:pt x="26367" y="38109"/>
                </a:cubicBezTo>
                <a:cubicBezTo>
                  <a:pt x="26330" y="38072"/>
                  <a:pt x="26367" y="38091"/>
                  <a:pt x="26367" y="38072"/>
                </a:cubicBezTo>
                <a:close/>
                <a:moveTo>
                  <a:pt x="26536" y="38240"/>
                </a:moveTo>
                <a:lnTo>
                  <a:pt x="26536" y="38240"/>
                </a:lnTo>
                <a:cubicBezTo>
                  <a:pt x="26537" y="38247"/>
                  <a:pt x="26538" y="38254"/>
                  <a:pt x="26539" y="38261"/>
                </a:cubicBezTo>
                <a:lnTo>
                  <a:pt x="26539" y="38261"/>
                </a:lnTo>
                <a:cubicBezTo>
                  <a:pt x="26560" y="38271"/>
                  <a:pt x="26579" y="38283"/>
                  <a:pt x="26599" y="38296"/>
                </a:cubicBezTo>
                <a:lnTo>
                  <a:pt x="26599" y="38296"/>
                </a:lnTo>
                <a:cubicBezTo>
                  <a:pt x="26576" y="38278"/>
                  <a:pt x="26555" y="38259"/>
                  <a:pt x="26536" y="38240"/>
                </a:cubicBezTo>
                <a:close/>
                <a:moveTo>
                  <a:pt x="26536" y="38259"/>
                </a:moveTo>
                <a:lnTo>
                  <a:pt x="26536" y="38259"/>
                </a:lnTo>
                <a:cubicBezTo>
                  <a:pt x="26540" y="38280"/>
                  <a:pt x="26544" y="38302"/>
                  <a:pt x="26549" y="38325"/>
                </a:cubicBezTo>
                <a:lnTo>
                  <a:pt x="26549" y="38325"/>
                </a:lnTo>
                <a:cubicBezTo>
                  <a:pt x="26545" y="38304"/>
                  <a:pt x="26542" y="38283"/>
                  <a:pt x="26539" y="38261"/>
                </a:cubicBezTo>
                <a:lnTo>
                  <a:pt x="26539" y="38261"/>
                </a:lnTo>
                <a:cubicBezTo>
                  <a:pt x="26538" y="38260"/>
                  <a:pt x="26537" y="38260"/>
                  <a:pt x="26536" y="38259"/>
                </a:cubicBezTo>
                <a:close/>
                <a:moveTo>
                  <a:pt x="26599" y="38296"/>
                </a:moveTo>
                <a:lnTo>
                  <a:pt x="26599" y="38296"/>
                </a:lnTo>
                <a:cubicBezTo>
                  <a:pt x="26644" y="38332"/>
                  <a:pt x="26698" y="38365"/>
                  <a:pt x="26761" y="38390"/>
                </a:cubicBezTo>
                <a:cubicBezTo>
                  <a:pt x="26695" y="38364"/>
                  <a:pt x="26647" y="38328"/>
                  <a:pt x="26599" y="38296"/>
                </a:cubicBezTo>
                <a:close/>
                <a:moveTo>
                  <a:pt x="33933" y="39458"/>
                </a:moveTo>
                <a:lnTo>
                  <a:pt x="33933" y="39458"/>
                </a:lnTo>
                <a:cubicBezTo>
                  <a:pt x="34176" y="39645"/>
                  <a:pt x="34401" y="39832"/>
                  <a:pt x="34626" y="40057"/>
                </a:cubicBezTo>
                <a:cubicBezTo>
                  <a:pt x="34382" y="39888"/>
                  <a:pt x="34214" y="39720"/>
                  <a:pt x="34008" y="39551"/>
                </a:cubicBezTo>
                <a:lnTo>
                  <a:pt x="34008" y="39551"/>
                </a:lnTo>
                <a:lnTo>
                  <a:pt x="34476" y="40019"/>
                </a:lnTo>
                <a:cubicBezTo>
                  <a:pt x="34326" y="39907"/>
                  <a:pt x="34195" y="39813"/>
                  <a:pt x="34083" y="39720"/>
                </a:cubicBezTo>
                <a:lnTo>
                  <a:pt x="33933" y="39458"/>
                </a:lnTo>
                <a:close/>
                <a:moveTo>
                  <a:pt x="41854" y="42136"/>
                </a:moveTo>
                <a:lnTo>
                  <a:pt x="41854" y="42136"/>
                </a:lnTo>
                <a:cubicBezTo>
                  <a:pt x="41948" y="42267"/>
                  <a:pt x="42060" y="42454"/>
                  <a:pt x="42154" y="42641"/>
                </a:cubicBezTo>
                <a:cubicBezTo>
                  <a:pt x="42229" y="42772"/>
                  <a:pt x="42285" y="42922"/>
                  <a:pt x="42323" y="43072"/>
                </a:cubicBezTo>
                <a:cubicBezTo>
                  <a:pt x="42135" y="42772"/>
                  <a:pt x="41985" y="42454"/>
                  <a:pt x="41854" y="42136"/>
                </a:cubicBezTo>
                <a:close/>
                <a:moveTo>
                  <a:pt x="33671" y="43203"/>
                </a:moveTo>
                <a:cubicBezTo>
                  <a:pt x="33695" y="43218"/>
                  <a:pt x="33721" y="43233"/>
                  <a:pt x="33746" y="43247"/>
                </a:cubicBezTo>
                <a:lnTo>
                  <a:pt x="33746" y="43247"/>
                </a:lnTo>
                <a:cubicBezTo>
                  <a:pt x="33721" y="43232"/>
                  <a:pt x="33696" y="43218"/>
                  <a:pt x="33671" y="43203"/>
                </a:cubicBezTo>
                <a:close/>
                <a:moveTo>
                  <a:pt x="19270" y="1"/>
                </a:moveTo>
                <a:lnTo>
                  <a:pt x="19064" y="19"/>
                </a:lnTo>
                <a:cubicBezTo>
                  <a:pt x="16405" y="207"/>
                  <a:pt x="12866" y="1742"/>
                  <a:pt x="10674" y="2604"/>
                </a:cubicBezTo>
                <a:cubicBezTo>
                  <a:pt x="6611" y="4233"/>
                  <a:pt x="4495" y="7641"/>
                  <a:pt x="0" y="9046"/>
                </a:cubicBezTo>
                <a:cubicBezTo>
                  <a:pt x="56" y="9495"/>
                  <a:pt x="188" y="9926"/>
                  <a:pt x="412" y="10338"/>
                </a:cubicBezTo>
                <a:cubicBezTo>
                  <a:pt x="467" y="10555"/>
                  <a:pt x="538" y="10807"/>
                  <a:pt x="492" y="10807"/>
                </a:cubicBezTo>
                <a:cubicBezTo>
                  <a:pt x="491" y="10807"/>
                  <a:pt x="489" y="10807"/>
                  <a:pt x="487" y="10806"/>
                </a:cubicBezTo>
                <a:lnTo>
                  <a:pt x="487" y="10806"/>
                </a:lnTo>
                <a:cubicBezTo>
                  <a:pt x="918" y="11330"/>
                  <a:pt x="1349" y="12360"/>
                  <a:pt x="2210" y="13147"/>
                </a:cubicBezTo>
                <a:cubicBezTo>
                  <a:pt x="2241" y="13195"/>
                  <a:pt x="2248" y="13212"/>
                  <a:pt x="2241" y="13212"/>
                </a:cubicBezTo>
                <a:cubicBezTo>
                  <a:pt x="2225" y="13212"/>
                  <a:pt x="2111" y="13087"/>
                  <a:pt x="2093" y="13087"/>
                </a:cubicBezTo>
                <a:cubicBezTo>
                  <a:pt x="2089" y="13087"/>
                  <a:pt x="2090" y="13093"/>
                  <a:pt x="2098" y="13109"/>
                </a:cubicBezTo>
                <a:cubicBezTo>
                  <a:pt x="2416" y="13390"/>
                  <a:pt x="2678" y="13727"/>
                  <a:pt x="2903" y="14083"/>
                </a:cubicBezTo>
                <a:lnTo>
                  <a:pt x="2847" y="14027"/>
                </a:lnTo>
                <a:lnTo>
                  <a:pt x="2847" y="14027"/>
                </a:lnTo>
                <a:cubicBezTo>
                  <a:pt x="3952" y="15431"/>
                  <a:pt x="4401" y="16049"/>
                  <a:pt x="5731" y="17585"/>
                </a:cubicBezTo>
                <a:lnTo>
                  <a:pt x="5674" y="17454"/>
                </a:lnTo>
                <a:lnTo>
                  <a:pt x="5674" y="17454"/>
                </a:lnTo>
                <a:cubicBezTo>
                  <a:pt x="5974" y="17772"/>
                  <a:pt x="6012" y="17847"/>
                  <a:pt x="6143" y="17997"/>
                </a:cubicBezTo>
                <a:cubicBezTo>
                  <a:pt x="6193" y="18038"/>
                  <a:pt x="6219" y="18056"/>
                  <a:pt x="6226" y="18056"/>
                </a:cubicBezTo>
                <a:cubicBezTo>
                  <a:pt x="6272" y="18056"/>
                  <a:pt x="5568" y="17337"/>
                  <a:pt x="5639" y="17337"/>
                </a:cubicBezTo>
                <a:cubicBezTo>
                  <a:pt x="5648" y="17337"/>
                  <a:pt x="5671" y="17350"/>
                  <a:pt x="5712" y="17379"/>
                </a:cubicBezTo>
                <a:cubicBezTo>
                  <a:pt x="6068" y="17866"/>
                  <a:pt x="6461" y="18315"/>
                  <a:pt x="6892" y="18746"/>
                </a:cubicBezTo>
                <a:cubicBezTo>
                  <a:pt x="7397" y="19289"/>
                  <a:pt x="7903" y="19813"/>
                  <a:pt x="7978" y="19982"/>
                </a:cubicBezTo>
                <a:cubicBezTo>
                  <a:pt x="8121" y="20131"/>
                  <a:pt x="8170" y="20173"/>
                  <a:pt x="8182" y="20173"/>
                </a:cubicBezTo>
                <a:cubicBezTo>
                  <a:pt x="8197" y="20173"/>
                  <a:pt x="8151" y="20102"/>
                  <a:pt x="8169" y="20102"/>
                </a:cubicBezTo>
                <a:cubicBezTo>
                  <a:pt x="8182" y="20102"/>
                  <a:pt x="8232" y="20142"/>
                  <a:pt x="8371" y="20282"/>
                </a:cubicBezTo>
                <a:lnTo>
                  <a:pt x="8465" y="20431"/>
                </a:lnTo>
                <a:lnTo>
                  <a:pt x="8615" y="20525"/>
                </a:lnTo>
                <a:cubicBezTo>
                  <a:pt x="8933" y="20843"/>
                  <a:pt x="9045" y="21031"/>
                  <a:pt x="9027" y="21068"/>
                </a:cubicBezTo>
                <a:cubicBezTo>
                  <a:pt x="8955" y="20997"/>
                  <a:pt x="8817" y="20875"/>
                  <a:pt x="8739" y="20783"/>
                </a:cubicBezTo>
                <a:lnTo>
                  <a:pt x="8739" y="20783"/>
                </a:lnTo>
                <a:cubicBezTo>
                  <a:pt x="9080" y="21195"/>
                  <a:pt x="9759" y="21820"/>
                  <a:pt x="9963" y="22023"/>
                </a:cubicBezTo>
                <a:lnTo>
                  <a:pt x="9570" y="21592"/>
                </a:lnTo>
                <a:lnTo>
                  <a:pt x="9570" y="21592"/>
                </a:lnTo>
                <a:cubicBezTo>
                  <a:pt x="10880" y="22885"/>
                  <a:pt x="12416" y="24514"/>
                  <a:pt x="13652" y="25769"/>
                </a:cubicBezTo>
                <a:lnTo>
                  <a:pt x="13596" y="25656"/>
                </a:lnTo>
                <a:lnTo>
                  <a:pt x="13596" y="25656"/>
                </a:lnTo>
                <a:cubicBezTo>
                  <a:pt x="14532" y="26630"/>
                  <a:pt x="14289" y="26480"/>
                  <a:pt x="15244" y="27585"/>
                </a:cubicBezTo>
                <a:lnTo>
                  <a:pt x="15206" y="27548"/>
                </a:lnTo>
                <a:lnTo>
                  <a:pt x="15206" y="27548"/>
                </a:lnTo>
                <a:cubicBezTo>
                  <a:pt x="15450" y="27810"/>
                  <a:pt x="15693" y="28091"/>
                  <a:pt x="15918" y="28372"/>
                </a:cubicBezTo>
                <a:cubicBezTo>
                  <a:pt x="15880" y="28331"/>
                  <a:pt x="15861" y="28314"/>
                  <a:pt x="15855" y="28314"/>
                </a:cubicBezTo>
                <a:cubicBezTo>
                  <a:pt x="15827" y="28314"/>
                  <a:pt x="16082" y="28674"/>
                  <a:pt x="16054" y="28674"/>
                </a:cubicBezTo>
                <a:cubicBezTo>
                  <a:pt x="16047" y="28674"/>
                  <a:pt x="16017" y="28646"/>
                  <a:pt x="15955" y="28578"/>
                </a:cubicBezTo>
                <a:lnTo>
                  <a:pt x="15955" y="28578"/>
                </a:lnTo>
                <a:cubicBezTo>
                  <a:pt x="16311" y="29027"/>
                  <a:pt x="16686" y="29439"/>
                  <a:pt x="17098" y="29832"/>
                </a:cubicBezTo>
                <a:lnTo>
                  <a:pt x="17191" y="30038"/>
                </a:lnTo>
                <a:cubicBezTo>
                  <a:pt x="17454" y="30282"/>
                  <a:pt x="17697" y="30563"/>
                  <a:pt x="17903" y="30862"/>
                </a:cubicBezTo>
                <a:cubicBezTo>
                  <a:pt x="17813" y="30755"/>
                  <a:pt x="17776" y="30717"/>
                  <a:pt x="17767" y="30717"/>
                </a:cubicBezTo>
                <a:cubicBezTo>
                  <a:pt x="17747" y="30717"/>
                  <a:pt x="17875" y="30915"/>
                  <a:pt x="17847" y="30915"/>
                </a:cubicBezTo>
                <a:cubicBezTo>
                  <a:pt x="17834" y="30915"/>
                  <a:pt x="17788" y="30873"/>
                  <a:pt x="17678" y="30750"/>
                </a:cubicBezTo>
                <a:lnTo>
                  <a:pt x="17678" y="30750"/>
                </a:lnTo>
                <a:cubicBezTo>
                  <a:pt x="18502" y="32023"/>
                  <a:pt x="19139" y="32510"/>
                  <a:pt x="19420" y="33147"/>
                </a:cubicBezTo>
                <a:cubicBezTo>
                  <a:pt x="19496" y="33213"/>
                  <a:pt x="19538" y="33241"/>
                  <a:pt x="19555" y="33241"/>
                </a:cubicBezTo>
                <a:cubicBezTo>
                  <a:pt x="19649" y="33241"/>
                  <a:pt x="18905" y="32322"/>
                  <a:pt x="18916" y="32322"/>
                </a:cubicBezTo>
                <a:lnTo>
                  <a:pt x="18916" y="32322"/>
                </a:lnTo>
                <a:cubicBezTo>
                  <a:pt x="18918" y="32322"/>
                  <a:pt x="18929" y="32334"/>
                  <a:pt x="18952" y="32360"/>
                </a:cubicBezTo>
                <a:cubicBezTo>
                  <a:pt x="18927" y="32315"/>
                  <a:pt x="18923" y="32295"/>
                  <a:pt x="18933" y="32295"/>
                </a:cubicBezTo>
                <a:cubicBezTo>
                  <a:pt x="18987" y="32295"/>
                  <a:pt x="19446" y="32833"/>
                  <a:pt x="19682" y="33147"/>
                </a:cubicBezTo>
                <a:cubicBezTo>
                  <a:pt x="19975" y="33532"/>
                  <a:pt x="20035" y="33881"/>
                  <a:pt x="20811" y="34792"/>
                </a:cubicBezTo>
                <a:lnTo>
                  <a:pt x="20811" y="34792"/>
                </a:lnTo>
                <a:cubicBezTo>
                  <a:pt x="20773" y="34750"/>
                  <a:pt x="20748" y="34732"/>
                  <a:pt x="20693" y="34664"/>
                </a:cubicBezTo>
                <a:lnTo>
                  <a:pt x="20693" y="34664"/>
                </a:lnTo>
                <a:cubicBezTo>
                  <a:pt x="20955" y="35038"/>
                  <a:pt x="21330" y="35338"/>
                  <a:pt x="21630" y="35787"/>
                </a:cubicBezTo>
                <a:cubicBezTo>
                  <a:pt x="21910" y="35993"/>
                  <a:pt x="22098" y="36368"/>
                  <a:pt x="22266" y="36368"/>
                </a:cubicBezTo>
                <a:lnTo>
                  <a:pt x="21499" y="35525"/>
                </a:lnTo>
                <a:lnTo>
                  <a:pt x="21499" y="35525"/>
                </a:lnTo>
                <a:cubicBezTo>
                  <a:pt x="21723" y="35750"/>
                  <a:pt x="21948" y="35993"/>
                  <a:pt x="22210" y="36237"/>
                </a:cubicBezTo>
                <a:cubicBezTo>
                  <a:pt x="22454" y="36499"/>
                  <a:pt x="22753" y="36817"/>
                  <a:pt x="23146" y="37210"/>
                </a:cubicBezTo>
                <a:cubicBezTo>
                  <a:pt x="22959" y="37079"/>
                  <a:pt x="22791" y="36948"/>
                  <a:pt x="22641" y="36799"/>
                </a:cubicBezTo>
                <a:lnTo>
                  <a:pt x="22641" y="36799"/>
                </a:lnTo>
                <a:cubicBezTo>
                  <a:pt x="22847" y="37042"/>
                  <a:pt x="23090" y="37248"/>
                  <a:pt x="23334" y="37454"/>
                </a:cubicBezTo>
                <a:cubicBezTo>
                  <a:pt x="23072" y="37323"/>
                  <a:pt x="22847" y="37136"/>
                  <a:pt x="22641" y="36911"/>
                </a:cubicBezTo>
                <a:cubicBezTo>
                  <a:pt x="22341" y="36611"/>
                  <a:pt x="22023" y="36218"/>
                  <a:pt x="21761" y="35975"/>
                </a:cubicBezTo>
                <a:lnTo>
                  <a:pt x="21761" y="35975"/>
                </a:lnTo>
                <a:cubicBezTo>
                  <a:pt x="21910" y="36199"/>
                  <a:pt x="22079" y="36387"/>
                  <a:pt x="22248" y="36574"/>
                </a:cubicBezTo>
                <a:cubicBezTo>
                  <a:pt x="22375" y="36715"/>
                  <a:pt x="22470" y="36813"/>
                  <a:pt x="22437" y="36813"/>
                </a:cubicBezTo>
                <a:cubicBezTo>
                  <a:pt x="22426" y="36813"/>
                  <a:pt x="22401" y="36803"/>
                  <a:pt x="22360" y="36780"/>
                </a:cubicBezTo>
                <a:lnTo>
                  <a:pt x="22360" y="36780"/>
                </a:lnTo>
                <a:cubicBezTo>
                  <a:pt x="22622" y="36967"/>
                  <a:pt x="22866" y="37173"/>
                  <a:pt x="23090" y="37398"/>
                </a:cubicBezTo>
                <a:cubicBezTo>
                  <a:pt x="23409" y="37697"/>
                  <a:pt x="23802" y="37922"/>
                  <a:pt x="24214" y="38072"/>
                </a:cubicBezTo>
                <a:lnTo>
                  <a:pt x="24120" y="38091"/>
                </a:lnTo>
                <a:cubicBezTo>
                  <a:pt x="24345" y="38166"/>
                  <a:pt x="24551" y="38259"/>
                  <a:pt x="24776" y="38353"/>
                </a:cubicBezTo>
                <a:cubicBezTo>
                  <a:pt x="24607" y="38297"/>
                  <a:pt x="24476" y="38259"/>
                  <a:pt x="24326" y="38222"/>
                </a:cubicBezTo>
                <a:lnTo>
                  <a:pt x="24326" y="38222"/>
                </a:lnTo>
                <a:cubicBezTo>
                  <a:pt x="24607" y="38315"/>
                  <a:pt x="24851" y="38446"/>
                  <a:pt x="25206" y="38596"/>
                </a:cubicBezTo>
                <a:cubicBezTo>
                  <a:pt x="25244" y="38615"/>
                  <a:pt x="25300" y="38634"/>
                  <a:pt x="25337" y="38652"/>
                </a:cubicBezTo>
                <a:cubicBezTo>
                  <a:pt x="25394" y="38652"/>
                  <a:pt x="25431" y="38671"/>
                  <a:pt x="25506" y="38690"/>
                </a:cubicBezTo>
                <a:cubicBezTo>
                  <a:pt x="25637" y="38690"/>
                  <a:pt x="25768" y="38709"/>
                  <a:pt x="25899" y="38709"/>
                </a:cubicBezTo>
                <a:cubicBezTo>
                  <a:pt x="26012" y="38690"/>
                  <a:pt x="26143" y="38671"/>
                  <a:pt x="26255" y="38652"/>
                </a:cubicBezTo>
                <a:cubicBezTo>
                  <a:pt x="26367" y="38634"/>
                  <a:pt x="26480" y="38596"/>
                  <a:pt x="26592" y="38559"/>
                </a:cubicBezTo>
                <a:cubicBezTo>
                  <a:pt x="26578" y="38486"/>
                  <a:pt x="26563" y="38402"/>
                  <a:pt x="26549" y="38325"/>
                </a:cubicBezTo>
                <a:lnTo>
                  <a:pt x="26549" y="38325"/>
                </a:lnTo>
                <a:cubicBezTo>
                  <a:pt x="26562" y="38413"/>
                  <a:pt x="26573" y="38482"/>
                  <a:pt x="26573" y="38540"/>
                </a:cubicBezTo>
                <a:cubicBezTo>
                  <a:pt x="26499" y="38578"/>
                  <a:pt x="26424" y="38596"/>
                  <a:pt x="26349" y="38615"/>
                </a:cubicBezTo>
                <a:lnTo>
                  <a:pt x="26143" y="38652"/>
                </a:lnTo>
                <a:cubicBezTo>
                  <a:pt x="26049" y="38671"/>
                  <a:pt x="25974" y="38671"/>
                  <a:pt x="25881" y="38671"/>
                </a:cubicBezTo>
                <a:cubicBezTo>
                  <a:pt x="25768" y="38671"/>
                  <a:pt x="25768" y="38671"/>
                  <a:pt x="25787" y="38652"/>
                </a:cubicBezTo>
                <a:cubicBezTo>
                  <a:pt x="25806" y="38634"/>
                  <a:pt x="25862" y="38634"/>
                  <a:pt x="25843" y="38615"/>
                </a:cubicBezTo>
                <a:cubicBezTo>
                  <a:pt x="25731" y="38596"/>
                  <a:pt x="25637" y="38596"/>
                  <a:pt x="25525" y="38578"/>
                </a:cubicBezTo>
                <a:lnTo>
                  <a:pt x="25525" y="38578"/>
                </a:lnTo>
                <a:cubicBezTo>
                  <a:pt x="25575" y="38583"/>
                  <a:pt x="25625" y="38585"/>
                  <a:pt x="25675" y="38585"/>
                </a:cubicBezTo>
                <a:cubicBezTo>
                  <a:pt x="25811" y="38585"/>
                  <a:pt x="25944" y="38568"/>
                  <a:pt x="26068" y="38540"/>
                </a:cubicBezTo>
                <a:lnTo>
                  <a:pt x="26274" y="38503"/>
                </a:lnTo>
                <a:lnTo>
                  <a:pt x="26367" y="38484"/>
                </a:lnTo>
                <a:lnTo>
                  <a:pt x="26424" y="38428"/>
                </a:lnTo>
                <a:cubicBezTo>
                  <a:pt x="26405" y="38315"/>
                  <a:pt x="26386" y="38222"/>
                  <a:pt x="26386" y="38128"/>
                </a:cubicBezTo>
                <a:lnTo>
                  <a:pt x="26386" y="38128"/>
                </a:lnTo>
                <a:lnTo>
                  <a:pt x="26536" y="38240"/>
                </a:lnTo>
                <a:lnTo>
                  <a:pt x="26536" y="38184"/>
                </a:lnTo>
                <a:cubicBezTo>
                  <a:pt x="26854" y="38409"/>
                  <a:pt x="27266" y="38652"/>
                  <a:pt x="27472" y="38765"/>
                </a:cubicBezTo>
                <a:cubicBezTo>
                  <a:pt x="27850" y="38928"/>
                  <a:pt x="27985" y="38982"/>
                  <a:pt x="28005" y="38982"/>
                </a:cubicBezTo>
                <a:cubicBezTo>
                  <a:pt x="28041" y="38982"/>
                  <a:pt x="27680" y="38799"/>
                  <a:pt x="27733" y="38799"/>
                </a:cubicBezTo>
                <a:cubicBezTo>
                  <a:pt x="27747" y="38799"/>
                  <a:pt x="27787" y="38811"/>
                  <a:pt x="27866" y="38840"/>
                </a:cubicBezTo>
                <a:cubicBezTo>
                  <a:pt x="28240" y="39083"/>
                  <a:pt x="28484" y="39083"/>
                  <a:pt x="29027" y="39289"/>
                </a:cubicBezTo>
                <a:lnTo>
                  <a:pt x="29008" y="39345"/>
                </a:lnTo>
                <a:cubicBezTo>
                  <a:pt x="29120" y="39402"/>
                  <a:pt x="29251" y="39476"/>
                  <a:pt x="29364" y="39533"/>
                </a:cubicBezTo>
                <a:lnTo>
                  <a:pt x="29570" y="39664"/>
                </a:lnTo>
                <a:cubicBezTo>
                  <a:pt x="29645" y="39701"/>
                  <a:pt x="29701" y="39739"/>
                  <a:pt x="29776" y="39757"/>
                </a:cubicBezTo>
                <a:cubicBezTo>
                  <a:pt x="29851" y="39795"/>
                  <a:pt x="29925" y="39795"/>
                  <a:pt x="30394" y="40225"/>
                </a:cubicBezTo>
                <a:cubicBezTo>
                  <a:pt x="30244" y="40132"/>
                  <a:pt x="30075" y="40019"/>
                  <a:pt x="29925" y="39926"/>
                </a:cubicBezTo>
                <a:lnTo>
                  <a:pt x="29925" y="39926"/>
                </a:lnTo>
                <a:cubicBezTo>
                  <a:pt x="30094" y="40057"/>
                  <a:pt x="30263" y="40207"/>
                  <a:pt x="30450" y="40357"/>
                </a:cubicBezTo>
                <a:lnTo>
                  <a:pt x="30281" y="40300"/>
                </a:lnTo>
                <a:lnTo>
                  <a:pt x="30281" y="40300"/>
                </a:lnTo>
                <a:cubicBezTo>
                  <a:pt x="30731" y="40656"/>
                  <a:pt x="31143" y="41031"/>
                  <a:pt x="31536" y="41443"/>
                </a:cubicBezTo>
                <a:cubicBezTo>
                  <a:pt x="31517" y="41405"/>
                  <a:pt x="31517" y="41386"/>
                  <a:pt x="31536" y="41386"/>
                </a:cubicBezTo>
                <a:cubicBezTo>
                  <a:pt x="31591" y="41386"/>
                  <a:pt x="31808" y="41551"/>
                  <a:pt x="32173" y="41873"/>
                </a:cubicBezTo>
                <a:cubicBezTo>
                  <a:pt x="32282" y="41989"/>
                  <a:pt x="32282" y="42003"/>
                  <a:pt x="32271" y="42003"/>
                </a:cubicBezTo>
                <a:cubicBezTo>
                  <a:pt x="32267" y="42003"/>
                  <a:pt x="32263" y="42002"/>
                  <a:pt x="32260" y="42002"/>
                </a:cubicBezTo>
                <a:cubicBezTo>
                  <a:pt x="32250" y="42002"/>
                  <a:pt x="32281" y="42031"/>
                  <a:pt x="32641" y="42342"/>
                </a:cubicBezTo>
                <a:cubicBezTo>
                  <a:pt x="32397" y="42211"/>
                  <a:pt x="32173" y="42023"/>
                  <a:pt x="31985" y="41799"/>
                </a:cubicBezTo>
                <a:cubicBezTo>
                  <a:pt x="31948" y="41799"/>
                  <a:pt x="31817" y="41686"/>
                  <a:pt x="31761" y="41667"/>
                </a:cubicBezTo>
                <a:lnTo>
                  <a:pt x="31761" y="41667"/>
                </a:lnTo>
                <a:cubicBezTo>
                  <a:pt x="32117" y="42042"/>
                  <a:pt x="32510" y="42379"/>
                  <a:pt x="32922" y="42697"/>
                </a:cubicBezTo>
                <a:cubicBezTo>
                  <a:pt x="32851" y="42640"/>
                  <a:pt x="32769" y="42562"/>
                  <a:pt x="32709" y="42511"/>
                </a:cubicBezTo>
                <a:lnTo>
                  <a:pt x="32709" y="42511"/>
                </a:lnTo>
                <a:cubicBezTo>
                  <a:pt x="33052" y="42776"/>
                  <a:pt x="33428" y="43008"/>
                  <a:pt x="33821" y="43240"/>
                </a:cubicBezTo>
                <a:cubicBezTo>
                  <a:pt x="33893" y="43291"/>
                  <a:pt x="33909" y="43311"/>
                  <a:pt x="33894" y="43311"/>
                </a:cubicBezTo>
                <a:cubicBezTo>
                  <a:pt x="33876" y="43311"/>
                  <a:pt x="33814" y="43284"/>
                  <a:pt x="33746" y="43247"/>
                </a:cubicBezTo>
                <a:lnTo>
                  <a:pt x="33746" y="43247"/>
                </a:lnTo>
                <a:cubicBezTo>
                  <a:pt x="33846" y="43306"/>
                  <a:pt x="33940" y="43364"/>
                  <a:pt x="34045" y="43409"/>
                </a:cubicBezTo>
                <a:cubicBezTo>
                  <a:pt x="34120" y="43428"/>
                  <a:pt x="34176" y="43465"/>
                  <a:pt x="34289" y="43503"/>
                </a:cubicBezTo>
                <a:cubicBezTo>
                  <a:pt x="34401" y="43559"/>
                  <a:pt x="34532" y="43596"/>
                  <a:pt x="34663" y="43634"/>
                </a:cubicBezTo>
                <a:cubicBezTo>
                  <a:pt x="34626" y="43643"/>
                  <a:pt x="34584" y="43648"/>
                  <a:pt x="34542" y="43648"/>
                </a:cubicBezTo>
                <a:cubicBezTo>
                  <a:pt x="34499" y="43648"/>
                  <a:pt x="34457" y="43643"/>
                  <a:pt x="34420" y="43634"/>
                </a:cubicBezTo>
                <a:cubicBezTo>
                  <a:pt x="34345" y="43615"/>
                  <a:pt x="34251" y="43596"/>
                  <a:pt x="34158" y="43559"/>
                </a:cubicBezTo>
                <a:lnTo>
                  <a:pt x="34158" y="43559"/>
                </a:lnTo>
                <a:cubicBezTo>
                  <a:pt x="34195" y="43578"/>
                  <a:pt x="34233" y="43596"/>
                  <a:pt x="34270" y="43615"/>
                </a:cubicBezTo>
                <a:lnTo>
                  <a:pt x="34401" y="43652"/>
                </a:lnTo>
                <a:lnTo>
                  <a:pt x="34514" y="43709"/>
                </a:lnTo>
                <a:lnTo>
                  <a:pt x="34645" y="43746"/>
                </a:lnTo>
                <a:cubicBezTo>
                  <a:pt x="34813" y="43784"/>
                  <a:pt x="34982" y="43821"/>
                  <a:pt x="35150" y="43821"/>
                </a:cubicBezTo>
                <a:lnTo>
                  <a:pt x="35394" y="43821"/>
                </a:lnTo>
                <a:lnTo>
                  <a:pt x="35618" y="43802"/>
                </a:lnTo>
                <a:lnTo>
                  <a:pt x="35824" y="43802"/>
                </a:lnTo>
                <a:cubicBezTo>
                  <a:pt x="35899" y="43802"/>
                  <a:pt x="35974" y="43784"/>
                  <a:pt x="36049" y="43765"/>
                </a:cubicBezTo>
                <a:cubicBezTo>
                  <a:pt x="36006" y="43623"/>
                  <a:pt x="35953" y="43470"/>
                  <a:pt x="35963" y="43470"/>
                </a:cubicBezTo>
                <a:lnTo>
                  <a:pt x="35963" y="43470"/>
                </a:lnTo>
                <a:cubicBezTo>
                  <a:pt x="35966" y="43470"/>
                  <a:pt x="35975" y="43485"/>
                  <a:pt x="35993" y="43521"/>
                </a:cubicBezTo>
                <a:cubicBezTo>
                  <a:pt x="35881" y="43259"/>
                  <a:pt x="35749" y="42960"/>
                  <a:pt x="35600" y="42641"/>
                </a:cubicBezTo>
                <a:lnTo>
                  <a:pt x="35450" y="42360"/>
                </a:lnTo>
                <a:cubicBezTo>
                  <a:pt x="35394" y="42267"/>
                  <a:pt x="35338" y="42173"/>
                  <a:pt x="35300" y="42079"/>
                </a:cubicBezTo>
                <a:cubicBezTo>
                  <a:pt x="35094" y="41686"/>
                  <a:pt x="34869" y="41293"/>
                  <a:pt x="34701" y="40881"/>
                </a:cubicBezTo>
                <a:cubicBezTo>
                  <a:pt x="34645" y="40787"/>
                  <a:pt x="34588" y="40694"/>
                  <a:pt x="34532" y="40600"/>
                </a:cubicBezTo>
                <a:cubicBezTo>
                  <a:pt x="34401" y="40319"/>
                  <a:pt x="34270" y="40057"/>
                  <a:pt x="34139" y="39776"/>
                </a:cubicBezTo>
                <a:lnTo>
                  <a:pt x="34139" y="39776"/>
                </a:lnTo>
                <a:cubicBezTo>
                  <a:pt x="34364" y="39926"/>
                  <a:pt x="34663" y="40188"/>
                  <a:pt x="34963" y="40431"/>
                </a:cubicBezTo>
                <a:cubicBezTo>
                  <a:pt x="35465" y="40826"/>
                  <a:pt x="35984" y="41220"/>
                  <a:pt x="36110" y="41220"/>
                </a:cubicBezTo>
                <a:cubicBezTo>
                  <a:pt x="36115" y="41220"/>
                  <a:pt x="36120" y="41220"/>
                  <a:pt x="36124" y="41218"/>
                </a:cubicBezTo>
                <a:lnTo>
                  <a:pt x="36461" y="41518"/>
                </a:lnTo>
                <a:cubicBezTo>
                  <a:pt x="36367" y="41443"/>
                  <a:pt x="36330" y="41443"/>
                  <a:pt x="36236" y="41349"/>
                </a:cubicBezTo>
                <a:lnTo>
                  <a:pt x="36236" y="41349"/>
                </a:lnTo>
                <a:cubicBezTo>
                  <a:pt x="36424" y="41555"/>
                  <a:pt x="36648" y="41705"/>
                  <a:pt x="36911" y="41799"/>
                </a:cubicBezTo>
                <a:cubicBezTo>
                  <a:pt x="37229" y="41948"/>
                  <a:pt x="37547" y="42098"/>
                  <a:pt x="37847" y="42267"/>
                </a:cubicBezTo>
                <a:cubicBezTo>
                  <a:pt x="38142" y="42429"/>
                  <a:pt x="38391" y="42533"/>
                  <a:pt x="38336" y="42533"/>
                </a:cubicBezTo>
                <a:cubicBezTo>
                  <a:pt x="38321" y="42533"/>
                  <a:pt x="38285" y="42526"/>
                  <a:pt x="38221" y="42510"/>
                </a:cubicBezTo>
                <a:lnTo>
                  <a:pt x="38221" y="42510"/>
                </a:lnTo>
                <a:cubicBezTo>
                  <a:pt x="38446" y="42585"/>
                  <a:pt x="38671" y="42641"/>
                  <a:pt x="38914" y="42641"/>
                </a:cubicBezTo>
                <a:lnTo>
                  <a:pt x="39214" y="42641"/>
                </a:lnTo>
                <a:lnTo>
                  <a:pt x="39214" y="42398"/>
                </a:lnTo>
                <a:cubicBezTo>
                  <a:pt x="39214" y="42342"/>
                  <a:pt x="39214" y="42285"/>
                  <a:pt x="39195" y="42248"/>
                </a:cubicBezTo>
                <a:lnTo>
                  <a:pt x="39195" y="42248"/>
                </a:lnTo>
                <a:cubicBezTo>
                  <a:pt x="39439" y="42267"/>
                  <a:pt x="39663" y="42342"/>
                  <a:pt x="39888" y="42416"/>
                </a:cubicBezTo>
                <a:cubicBezTo>
                  <a:pt x="40169" y="42473"/>
                  <a:pt x="40450" y="42548"/>
                  <a:pt x="40712" y="42641"/>
                </a:cubicBezTo>
                <a:cubicBezTo>
                  <a:pt x="40839" y="42705"/>
                  <a:pt x="40876" y="42726"/>
                  <a:pt x="40868" y="42726"/>
                </a:cubicBezTo>
                <a:cubicBezTo>
                  <a:pt x="40861" y="42726"/>
                  <a:pt x="40828" y="42714"/>
                  <a:pt x="40787" y="42697"/>
                </a:cubicBezTo>
                <a:cubicBezTo>
                  <a:pt x="40695" y="42667"/>
                  <a:pt x="40616" y="42636"/>
                  <a:pt x="40610" y="42636"/>
                </a:cubicBezTo>
                <a:cubicBezTo>
                  <a:pt x="40609" y="42636"/>
                  <a:pt x="40612" y="42638"/>
                  <a:pt x="40618" y="42641"/>
                </a:cubicBezTo>
                <a:lnTo>
                  <a:pt x="41105" y="42828"/>
                </a:lnTo>
                <a:cubicBezTo>
                  <a:pt x="41255" y="42885"/>
                  <a:pt x="41424" y="42922"/>
                  <a:pt x="41573" y="42978"/>
                </a:cubicBezTo>
                <a:cubicBezTo>
                  <a:pt x="41684" y="43018"/>
                  <a:pt x="41714" y="43037"/>
                  <a:pt x="41680" y="43037"/>
                </a:cubicBezTo>
                <a:cubicBezTo>
                  <a:pt x="41651" y="43037"/>
                  <a:pt x="41574" y="43023"/>
                  <a:pt x="41461" y="42997"/>
                </a:cubicBezTo>
                <a:cubicBezTo>
                  <a:pt x="41311" y="42960"/>
                  <a:pt x="41143" y="42903"/>
                  <a:pt x="40993" y="42847"/>
                </a:cubicBezTo>
                <a:lnTo>
                  <a:pt x="40712" y="42735"/>
                </a:lnTo>
                <a:lnTo>
                  <a:pt x="40506" y="42641"/>
                </a:lnTo>
                <a:lnTo>
                  <a:pt x="40506" y="42641"/>
                </a:lnTo>
                <a:lnTo>
                  <a:pt x="40581" y="42697"/>
                </a:lnTo>
                <a:lnTo>
                  <a:pt x="40637" y="42735"/>
                </a:lnTo>
                <a:lnTo>
                  <a:pt x="40693" y="42772"/>
                </a:lnTo>
                <a:cubicBezTo>
                  <a:pt x="40787" y="42810"/>
                  <a:pt x="40862" y="42847"/>
                  <a:pt x="40937" y="42885"/>
                </a:cubicBezTo>
                <a:cubicBezTo>
                  <a:pt x="41087" y="42960"/>
                  <a:pt x="41218" y="43016"/>
                  <a:pt x="41367" y="43053"/>
                </a:cubicBezTo>
                <a:cubicBezTo>
                  <a:pt x="41648" y="43128"/>
                  <a:pt x="41929" y="43203"/>
                  <a:pt x="42529" y="43353"/>
                </a:cubicBezTo>
                <a:cubicBezTo>
                  <a:pt x="42416" y="43109"/>
                  <a:pt x="42323" y="42847"/>
                  <a:pt x="42191" y="42510"/>
                </a:cubicBezTo>
                <a:lnTo>
                  <a:pt x="42191" y="42510"/>
                </a:lnTo>
                <a:cubicBezTo>
                  <a:pt x="42323" y="42810"/>
                  <a:pt x="42472" y="43091"/>
                  <a:pt x="42622" y="43428"/>
                </a:cubicBezTo>
                <a:cubicBezTo>
                  <a:pt x="42529" y="43091"/>
                  <a:pt x="42416" y="42754"/>
                  <a:pt x="42266" y="42435"/>
                </a:cubicBezTo>
                <a:cubicBezTo>
                  <a:pt x="42154" y="42229"/>
                  <a:pt x="42060" y="41986"/>
                  <a:pt x="41911" y="41724"/>
                </a:cubicBezTo>
                <a:lnTo>
                  <a:pt x="41686" y="41274"/>
                </a:lnTo>
                <a:lnTo>
                  <a:pt x="41686" y="41274"/>
                </a:lnTo>
                <a:cubicBezTo>
                  <a:pt x="41723" y="41368"/>
                  <a:pt x="41911" y="41780"/>
                  <a:pt x="42023" y="42079"/>
                </a:cubicBezTo>
                <a:cubicBezTo>
                  <a:pt x="42079" y="42192"/>
                  <a:pt x="42117" y="42304"/>
                  <a:pt x="42135" y="42416"/>
                </a:cubicBezTo>
                <a:cubicBezTo>
                  <a:pt x="42133" y="42418"/>
                  <a:pt x="42131" y="42419"/>
                  <a:pt x="42129" y="42419"/>
                </a:cubicBezTo>
                <a:cubicBezTo>
                  <a:pt x="42105" y="42419"/>
                  <a:pt x="42046" y="42335"/>
                  <a:pt x="41911" y="42098"/>
                </a:cubicBezTo>
                <a:cubicBezTo>
                  <a:pt x="41779" y="41780"/>
                  <a:pt x="41592" y="41499"/>
                  <a:pt x="41386" y="41218"/>
                </a:cubicBezTo>
                <a:cubicBezTo>
                  <a:pt x="41424" y="41199"/>
                  <a:pt x="41386" y="41106"/>
                  <a:pt x="41293" y="40975"/>
                </a:cubicBezTo>
                <a:lnTo>
                  <a:pt x="41161" y="40769"/>
                </a:lnTo>
                <a:cubicBezTo>
                  <a:pt x="41124" y="40731"/>
                  <a:pt x="41105" y="40675"/>
                  <a:pt x="41068" y="40637"/>
                </a:cubicBezTo>
                <a:lnTo>
                  <a:pt x="41068" y="40637"/>
                </a:lnTo>
                <a:lnTo>
                  <a:pt x="41180" y="40656"/>
                </a:lnTo>
                <a:cubicBezTo>
                  <a:pt x="41087" y="40563"/>
                  <a:pt x="41012" y="40525"/>
                  <a:pt x="40881" y="40357"/>
                </a:cubicBezTo>
                <a:cubicBezTo>
                  <a:pt x="40829" y="40293"/>
                  <a:pt x="40822" y="40264"/>
                  <a:pt x="40840" y="40264"/>
                </a:cubicBezTo>
                <a:cubicBezTo>
                  <a:pt x="40849" y="40264"/>
                  <a:pt x="40863" y="40270"/>
                  <a:pt x="40881" y="40282"/>
                </a:cubicBezTo>
                <a:cubicBezTo>
                  <a:pt x="40899" y="40282"/>
                  <a:pt x="40918" y="40300"/>
                  <a:pt x="40937" y="40319"/>
                </a:cubicBezTo>
                <a:lnTo>
                  <a:pt x="40993" y="40375"/>
                </a:lnTo>
                <a:lnTo>
                  <a:pt x="41124" y="40488"/>
                </a:lnTo>
                <a:cubicBezTo>
                  <a:pt x="41143" y="40497"/>
                  <a:pt x="41154" y="40502"/>
                  <a:pt x="41157" y="40502"/>
                </a:cubicBezTo>
                <a:cubicBezTo>
                  <a:pt x="41167" y="40502"/>
                  <a:pt x="41119" y="40463"/>
                  <a:pt x="41049" y="40394"/>
                </a:cubicBezTo>
                <a:cubicBezTo>
                  <a:pt x="40969" y="40314"/>
                  <a:pt x="40879" y="40243"/>
                  <a:pt x="40909" y="40243"/>
                </a:cubicBezTo>
                <a:cubicBezTo>
                  <a:pt x="40921" y="40243"/>
                  <a:pt x="40953" y="40255"/>
                  <a:pt x="41012" y="40282"/>
                </a:cubicBezTo>
                <a:cubicBezTo>
                  <a:pt x="41143" y="40375"/>
                  <a:pt x="41274" y="40450"/>
                  <a:pt x="41424" y="40525"/>
                </a:cubicBezTo>
                <a:cubicBezTo>
                  <a:pt x="41742" y="40694"/>
                  <a:pt x="42117" y="40900"/>
                  <a:pt x="42622" y="41106"/>
                </a:cubicBezTo>
                <a:lnTo>
                  <a:pt x="42660" y="41143"/>
                </a:lnTo>
                <a:lnTo>
                  <a:pt x="42716" y="41162"/>
                </a:lnTo>
                <a:lnTo>
                  <a:pt x="42809" y="41218"/>
                </a:lnTo>
                <a:lnTo>
                  <a:pt x="42903" y="41255"/>
                </a:lnTo>
                <a:cubicBezTo>
                  <a:pt x="42909" y="41268"/>
                  <a:pt x="42911" y="41272"/>
                  <a:pt x="42909" y="41272"/>
                </a:cubicBezTo>
                <a:cubicBezTo>
                  <a:pt x="42905" y="41272"/>
                  <a:pt x="42884" y="41255"/>
                  <a:pt x="42847" y="41255"/>
                </a:cubicBezTo>
                <a:cubicBezTo>
                  <a:pt x="42775" y="41231"/>
                  <a:pt x="42680" y="41200"/>
                  <a:pt x="42655" y="41200"/>
                </a:cubicBezTo>
                <a:cubicBezTo>
                  <a:pt x="42642" y="41200"/>
                  <a:pt x="42650" y="41210"/>
                  <a:pt x="42697" y="41237"/>
                </a:cubicBezTo>
                <a:cubicBezTo>
                  <a:pt x="42959" y="41330"/>
                  <a:pt x="43221" y="41424"/>
                  <a:pt x="43446" y="41499"/>
                </a:cubicBezTo>
                <a:cubicBezTo>
                  <a:pt x="43633" y="41555"/>
                  <a:pt x="43577" y="41555"/>
                  <a:pt x="43559" y="41555"/>
                </a:cubicBezTo>
                <a:cubicBezTo>
                  <a:pt x="43773" y="41622"/>
                  <a:pt x="43834" y="41632"/>
                  <a:pt x="43865" y="41632"/>
                </a:cubicBezTo>
                <a:cubicBezTo>
                  <a:pt x="43877" y="41632"/>
                  <a:pt x="43885" y="41630"/>
                  <a:pt x="43896" y="41630"/>
                </a:cubicBezTo>
                <a:cubicBezTo>
                  <a:pt x="43903" y="41626"/>
                  <a:pt x="43912" y="41624"/>
                  <a:pt x="43924" y="41624"/>
                </a:cubicBezTo>
                <a:cubicBezTo>
                  <a:pt x="43972" y="41624"/>
                  <a:pt x="44078" y="41657"/>
                  <a:pt x="44420" y="41761"/>
                </a:cubicBezTo>
                <a:lnTo>
                  <a:pt x="44514" y="41761"/>
                </a:lnTo>
                <a:lnTo>
                  <a:pt x="44495" y="41724"/>
                </a:lnTo>
                <a:cubicBezTo>
                  <a:pt x="44457" y="41667"/>
                  <a:pt x="44420" y="41611"/>
                  <a:pt x="44401" y="41536"/>
                </a:cubicBezTo>
                <a:cubicBezTo>
                  <a:pt x="44326" y="41368"/>
                  <a:pt x="44251" y="41181"/>
                  <a:pt x="44139" y="40956"/>
                </a:cubicBezTo>
                <a:cubicBezTo>
                  <a:pt x="44102" y="40843"/>
                  <a:pt x="44027" y="40712"/>
                  <a:pt x="43952" y="40581"/>
                </a:cubicBezTo>
                <a:cubicBezTo>
                  <a:pt x="43896" y="40431"/>
                  <a:pt x="43802" y="40319"/>
                  <a:pt x="43727" y="40188"/>
                </a:cubicBezTo>
                <a:cubicBezTo>
                  <a:pt x="43615" y="40001"/>
                  <a:pt x="43465" y="39813"/>
                  <a:pt x="43315" y="39664"/>
                </a:cubicBezTo>
                <a:cubicBezTo>
                  <a:pt x="43288" y="39610"/>
                  <a:pt x="43286" y="39592"/>
                  <a:pt x="43296" y="39592"/>
                </a:cubicBezTo>
                <a:cubicBezTo>
                  <a:pt x="43317" y="39592"/>
                  <a:pt x="43393" y="39672"/>
                  <a:pt x="43408" y="39672"/>
                </a:cubicBezTo>
                <a:cubicBezTo>
                  <a:pt x="43410" y="39672"/>
                  <a:pt x="43411" y="39670"/>
                  <a:pt x="43409" y="39664"/>
                </a:cubicBezTo>
                <a:cubicBezTo>
                  <a:pt x="43053" y="39214"/>
                  <a:pt x="42866" y="39046"/>
                  <a:pt x="42716" y="38877"/>
                </a:cubicBezTo>
                <a:cubicBezTo>
                  <a:pt x="42547" y="38709"/>
                  <a:pt x="42416" y="38578"/>
                  <a:pt x="42060" y="38240"/>
                </a:cubicBezTo>
                <a:cubicBezTo>
                  <a:pt x="41911" y="38034"/>
                  <a:pt x="41742" y="37828"/>
                  <a:pt x="41573" y="37622"/>
                </a:cubicBezTo>
                <a:lnTo>
                  <a:pt x="41573" y="37622"/>
                </a:lnTo>
                <a:cubicBezTo>
                  <a:pt x="41672" y="37752"/>
                  <a:pt x="41700" y="37806"/>
                  <a:pt x="41679" y="37806"/>
                </a:cubicBezTo>
                <a:cubicBezTo>
                  <a:pt x="41622" y="37806"/>
                  <a:pt x="41227" y="37442"/>
                  <a:pt x="40862" y="37117"/>
                </a:cubicBezTo>
                <a:lnTo>
                  <a:pt x="40862" y="37117"/>
                </a:lnTo>
                <a:lnTo>
                  <a:pt x="40918" y="37192"/>
                </a:lnTo>
                <a:lnTo>
                  <a:pt x="40918" y="37192"/>
                </a:lnTo>
                <a:lnTo>
                  <a:pt x="40750" y="37023"/>
                </a:lnTo>
                <a:cubicBezTo>
                  <a:pt x="40750" y="37023"/>
                  <a:pt x="40750" y="37023"/>
                  <a:pt x="40750" y="37023"/>
                </a:cubicBezTo>
                <a:lnTo>
                  <a:pt x="40750" y="37023"/>
                </a:lnTo>
                <a:lnTo>
                  <a:pt x="40862" y="37117"/>
                </a:lnTo>
                <a:lnTo>
                  <a:pt x="40862" y="37117"/>
                </a:lnTo>
                <a:lnTo>
                  <a:pt x="40830" y="37078"/>
                </a:lnTo>
                <a:lnTo>
                  <a:pt x="40830" y="37078"/>
                </a:lnTo>
                <a:cubicBezTo>
                  <a:pt x="40981" y="37179"/>
                  <a:pt x="41112" y="37268"/>
                  <a:pt x="41161" y="37268"/>
                </a:cubicBezTo>
                <a:cubicBezTo>
                  <a:pt x="41173" y="37268"/>
                  <a:pt x="41180" y="37262"/>
                  <a:pt x="41180" y="37248"/>
                </a:cubicBezTo>
                <a:cubicBezTo>
                  <a:pt x="41105" y="37173"/>
                  <a:pt x="41012" y="37098"/>
                  <a:pt x="40937" y="37023"/>
                </a:cubicBezTo>
                <a:lnTo>
                  <a:pt x="40937" y="37023"/>
                </a:lnTo>
                <a:cubicBezTo>
                  <a:pt x="40978" y="37051"/>
                  <a:pt x="41009" y="37068"/>
                  <a:pt x="41015" y="37068"/>
                </a:cubicBezTo>
                <a:cubicBezTo>
                  <a:pt x="41018" y="37068"/>
                  <a:pt x="41017" y="37066"/>
                  <a:pt x="41012" y="37061"/>
                </a:cubicBezTo>
                <a:cubicBezTo>
                  <a:pt x="40937" y="36986"/>
                  <a:pt x="40862" y="36911"/>
                  <a:pt x="40787" y="36836"/>
                </a:cubicBezTo>
                <a:lnTo>
                  <a:pt x="40693" y="36611"/>
                </a:lnTo>
                <a:lnTo>
                  <a:pt x="40637" y="36593"/>
                </a:lnTo>
                <a:cubicBezTo>
                  <a:pt x="40338" y="36237"/>
                  <a:pt x="40057" y="35881"/>
                  <a:pt x="39776" y="35544"/>
                </a:cubicBezTo>
                <a:lnTo>
                  <a:pt x="39251" y="35038"/>
                </a:lnTo>
                <a:cubicBezTo>
                  <a:pt x="39083" y="34870"/>
                  <a:pt x="38914" y="34682"/>
                  <a:pt x="38727" y="34495"/>
                </a:cubicBezTo>
                <a:cubicBezTo>
                  <a:pt x="38558" y="34289"/>
                  <a:pt x="38390" y="34064"/>
                  <a:pt x="38203" y="33821"/>
                </a:cubicBezTo>
                <a:cubicBezTo>
                  <a:pt x="38109" y="33709"/>
                  <a:pt x="38034" y="33559"/>
                  <a:pt x="37941" y="33428"/>
                </a:cubicBezTo>
                <a:cubicBezTo>
                  <a:pt x="37847" y="33278"/>
                  <a:pt x="37753" y="33109"/>
                  <a:pt x="37678" y="32960"/>
                </a:cubicBezTo>
                <a:lnTo>
                  <a:pt x="37678" y="32960"/>
                </a:lnTo>
                <a:cubicBezTo>
                  <a:pt x="37750" y="33064"/>
                  <a:pt x="37790" y="33098"/>
                  <a:pt x="37815" y="33098"/>
                </a:cubicBezTo>
                <a:cubicBezTo>
                  <a:pt x="37863" y="33098"/>
                  <a:pt x="37861" y="32978"/>
                  <a:pt x="37922" y="32978"/>
                </a:cubicBezTo>
                <a:cubicBezTo>
                  <a:pt x="37997" y="33240"/>
                  <a:pt x="38128" y="33484"/>
                  <a:pt x="38296" y="33690"/>
                </a:cubicBezTo>
                <a:cubicBezTo>
                  <a:pt x="38502" y="33971"/>
                  <a:pt x="38708" y="34289"/>
                  <a:pt x="38952" y="34589"/>
                </a:cubicBezTo>
                <a:cubicBezTo>
                  <a:pt x="38808" y="34401"/>
                  <a:pt x="38782" y="34343"/>
                  <a:pt x="38800" y="34343"/>
                </a:cubicBezTo>
                <a:cubicBezTo>
                  <a:pt x="38812" y="34343"/>
                  <a:pt x="38846" y="34371"/>
                  <a:pt x="38877" y="34401"/>
                </a:cubicBezTo>
                <a:cubicBezTo>
                  <a:pt x="38577" y="34046"/>
                  <a:pt x="38315" y="33671"/>
                  <a:pt x="38072" y="33278"/>
                </a:cubicBezTo>
                <a:cubicBezTo>
                  <a:pt x="38147" y="33278"/>
                  <a:pt x="37978" y="33016"/>
                  <a:pt x="37866" y="32679"/>
                </a:cubicBezTo>
                <a:cubicBezTo>
                  <a:pt x="37866" y="32706"/>
                  <a:pt x="37860" y="32719"/>
                  <a:pt x="37850" y="32719"/>
                </a:cubicBezTo>
                <a:cubicBezTo>
                  <a:pt x="37811" y="32719"/>
                  <a:pt x="37707" y="32537"/>
                  <a:pt x="37603" y="32285"/>
                </a:cubicBezTo>
                <a:lnTo>
                  <a:pt x="37435" y="31817"/>
                </a:lnTo>
                <a:cubicBezTo>
                  <a:pt x="37397" y="31686"/>
                  <a:pt x="37379" y="31574"/>
                  <a:pt x="37341" y="31461"/>
                </a:cubicBezTo>
                <a:lnTo>
                  <a:pt x="37341" y="31461"/>
                </a:lnTo>
                <a:cubicBezTo>
                  <a:pt x="37397" y="31499"/>
                  <a:pt x="37416" y="31555"/>
                  <a:pt x="37435" y="31611"/>
                </a:cubicBezTo>
                <a:cubicBezTo>
                  <a:pt x="37472" y="31686"/>
                  <a:pt x="37491" y="31780"/>
                  <a:pt x="37547" y="31967"/>
                </a:cubicBezTo>
                <a:cubicBezTo>
                  <a:pt x="37547" y="31911"/>
                  <a:pt x="37547" y="31836"/>
                  <a:pt x="37529" y="31780"/>
                </a:cubicBezTo>
                <a:cubicBezTo>
                  <a:pt x="37510" y="31742"/>
                  <a:pt x="37491" y="31705"/>
                  <a:pt x="37472" y="31667"/>
                </a:cubicBezTo>
                <a:lnTo>
                  <a:pt x="37379" y="31461"/>
                </a:lnTo>
                <a:lnTo>
                  <a:pt x="37341" y="31349"/>
                </a:lnTo>
                <a:lnTo>
                  <a:pt x="37323" y="31293"/>
                </a:lnTo>
                <a:lnTo>
                  <a:pt x="37323" y="31274"/>
                </a:lnTo>
                <a:cubicBezTo>
                  <a:pt x="37450" y="31310"/>
                  <a:pt x="37559" y="31382"/>
                  <a:pt x="37668" y="31472"/>
                </a:cubicBezTo>
                <a:lnTo>
                  <a:pt x="37668" y="31472"/>
                </a:lnTo>
                <a:cubicBezTo>
                  <a:pt x="37665" y="31470"/>
                  <a:pt x="37661" y="31468"/>
                  <a:pt x="37657" y="31466"/>
                </a:cubicBezTo>
                <a:lnTo>
                  <a:pt x="37657" y="31466"/>
                </a:lnTo>
                <a:cubicBezTo>
                  <a:pt x="37664" y="31471"/>
                  <a:pt x="37671" y="31475"/>
                  <a:pt x="37678" y="31480"/>
                </a:cubicBezTo>
                <a:cubicBezTo>
                  <a:pt x="37675" y="31477"/>
                  <a:pt x="37672" y="31475"/>
                  <a:pt x="37668" y="31472"/>
                </a:cubicBezTo>
                <a:lnTo>
                  <a:pt x="37668" y="31472"/>
                </a:lnTo>
                <a:cubicBezTo>
                  <a:pt x="37776" y="31527"/>
                  <a:pt x="37881" y="31588"/>
                  <a:pt x="37978" y="31649"/>
                </a:cubicBezTo>
                <a:lnTo>
                  <a:pt x="38128" y="31742"/>
                </a:lnTo>
                <a:cubicBezTo>
                  <a:pt x="38165" y="31761"/>
                  <a:pt x="38221" y="31798"/>
                  <a:pt x="38240" y="31817"/>
                </a:cubicBezTo>
                <a:cubicBezTo>
                  <a:pt x="38270" y="31832"/>
                  <a:pt x="38301" y="31860"/>
                  <a:pt x="38272" y="31860"/>
                </a:cubicBezTo>
                <a:cubicBezTo>
                  <a:pt x="38265" y="31860"/>
                  <a:pt x="38254" y="31858"/>
                  <a:pt x="38240" y="31855"/>
                </a:cubicBezTo>
                <a:lnTo>
                  <a:pt x="38072" y="31761"/>
                </a:lnTo>
                <a:lnTo>
                  <a:pt x="38072" y="31761"/>
                </a:lnTo>
                <a:cubicBezTo>
                  <a:pt x="38371" y="31930"/>
                  <a:pt x="38746" y="32136"/>
                  <a:pt x="39139" y="32342"/>
                </a:cubicBezTo>
                <a:lnTo>
                  <a:pt x="39439" y="32491"/>
                </a:lnTo>
                <a:lnTo>
                  <a:pt x="39794" y="32679"/>
                </a:lnTo>
                <a:cubicBezTo>
                  <a:pt x="40094" y="32810"/>
                  <a:pt x="40375" y="32941"/>
                  <a:pt x="40618" y="33053"/>
                </a:cubicBezTo>
                <a:lnTo>
                  <a:pt x="40675" y="33034"/>
                </a:lnTo>
                <a:cubicBezTo>
                  <a:pt x="40675" y="33016"/>
                  <a:pt x="40693" y="32997"/>
                  <a:pt x="40693" y="32960"/>
                </a:cubicBezTo>
                <a:lnTo>
                  <a:pt x="40712" y="32810"/>
                </a:lnTo>
                <a:cubicBezTo>
                  <a:pt x="40731" y="32716"/>
                  <a:pt x="40750" y="32641"/>
                  <a:pt x="40750" y="32548"/>
                </a:cubicBezTo>
                <a:cubicBezTo>
                  <a:pt x="40768" y="32454"/>
                  <a:pt x="40750" y="32379"/>
                  <a:pt x="40750" y="32304"/>
                </a:cubicBezTo>
                <a:cubicBezTo>
                  <a:pt x="40750" y="32210"/>
                  <a:pt x="40731" y="32136"/>
                  <a:pt x="40712" y="32061"/>
                </a:cubicBezTo>
                <a:lnTo>
                  <a:pt x="40656" y="31873"/>
                </a:lnTo>
                <a:cubicBezTo>
                  <a:pt x="40618" y="31836"/>
                  <a:pt x="40600" y="31798"/>
                  <a:pt x="40581" y="31761"/>
                </a:cubicBezTo>
                <a:cubicBezTo>
                  <a:pt x="40562" y="31724"/>
                  <a:pt x="40525" y="31667"/>
                  <a:pt x="40487" y="31649"/>
                </a:cubicBezTo>
                <a:lnTo>
                  <a:pt x="40487" y="31649"/>
                </a:lnTo>
                <a:cubicBezTo>
                  <a:pt x="40487" y="31649"/>
                  <a:pt x="40544" y="31649"/>
                  <a:pt x="40600" y="31686"/>
                </a:cubicBezTo>
                <a:cubicBezTo>
                  <a:pt x="40656" y="31724"/>
                  <a:pt x="40693" y="31761"/>
                  <a:pt x="40731" y="31798"/>
                </a:cubicBezTo>
                <a:cubicBezTo>
                  <a:pt x="40544" y="31480"/>
                  <a:pt x="40263" y="31218"/>
                  <a:pt x="39944" y="31012"/>
                </a:cubicBezTo>
                <a:cubicBezTo>
                  <a:pt x="39832" y="30937"/>
                  <a:pt x="39720" y="30862"/>
                  <a:pt x="39588" y="30806"/>
                </a:cubicBezTo>
                <a:cubicBezTo>
                  <a:pt x="39420" y="30656"/>
                  <a:pt x="39233" y="30525"/>
                  <a:pt x="39045" y="30413"/>
                </a:cubicBezTo>
                <a:cubicBezTo>
                  <a:pt x="39064" y="30375"/>
                  <a:pt x="39102" y="30338"/>
                  <a:pt x="39158" y="30338"/>
                </a:cubicBezTo>
                <a:cubicBezTo>
                  <a:pt x="39176" y="30328"/>
                  <a:pt x="39195" y="30324"/>
                  <a:pt x="39214" y="30324"/>
                </a:cubicBezTo>
                <a:cubicBezTo>
                  <a:pt x="39233" y="30324"/>
                  <a:pt x="39251" y="30328"/>
                  <a:pt x="39270" y="30338"/>
                </a:cubicBezTo>
                <a:cubicBezTo>
                  <a:pt x="39326" y="30338"/>
                  <a:pt x="39364" y="30357"/>
                  <a:pt x="39401" y="30375"/>
                </a:cubicBezTo>
                <a:lnTo>
                  <a:pt x="39476" y="30413"/>
                </a:lnTo>
                <a:cubicBezTo>
                  <a:pt x="39501" y="30425"/>
                  <a:pt x="39534" y="30438"/>
                  <a:pt x="39565" y="30456"/>
                </a:cubicBezTo>
                <a:lnTo>
                  <a:pt x="39565" y="30456"/>
                </a:lnTo>
                <a:cubicBezTo>
                  <a:pt x="39453" y="30371"/>
                  <a:pt x="39433" y="30351"/>
                  <a:pt x="39382" y="30300"/>
                </a:cubicBezTo>
                <a:cubicBezTo>
                  <a:pt x="39382" y="30263"/>
                  <a:pt x="39401" y="30207"/>
                  <a:pt x="39420" y="30169"/>
                </a:cubicBezTo>
                <a:lnTo>
                  <a:pt x="39476" y="30038"/>
                </a:lnTo>
                <a:lnTo>
                  <a:pt x="39551" y="29907"/>
                </a:lnTo>
                <a:lnTo>
                  <a:pt x="39551" y="29907"/>
                </a:lnTo>
                <a:cubicBezTo>
                  <a:pt x="39488" y="29970"/>
                  <a:pt x="39366" y="30075"/>
                  <a:pt x="39321" y="30075"/>
                </a:cubicBezTo>
                <a:cubicBezTo>
                  <a:pt x="39299" y="30075"/>
                  <a:pt x="39295" y="30050"/>
                  <a:pt x="39326" y="29982"/>
                </a:cubicBezTo>
                <a:cubicBezTo>
                  <a:pt x="39439" y="29832"/>
                  <a:pt x="39588" y="29720"/>
                  <a:pt x="39757" y="29626"/>
                </a:cubicBezTo>
                <a:cubicBezTo>
                  <a:pt x="39794" y="29589"/>
                  <a:pt x="39869" y="29551"/>
                  <a:pt x="39982" y="29476"/>
                </a:cubicBezTo>
                <a:cubicBezTo>
                  <a:pt x="40057" y="29420"/>
                  <a:pt x="40113" y="29364"/>
                  <a:pt x="40169" y="29308"/>
                </a:cubicBezTo>
                <a:cubicBezTo>
                  <a:pt x="40206" y="29252"/>
                  <a:pt x="40244" y="29214"/>
                  <a:pt x="40263" y="29158"/>
                </a:cubicBezTo>
                <a:cubicBezTo>
                  <a:pt x="40281" y="29121"/>
                  <a:pt x="40300" y="29083"/>
                  <a:pt x="40300" y="29046"/>
                </a:cubicBezTo>
                <a:lnTo>
                  <a:pt x="40300" y="29046"/>
                </a:lnTo>
                <a:cubicBezTo>
                  <a:pt x="40281" y="29064"/>
                  <a:pt x="40281" y="29102"/>
                  <a:pt x="40263" y="29102"/>
                </a:cubicBezTo>
                <a:cubicBezTo>
                  <a:pt x="40244" y="29102"/>
                  <a:pt x="40244" y="29064"/>
                  <a:pt x="40206" y="29008"/>
                </a:cubicBezTo>
                <a:cubicBezTo>
                  <a:pt x="40188" y="28896"/>
                  <a:pt x="40113" y="28709"/>
                  <a:pt x="40057" y="28503"/>
                </a:cubicBezTo>
                <a:lnTo>
                  <a:pt x="40057" y="28503"/>
                </a:lnTo>
                <a:cubicBezTo>
                  <a:pt x="40066" y="28516"/>
                  <a:pt x="40079" y="28520"/>
                  <a:pt x="40095" y="28520"/>
                </a:cubicBezTo>
                <a:cubicBezTo>
                  <a:pt x="40115" y="28520"/>
                  <a:pt x="40138" y="28514"/>
                  <a:pt x="40163" y="28514"/>
                </a:cubicBezTo>
                <a:cubicBezTo>
                  <a:pt x="40194" y="28514"/>
                  <a:pt x="40226" y="28524"/>
                  <a:pt x="40251" y="28570"/>
                </a:cubicBezTo>
                <a:lnTo>
                  <a:pt x="40251" y="28570"/>
                </a:lnTo>
                <a:cubicBezTo>
                  <a:pt x="40115" y="28270"/>
                  <a:pt x="39951" y="27985"/>
                  <a:pt x="39770" y="27701"/>
                </a:cubicBezTo>
                <a:lnTo>
                  <a:pt x="39770" y="27701"/>
                </a:lnTo>
                <a:cubicBezTo>
                  <a:pt x="39783" y="27717"/>
                  <a:pt x="39794" y="27724"/>
                  <a:pt x="39803" y="27724"/>
                </a:cubicBezTo>
                <a:cubicBezTo>
                  <a:pt x="39846" y="27724"/>
                  <a:pt x="39834" y="27556"/>
                  <a:pt x="39794" y="27398"/>
                </a:cubicBezTo>
                <a:cubicBezTo>
                  <a:pt x="39701" y="27267"/>
                  <a:pt x="39626" y="27136"/>
                  <a:pt x="39570" y="26986"/>
                </a:cubicBezTo>
                <a:cubicBezTo>
                  <a:pt x="39439" y="26742"/>
                  <a:pt x="39270" y="26443"/>
                  <a:pt x="39195" y="26330"/>
                </a:cubicBezTo>
                <a:lnTo>
                  <a:pt x="39195" y="26330"/>
                </a:lnTo>
                <a:lnTo>
                  <a:pt x="39401" y="26742"/>
                </a:lnTo>
                <a:cubicBezTo>
                  <a:pt x="39214" y="26368"/>
                  <a:pt x="38970" y="26031"/>
                  <a:pt x="38690" y="25731"/>
                </a:cubicBezTo>
                <a:cubicBezTo>
                  <a:pt x="38409" y="25431"/>
                  <a:pt x="38147" y="25113"/>
                  <a:pt x="37922" y="24776"/>
                </a:cubicBezTo>
                <a:lnTo>
                  <a:pt x="37922" y="24776"/>
                </a:lnTo>
                <a:cubicBezTo>
                  <a:pt x="37968" y="24822"/>
                  <a:pt x="38039" y="24865"/>
                  <a:pt x="38084" y="24865"/>
                </a:cubicBezTo>
                <a:cubicBezTo>
                  <a:pt x="38148" y="24865"/>
                  <a:pt x="38158" y="24775"/>
                  <a:pt x="37959" y="24476"/>
                </a:cubicBezTo>
                <a:cubicBezTo>
                  <a:pt x="37828" y="24364"/>
                  <a:pt x="37529" y="24139"/>
                  <a:pt x="37154" y="23802"/>
                </a:cubicBezTo>
                <a:cubicBezTo>
                  <a:pt x="36892" y="23446"/>
                  <a:pt x="36592" y="23091"/>
                  <a:pt x="36311" y="22735"/>
                </a:cubicBezTo>
                <a:lnTo>
                  <a:pt x="36311" y="22735"/>
                </a:lnTo>
                <a:cubicBezTo>
                  <a:pt x="36779" y="23147"/>
                  <a:pt x="37285" y="23634"/>
                  <a:pt x="37603" y="23971"/>
                </a:cubicBezTo>
                <a:cubicBezTo>
                  <a:pt x="37454" y="23727"/>
                  <a:pt x="37304" y="23503"/>
                  <a:pt x="37135" y="23297"/>
                </a:cubicBezTo>
                <a:cubicBezTo>
                  <a:pt x="37115" y="23256"/>
                  <a:pt x="37111" y="23238"/>
                  <a:pt x="37120" y="23238"/>
                </a:cubicBezTo>
                <a:cubicBezTo>
                  <a:pt x="37157" y="23238"/>
                  <a:pt x="37440" y="23589"/>
                  <a:pt x="37547" y="23727"/>
                </a:cubicBezTo>
                <a:cubicBezTo>
                  <a:pt x="37229" y="23297"/>
                  <a:pt x="36892" y="22866"/>
                  <a:pt x="36555" y="22435"/>
                </a:cubicBezTo>
                <a:cubicBezTo>
                  <a:pt x="36553" y="22439"/>
                  <a:pt x="36550" y="22441"/>
                  <a:pt x="36545" y="22441"/>
                </a:cubicBezTo>
                <a:cubicBezTo>
                  <a:pt x="36447" y="22441"/>
                  <a:pt x="35731" y="21607"/>
                  <a:pt x="35661" y="21607"/>
                </a:cubicBezTo>
                <a:cubicBezTo>
                  <a:pt x="35658" y="21607"/>
                  <a:pt x="35657" y="21608"/>
                  <a:pt x="35656" y="21611"/>
                </a:cubicBezTo>
                <a:cubicBezTo>
                  <a:pt x="36068" y="22042"/>
                  <a:pt x="36461" y="22491"/>
                  <a:pt x="36854" y="22922"/>
                </a:cubicBezTo>
                <a:cubicBezTo>
                  <a:pt x="36853" y="22927"/>
                  <a:pt x="36850" y="22930"/>
                  <a:pt x="36844" y="22930"/>
                </a:cubicBezTo>
                <a:cubicBezTo>
                  <a:pt x="36744" y="22930"/>
                  <a:pt x="35970" y="22200"/>
                  <a:pt x="35263" y="21386"/>
                </a:cubicBezTo>
                <a:cubicBezTo>
                  <a:pt x="35221" y="21319"/>
                  <a:pt x="35224" y="21294"/>
                  <a:pt x="35251" y="21294"/>
                </a:cubicBezTo>
                <a:cubicBezTo>
                  <a:pt x="35317" y="21294"/>
                  <a:pt x="35526" y="21443"/>
                  <a:pt x="35542" y="21443"/>
                </a:cubicBezTo>
                <a:cubicBezTo>
                  <a:pt x="35543" y="21443"/>
                  <a:pt x="35543" y="21443"/>
                  <a:pt x="35543" y="21443"/>
                </a:cubicBezTo>
                <a:cubicBezTo>
                  <a:pt x="35263" y="21162"/>
                  <a:pt x="34982" y="20862"/>
                  <a:pt x="34738" y="20544"/>
                </a:cubicBezTo>
                <a:lnTo>
                  <a:pt x="34738" y="20544"/>
                </a:lnTo>
                <a:lnTo>
                  <a:pt x="35094" y="20900"/>
                </a:lnTo>
                <a:cubicBezTo>
                  <a:pt x="34701" y="20394"/>
                  <a:pt x="34308" y="20169"/>
                  <a:pt x="33877" y="19533"/>
                </a:cubicBezTo>
                <a:cubicBezTo>
                  <a:pt x="33708" y="19345"/>
                  <a:pt x="33446" y="18877"/>
                  <a:pt x="33371" y="18877"/>
                </a:cubicBezTo>
                <a:cubicBezTo>
                  <a:pt x="33484" y="19102"/>
                  <a:pt x="33465" y="19270"/>
                  <a:pt x="33371" y="19345"/>
                </a:cubicBezTo>
                <a:lnTo>
                  <a:pt x="32772" y="18652"/>
                </a:lnTo>
                <a:lnTo>
                  <a:pt x="32772" y="18652"/>
                </a:lnTo>
                <a:lnTo>
                  <a:pt x="32828" y="18671"/>
                </a:lnTo>
                <a:lnTo>
                  <a:pt x="32716" y="18540"/>
                </a:lnTo>
                <a:lnTo>
                  <a:pt x="32697" y="18559"/>
                </a:lnTo>
                <a:cubicBezTo>
                  <a:pt x="32491" y="18334"/>
                  <a:pt x="32285" y="18091"/>
                  <a:pt x="32098" y="17866"/>
                </a:cubicBezTo>
                <a:cubicBezTo>
                  <a:pt x="32098" y="17856"/>
                  <a:pt x="32103" y="17851"/>
                  <a:pt x="32111" y="17851"/>
                </a:cubicBezTo>
                <a:cubicBezTo>
                  <a:pt x="32179" y="17851"/>
                  <a:pt x="32481" y="18121"/>
                  <a:pt x="32546" y="18121"/>
                </a:cubicBezTo>
                <a:cubicBezTo>
                  <a:pt x="32565" y="18121"/>
                  <a:pt x="32564" y="18097"/>
                  <a:pt x="32529" y="18034"/>
                </a:cubicBezTo>
                <a:cubicBezTo>
                  <a:pt x="32435" y="17978"/>
                  <a:pt x="32341" y="17885"/>
                  <a:pt x="32248" y="17810"/>
                </a:cubicBezTo>
                <a:cubicBezTo>
                  <a:pt x="32098" y="17566"/>
                  <a:pt x="32379" y="17866"/>
                  <a:pt x="31985" y="17398"/>
                </a:cubicBezTo>
                <a:cubicBezTo>
                  <a:pt x="31893" y="17371"/>
                  <a:pt x="31557" y="16905"/>
                  <a:pt x="31553" y="16905"/>
                </a:cubicBezTo>
                <a:lnTo>
                  <a:pt x="31553" y="16905"/>
                </a:lnTo>
                <a:cubicBezTo>
                  <a:pt x="31551" y="16905"/>
                  <a:pt x="31607" y="16985"/>
                  <a:pt x="31761" y="17210"/>
                </a:cubicBezTo>
                <a:cubicBezTo>
                  <a:pt x="31367" y="16780"/>
                  <a:pt x="31386" y="16724"/>
                  <a:pt x="30974" y="16180"/>
                </a:cubicBezTo>
                <a:lnTo>
                  <a:pt x="30974" y="16180"/>
                </a:lnTo>
                <a:cubicBezTo>
                  <a:pt x="30982" y="16207"/>
                  <a:pt x="30978" y="16219"/>
                  <a:pt x="30965" y="16219"/>
                </a:cubicBezTo>
                <a:cubicBezTo>
                  <a:pt x="30913" y="16219"/>
                  <a:pt x="30712" y="16027"/>
                  <a:pt x="30487" y="15787"/>
                </a:cubicBezTo>
                <a:cubicBezTo>
                  <a:pt x="30337" y="15581"/>
                  <a:pt x="30188" y="15375"/>
                  <a:pt x="30038" y="15188"/>
                </a:cubicBezTo>
                <a:cubicBezTo>
                  <a:pt x="30038" y="15169"/>
                  <a:pt x="30019" y="15151"/>
                  <a:pt x="30019" y="15151"/>
                </a:cubicBezTo>
                <a:cubicBezTo>
                  <a:pt x="29345" y="14158"/>
                  <a:pt x="29027" y="13615"/>
                  <a:pt x="28409" y="12697"/>
                </a:cubicBezTo>
                <a:cubicBezTo>
                  <a:pt x="28393" y="12602"/>
                  <a:pt x="28203" y="12267"/>
                  <a:pt x="28235" y="12267"/>
                </a:cubicBezTo>
                <a:cubicBezTo>
                  <a:pt x="28241" y="12267"/>
                  <a:pt x="28254" y="12278"/>
                  <a:pt x="28278" y="12304"/>
                </a:cubicBezTo>
                <a:cubicBezTo>
                  <a:pt x="28128" y="12136"/>
                  <a:pt x="27997" y="11967"/>
                  <a:pt x="27884" y="11780"/>
                </a:cubicBezTo>
                <a:cubicBezTo>
                  <a:pt x="27828" y="11664"/>
                  <a:pt x="27811" y="11619"/>
                  <a:pt x="27818" y="11619"/>
                </a:cubicBezTo>
                <a:cubicBezTo>
                  <a:pt x="27840" y="11619"/>
                  <a:pt x="28110" y="12069"/>
                  <a:pt x="28150" y="12069"/>
                </a:cubicBezTo>
                <a:cubicBezTo>
                  <a:pt x="28160" y="12069"/>
                  <a:pt x="28155" y="12040"/>
                  <a:pt x="28128" y="11967"/>
                </a:cubicBezTo>
                <a:cubicBezTo>
                  <a:pt x="28053" y="11948"/>
                  <a:pt x="27585" y="11237"/>
                  <a:pt x="27304" y="10843"/>
                </a:cubicBezTo>
                <a:lnTo>
                  <a:pt x="27304" y="10843"/>
                </a:lnTo>
                <a:cubicBezTo>
                  <a:pt x="27304" y="10993"/>
                  <a:pt x="27866" y="11798"/>
                  <a:pt x="28165" y="12192"/>
                </a:cubicBezTo>
                <a:cubicBezTo>
                  <a:pt x="28161" y="12194"/>
                  <a:pt x="28157" y="12195"/>
                  <a:pt x="28152" y="12195"/>
                </a:cubicBezTo>
                <a:cubicBezTo>
                  <a:pt x="28108" y="12195"/>
                  <a:pt x="28021" y="12122"/>
                  <a:pt x="27903" y="12004"/>
                </a:cubicBezTo>
                <a:cubicBezTo>
                  <a:pt x="27285" y="10993"/>
                  <a:pt x="26667" y="9982"/>
                  <a:pt x="26068" y="8952"/>
                </a:cubicBezTo>
                <a:cubicBezTo>
                  <a:pt x="25693" y="8259"/>
                  <a:pt x="24682" y="6536"/>
                  <a:pt x="24176" y="5506"/>
                </a:cubicBezTo>
                <a:cubicBezTo>
                  <a:pt x="24083" y="5375"/>
                  <a:pt x="23952" y="5169"/>
                  <a:pt x="23896" y="5113"/>
                </a:cubicBezTo>
                <a:cubicBezTo>
                  <a:pt x="23296" y="4027"/>
                  <a:pt x="22734" y="2959"/>
                  <a:pt x="22116" y="1892"/>
                </a:cubicBezTo>
                <a:cubicBezTo>
                  <a:pt x="21967" y="1611"/>
                  <a:pt x="21854" y="1368"/>
                  <a:pt x="21742" y="1162"/>
                </a:cubicBezTo>
                <a:cubicBezTo>
                  <a:pt x="21761" y="1162"/>
                  <a:pt x="21779" y="1162"/>
                  <a:pt x="21779" y="1143"/>
                </a:cubicBezTo>
                <a:cubicBezTo>
                  <a:pt x="21686" y="993"/>
                  <a:pt x="21592" y="843"/>
                  <a:pt x="21499" y="694"/>
                </a:cubicBezTo>
                <a:cubicBezTo>
                  <a:pt x="21480" y="656"/>
                  <a:pt x="21461" y="619"/>
                  <a:pt x="21442" y="600"/>
                </a:cubicBezTo>
                <a:lnTo>
                  <a:pt x="21442" y="600"/>
                </a:lnTo>
                <a:cubicBezTo>
                  <a:pt x="21455" y="600"/>
                  <a:pt x="21509" y="666"/>
                  <a:pt x="21521" y="666"/>
                </a:cubicBezTo>
                <a:cubicBezTo>
                  <a:pt x="21528" y="666"/>
                  <a:pt x="21523" y="650"/>
                  <a:pt x="21499" y="600"/>
                </a:cubicBezTo>
                <a:cubicBezTo>
                  <a:pt x="21442" y="562"/>
                  <a:pt x="21386" y="506"/>
                  <a:pt x="21330" y="450"/>
                </a:cubicBezTo>
                <a:cubicBezTo>
                  <a:pt x="21124" y="188"/>
                  <a:pt x="20862" y="76"/>
                  <a:pt x="20375" y="38"/>
                </a:cubicBezTo>
                <a:lnTo>
                  <a:pt x="20300" y="38"/>
                </a:lnTo>
                <a:cubicBezTo>
                  <a:pt x="20113" y="19"/>
                  <a:pt x="19925" y="1"/>
                  <a:pt x="196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/>
          <p:nvPr/>
        </p:nvSpPr>
        <p:spPr>
          <a:xfrm rot="-3040573">
            <a:off x="4149107" y="-554583"/>
            <a:ext cx="4566761" cy="4495750"/>
          </a:xfrm>
          <a:custGeom>
            <a:avLst/>
            <a:gdLst/>
            <a:ahLst/>
            <a:cxnLst/>
            <a:rect l="l" t="t" r="r" b="b"/>
            <a:pathLst>
              <a:path w="44514" h="43821" extrusionOk="0">
                <a:moveTo>
                  <a:pt x="8727" y="20768"/>
                </a:moveTo>
                <a:lnTo>
                  <a:pt x="8727" y="20768"/>
                </a:lnTo>
                <a:cubicBezTo>
                  <a:pt x="8731" y="20773"/>
                  <a:pt x="8735" y="20778"/>
                  <a:pt x="8739" y="20783"/>
                </a:cubicBezTo>
                <a:lnTo>
                  <a:pt x="8739" y="20783"/>
                </a:lnTo>
                <a:cubicBezTo>
                  <a:pt x="8735" y="20778"/>
                  <a:pt x="8731" y="20773"/>
                  <a:pt x="8727" y="20768"/>
                </a:cubicBezTo>
                <a:close/>
                <a:moveTo>
                  <a:pt x="40251" y="28570"/>
                </a:moveTo>
                <a:cubicBezTo>
                  <a:pt x="40255" y="28579"/>
                  <a:pt x="40259" y="28587"/>
                  <a:pt x="40263" y="28596"/>
                </a:cubicBezTo>
                <a:cubicBezTo>
                  <a:pt x="40259" y="28586"/>
                  <a:pt x="40255" y="28578"/>
                  <a:pt x="40251" y="28570"/>
                </a:cubicBezTo>
                <a:close/>
                <a:moveTo>
                  <a:pt x="39565" y="30456"/>
                </a:moveTo>
                <a:cubicBezTo>
                  <a:pt x="39578" y="30465"/>
                  <a:pt x="39592" y="30476"/>
                  <a:pt x="39607" y="30488"/>
                </a:cubicBezTo>
                <a:cubicBezTo>
                  <a:pt x="39595" y="30475"/>
                  <a:pt x="39580" y="30465"/>
                  <a:pt x="39565" y="30456"/>
                </a:cubicBezTo>
                <a:close/>
                <a:moveTo>
                  <a:pt x="37504" y="31382"/>
                </a:moveTo>
                <a:cubicBezTo>
                  <a:pt x="37499" y="31382"/>
                  <a:pt x="37494" y="31383"/>
                  <a:pt x="37491" y="31387"/>
                </a:cubicBezTo>
                <a:cubicBezTo>
                  <a:pt x="37547" y="31411"/>
                  <a:pt x="37602" y="31438"/>
                  <a:pt x="37657" y="31466"/>
                </a:cubicBezTo>
                <a:lnTo>
                  <a:pt x="37657" y="31466"/>
                </a:lnTo>
                <a:cubicBezTo>
                  <a:pt x="37577" y="31413"/>
                  <a:pt x="37529" y="31382"/>
                  <a:pt x="37504" y="31382"/>
                </a:cubicBezTo>
                <a:close/>
                <a:moveTo>
                  <a:pt x="39963" y="35975"/>
                </a:moveTo>
                <a:lnTo>
                  <a:pt x="39963" y="35975"/>
                </a:lnTo>
                <a:cubicBezTo>
                  <a:pt x="40094" y="36106"/>
                  <a:pt x="40225" y="36274"/>
                  <a:pt x="40356" y="36443"/>
                </a:cubicBezTo>
                <a:lnTo>
                  <a:pt x="40338" y="36443"/>
                </a:lnTo>
                <a:cubicBezTo>
                  <a:pt x="40206" y="36293"/>
                  <a:pt x="40075" y="36143"/>
                  <a:pt x="39963" y="35975"/>
                </a:cubicBezTo>
                <a:close/>
                <a:moveTo>
                  <a:pt x="40288" y="36534"/>
                </a:moveTo>
                <a:cubicBezTo>
                  <a:pt x="40320" y="36534"/>
                  <a:pt x="40424" y="36619"/>
                  <a:pt x="40544" y="36705"/>
                </a:cubicBezTo>
                <a:lnTo>
                  <a:pt x="40717" y="36973"/>
                </a:lnTo>
                <a:lnTo>
                  <a:pt x="40717" y="36973"/>
                </a:lnTo>
                <a:lnTo>
                  <a:pt x="40656" y="36930"/>
                </a:lnTo>
                <a:lnTo>
                  <a:pt x="40281" y="36536"/>
                </a:lnTo>
                <a:cubicBezTo>
                  <a:pt x="40283" y="36535"/>
                  <a:pt x="40285" y="36534"/>
                  <a:pt x="40288" y="36534"/>
                </a:cubicBezTo>
                <a:close/>
                <a:moveTo>
                  <a:pt x="26367" y="38072"/>
                </a:moveTo>
                <a:cubicBezTo>
                  <a:pt x="26405" y="38091"/>
                  <a:pt x="26442" y="38109"/>
                  <a:pt x="26461" y="38128"/>
                </a:cubicBezTo>
                <a:lnTo>
                  <a:pt x="26517" y="38166"/>
                </a:lnTo>
                <a:cubicBezTo>
                  <a:pt x="26517" y="38184"/>
                  <a:pt x="26517" y="38203"/>
                  <a:pt x="26517" y="38222"/>
                </a:cubicBezTo>
                <a:cubicBezTo>
                  <a:pt x="26461" y="38166"/>
                  <a:pt x="26405" y="38128"/>
                  <a:pt x="26367" y="38109"/>
                </a:cubicBezTo>
                <a:cubicBezTo>
                  <a:pt x="26330" y="38072"/>
                  <a:pt x="26367" y="38091"/>
                  <a:pt x="26367" y="38072"/>
                </a:cubicBezTo>
                <a:close/>
                <a:moveTo>
                  <a:pt x="26536" y="38240"/>
                </a:moveTo>
                <a:lnTo>
                  <a:pt x="26536" y="38240"/>
                </a:lnTo>
                <a:cubicBezTo>
                  <a:pt x="26537" y="38247"/>
                  <a:pt x="26538" y="38254"/>
                  <a:pt x="26539" y="38261"/>
                </a:cubicBezTo>
                <a:lnTo>
                  <a:pt x="26539" y="38261"/>
                </a:lnTo>
                <a:cubicBezTo>
                  <a:pt x="26560" y="38271"/>
                  <a:pt x="26579" y="38283"/>
                  <a:pt x="26599" y="38296"/>
                </a:cubicBezTo>
                <a:lnTo>
                  <a:pt x="26599" y="38296"/>
                </a:lnTo>
                <a:cubicBezTo>
                  <a:pt x="26576" y="38278"/>
                  <a:pt x="26555" y="38259"/>
                  <a:pt x="26536" y="38240"/>
                </a:cubicBezTo>
                <a:close/>
                <a:moveTo>
                  <a:pt x="26536" y="38259"/>
                </a:moveTo>
                <a:lnTo>
                  <a:pt x="26536" y="38259"/>
                </a:lnTo>
                <a:cubicBezTo>
                  <a:pt x="26540" y="38280"/>
                  <a:pt x="26544" y="38302"/>
                  <a:pt x="26549" y="38325"/>
                </a:cubicBezTo>
                <a:lnTo>
                  <a:pt x="26549" y="38325"/>
                </a:lnTo>
                <a:cubicBezTo>
                  <a:pt x="26545" y="38304"/>
                  <a:pt x="26542" y="38283"/>
                  <a:pt x="26539" y="38261"/>
                </a:cubicBezTo>
                <a:lnTo>
                  <a:pt x="26539" y="38261"/>
                </a:lnTo>
                <a:cubicBezTo>
                  <a:pt x="26538" y="38260"/>
                  <a:pt x="26537" y="38260"/>
                  <a:pt x="26536" y="38259"/>
                </a:cubicBezTo>
                <a:close/>
                <a:moveTo>
                  <a:pt x="26599" y="38296"/>
                </a:moveTo>
                <a:lnTo>
                  <a:pt x="26599" y="38296"/>
                </a:lnTo>
                <a:cubicBezTo>
                  <a:pt x="26644" y="38332"/>
                  <a:pt x="26698" y="38365"/>
                  <a:pt x="26761" y="38390"/>
                </a:cubicBezTo>
                <a:cubicBezTo>
                  <a:pt x="26695" y="38364"/>
                  <a:pt x="26647" y="38328"/>
                  <a:pt x="26599" y="38296"/>
                </a:cubicBezTo>
                <a:close/>
                <a:moveTo>
                  <a:pt x="33933" y="39458"/>
                </a:moveTo>
                <a:lnTo>
                  <a:pt x="33933" y="39458"/>
                </a:lnTo>
                <a:cubicBezTo>
                  <a:pt x="34176" y="39645"/>
                  <a:pt x="34401" y="39832"/>
                  <a:pt x="34626" y="40057"/>
                </a:cubicBezTo>
                <a:cubicBezTo>
                  <a:pt x="34382" y="39888"/>
                  <a:pt x="34214" y="39720"/>
                  <a:pt x="34008" y="39551"/>
                </a:cubicBezTo>
                <a:lnTo>
                  <a:pt x="34008" y="39551"/>
                </a:lnTo>
                <a:lnTo>
                  <a:pt x="34476" y="40019"/>
                </a:lnTo>
                <a:cubicBezTo>
                  <a:pt x="34326" y="39907"/>
                  <a:pt x="34195" y="39813"/>
                  <a:pt x="34083" y="39720"/>
                </a:cubicBezTo>
                <a:lnTo>
                  <a:pt x="33933" y="39458"/>
                </a:lnTo>
                <a:close/>
                <a:moveTo>
                  <a:pt x="41854" y="42136"/>
                </a:moveTo>
                <a:lnTo>
                  <a:pt x="41854" y="42136"/>
                </a:lnTo>
                <a:cubicBezTo>
                  <a:pt x="41948" y="42267"/>
                  <a:pt x="42060" y="42454"/>
                  <a:pt x="42154" y="42641"/>
                </a:cubicBezTo>
                <a:cubicBezTo>
                  <a:pt x="42229" y="42772"/>
                  <a:pt x="42285" y="42922"/>
                  <a:pt x="42323" y="43072"/>
                </a:cubicBezTo>
                <a:cubicBezTo>
                  <a:pt x="42135" y="42772"/>
                  <a:pt x="41985" y="42454"/>
                  <a:pt x="41854" y="42136"/>
                </a:cubicBezTo>
                <a:close/>
                <a:moveTo>
                  <a:pt x="33671" y="43203"/>
                </a:moveTo>
                <a:cubicBezTo>
                  <a:pt x="33695" y="43218"/>
                  <a:pt x="33721" y="43233"/>
                  <a:pt x="33746" y="43247"/>
                </a:cubicBezTo>
                <a:lnTo>
                  <a:pt x="33746" y="43247"/>
                </a:lnTo>
                <a:cubicBezTo>
                  <a:pt x="33721" y="43232"/>
                  <a:pt x="33696" y="43218"/>
                  <a:pt x="33671" y="43203"/>
                </a:cubicBezTo>
                <a:close/>
                <a:moveTo>
                  <a:pt x="19270" y="1"/>
                </a:moveTo>
                <a:lnTo>
                  <a:pt x="19064" y="19"/>
                </a:lnTo>
                <a:cubicBezTo>
                  <a:pt x="16405" y="207"/>
                  <a:pt x="12866" y="1742"/>
                  <a:pt x="10674" y="2604"/>
                </a:cubicBezTo>
                <a:cubicBezTo>
                  <a:pt x="6611" y="4233"/>
                  <a:pt x="4495" y="7641"/>
                  <a:pt x="0" y="9046"/>
                </a:cubicBezTo>
                <a:cubicBezTo>
                  <a:pt x="56" y="9495"/>
                  <a:pt x="188" y="9926"/>
                  <a:pt x="412" y="10338"/>
                </a:cubicBezTo>
                <a:cubicBezTo>
                  <a:pt x="467" y="10555"/>
                  <a:pt x="538" y="10807"/>
                  <a:pt x="492" y="10807"/>
                </a:cubicBezTo>
                <a:cubicBezTo>
                  <a:pt x="491" y="10807"/>
                  <a:pt x="489" y="10807"/>
                  <a:pt x="487" y="10806"/>
                </a:cubicBezTo>
                <a:lnTo>
                  <a:pt x="487" y="10806"/>
                </a:lnTo>
                <a:cubicBezTo>
                  <a:pt x="918" y="11330"/>
                  <a:pt x="1349" y="12360"/>
                  <a:pt x="2210" y="13147"/>
                </a:cubicBezTo>
                <a:cubicBezTo>
                  <a:pt x="2241" y="13195"/>
                  <a:pt x="2248" y="13212"/>
                  <a:pt x="2241" y="13212"/>
                </a:cubicBezTo>
                <a:cubicBezTo>
                  <a:pt x="2225" y="13212"/>
                  <a:pt x="2111" y="13087"/>
                  <a:pt x="2093" y="13087"/>
                </a:cubicBezTo>
                <a:cubicBezTo>
                  <a:pt x="2089" y="13087"/>
                  <a:pt x="2090" y="13093"/>
                  <a:pt x="2098" y="13109"/>
                </a:cubicBezTo>
                <a:cubicBezTo>
                  <a:pt x="2416" y="13390"/>
                  <a:pt x="2678" y="13727"/>
                  <a:pt x="2903" y="14083"/>
                </a:cubicBezTo>
                <a:lnTo>
                  <a:pt x="2847" y="14027"/>
                </a:lnTo>
                <a:lnTo>
                  <a:pt x="2847" y="14027"/>
                </a:lnTo>
                <a:cubicBezTo>
                  <a:pt x="3952" y="15431"/>
                  <a:pt x="4401" y="16049"/>
                  <a:pt x="5731" y="17585"/>
                </a:cubicBezTo>
                <a:lnTo>
                  <a:pt x="5674" y="17454"/>
                </a:lnTo>
                <a:lnTo>
                  <a:pt x="5674" y="17454"/>
                </a:lnTo>
                <a:cubicBezTo>
                  <a:pt x="5974" y="17772"/>
                  <a:pt x="6012" y="17847"/>
                  <a:pt x="6143" y="17997"/>
                </a:cubicBezTo>
                <a:cubicBezTo>
                  <a:pt x="6193" y="18038"/>
                  <a:pt x="6219" y="18056"/>
                  <a:pt x="6226" y="18056"/>
                </a:cubicBezTo>
                <a:cubicBezTo>
                  <a:pt x="6272" y="18056"/>
                  <a:pt x="5568" y="17337"/>
                  <a:pt x="5639" y="17337"/>
                </a:cubicBezTo>
                <a:cubicBezTo>
                  <a:pt x="5648" y="17337"/>
                  <a:pt x="5671" y="17350"/>
                  <a:pt x="5712" y="17379"/>
                </a:cubicBezTo>
                <a:cubicBezTo>
                  <a:pt x="6068" y="17866"/>
                  <a:pt x="6461" y="18315"/>
                  <a:pt x="6892" y="18746"/>
                </a:cubicBezTo>
                <a:cubicBezTo>
                  <a:pt x="7397" y="19289"/>
                  <a:pt x="7903" y="19813"/>
                  <a:pt x="7978" y="19982"/>
                </a:cubicBezTo>
                <a:cubicBezTo>
                  <a:pt x="8121" y="20131"/>
                  <a:pt x="8170" y="20173"/>
                  <a:pt x="8182" y="20173"/>
                </a:cubicBezTo>
                <a:cubicBezTo>
                  <a:pt x="8197" y="20173"/>
                  <a:pt x="8151" y="20102"/>
                  <a:pt x="8169" y="20102"/>
                </a:cubicBezTo>
                <a:cubicBezTo>
                  <a:pt x="8182" y="20102"/>
                  <a:pt x="8232" y="20142"/>
                  <a:pt x="8371" y="20282"/>
                </a:cubicBezTo>
                <a:lnTo>
                  <a:pt x="8465" y="20431"/>
                </a:lnTo>
                <a:lnTo>
                  <a:pt x="8615" y="20525"/>
                </a:lnTo>
                <a:cubicBezTo>
                  <a:pt x="8933" y="20843"/>
                  <a:pt x="9045" y="21031"/>
                  <a:pt x="9027" y="21068"/>
                </a:cubicBezTo>
                <a:cubicBezTo>
                  <a:pt x="8955" y="20997"/>
                  <a:pt x="8817" y="20875"/>
                  <a:pt x="8739" y="20783"/>
                </a:cubicBezTo>
                <a:lnTo>
                  <a:pt x="8739" y="20783"/>
                </a:lnTo>
                <a:cubicBezTo>
                  <a:pt x="9080" y="21195"/>
                  <a:pt x="9759" y="21820"/>
                  <a:pt x="9963" y="22023"/>
                </a:cubicBezTo>
                <a:lnTo>
                  <a:pt x="9570" y="21592"/>
                </a:lnTo>
                <a:lnTo>
                  <a:pt x="9570" y="21592"/>
                </a:lnTo>
                <a:cubicBezTo>
                  <a:pt x="10880" y="22885"/>
                  <a:pt x="12416" y="24514"/>
                  <a:pt x="13652" y="25769"/>
                </a:cubicBezTo>
                <a:lnTo>
                  <a:pt x="13596" y="25656"/>
                </a:lnTo>
                <a:lnTo>
                  <a:pt x="13596" y="25656"/>
                </a:lnTo>
                <a:cubicBezTo>
                  <a:pt x="14532" y="26630"/>
                  <a:pt x="14289" y="26480"/>
                  <a:pt x="15244" y="27585"/>
                </a:cubicBezTo>
                <a:lnTo>
                  <a:pt x="15206" y="27548"/>
                </a:lnTo>
                <a:lnTo>
                  <a:pt x="15206" y="27548"/>
                </a:lnTo>
                <a:cubicBezTo>
                  <a:pt x="15450" y="27810"/>
                  <a:pt x="15693" y="28091"/>
                  <a:pt x="15918" y="28372"/>
                </a:cubicBezTo>
                <a:cubicBezTo>
                  <a:pt x="15880" y="28331"/>
                  <a:pt x="15861" y="28314"/>
                  <a:pt x="15855" y="28314"/>
                </a:cubicBezTo>
                <a:cubicBezTo>
                  <a:pt x="15827" y="28314"/>
                  <a:pt x="16082" y="28674"/>
                  <a:pt x="16054" y="28674"/>
                </a:cubicBezTo>
                <a:cubicBezTo>
                  <a:pt x="16047" y="28674"/>
                  <a:pt x="16017" y="28646"/>
                  <a:pt x="15955" y="28578"/>
                </a:cubicBezTo>
                <a:lnTo>
                  <a:pt x="15955" y="28578"/>
                </a:lnTo>
                <a:cubicBezTo>
                  <a:pt x="16311" y="29027"/>
                  <a:pt x="16686" y="29439"/>
                  <a:pt x="17098" y="29832"/>
                </a:cubicBezTo>
                <a:lnTo>
                  <a:pt x="17191" y="30038"/>
                </a:lnTo>
                <a:cubicBezTo>
                  <a:pt x="17454" y="30282"/>
                  <a:pt x="17697" y="30563"/>
                  <a:pt x="17903" y="30862"/>
                </a:cubicBezTo>
                <a:cubicBezTo>
                  <a:pt x="17813" y="30755"/>
                  <a:pt x="17776" y="30717"/>
                  <a:pt x="17767" y="30717"/>
                </a:cubicBezTo>
                <a:cubicBezTo>
                  <a:pt x="17747" y="30717"/>
                  <a:pt x="17875" y="30915"/>
                  <a:pt x="17847" y="30915"/>
                </a:cubicBezTo>
                <a:cubicBezTo>
                  <a:pt x="17834" y="30915"/>
                  <a:pt x="17788" y="30873"/>
                  <a:pt x="17678" y="30750"/>
                </a:cubicBezTo>
                <a:lnTo>
                  <a:pt x="17678" y="30750"/>
                </a:lnTo>
                <a:cubicBezTo>
                  <a:pt x="18502" y="32023"/>
                  <a:pt x="19139" y="32510"/>
                  <a:pt x="19420" y="33147"/>
                </a:cubicBezTo>
                <a:cubicBezTo>
                  <a:pt x="19496" y="33213"/>
                  <a:pt x="19538" y="33241"/>
                  <a:pt x="19555" y="33241"/>
                </a:cubicBezTo>
                <a:cubicBezTo>
                  <a:pt x="19649" y="33241"/>
                  <a:pt x="18905" y="32322"/>
                  <a:pt x="18916" y="32322"/>
                </a:cubicBezTo>
                <a:lnTo>
                  <a:pt x="18916" y="32322"/>
                </a:lnTo>
                <a:cubicBezTo>
                  <a:pt x="18918" y="32322"/>
                  <a:pt x="18929" y="32334"/>
                  <a:pt x="18952" y="32360"/>
                </a:cubicBezTo>
                <a:cubicBezTo>
                  <a:pt x="18927" y="32315"/>
                  <a:pt x="18923" y="32295"/>
                  <a:pt x="18933" y="32295"/>
                </a:cubicBezTo>
                <a:cubicBezTo>
                  <a:pt x="18987" y="32295"/>
                  <a:pt x="19446" y="32833"/>
                  <a:pt x="19682" y="33147"/>
                </a:cubicBezTo>
                <a:cubicBezTo>
                  <a:pt x="19975" y="33532"/>
                  <a:pt x="20035" y="33881"/>
                  <a:pt x="20811" y="34792"/>
                </a:cubicBezTo>
                <a:lnTo>
                  <a:pt x="20811" y="34792"/>
                </a:lnTo>
                <a:cubicBezTo>
                  <a:pt x="20773" y="34750"/>
                  <a:pt x="20748" y="34732"/>
                  <a:pt x="20693" y="34664"/>
                </a:cubicBezTo>
                <a:lnTo>
                  <a:pt x="20693" y="34664"/>
                </a:lnTo>
                <a:cubicBezTo>
                  <a:pt x="20955" y="35038"/>
                  <a:pt x="21330" y="35338"/>
                  <a:pt x="21630" y="35787"/>
                </a:cubicBezTo>
                <a:cubicBezTo>
                  <a:pt x="21910" y="35993"/>
                  <a:pt x="22098" y="36368"/>
                  <a:pt x="22266" y="36368"/>
                </a:cubicBezTo>
                <a:lnTo>
                  <a:pt x="21499" y="35525"/>
                </a:lnTo>
                <a:lnTo>
                  <a:pt x="21499" y="35525"/>
                </a:lnTo>
                <a:cubicBezTo>
                  <a:pt x="21723" y="35750"/>
                  <a:pt x="21948" y="35993"/>
                  <a:pt x="22210" y="36237"/>
                </a:cubicBezTo>
                <a:cubicBezTo>
                  <a:pt x="22454" y="36499"/>
                  <a:pt x="22753" y="36817"/>
                  <a:pt x="23146" y="37210"/>
                </a:cubicBezTo>
                <a:cubicBezTo>
                  <a:pt x="22959" y="37079"/>
                  <a:pt x="22791" y="36948"/>
                  <a:pt x="22641" y="36799"/>
                </a:cubicBezTo>
                <a:lnTo>
                  <a:pt x="22641" y="36799"/>
                </a:lnTo>
                <a:cubicBezTo>
                  <a:pt x="22847" y="37042"/>
                  <a:pt x="23090" y="37248"/>
                  <a:pt x="23334" y="37454"/>
                </a:cubicBezTo>
                <a:cubicBezTo>
                  <a:pt x="23072" y="37323"/>
                  <a:pt x="22847" y="37136"/>
                  <a:pt x="22641" y="36911"/>
                </a:cubicBezTo>
                <a:cubicBezTo>
                  <a:pt x="22341" y="36611"/>
                  <a:pt x="22023" y="36218"/>
                  <a:pt x="21761" y="35975"/>
                </a:cubicBezTo>
                <a:lnTo>
                  <a:pt x="21761" y="35975"/>
                </a:lnTo>
                <a:cubicBezTo>
                  <a:pt x="21910" y="36199"/>
                  <a:pt x="22079" y="36387"/>
                  <a:pt x="22248" y="36574"/>
                </a:cubicBezTo>
                <a:cubicBezTo>
                  <a:pt x="22375" y="36715"/>
                  <a:pt x="22470" y="36813"/>
                  <a:pt x="22437" y="36813"/>
                </a:cubicBezTo>
                <a:cubicBezTo>
                  <a:pt x="22426" y="36813"/>
                  <a:pt x="22401" y="36803"/>
                  <a:pt x="22360" y="36780"/>
                </a:cubicBezTo>
                <a:lnTo>
                  <a:pt x="22360" y="36780"/>
                </a:lnTo>
                <a:cubicBezTo>
                  <a:pt x="22622" y="36967"/>
                  <a:pt x="22866" y="37173"/>
                  <a:pt x="23090" y="37398"/>
                </a:cubicBezTo>
                <a:cubicBezTo>
                  <a:pt x="23409" y="37697"/>
                  <a:pt x="23802" y="37922"/>
                  <a:pt x="24214" y="38072"/>
                </a:cubicBezTo>
                <a:lnTo>
                  <a:pt x="24120" y="38091"/>
                </a:lnTo>
                <a:cubicBezTo>
                  <a:pt x="24345" y="38166"/>
                  <a:pt x="24551" y="38259"/>
                  <a:pt x="24776" y="38353"/>
                </a:cubicBezTo>
                <a:cubicBezTo>
                  <a:pt x="24607" y="38297"/>
                  <a:pt x="24476" y="38259"/>
                  <a:pt x="24326" y="38222"/>
                </a:cubicBezTo>
                <a:lnTo>
                  <a:pt x="24326" y="38222"/>
                </a:lnTo>
                <a:cubicBezTo>
                  <a:pt x="24607" y="38315"/>
                  <a:pt x="24851" y="38446"/>
                  <a:pt x="25206" y="38596"/>
                </a:cubicBezTo>
                <a:cubicBezTo>
                  <a:pt x="25244" y="38615"/>
                  <a:pt x="25300" y="38634"/>
                  <a:pt x="25337" y="38652"/>
                </a:cubicBezTo>
                <a:cubicBezTo>
                  <a:pt x="25394" y="38652"/>
                  <a:pt x="25431" y="38671"/>
                  <a:pt x="25506" y="38690"/>
                </a:cubicBezTo>
                <a:cubicBezTo>
                  <a:pt x="25637" y="38690"/>
                  <a:pt x="25768" y="38709"/>
                  <a:pt x="25899" y="38709"/>
                </a:cubicBezTo>
                <a:cubicBezTo>
                  <a:pt x="26012" y="38690"/>
                  <a:pt x="26143" y="38671"/>
                  <a:pt x="26255" y="38652"/>
                </a:cubicBezTo>
                <a:cubicBezTo>
                  <a:pt x="26367" y="38634"/>
                  <a:pt x="26480" y="38596"/>
                  <a:pt x="26592" y="38559"/>
                </a:cubicBezTo>
                <a:cubicBezTo>
                  <a:pt x="26578" y="38486"/>
                  <a:pt x="26563" y="38402"/>
                  <a:pt x="26549" y="38325"/>
                </a:cubicBezTo>
                <a:lnTo>
                  <a:pt x="26549" y="38325"/>
                </a:lnTo>
                <a:cubicBezTo>
                  <a:pt x="26562" y="38413"/>
                  <a:pt x="26573" y="38482"/>
                  <a:pt x="26573" y="38540"/>
                </a:cubicBezTo>
                <a:cubicBezTo>
                  <a:pt x="26499" y="38578"/>
                  <a:pt x="26424" y="38596"/>
                  <a:pt x="26349" y="38615"/>
                </a:cubicBezTo>
                <a:lnTo>
                  <a:pt x="26143" y="38652"/>
                </a:lnTo>
                <a:cubicBezTo>
                  <a:pt x="26049" y="38671"/>
                  <a:pt x="25974" y="38671"/>
                  <a:pt x="25881" y="38671"/>
                </a:cubicBezTo>
                <a:cubicBezTo>
                  <a:pt x="25768" y="38671"/>
                  <a:pt x="25768" y="38671"/>
                  <a:pt x="25787" y="38652"/>
                </a:cubicBezTo>
                <a:cubicBezTo>
                  <a:pt x="25806" y="38634"/>
                  <a:pt x="25862" y="38634"/>
                  <a:pt x="25843" y="38615"/>
                </a:cubicBezTo>
                <a:cubicBezTo>
                  <a:pt x="25731" y="38596"/>
                  <a:pt x="25637" y="38596"/>
                  <a:pt x="25525" y="38578"/>
                </a:cubicBezTo>
                <a:lnTo>
                  <a:pt x="25525" y="38578"/>
                </a:lnTo>
                <a:cubicBezTo>
                  <a:pt x="25575" y="38583"/>
                  <a:pt x="25625" y="38585"/>
                  <a:pt x="25675" y="38585"/>
                </a:cubicBezTo>
                <a:cubicBezTo>
                  <a:pt x="25811" y="38585"/>
                  <a:pt x="25944" y="38568"/>
                  <a:pt x="26068" y="38540"/>
                </a:cubicBezTo>
                <a:lnTo>
                  <a:pt x="26274" y="38503"/>
                </a:lnTo>
                <a:lnTo>
                  <a:pt x="26367" y="38484"/>
                </a:lnTo>
                <a:lnTo>
                  <a:pt x="26424" y="38428"/>
                </a:lnTo>
                <a:cubicBezTo>
                  <a:pt x="26405" y="38315"/>
                  <a:pt x="26386" y="38222"/>
                  <a:pt x="26386" y="38128"/>
                </a:cubicBezTo>
                <a:lnTo>
                  <a:pt x="26386" y="38128"/>
                </a:lnTo>
                <a:lnTo>
                  <a:pt x="26536" y="38240"/>
                </a:lnTo>
                <a:lnTo>
                  <a:pt x="26536" y="38184"/>
                </a:lnTo>
                <a:cubicBezTo>
                  <a:pt x="26854" y="38409"/>
                  <a:pt x="27266" y="38652"/>
                  <a:pt x="27472" y="38765"/>
                </a:cubicBezTo>
                <a:cubicBezTo>
                  <a:pt x="27850" y="38928"/>
                  <a:pt x="27985" y="38982"/>
                  <a:pt x="28005" y="38982"/>
                </a:cubicBezTo>
                <a:cubicBezTo>
                  <a:pt x="28041" y="38982"/>
                  <a:pt x="27680" y="38799"/>
                  <a:pt x="27733" y="38799"/>
                </a:cubicBezTo>
                <a:cubicBezTo>
                  <a:pt x="27747" y="38799"/>
                  <a:pt x="27787" y="38811"/>
                  <a:pt x="27866" y="38840"/>
                </a:cubicBezTo>
                <a:cubicBezTo>
                  <a:pt x="28240" y="39083"/>
                  <a:pt x="28484" y="39083"/>
                  <a:pt x="29027" y="39289"/>
                </a:cubicBezTo>
                <a:lnTo>
                  <a:pt x="29008" y="39345"/>
                </a:lnTo>
                <a:cubicBezTo>
                  <a:pt x="29120" y="39402"/>
                  <a:pt x="29251" y="39476"/>
                  <a:pt x="29364" y="39533"/>
                </a:cubicBezTo>
                <a:lnTo>
                  <a:pt x="29570" y="39664"/>
                </a:lnTo>
                <a:cubicBezTo>
                  <a:pt x="29645" y="39701"/>
                  <a:pt x="29701" y="39739"/>
                  <a:pt x="29776" y="39757"/>
                </a:cubicBezTo>
                <a:cubicBezTo>
                  <a:pt x="29851" y="39795"/>
                  <a:pt x="29925" y="39795"/>
                  <a:pt x="30394" y="40225"/>
                </a:cubicBezTo>
                <a:cubicBezTo>
                  <a:pt x="30244" y="40132"/>
                  <a:pt x="30075" y="40019"/>
                  <a:pt x="29925" y="39926"/>
                </a:cubicBezTo>
                <a:lnTo>
                  <a:pt x="29925" y="39926"/>
                </a:lnTo>
                <a:cubicBezTo>
                  <a:pt x="30094" y="40057"/>
                  <a:pt x="30263" y="40207"/>
                  <a:pt x="30450" y="40357"/>
                </a:cubicBezTo>
                <a:lnTo>
                  <a:pt x="30281" y="40300"/>
                </a:lnTo>
                <a:lnTo>
                  <a:pt x="30281" y="40300"/>
                </a:lnTo>
                <a:cubicBezTo>
                  <a:pt x="30731" y="40656"/>
                  <a:pt x="31143" y="41031"/>
                  <a:pt x="31536" y="41443"/>
                </a:cubicBezTo>
                <a:cubicBezTo>
                  <a:pt x="31517" y="41405"/>
                  <a:pt x="31517" y="41386"/>
                  <a:pt x="31536" y="41386"/>
                </a:cubicBezTo>
                <a:cubicBezTo>
                  <a:pt x="31591" y="41386"/>
                  <a:pt x="31808" y="41551"/>
                  <a:pt x="32173" y="41873"/>
                </a:cubicBezTo>
                <a:cubicBezTo>
                  <a:pt x="32282" y="41989"/>
                  <a:pt x="32282" y="42003"/>
                  <a:pt x="32271" y="42003"/>
                </a:cubicBezTo>
                <a:cubicBezTo>
                  <a:pt x="32267" y="42003"/>
                  <a:pt x="32263" y="42002"/>
                  <a:pt x="32260" y="42002"/>
                </a:cubicBezTo>
                <a:cubicBezTo>
                  <a:pt x="32250" y="42002"/>
                  <a:pt x="32281" y="42031"/>
                  <a:pt x="32641" y="42342"/>
                </a:cubicBezTo>
                <a:cubicBezTo>
                  <a:pt x="32397" y="42211"/>
                  <a:pt x="32173" y="42023"/>
                  <a:pt x="31985" y="41799"/>
                </a:cubicBezTo>
                <a:cubicBezTo>
                  <a:pt x="31948" y="41799"/>
                  <a:pt x="31817" y="41686"/>
                  <a:pt x="31761" y="41667"/>
                </a:cubicBezTo>
                <a:lnTo>
                  <a:pt x="31761" y="41667"/>
                </a:lnTo>
                <a:cubicBezTo>
                  <a:pt x="32117" y="42042"/>
                  <a:pt x="32510" y="42379"/>
                  <a:pt x="32922" y="42697"/>
                </a:cubicBezTo>
                <a:cubicBezTo>
                  <a:pt x="32851" y="42640"/>
                  <a:pt x="32769" y="42562"/>
                  <a:pt x="32709" y="42511"/>
                </a:cubicBezTo>
                <a:lnTo>
                  <a:pt x="32709" y="42511"/>
                </a:lnTo>
                <a:cubicBezTo>
                  <a:pt x="33052" y="42776"/>
                  <a:pt x="33428" y="43008"/>
                  <a:pt x="33821" y="43240"/>
                </a:cubicBezTo>
                <a:cubicBezTo>
                  <a:pt x="33893" y="43291"/>
                  <a:pt x="33909" y="43311"/>
                  <a:pt x="33894" y="43311"/>
                </a:cubicBezTo>
                <a:cubicBezTo>
                  <a:pt x="33876" y="43311"/>
                  <a:pt x="33814" y="43284"/>
                  <a:pt x="33746" y="43247"/>
                </a:cubicBezTo>
                <a:lnTo>
                  <a:pt x="33746" y="43247"/>
                </a:lnTo>
                <a:cubicBezTo>
                  <a:pt x="33846" y="43306"/>
                  <a:pt x="33940" y="43364"/>
                  <a:pt x="34045" y="43409"/>
                </a:cubicBezTo>
                <a:cubicBezTo>
                  <a:pt x="34120" y="43428"/>
                  <a:pt x="34176" y="43465"/>
                  <a:pt x="34289" y="43503"/>
                </a:cubicBezTo>
                <a:cubicBezTo>
                  <a:pt x="34401" y="43559"/>
                  <a:pt x="34532" y="43596"/>
                  <a:pt x="34663" y="43634"/>
                </a:cubicBezTo>
                <a:cubicBezTo>
                  <a:pt x="34626" y="43643"/>
                  <a:pt x="34584" y="43648"/>
                  <a:pt x="34542" y="43648"/>
                </a:cubicBezTo>
                <a:cubicBezTo>
                  <a:pt x="34499" y="43648"/>
                  <a:pt x="34457" y="43643"/>
                  <a:pt x="34420" y="43634"/>
                </a:cubicBezTo>
                <a:cubicBezTo>
                  <a:pt x="34345" y="43615"/>
                  <a:pt x="34251" y="43596"/>
                  <a:pt x="34158" y="43559"/>
                </a:cubicBezTo>
                <a:lnTo>
                  <a:pt x="34158" y="43559"/>
                </a:lnTo>
                <a:cubicBezTo>
                  <a:pt x="34195" y="43578"/>
                  <a:pt x="34233" y="43596"/>
                  <a:pt x="34270" y="43615"/>
                </a:cubicBezTo>
                <a:lnTo>
                  <a:pt x="34401" y="43652"/>
                </a:lnTo>
                <a:lnTo>
                  <a:pt x="34514" y="43709"/>
                </a:lnTo>
                <a:lnTo>
                  <a:pt x="34645" y="43746"/>
                </a:lnTo>
                <a:cubicBezTo>
                  <a:pt x="34813" y="43784"/>
                  <a:pt x="34982" y="43821"/>
                  <a:pt x="35150" y="43821"/>
                </a:cubicBezTo>
                <a:lnTo>
                  <a:pt x="35394" y="43821"/>
                </a:lnTo>
                <a:lnTo>
                  <a:pt x="35618" y="43802"/>
                </a:lnTo>
                <a:lnTo>
                  <a:pt x="35824" y="43802"/>
                </a:lnTo>
                <a:cubicBezTo>
                  <a:pt x="35899" y="43802"/>
                  <a:pt x="35974" y="43784"/>
                  <a:pt x="36049" y="43765"/>
                </a:cubicBezTo>
                <a:cubicBezTo>
                  <a:pt x="36006" y="43623"/>
                  <a:pt x="35953" y="43470"/>
                  <a:pt x="35963" y="43470"/>
                </a:cubicBezTo>
                <a:lnTo>
                  <a:pt x="35963" y="43470"/>
                </a:lnTo>
                <a:cubicBezTo>
                  <a:pt x="35966" y="43470"/>
                  <a:pt x="35975" y="43485"/>
                  <a:pt x="35993" y="43521"/>
                </a:cubicBezTo>
                <a:cubicBezTo>
                  <a:pt x="35881" y="43259"/>
                  <a:pt x="35749" y="42960"/>
                  <a:pt x="35600" y="42641"/>
                </a:cubicBezTo>
                <a:lnTo>
                  <a:pt x="35450" y="42360"/>
                </a:lnTo>
                <a:cubicBezTo>
                  <a:pt x="35394" y="42267"/>
                  <a:pt x="35338" y="42173"/>
                  <a:pt x="35300" y="42079"/>
                </a:cubicBezTo>
                <a:cubicBezTo>
                  <a:pt x="35094" y="41686"/>
                  <a:pt x="34869" y="41293"/>
                  <a:pt x="34701" y="40881"/>
                </a:cubicBezTo>
                <a:cubicBezTo>
                  <a:pt x="34645" y="40787"/>
                  <a:pt x="34588" y="40694"/>
                  <a:pt x="34532" y="40600"/>
                </a:cubicBezTo>
                <a:cubicBezTo>
                  <a:pt x="34401" y="40319"/>
                  <a:pt x="34270" y="40057"/>
                  <a:pt x="34139" y="39776"/>
                </a:cubicBezTo>
                <a:lnTo>
                  <a:pt x="34139" y="39776"/>
                </a:lnTo>
                <a:cubicBezTo>
                  <a:pt x="34364" y="39926"/>
                  <a:pt x="34663" y="40188"/>
                  <a:pt x="34963" y="40431"/>
                </a:cubicBezTo>
                <a:cubicBezTo>
                  <a:pt x="35465" y="40826"/>
                  <a:pt x="35984" y="41220"/>
                  <a:pt x="36110" y="41220"/>
                </a:cubicBezTo>
                <a:cubicBezTo>
                  <a:pt x="36115" y="41220"/>
                  <a:pt x="36120" y="41220"/>
                  <a:pt x="36124" y="41218"/>
                </a:cubicBezTo>
                <a:lnTo>
                  <a:pt x="36461" y="41518"/>
                </a:lnTo>
                <a:cubicBezTo>
                  <a:pt x="36367" y="41443"/>
                  <a:pt x="36330" y="41443"/>
                  <a:pt x="36236" y="41349"/>
                </a:cubicBezTo>
                <a:lnTo>
                  <a:pt x="36236" y="41349"/>
                </a:lnTo>
                <a:cubicBezTo>
                  <a:pt x="36424" y="41555"/>
                  <a:pt x="36648" y="41705"/>
                  <a:pt x="36911" y="41799"/>
                </a:cubicBezTo>
                <a:cubicBezTo>
                  <a:pt x="37229" y="41948"/>
                  <a:pt x="37547" y="42098"/>
                  <a:pt x="37847" y="42267"/>
                </a:cubicBezTo>
                <a:cubicBezTo>
                  <a:pt x="38142" y="42429"/>
                  <a:pt x="38391" y="42533"/>
                  <a:pt x="38336" y="42533"/>
                </a:cubicBezTo>
                <a:cubicBezTo>
                  <a:pt x="38321" y="42533"/>
                  <a:pt x="38285" y="42526"/>
                  <a:pt x="38221" y="42510"/>
                </a:cubicBezTo>
                <a:lnTo>
                  <a:pt x="38221" y="42510"/>
                </a:lnTo>
                <a:cubicBezTo>
                  <a:pt x="38446" y="42585"/>
                  <a:pt x="38671" y="42641"/>
                  <a:pt x="38914" y="42641"/>
                </a:cubicBezTo>
                <a:lnTo>
                  <a:pt x="39214" y="42641"/>
                </a:lnTo>
                <a:lnTo>
                  <a:pt x="39214" y="42398"/>
                </a:lnTo>
                <a:cubicBezTo>
                  <a:pt x="39214" y="42342"/>
                  <a:pt x="39214" y="42285"/>
                  <a:pt x="39195" y="42248"/>
                </a:cubicBezTo>
                <a:lnTo>
                  <a:pt x="39195" y="42248"/>
                </a:lnTo>
                <a:cubicBezTo>
                  <a:pt x="39439" y="42267"/>
                  <a:pt x="39663" y="42342"/>
                  <a:pt x="39888" y="42416"/>
                </a:cubicBezTo>
                <a:cubicBezTo>
                  <a:pt x="40169" y="42473"/>
                  <a:pt x="40450" y="42548"/>
                  <a:pt x="40712" y="42641"/>
                </a:cubicBezTo>
                <a:cubicBezTo>
                  <a:pt x="40839" y="42705"/>
                  <a:pt x="40876" y="42726"/>
                  <a:pt x="40868" y="42726"/>
                </a:cubicBezTo>
                <a:cubicBezTo>
                  <a:pt x="40861" y="42726"/>
                  <a:pt x="40828" y="42714"/>
                  <a:pt x="40787" y="42697"/>
                </a:cubicBezTo>
                <a:cubicBezTo>
                  <a:pt x="40695" y="42667"/>
                  <a:pt x="40616" y="42636"/>
                  <a:pt x="40610" y="42636"/>
                </a:cubicBezTo>
                <a:cubicBezTo>
                  <a:pt x="40609" y="42636"/>
                  <a:pt x="40612" y="42638"/>
                  <a:pt x="40618" y="42641"/>
                </a:cubicBezTo>
                <a:lnTo>
                  <a:pt x="41105" y="42828"/>
                </a:lnTo>
                <a:cubicBezTo>
                  <a:pt x="41255" y="42885"/>
                  <a:pt x="41424" y="42922"/>
                  <a:pt x="41573" y="42978"/>
                </a:cubicBezTo>
                <a:cubicBezTo>
                  <a:pt x="41684" y="43018"/>
                  <a:pt x="41714" y="43037"/>
                  <a:pt x="41680" y="43037"/>
                </a:cubicBezTo>
                <a:cubicBezTo>
                  <a:pt x="41651" y="43037"/>
                  <a:pt x="41574" y="43023"/>
                  <a:pt x="41461" y="42997"/>
                </a:cubicBezTo>
                <a:cubicBezTo>
                  <a:pt x="41311" y="42960"/>
                  <a:pt x="41143" y="42903"/>
                  <a:pt x="40993" y="42847"/>
                </a:cubicBezTo>
                <a:lnTo>
                  <a:pt x="40712" y="42735"/>
                </a:lnTo>
                <a:lnTo>
                  <a:pt x="40506" y="42641"/>
                </a:lnTo>
                <a:lnTo>
                  <a:pt x="40506" y="42641"/>
                </a:lnTo>
                <a:lnTo>
                  <a:pt x="40581" y="42697"/>
                </a:lnTo>
                <a:lnTo>
                  <a:pt x="40637" y="42735"/>
                </a:lnTo>
                <a:lnTo>
                  <a:pt x="40693" y="42772"/>
                </a:lnTo>
                <a:cubicBezTo>
                  <a:pt x="40787" y="42810"/>
                  <a:pt x="40862" y="42847"/>
                  <a:pt x="40937" y="42885"/>
                </a:cubicBezTo>
                <a:cubicBezTo>
                  <a:pt x="41087" y="42960"/>
                  <a:pt x="41218" y="43016"/>
                  <a:pt x="41367" y="43053"/>
                </a:cubicBezTo>
                <a:cubicBezTo>
                  <a:pt x="41648" y="43128"/>
                  <a:pt x="41929" y="43203"/>
                  <a:pt x="42529" y="43353"/>
                </a:cubicBezTo>
                <a:cubicBezTo>
                  <a:pt x="42416" y="43109"/>
                  <a:pt x="42323" y="42847"/>
                  <a:pt x="42191" y="42510"/>
                </a:cubicBezTo>
                <a:lnTo>
                  <a:pt x="42191" y="42510"/>
                </a:lnTo>
                <a:cubicBezTo>
                  <a:pt x="42323" y="42810"/>
                  <a:pt x="42472" y="43091"/>
                  <a:pt x="42622" y="43428"/>
                </a:cubicBezTo>
                <a:cubicBezTo>
                  <a:pt x="42529" y="43091"/>
                  <a:pt x="42416" y="42754"/>
                  <a:pt x="42266" y="42435"/>
                </a:cubicBezTo>
                <a:cubicBezTo>
                  <a:pt x="42154" y="42229"/>
                  <a:pt x="42060" y="41986"/>
                  <a:pt x="41911" y="41724"/>
                </a:cubicBezTo>
                <a:lnTo>
                  <a:pt x="41686" y="41274"/>
                </a:lnTo>
                <a:lnTo>
                  <a:pt x="41686" y="41274"/>
                </a:lnTo>
                <a:cubicBezTo>
                  <a:pt x="41723" y="41368"/>
                  <a:pt x="41911" y="41780"/>
                  <a:pt x="42023" y="42079"/>
                </a:cubicBezTo>
                <a:cubicBezTo>
                  <a:pt x="42079" y="42192"/>
                  <a:pt x="42117" y="42304"/>
                  <a:pt x="42135" y="42416"/>
                </a:cubicBezTo>
                <a:cubicBezTo>
                  <a:pt x="42133" y="42418"/>
                  <a:pt x="42131" y="42419"/>
                  <a:pt x="42129" y="42419"/>
                </a:cubicBezTo>
                <a:cubicBezTo>
                  <a:pt x="42105" y="42419"/>
                  <a:pt x="42046" y="42335"/>
                  <a:pt x="41911" y="42098"/>
                </a:cubicBezTo>
                <a:cubicBezTo>
                  <a:pt x="41779" y="41780"/>
                  <a:pt x="41592" y="41499"/>
                  <a:pt x="41386" y="41218"/>
                </a:cubicBezTo>
                <a:cubicBezTo>
                  <a:pt x="41424" y="41199"/>
                  <a:pt x="41386" y="41106"/>
                  <a:pt x="41293" y="40975"/>
                </a:cubicBezTo>
                <a:lnTo>
                  <a:pt x="41161" y="40769"/>
                </a:lnTo>
                <a:cubicBezTo>
                  <a:pt x="41124" y="40731"/>
                  <a:pt x="41105" y="40675"/>
                  <a:pt x="41068" y="40637"/>
                </a:cubicBezTo>
                <a:lnTo>
                  <a:pt x="41068" y="40637"/>
                </a:lnTo>
                <a:lnTo>
                  <a:pt x="41180" y="40656"/>
                </a:lnTo>
                <a:cubicBezTo>
                  <a:pt x="41087" y="40563"/>
                  <a:pt x="41012" y="40525"/>
                  <a:pt x="40881" y="40357"/>
                </a:cubicBezTo>
                <a:cubicBezTo>
                  <a:pt x="40829" y="40293"/>
                  <a:pt x="40822" y="40264"/>
                  <a:pt x="40840" y="40264"/>
                </a:cubicBezTo>
                <a:cubicBezTo>
                  <a:pt x="40849" y="40264"/>
                  <a:pt x="40863" y="40270"/>
                  <a:pt x="40881" y="40282"/>
                </a:cubicBezTo>
                <a:cubicBezTo>
                  <a:pt x="40899" y="40282"/>
                  <a:pt x="40918" y="40300"/>
                  <a:pt x="40937" y="40319"/>
                </a:cubicBezTo>
                <a:lnTo>
                  <a:pt x="40993" y="40375"/>
                </a:lnTo>
                <a:lnTo>
                  <a:pt x="41124" y="40488"/>
                </a:lnTo>
                <a:cubicBezTo>
                  <a:pt x="41143" y="40497"/>
                  <a:pt x="41154" y="40502"/>
                  <a:pt x="41157" y="40502"/>
                </a:cubicBezTo>
                <a:cubicBezTo>
                  <a:pt x="41167" y="40502"/>
                  <a:pt x="41119" y="40463"/>
                  <a:pt x="41049" y="40394"/>
                </a:cubicBezTo>
                <a:cubicBezTo>
                  <a:pt x="40969" y="40314"/>
                  <a:pt x="40879" y="40243"/>
                  <a:pt x="40909" y="40243"/>
                </a:cubicBezTo>
                <a:cubicBezTo>
                  <a:pt x="40921" y="40243"/>
                  <a:pt x="40953" y="40255"/>
                  <a:pt x="41012" y="40282"/>
                </a:cubicBezTo>
                <a:cubicBezTo>
                  <a:pt x="41143" y="40375"/>
                  <a:pt x="41274" y="40450"/>
                  <a:pt x="41424" y="40525"/>
                </a:cubicBezTo>
                <a:cubicBezTo>
                  <a:pt x="41742" y="40694"/>
                  <a:pt x="42117" y="40900"/>
                  <a:pt x="42622" y="41106"/>
                </a:cubicBezTo>
                <a:lnTo>
                  <a:pt x="42660" y="41143"/>
                </a:lnTo>
                <a:lnTo>
                  <a:pt x="42716" y="41162"/>
                </a:lnTo>
                <a:lnTo>
                  <a:pt x="42809" y="41218"/>
                </a:lnTo>
                <a:lnTo>
                  <a:pt x="42903" y="41255"/>
                </a:lnTo>
                <a:cubicBezTo>
                  <a:pt x="42909" y="41268"/>
                  <a:pt x="42911" y="41272"/>
                  <a:pt x="42909" y="41272"/>
                </a:cubicBezTo>
                <a:cubicBezTo>
                  <a:pt x="42905" y="41272"/>
                  <a:pt x="42884" y="41255"/>
                  <a:pt x="42847" y="41255"/>
                </a:cubicBezTo>
                <a:cubicBezTo>
                  <a:pt x="42775" y="41231"/>
                  <a:pt x="42680" y="41200"/>
                  <a:pt x="42655" y="41200"/>
                </a:cubicBezTo>
                <a:cubicBezTo>
                  <a:pt x="42642" y="41200"/>
                  <a:pt x="42650" y="41210"/>
                  <a:pt x="42697" y="41237"/>
                </a:cubicBezTo>
                <a:cubicBezTo>
                  <a:pt x="42959" y="41330"/>
                  <a:pt x="43221" y="41424"/>
                  <a:pt x="43446" y="41499"/>
                </a:cubicBezTo>
                <a:cubicBezTo>
                  <a:pt x="43633" y="41555"/>
                  <a:pt x="43577" y="41555"/>
                  <a:pt x="43559" y="41555"/>
                </a:cubicBezTo>
                <a:cubicBezTo>
                  <a:pt x="43773" y="41622"/>
                  <a:pt x="43834" y="41632"/>
                  <a:pt x="43865" y="41632"/>
                </a:cubicBezTo>
                <a:cubicBezTo>
                  <a:pt x="43877" y="41632"/>
                  <a:pt x="43885" y="41630"/>
                  <a:pt x="43896" y="41630"/>
                </a:cubicBezTo>
                <a:cubicBezTo>
                  <a:pt x="43903" y="41626"/>
                  <a:pt x="43912" y="41624"/>
                  <a:pt x="43924" y="41624"/>
                </a:cubicBezTo>
                <a:cubicBezTo>
                  <a:pt x="43972" y="41624"/>
                  <a:pt x="44078" y="41657"/>
                  <a:pt x="44420" y="41761"/>
                </a:cubicBezTo>
                <a:lnTo>
                  <a:pt x="44514" y="41761"/>
                </a:lnTo>
                <a:lnTo>
                  <a:pt x="44495" y="41724"/>
                </a:lnTo>
                <a:cubicBezTo>
                  <a:pt x="44457" y="41667"/>
                  <a:pt x="44420" y="41611"/>
                  <a:pt x="44401" y="41536"/>
                </a:cubicBezTo>
                <a:cubicBezTo>
                  <a:pt x="44326" y="41368"/>
                  <a:pt x="44251" y="41181"/>
                  <a:pt x="44139" y="40956"/>
                </a:cubicBezTo>
                <a:cubicBezTo>
                  <a:pt x="44102" y="40843"/>
                  <a:pt x="44027" y="40712"/>
                  <a:pt x="43952" y="40581"/>
                </a:cubicBezTo>
                <a:cubicBezTo>
                  <a:pt x="43896" y="40431"/>
                  <a:pt x="43802" y="40319"/>
                  <a:pt x="43727" y="40188"/>
                </a:cubicBezTo>
                <a:cubicBezTo>
                  <a:pt x="43615" y="40001"/>
                  <a:pt x="43465" y="39813"/>
                  <a:pt x="43315" y="39664"/>
                </a:cubicBezTo>
                <a:cubicBezTo>
                  <a:pt x="43288" y="39610"/>
                  <a:pt x="43286" y="39592"/>
                  <a:pt x="43296" y="39592"/>
                </a:cubicBezTo>
                <a:cubicBezTo>
                  <a:pt x="43317" y="39592"/>
                  <a:pt x="43393" y="39672"/>
                  <a:pt x="43408" y="39672"/>
                </a:cubicBezTo>
                <a:cubicBezTo>
                  <a:pt x="43410" y="39672"/>
                  <a:pt x="43411" y="39670"/>
                  <a:pt x="43409" y="39664"/>
                </a:cubicBezTo>
                <a:cubicBezTo>
                  <a:pt x="43053" y="39214"/>
                  <a:pt x="42866" y="39046"/>
                  <a:pt x="42716" y="38877"/>
                </a:cubicBezTo>
                <a:cubicBezTo>
                  <a:pt x="42547" y="38709"/>
                  <a:pt x="42416" y="38578"/>
                  <a:pt x="42060" y="38240"/>
                </a:cubicBezTo>
                <a:cubicBezTo>
                  <a:pt x="41911" y="38034"/>
                  <a:pt x="41742" y="37828"/>
                  <a:pt x="41573" y="37622"/>
                </a:cubicBezTo>
                <a:lnTo>
                  <a:pt x="41573" y="37622"/>
                </a:lnTo>
                <a:cubicBezTo>
                  <a:pt x="41672" y="37752"/>
                  <a:pt x="41700" y="37806"/>
                  <a:pt x="41679" y="37806"/>
                </a:cubicBezTo>
                <a:cubicBezTo>
                  <a:pt x="41622" y="37806"/>
                  <a:pt x="41227" y="37442"/>
                  <a:pt x="40862" y="37117"/>
                </a:cubicBezTo>
                <a:lnTo>
                  <a:pt x="40862" y="37117"/>
                </a:lnTo>
                <a:lnTo>
                  <a:pt x="40918" y="37192"/>
                </a:lnTo>
                <a:lnTo>
                  <a:pt x="40918" y="37192"/>
                </a:lnTo>
                <a:lnTo>
                  <a:pt x="40750" y="37023"/>
                </a:lnTo>
                <a:cubicBezTo>
                  <a:pt x="40750" y="37023"/>
                  <a:pt x="40750" y="37023"/>
                  <a:pt x="40750" y="37023"/>
                </a:cubicBezTo>
                <a:lnTo>
                  <a:pt x="40750" y="37023"/>
                </a:lnTo>
                <a:lnTo>
                  <a:pt x="40862" y="37117"/>
                </a:lnTo>
                <a:lnTo>
                  <a:pt x="40862" y="37117"/>
                </a:lnTo>
                <a:lnTo>
                  <a:pt x="40830" y="37078"/>
                </a:lnTo>
                <a:lnTo>
                  <a:pt x="40830" y="37078"/>
                </a:lnTo>
                <a:cubicBezTo>
                  <a:pt x="40981" y="37179"/>
                  <a:pt x="41112" y="37268"/>
                  <a:pt x="41161" y="37268"/>
                </a:cubicBezTo>
                <a:cubicBezTo>
                  <a:pt x="41173" y="37268"/>
                  <a:pt x="41180" y="37262"/>
                  <a:pt x="41180" y="37248"/>
                </a:cubicBezTo>
                <a:cubicBezTo>
                  <a:pt x="41105" y="37173"/>
                  <a:pt x="41012" y="37098"/>
                  <a:pt x="40937" y="37023"/>
                </a:cubicBezTo>
                <a:lnTo>
                  <a:pt x="40937" y="37023"/>
                </a:lnTo>
                <a:cubicBezTo>
                  <a:pt x="40978" y="37051"/>
                  <a:pt x="41009" y="37068"/>
                  <a:pt x="41015" y="37068"/>
                </a:cubicBezTo>
                <a:cubicBezTo>
                  <a:pt x="41018" y="37068"/>
                  <a:pt x="41017" y="37066"/>
                  <a:pt x="41012" y="37061"/>
                </a:cubicBezTo>
                <a:cubicBezTo>
                  <a:pt x="40937" y="36986"/>
                  <a:pt x="40862" y="36911"/>
                  <a:pt x="40787" y="36836"/>
                </a:cubicBezTo>
                <a:lnTo>
                  <a:pt x="40693" y="36611"/>
                </a:lnTo>
                <a:lnTo>
                  <a:pt x="40637" y="36593"/>
                </a:lnTo>
                <a:cubicBezTo>
                  <a:pt x="40338" y="36237"/>
                  <a:pt x="40057" y="35881"/>
                  <a:pt x="39776" y="35544"/>
                </a:cubicBezTo>
                <a:lnTo>
                  <a:pt x="39251" y="35038"/>
                </a:lnTo>
                <a:cubicBezTo>
                  <a:pt x="39083" y="34870"/>
                  <a:pt x="38914" y="34682"/>
                  <a:pt x="38727" y="34495"/>
                </a:cubicBezTo>
                <a:cubicBezTo>
                  <a:pt x="38558" y="34289"/>
                  <a:pt x="38390" y="34064"/>
                  <a:pt x="38203" y="33821"/>
                </a:cubicBezTo>
                <a:cubicBezTo>
                  <a:pt x="38109" y="33709"/>
                  <a:pt x="38034" y="33559"/>
                  <a:pt x="37941" y="33428"/>
                </a:cubicBezTo>
                <a:cubicBezTo>
                  <a:pt x="37847" y="33278"/>
                  <a:pt x="37753" y="33109"/>
                  <a:pt x="37678" y="32960"/>
                </a:cubicBezTo>
                <a:lnTo>
                  <a:pt x="37678" y="32960"/>
                </a:lnTo>
                <a:cubicBezTo>
                  <a:pt x="37750" y="33064"/>
                  <a:pt x="37790" y="33098"/>
                  <a:pt x="37815" y="33098"/>
                </a:cubicBezTo>
                <a:cubicBezTo>
                  <a:pt x="37863" y="33098"/>
                  <a:pt x="37861" y="32978"/>
                  <a:pt x="37922" y="32978"/>
                </a:cubicBezTo>
                <a:cubicBezTo>
                  <a:pt x="37997" y="33240"/>
                  <a:pt x="38128" y="33484"/>
                  <a:pt x="38296" y="33690"/>
                </a:cubicBezTo>
                <a:cubicBezTo>
                  <a:pt x="38502" y="33971"/>
                  <a:pt x="38708" y="34289"/>
                  <a:pt x="38952" y="34589"/>
                </a:cubicBezTo>
                <a:cubicBezTo>
                  <a:pt x="38808" y="34401"/>
                  <a:pt x="38782" y="34343"/>
                  <a:pt x="38800" y="34343"/>
                </a:cubicBezTo>
                <a:cubicBezTo>
                  <a:pt x="38812" y="34343"/>
                  <a:pt x="38846" y="34371"/>
                  <a:pt x="38877" y="34401"/>
                </a:cubicBezTo>
                <a:cubicBezTo>
                  <a:pt x="38577" y="34046"/>
                  <a:pt x="38315" y="33671"/>
                  <a:pt x="38072" y="33278"/>
                </a:cubicBezTo>
                <a:cubicBezTo>
                  <a:pt x="38147" y="33278"/>
                  <a:pt x="37978" y="33016"/>
                  <a:pt x="37866" y="32679"/>
                </a:cubicBezTo>
                <a:cubicBezTo>
                  <a:pt x="37866" y="32706"/>
                  <a:pt x="37860" y="32719"/>
                  <a:pt x="37850" y="32719"/>
                </a:cubicBezTo>
                <a:cubicBezTo>
                  <a:pt x="37811" y="32719"/>
                  <a:pt x="37707" y="32537"/>
                  <a:pt x="37603" y="32285"/>
                </a:cubicBezTo>
                <a:lnTo>
                  <a:pt x="37435" y="31817"/>
                </a:lnTo>
                <a:cubicBezTo>
                  <a:pt x="37397" y="31686"/>
                  <a:pt x="37379" y="31574"/>
                  <a:pt x="37341" y="31461"/>
                </a:cubicBezTo>
                <a:lnTo>
                  <a:pt x="37341" y="31461"/>
                </a:lnTo>
                <a:cubicBezTo>
                  <a:pt x="37397" y="31499"/>
                  <a:pt x="37416" y="31555"/>
                  <a:pt x="37435" y="31611"/>
                </a:cubicBezTo>
                <a:cubicBezTo>
                  <a:pt x="37472" y="31686"/>
                  <a:pt x="37491" y="31780"/>
                  <a:pt x="37547" y="31967"/>
                </a:cubicBezTo>
                <a:cubicBezTo>
                  <a:pt x="37547" y="31911"/>
                  <a:pt x="37547" y="31836"/>
                  <a:pt x="37529" y="31780"/>
                </a:cubicBezTo>
                <a:cubicBezTo>
                  <a:pt x="37510" y="31742"/>
                  <a:pt x="37491" y="31705"/>
                  <a:pt x="37472" y="31667"/>
                </a:cubicBezTo>
                <a:lnTo>
                  <a:pt x="37379" y="31461"/>
                </a:lnTo>
                <a:lnTo>
                  <a:pt x="37341" y="31349"/>
                </a:lnTo>
                <a:lnTo>
                  <a:pt x="37323" y="31293"/>
                </a:lnTo>
                <a:lnTo>
                  <a:pt x="37323" y="31274"/>
                </a:lnTo>
                <a:cubicBezTo>
                  <a:pt x="37450" y="31310"/>
                  <a:pt x="37559" y="31382"/>
                  <a:pt x="37668" y="31472"/>
                </a:cubicBezTo>
                <a:lnTo>
                  <a:pt x="37668" y="31472"/>
                </a:lnTo>
                <a:cubicBezTo>
                  <a:pt x="37665" y="31470"/>
                  <a:pt x="37661" y="31468"/>
                  <a:pt x="37657" y="31466"/>
                </a:cubicBezTo>
                <a:lnTo>
                  <a:pt x="37657" y="31466"/>
                </a:lnTo>
                <a:cubicBezTo>
                  <a:pt x="37664" y="31471"/>
                  <a:pt x="37671" y="31475"/>
                  <a:pt x="37678" y="31480"/>
                </a:cubicBezTo>
                <a:cubicBezTo>
                  <a:pt x="37675" y="31477"/>
                  <a:pt x="37672" y="31475"/>
                  <a:pt x="37668" y="31472"/>
                </a:cubicBezTo>
                <a:lnTo>
                  <a:pt x="37668" y="31472"/>
                </a:lnTo>
                <a:cubicBezTo>
                  <a:pt x="37776" y="31527"/>
                  <a:pt x="37881" y="31588"/>
                  <a:pt x="37978" y="31649"/>
                </a:cubicBezTo>
                <a:lnTo>
                  <a:pt x="38128" y="31742"/>
                </a:lnTo>
                <a:cubicBezTo>
                  <a:pt x="38165" y="31761"/>
                  <a:pt x="38221" y="31798"/>
                  <a:pt x="38240" y="31817"/>
                </a:cubicBezTo>
                <a:cubicBezTo>
                  <a:pt x="38270" y="31832"/>
                  <a:pt x="38301" y="31860"/>
                  <a:pt x="38272" y="31860"/>
                </a:cubicBezTo>
                <a:cubicBezTo>
                  <a:pt x="38265" y="31860"/>
                  <a:pt x="38254" y="31858"/>
                  <a:pt x="38240" y="31855"/>
                </a:cubicBezTo>
                <a:lnTo>
                  <a:pt x="38072" y="31761"/>
                </a:lnTo>
                <a:lnTo>
                  <a:pt x="38072" y="31761"/>
                </a:lnTo>
                <a:cubicBezTo>
                  <a:pt x="38371" y="31930"/>
                  <a:pt x="38746" y="32136"/>
                  <a:pt x="39139" y="32342"/>
                </a:cubicBezTo>
                <a:lnTo>
                  <a:pt x="39439" y="32491"/>
                </a:lnTo>
                <a:lnTo>
                  <a:pt x="39794" y="32679"/>
                </a:lnTo>
                <a:cubicBezTo>
                  <a:pt x="40094" y="32810"/>
                  <a:pt x="40375" y="32941"/>
                  <a:pt x="40618" y="33053"/>
                </a:cubicBezTo>
                <a:lnTo>
                  <a:pt x="40675" y="33034"/>
                </a:lnTo>
                <a:cubicBezTo>
                  <a:pt x="40675" y="33016"/>
                  <a:pt x="40693" y="32997"/>
                  <a:pt x="40693" y="32960"/>
                </a:cubicBezTo>
                <a:lnTo>
                  <a:pt x="40712" y="32810"/>
                </a:lnTo>
                <a:cubicBezTo>
                  <a:pt x="40731" y="32716"/>
                  <a:pt x="40750" y="32641"/>
                  <a:pt x="40750" y="32548"/>
                </a:cubicBezTo>
                <a:cubicBezTo>
                  <a:pt x="40768" y="32454"/>
                  <a:pt x="40750" y="32379"/>
                  <a:pt x="40750" y="32304"/>
                </a:cubicBezTo>
                <a:cubicBezTo>
                  <a:pt x="40750" y="32210"/>
                  <a:pt x="40731" y="32136"/>
                  <a:pt x="40712" y="32061"/>
                </a:cubicBezTo>
                <a:lnTo>
                  <a:pt x="40656" y="31873"/>
                </a:lnTo>
                <a:cubicBezTo>
                  <a:pt x="40618" y="31836"/>
                  <a:pt x="40600" y="31798"/>
                  <a:pt x="40581" y="31761"/>
                </a:cubicBezTo>
                <a:cubicBezTo>
                  <a:pt x="40562" y="31724"/>
                  <a:pt x="40525" y="31667"/>
                  <a:pt x="40487" y="31649"/>
                </a:cubicBezTo>
                <a:lnTo>
                  <a:pt x="40487" y="31649"/>
                </a:lnTo>
                <a:cubicBezTo>
                  <a:pt x="40487" y="31649"/>
                  <a:pt x="40544" y="31649"/>
                  <a:pt x="40600" y="31686"/>
                </a:cubicBezTo>
                <a:cubicBezTo>
                  <a:pt x="40656" y="31724"/>
                  <a:pt x="40693" y="31761"/>
                  <a:pt x="40731" y="31798"/>
                </a:cubicBezTo>
                <a:cubicBezTo>
                  <a:pt x="40544" y="31480"/>
                  <a:pt x="40263" y="31218"/>
                  <a:pt x="39944" y="31012"/>
                </a:cubicBezTo>
                <a:cubicBezTo>
                  <a:pt x="39832" y="30937"/>
                  <a:pt x="39720" y="30862"/>
                  <a:pt x="39588" y="30806"/>
                </a:cubicBezTo>
                <a:cubicBezTo>
                  <a:pt x="39420" y="30656"/>
                  <a:pt x="39233" y="30525"/>
                  <a:pt x="39045" y="30413"/>
                </a:cubicBezTo>
                <a:cubicBezTo>
                  <a:pt x="39064" y="30375"/>
                  <a:pt x="39102" y="30338"/>
                  <a:pt x="39158" y="30338"/>
                </a:cubicBezTo>
                <a:cubicBezTo>
                  <a:pt x="39176" y="30328"/>
                  <a:pt x="39195" y="30324"/>
                  <a:pt x="39214" y="30324"/>
                </a:cubicBezTo>
                <a:cubicBezTo>
                  <a:pt x="39233" y="30324"/>
                  <a:pt x="39251" y="30328"/>
                  <a:pt x="39270" y="30338"/>
                </a:cubicBezTo>
                <a:cubicBezTo>
                  <a:pt x="39326" y="30338"/>
                  <a:pt x="39364" y="30357"/>
                  <a:pt x="39401" y="30375"/>
                </a:cubicBezTo>
                <a:lnTo>
                  <a:pt x="39476" y="30413"/>
                </a:lnTo>
                <a:cubicBezTo>
                  <a:pt x="39501" y="30425"/>
                  <a:pt x="39534" y="30438"/>
                  <a:pt x="39565" y="30456"/>
                </a:cubicBezTo>
                <a:lnTo>
                  <a:pt x="39565" y="30456"/>
                </a:lnTo>
                <a:cubicBezTo>
                  <a:pt x="39453" y="30371"/>
                  <a:pt x="39433" y="30351"/>
                  <a:pt x="39382" y="30300"/>
                </a:cubicBezTo>
                <a:cubicBezTo>
                  <a:pt x="39382" y="30263"/>
                  <a:pt x="39401" y="30207"/>
                  <a:pt x="39420" y="30169"/>
                </a:cubicBezTo>
                <a:lnTo>
                  <a:pt x="39476" y="30038"/>
                </a:lnTo>
                <a:lnTo>
                  <a:pt x="39551" y="29907"/>
                </a:lnTo>
                <a:lnTo>
                  <a:pt x="39551" y="29907"/>
                </a:lnTo>
                <a:cubicBezTo>
                  <a:pt x="39488" y="29970"/>
                  <a:pt x="39366" y="30075"/>
                  <a:pt x="39321" y="30075"/>
                </a:cubicBezTo>
                <a:cubicBezTo>
                  <a:pt x="39299" y="30075"/>
                  <a:pt x="39295" y="30050"/>
                  <a:pt x="39326" y="29982"/>
                </a:cubicBezTo>
                <a:cubicBezTo>
                  <a:pt x="39439" y="29832"/>
                  <a:pt x="39588" y="29720"/>
                  <a:pt x="39757" y="29626"/>
                </a:cubicBezTo>
                <a:cubicBezTo>
                  <a:pt x="39794" y="29589"/>
                  <a:pt x="39869" y="29551"/>
                  <a:pt x="39982" y="29476"/>
                </a:cubicBezTo>
                <a:cubicBezTo>
                  <a:pt x="40057" y="29420"/>
                  <a:pt x="40113" y="29364"/>
                  <a:pt x="40169" y="29308"/>
                </a:cubicBezTo>
                <a:cubicBezTo>
                  <a:pt x="40206" y="29252"/>
                  <a:pt x="40244" y="29214"/>
                  <a:pt x="40263" y="29158"/>
                </a:cubicBezTo>
                <a:cubicBezTo>
                  <a:pt x="40281" y="29121"/>
                  <a:pt x="40300" y="29083"/>
                  <a:pt x="40300" y="29046"/>
                </a:cubicBezTo>
                <a:lnTo>
                  <a:pt x="40300" y="29046"/>
                </a:lnTo>
                <a:cubicBezTo>
                  <a:pt x="40281" y="29064"/>
                  <a:pt x="40281" y="29102"/>
                  <a:pt x="40263" y="29102"/>
                </a:cubicBezTo>
                <a:cubicBezTo>
                  <a:pt x="40244" y="29102"/>
                  <a:pt x="40244" y="29064"/>
                  <a:pt x="40206" y="29008"/>
                </a:cubicBezTo>
                <a:cubicBezTo>
                  <a:pt x="40188" y="28896"/>
                  <a:pt x="40113" y="28709"/>
                  <a:pt x="40057" y="28503"/>
                </a:cubicBezTo>
                <a:lnTo>
                  <a:pt x="40057" y="28503"/>
                </a:lnTo>
                <a:cubicBezTo>
                  <a:pt x="40066" y="28516"/>
                  <a:pt x="40079" y="28520"/>
                  <a:pt x="40095" y="28520"/>
                </a:cubicBezTo>
                <a:cubicBezTo>
                  <a:pt x="40115" y="28520"/>
                  <a:pt x="40138" y="28514"/>
                  <a:pt x="40163" y="28514"/>
                </a:cubicBezTo>
                <a:cubicBezTo>
                  <a:pt x="40194" y="28514"/>
                  <a:pt x="40226" y="28524"/>
                  <a:pt x="40251" y="28570"/>
                </a:cubicBezTo>
                <a:lnTo>
                  <a:pt x="40251" y="28570"/>
                </a:lnTo>
                <a:cubicBezTo>
                  <a:pt x="40115" y="28270"/>
                  <a:pt x="39951" y="27985"/>
                  <a:pt x="39770" y="27701"/>
                </a:cubicBezTo>
                <a:lnTo>
                  <a:pt x="39770" y="27701"/>
                </a:lnTo>
                <a:cubicBezTo>
                  <a:pt x="39783" y="27717"/>
                  <a:pt x="39794" y="27724"/>
                  <a:pt x="39803" y="27724"/>
                </a:cubicBezTo>
                <a:cubicBezTo>
                  <a:pt x="39846" y="27724"/>
                  <a:pt x="39834" y="27556"/>
                  <a:pt x="39794" y="27398"/>
                </a:cubicBezTo>
                <a:cubicBezTo>
                  <a:pt x="39701" y="27267"/>
                  <a:pt x="39626" y="27136"/>
                  <a:pt x="39570" y="26986"/>
                </a:cubicBezTo>
                <a:cubicBezTo>
                  <a:pt x="39439" y="26742"/>
                  <a:pt x="39270" y="26443"/>
                  <a:pt x="39195" y="26330"/>
                </a:cubicBezTo>
                <a:lnTo>
                  <a:pt x="39195" y="26330"/>
                </a:lnTo>
                <a:lnTo>
                  <a:pt x="39401" y="26742"/>
                </a:lnTo>
                <a:cubicBezTo>
                  <a:pt x="39214" y="26368"/>
                  <a:pt x="38970" y="26031"/>
                  <a:pt x="38690" y="25731"/>
                </a:cubicBezTo>
                <a:cubicBezTo>
                  <a:pt x="38409" y="25431"/>
                  <a:pt x="38147" y="25113"/>
                  <a:pt x="37922" y="24776"/>
                </a:cubicBezTo>
                <a:lnTo>
                  <a:pt x="37922" y="24776"/>
                </a:lnTo>
                <a:cubicBezTo>
                  <a:pt x="37968" y="24822"/>
                  <a:pt x="38039" y="24865"/>
                  <a:pt x="38084" y="24865"/>
                </a:cubicBezTo>
                <a:cubicBezTo>
                  <a:pt x="38148" y="24865"/>
                  <a:pt x="38158" y="24775"/>
                  <a:pt x="37959" y="24476"/>
                </a:cubicBezTo>
                <a:cubicBezTo>
                  <a:pt x="37828" y="24364"/>
                  <a:pt x="37529" y="24139"/>
                  <a:pt x="37154" y="23802"/>
                </a:cubicBezTo>
                <a:cubicBezTo>
                  <a:pt x="36892" y="23446"/>
                  <a:pt x="36592" y="23091"/>
                  <a:pt x="36311" y="22735"/>
                </a:cubicBezTo>
                <a:lnTo>
                  <a:pt x="36311" y="22735"/>
                </a:lnTo>
                <a:cubicBezTo>
                  <a:pt x="36779" y="23147"/>
                  <a:pt x="37285" y="23634"/>
                  <a:pt x="37603" y="23971"/>
                </a:cubicBezTo>
                <a:cubicBezTo>
                  <a:pt x="37454" y="23727"/>
                  <a:pt x="37304" y="23503"/>
                  <a:pt x="37135" y="23297"/>
                </a:cubicBezTo>
                <a:cubicBezTo>
                  <a:pt x="37115" y="23256"/>
                  <a:pt x="37111" y="23238"/>
                  <a:pt x="37120" y="23238"/>
                </a:cubicBezTo>
                <a:cubicBezTo>
                  <a:pt x="37157" y="23238"/>
                  <a:pt x="37440" y="23589"/>
                  <a:pt x="37547" y="23727"/>
                </a:cubicBezTo>
                <a:cubicBezTo>
                  <a:pt x="37229" y="23297"/>
                  <a:pt x="36892" y="22866"/>
                  <a:pt x="36555" y="22435"/>
                </a:cubicBezTo>
                <a:cubicBezTo>
                  <a:pt x="36553" y="22439"/>
                  <a:pt x="36550" y="22441"/>
                  <a:pt x="36545" y="22441"/>
                </a:cubicBezTo>
                <a:cubicBezTo>
                  <a:pt x="36447" y="22441"/>
                  <a:pt x="35731" y="21607"/>
                  <a:pt x="35661" y="21607"/>
                </a:cubicBezTo>
                <a:cubicBezTo>
                  <a:pt x="35658" y="21607"/>
                  <a:pt x="35657" y="21608"/>
                  <a:pt x="35656" y="21611"/>
                </a:cubicBezTo>
                <a:cubicBezTo>
                  <a:pt x="36068" y="22042"/>
                  <a:pt x="36461" y="22491"/>
                  <a:pt x="36854" y="22922"/>
                </a:cubicBezTo>
                <a:cubicBezTo>
                  <a:pt x="36853" y="22927"/>
                  <a:pt x="36850" y="22930"/>
                  <a:pt x="36844" y="22930"/>
                </a:cubicBezTo>
                <a:cubicBezTo>
                  <a:pt x="36744" y="22930"/>
                  <a:pt x="35970" y="22200"/>
                  <a:pt x="35263" y="21386"/>
                </a:cubicBezTo>
                <a:cubicBezTo>
                  <a:pt x="35221" y="21319"/>
                  <a:pt x="35224" y="21294"/>
                  <a:pt x="35251" y="21294"/>
                </a:cubicBezTo>
                <a:cubicBezTo>
                  <a:pt x="35317" y="21294"/>
                  <a:pt x="35526" y="21443"/>
                  <a:pt x="35542" y="21443"/>
                </a:cubicBezTo>
                <a:cubicBezTo>
                  <a:pt x="35543" y="21443"/>
                  <a:pt x="35543" y="21443"/>
                  <a:pt x="35543" y="21443"/>
                </a:cubicBezTo>
                <a:cubicBezTo>
                  <a:pt x="35263" y="21162"/>
                  <a:pt x="34982" y="20862"/>
                  <a:pt x="34738" y="20544"/>
                </a:cubicBezTo>
                <a:lnTo>
                  <a:pt x="34738" y="20544"/>
                </a:lnTo>
                <a:lnTo>
                  <a:pt x="35094" y="20900"/>
                </a:lnTo>
                <a:cubicBezTo>
                  <a:pt x="34701" y="20394"/>
                  <a:pt x="34308" y="20169"/>
                  <a:pt x="33877" y="19533"/>
                </a:cubicBezTo>
                <a:cubicBezTo>
                  <a:pt x="33708" y="19345"/>
                  <a:pt x="33446" y="18877"/>
                  <a:pt x="33371" y="18877"/>
                </a:cubicBezTo>
                <a:cubicBezTo>
                  <a:pt x="33484" y="19102"/>
                  <a:pt x="33465" y="19270"/>
                  <a:pt x="33371" y="19345"/>
                </a:cubicBezTo>
                <a:lnTo>
                  <a:pt x="32772" y="18652"/>
                </a:lnTo>
                <a:lnTo>
                  <a:pt x="32772" y="18652"/>
                </a:lnTo>
                <a:lnTo>
                  <a:pt x="32828" y="18671"/>
                </a:lnTo>
                <a:lnTo>
                  <a:pt x="32716" y="18540"/>
                </a:lnTo>
                <a:lnTo>
                  <a:pt x="32697" y="18559"/>
                </a:lnTo>
                <a:cubicBezTo>
                  <a:pt x="32491" y="18334"/>
                  <a:pt x="32285" y="18091"/>
                  <a:pt x="32098" y="17866"/>
                </a:cubicBezTo>
                <a:cubicBezTo>
                  <a:pt x="32098" y="17856"/>
                  <a:pt x="32103" y="17851"/>
                  <a:pt x="32111" y="17851"/>
                </a:cubicBezTo>
                <a:cubicBezTo>
                  <a:pt x="32179" y="17851"/>
                  <a:pt x="32481" y="18121"/>
                  <a:pt x="32546" y="18121"/>
                </a:cubicBezTo>
                <a:cubicBezTo>
                  <a:pt x="32565" y="18121"/>
                  <a:pt x="32564" y="18097"/>
                  <a:pt x="32529" y="18034"/>
                </a:cubicBezTo>
                <a:cubicBezTo>
                  <a:pt x="32435" y="17978"/>
                  <a:pt x="32341" y="17885"/>
                  <a:pt x="32248" y="17810"/>
                </a:cubicBezTo>
                <a:cubicBezTo>
                  <a:pt x="32098" y="17566"/>
                  <a:pt x="32379" y="17866"/>
                  <a:pt x="31985" y="17398"/>
                </a:cubicBezTo>
                <a:cubicBezTo>
                  <a:pt x="31893" y="17371"/>
                  <a:pt x="31557" y="16905"/>
                  <a:pt x="31553" y="16905"/>
                </a:cubicBezTo>
                <a:lnTo>
                  <a:pt x="31553" y="16905"/>
                </a:lnTo>
                <a:cubicBezTo>
                  <a:pt x="31551" y="16905"/>
                  <a:pt x="31607" y="16985"/>
                  <a:pt x="31761" y="17210"/>
                </a:cubicBezTo>
                <a:cubicBezTo>
                  <a:pt x="31367" y="16780"/>
                  <a:pt x="31386" y="16724"/>
                  <a:pt x="30974" y="16180"/>
                </a:cubicBezTo>
                <a:lnTo>
                  <a:pt x="30974" y="16180"/>
                </a:lnTo>
                <a:cubicBezTo>
                  <a:pt x="30982" y="16207"/>
                  <a:pt x="30978" y="16219"/>
                  <a:pt x="30965" y="16219"/>
                </a:cubicBezTo>
                <a:cubicBezTo>
                  <a:pt x="30913" y="16219"/>
                  <a:pt x="30712" y="16027"/>
                  <a:pt x="30487" y="15787"/>
                </a:cubicBezTo>
                <a:cubicBezTo>
                  <a:pt x="30337" y="15581"/>
                  <a:pt x="30188" y="15375"/>
                  <a:pt x="30038" y="15188"/>
                </a:cubicBezTo>
                <a:cubicBezTo>
                  <a:pt x="30038" y="15169"/>
                  <a:pt x="30019" y="15151"/>
                  <a:pt x="30019" y="15151"/>
                </a:cubicBezTo>
                <a:cubicBezTo>
                  <a:pt x="29345" y="14158"/>
                  <a:pt x="29027" y="13615"/>
                  <a:pt x="28409" y="12697"/>
                </a:cubicBezTo>
                <a:cubicBezTo>
                  <a:pt x="28393" y="12602"/>
                  <a:pt x="28203" y="12267"/>
                  <a:pt x="28235" y="12267"/>
                </a:cubicBezTo>
                <a:cubicBezTo>
                  <a:pt x="28241" y="12267"/>
                  <a:pt x="28254" y="12278"/>
                  <a:pt x="28278" y="12304"/>
                </a:cubicBezTo>
                <a:cubicBezTo>
                  <a:pt x="28128" y="12136"/>
                  <a:pt x="27997" y="11967"/>
                  <a:pt x="27884" y="11780"/>
                </a:cubicBezTo>
                <a:cubicBezTo>
                  <a:pt x="27828" y="11664"/>
                  <a:pt x="27811" y="11619"/>
                  <a:pt x="27818" y="11619"/>
                </a:cubicBezTo>
                <a:cubicBezTo>
                  <a:pt x="27840" y="11619"/>
                  <a:pt x="28110" y="12069"/>
                  <a:pt x="28150" y="12069"/>
                </a:cubicBezTo>
                <a:cubicBezTo>
                  <a:pt x="28160" y="12069"/>
                  <a:pt x="28155" y="12040"/>
                  <a:pt x="28128" y="11967"/>
                </a:cubicBezTo>
                <a:cubicBezTo>
                  <a:pt x="28053" y="11948"/>
                  <a:pt x="27585" y="11237"/>
                  <a:pt x="27304" y="10843"/>
                </a:cubicBezTo>
                <a:lnTo>
                  <a:pt x="27304" y="10843"/>
                </a:lnTo>
                <a:cubicBezTo>
                  <a:pt x="27304" y="10993"/>
                  <a:pt x="27866" y="11798"/>
                  <a:pt x="28165" y="12192"/>
                </a:cubicBezTo>
                <a:cubicBezTo>
                  <a:pt x="28161" y="12194"/>
                  <a:pt x="28157" y="12195"/>
                  <a:pt x="28152" y="12195"/>
                </a:cubicBezTo>
                <a:cubicBezTo>
                  <a:pt x="28108" y="12195"/>
                  <a:pt x="28021" y="12122"/>
                  <a:pt x="27903" y="12004"/>
                </a:cubicBezTo>
                <a:cubicBezTo>
                  <a:pt x="27285" y="10993"/>
                  <a:pt x="26667" y="9982"/>
                  <a:pt x="26068" y="8952"/>
                </a:cubicBezTo>
                <a:cubicBezTo>
                  <a:pt x="25693" y="8259"/>
                  <a:pt x="24682" y="6536"/>
                  <a:pt x="24176" y="5506"/>
                </a:cubicBezTo>
                <a:cubicBezTo>
                  <a:pt x="24083" y="5375"/>
                  <a:pt x="23952" y="5169"/>
                  <a:pt x="23896" y="5113"/>
                </a:cubicBezTo>
                <a:cubicBezTo>
                  <a:pt x="23296" y="4027"/>
                  <a:pt x="22734" y="2959"/>
                  <a:pt x="22116" y="1892"/>
                </a:cubicBezTo>
                <a:cubicBezTo>
                  <a:pt x="21967" y="1611"/>
                  <a:pt x="21854" y="1368"/>
                  <a:pt x="21742" y="1162"/>
                </a:cubicBezTo>
                <a:cubicBezTo>
                  <a:pt x="21761" y="1162"/>
                  <a:pt x="21779" y="1162"/>
                  <a:pt x="21779" y="1143"/>
                </a:cubicBezTo>
                <a:cubicBezTo>
                  <a:pt x="21686" y="993"/>
                  <a:pt x="21592" y="843"/>
                  <a:pt x="21499" y="694"/>
                </a:cubicBezTo>
                <a:cubicBezTo>
                  <a:pt x="21480" y="656"/>
                  <a:pt x="21461" y="619"/>
                  <a:pt x="21442" y="600"/>
                </a:cubicBezTo>
                <a:lnTo>
                  <a:pt x="21442" y="600"/>
                </a:lnTo>
                <a:cubicBezTo>
                  <a:pt x="21455" y="600"/>
                  <a:pt x="21509" y="666"/>
                  <a:pt x="21521" y="666"/>
                </a:cubicBezTo>
                <a:cubicBezTo>
                  <a:pt x="21528" y="666"/>
                  <a:pt x="21523" y="650"/>
                  <a:pt x="21499" y="600"/>
                </a:cubicBezTo>
                <a:cubicBezTo>
                  <a:pt x="21442" y="562"/>
                  <a:pt x="21386" y="506"/>
                  <a:pt x="21330" y="450"/>
                </a:cubicBezTo>
                <a:cubicBezTo>
                  <a:pt x="21124" y="188"/>
                  <a:pt x="20862" y="76"/>
                  <a:pt x="20375" y="38"/>
                </a:cubicBezTo>
                <a:lnTo>
                  <a:pt x="20300" y="38"/>
                </a:lnTo>
                <a:cubicBezTo>
                  <a:pt x="20113" y="19"/>
                  <a:pt x="19925" y="1"/>
                  <a:pt x="196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title" hasCustomPrompt="1"/>
          </p:nvPr>
        </p:nvSpPr>
        <p:spPr>
          <a:xfrm>
            <a:off x="720300" y="538325"/>
            <a:ext cx="7703400" cy="17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11"/>
          <p:cNvSpPr txBox="1">
            <a:spLocks noGrp="1"/>
          </p:cNvSpPr>
          <p:nvPr>
            <p:ph type="subTitle" idx="1"/>
          </p:nvPr>
        </p:nvSpPr>
        <p:spPr>
          <a:xfrm>
            <a:off x="720300" y="2107100"/>
            <a:ext cx="77034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11"/>
          <p:cNvGrpSpPr/>
          <p:nvPr/>
        </p:nvGrpSpPr>
        <p:grpSpPr>
          <a:xfrm rot="-2295052">
            <a:off x="7838270" y="172139"/>
            <a:ext cx="464471" cy="429821"/>
            <a:chOff x="3904050" y="2322725"/>
            <a:chExt cx="464475" cy="429825"/>
          </a:xfrm>
        </p:grpSpPr>
        <p:sp>
          <p:nvSpPr>
            <p:cNvPr id="114" name="Google Shape;114;p11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11"/>
          <p:cNvSpPr/>
          <p:nvPr/>
        </p:nvSpPr>
        <p:spPr>
          <a:xfrm>
            <a:off x="347200" y="2467213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765400" y="2467213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513400" y="3347725"/>
            <a:ext cx="411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2" hasCustomPrompt="1"/>
          </p:nvPr>
        </p:nvSpPr>
        <p:spPr>
          <a:xfrm>
            <a:off x="2775000" y="529008"/>
            <a:ext cx="35940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14"/>
          <p:cNvSpPr/>
          <p:nvPr/>
        </p:nvSpPr>
        <p:spPr>
          <a:xfrm flipH="1">
            <a:off x="7046050" y="-50237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 rot="-6299960">
            <a:off x="-756357" y="3860810"/>
            <a:ext cx="2198659" cy="1793521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/>
          <p:nvPr/>
        </p:nvSpPr>
        <p:spPr>
          <a:xfrm rot="4226098">
            <a:off x="6556767" y="-583549"/>
            <a:ext cx="2672271" cy="2179863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A69AA642-0CA9-412C-A482-E9FE20D6D858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450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70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A54806F1-E101-43F7-8096-1465E5CF64BD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xmlns="" id="{E8A0732A-95F9-45FC-8174-E6A40A1142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xmlns="" id="{0529B243-BD83-46C1-B88C-9876D3AA4A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A4FF2FE6-9160-41AA-BBEE-9D4AF71FC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6FFA8E-8B5C-4AD7-A585-7B8708CECB54}" type="datetimeFigureOut">
              <a:rPr lang="es-ES"/>
              <a:pPr>
                <a:defRPr/>
              </a:pPr>
              <a:t>12/05/2024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58BE8F5B-C52D-49AF-840E-F36A5FC09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43266FF9-4832-404F-9221-B399E0BE0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32156E2B-50AC-45FF-9B70-B51618E197FB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xmlns="" id="{4636CBB2-2C79-4C35-BEDC-08E9605216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3513" y="3999310"/>
            <a:ext cx="1082675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>
            <a:extLst>
              <a:ext uri="{FF2B5EF4-FFF2-40B4-BE49-F238E27FC236}">
                <a16:creationId xmlns:a16="http://schemas.microsoft.com/office/drawing/2014/main" xmlns="" id="{7E007D34-4D55-4D79-94BB-1D4C0BB9E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4013598"/>
            <a:ext cx="1084263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5.jp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>
            <a:spLocks noGrp="1"/>
          </p:cNvSpPr>
          <p:nvPr>
            <p:ph type="ctrTitle"/>
          </p:nvPr>
        </p:nvSpPr>
        <p:spPr>
          <a:xfrm>
            <a:off x="801841" y="221574"/>
            <a:ext cx="77034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B58A1"/>
                </a:solidFill>
              </a:rPr>
              <a:t>Unit 18</a:t>
            </a:r>
            <a:r>
              <a:rPr lang="en-US" dirty="0"/>
              <a:t/>
            </a:r>
            <a:br>
              <a:rPr lang="en-US" dirty="0"/>
            </a:b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PLAYING AND DOING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1"/>
          </p:nvPr>
        </p:nvSpPr>
        <p:spPr>
          <a:xfrm>
            <a:off x="962298" y="1956347"/>
            <a:ext cx="76422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LESSON 3.2</a:t>
            </a:r>
            <a:endParaRPr sz="2400" b="1" dirty="0"/>
          </a:p>
        </p:txBody>
      </p:sp>
      <p:grpSp>
        <p:nvGrpSpPr>
          <p:cNvPr id="354" name="Google Shape;354;p37"/>
          <p:cNvGrpSpPr/>
          <p:nvPr/>
        </p:nvGrpSpPr>
        <p:grpSpPr>
          <a:xfrm>
            <a:off x="4421639" y="2317215"/>
            <a:ext cx="2715832" cy="3933888"/>
            <a:chOff x="4421639" y="2317215"/>
            <a:chExt cx="2715832" cy="3933888"/>
          </a:xfrm>
        </p:grpSpPr>
        <p:sp>
          <p:nvSpPr>
            <p:cNvPr id="355" name="Google Shape;355;p37"/>
            <p:cNvSpPr/>
            <p:nvPr/>
          </p:nvSpPr>
          <p:spPr>
            <a:xfrm flipH="1">
              <a:off x="4888237" y="3127475"/>
              <a:ext cx="410019" cy="347027"/>
            </a:xfrm>
            <a:custGeom>
              <a:avLst/>
              <a:gdLst/>
              <a:ahLst/>
              <a:cxnLst/>
              <a:rect l="l" t="t" r="r" b="b"/>
              <a:pathLst>
                <a:path w="6457" h="5465" extrusionOk="0">
                  <a:moveTo>
                    <a:pt x="3606" y="1"/>
                  </a:moveTo>
                  <a:cubicBezTo>
                    <a:pt x="3559" y="1"/>
                    <a:pt x="3512" y="2"/>
                    <a:pt x="3464" y="4"/>
                  </a:cubicBezTo>
                  <a:cubicBezTo>
                    <a:pt x="1055" y="155"/>
                    <a:pt x="0" y="3167"/>
                    <a:pt x="1833" y="4773"/>
                  </a:cubicBezTo>
                  <a:cubicBezTo>
                    <a:pt x="2370" y="5251"/>
                    <a:pt x="3001" y="5465"/>
                    <a:pt x="3619" y="5465"/>
                  </a:cubicBezTo>
                  <a:cubicBezTo>
                    <a:pt x="5076" y="5465"/>
                    <a:pt x="6456" y="4275"/>
                    <a:pt x="6350" y="2564"/>
                  </a:cubicBezTo>
                  <a:cubicBezTo>
                    <a:pt x="6277" y="1106"/>
                    <a:pt x="5051" y="1"/>
                    <a:pt x="3606" y="1"/>
                  </a:cubicBezTo>
                  <a:close/>
                </a:path>
              </a:pathLst>
            </a:custGeom>
            <a:solidFill>
              <a:srgbClr val="EBB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 flipH="1">
              <a:off x="6291142" y="2317215"/>
              <a:ext cx="846328" cy="1087564"/>
            </a:xfrm>
            <a:custGeom>
              <a:avLst/>
              <a:gdLst/>
              <a:ahLst/>
              <a:cxnLst/>
              <a:rect l="l" t="t" r="r" b="b"/>
              <a:pathLst>
                <a:path w="13328" h="17127" extrusionOk="0">
                  <a:moveTo>
                    <a:pt x="8043" y="0"/>
                  </a:moveTo>
                  <a:cubicBezTo>
                    <a:pt x="7365" y="0"/>
                    <a:pt x="6617" y="176"/>
                    <a:pt x="5798" y="591"/>
                  </a:cubicBezTo>
                  <a:cubicBezTo>
                    <a:pt x="578" y="3252"/>
                    <a:pt x="4142" y="10004"/>
                    <a:pt x="2761" y="13191"/>
                  </a:cubicBezTo>
                  <a:cubicBezTo>
                    <a:pt x="1356" y="16404"/>
                    <a:pt x="0" y="16805"/>
                    <a:pt x="1883" y="17106"/>
                  </a:cubicBezTo>
                  <a:cubicBezTo>
                    <a:pt x="1976" y="17120"/>
                    <a:pt x="2068" y="17127"/>
                    <a:pt x="2160" y="17127"/>
                  </a:cubicBezTo>
                  <a:cubicBezTo>
                    <a:pt x="3063" y="17127"/>
                    <a:pt x="3912" y="16487"/>
                    <a:pt x="4368" y="15826"/>
                  </a:cubicBezTo>
                  <a:cubicBezTo>
                    <a:pt x="4593" y="15889"/>
                    <a:pt x="4826" y="15921"/>
                    <a:pt x="5058" y="15921"/>
                  </a:cubicBezTo>
                  <a:cubicBezTo>
                    <a:pt x="5290" y="15921"/>
                    <a:pt x="5522" y="15889"/>
                    <a:pt x="5748" y="15826"/>
                  </a:cubicBezTo>
                  <a:cubicBezTo>
                    <a:pt x="7154" y="15500"/>
                    <a:pt x="7630" y="13894"/>
                    <a:pt x="7580" y="12689"/>
                  </a:cubicBezTo>
                  <a:lnTo>
                    <a:pt x="7580" y="12689"/>
                  </a:lnTo>
                  <a:cubicBezTo>
                    <a:pt x="7636" y="12701"/>
                    <a:pt x="7692" y="12707"/>
                    <a:pt x="7749" y="12707"/>
                  </a:cubicBezTo>
                  <a:cubicBezTo>
                    <a:pt x="8308" y="12707"/>
                    <a:pt x="8906" y="12102"/>
                    <a:pt x="9111" y="10029"/>
                  </a:cubicBezTo>
                  <a:cubicBezTo>
                    <a:pt x="9464" y="6746"/>
                    <a:pt x="10729" y="5184"/>
                    <a:pt x="11994" y="5184"/>
                  </a:cubicBezTo>
                  <a:cubicBezTo>
                    <a:pt x="12257" y="5184"/>
                    <a:pt x="12520" y="5251"/>
                    <a:pt x="12776" y="5385"/>
                  </a:cubicBezTo>
                  <a:lnTo>
                    <a:pt x="12851" y="5436"/>
                  </a:lnTo>
                  <a:cubicBezTo>
                    <a:pt x="13002" y="5285"/>
                    <a:pt x="13152" y="5159"/>
                    <a:pt x="13328" y="5034"/>
                  </a:cubicBezTo>
                  <a:cubicBezTo>
                    <a:pt x="13118" y="4448"/>
                    <a:pt x="11459" y="0"/>
                    <a:pt x="8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 flipH="1">
              <a:off x="6254439" y="2486442"/>
              <a:ext cx="156274" cy="153670"/>
            </a:xfrm>
            <a:custGeom>
              <a:avLst/>
              <a:gdLst/>
              <a:ahLst/>
              <a:cxnLst/>
              <a:rect l="l" t="t" r="r" b="b"/>
              <a:pathLst>
                <a:path w="2461" h="2420" extrusionOk="0">
                  <a:moveTo>
                    <a:pt x="879" y="587"/>
                  </a:moveTo>
                  <a:cubicBezTo>
                    <a:pt x="1004" y="612"/>
                    <a:pt x="1130" y="662"/>
                    <a:pt x="1230" y="738"/>
                  </a:cubicBezTo>
                  <a:cubicBezTo>
                    <a:pt x="1456" y="888"/>
                    <a:pt x="1657" y="1114"/>
                    <a:pt x="1833" y="1365"/>
                  </a:cubicBezTo>
                  <a:cubicBezTo>
                    <a:pt x="1958" y="1516"/>
                    <a:pt x="2059" y="1691"/>
                    <a:pt x="2109" y="1892"/>
                  </a:cubicBezTo>
                  <a:cubicBezTo>
                    <a:pt x="2109" y="1942"/>
                    <a:pt x="2109" y="1992"/>
                    <a:pt x="2109" y="2018"/>
                  </a:cubicBezTo>
                  <a:lnTo>
                    <a:pt x="2109" y="2043"/>
                  </a:lnTo>
                  <a:cubicBezTo>
                    <a:pt x="2109" y="2043"/>
                    <a:pt x="2109" y="2068"/>
                    <a:pt x="2084" y="2068"/>
                  </a:cubicBezTo>
                  <a:cubicBezTo>
                    <a:pt x="2084" y="2059"/>
                    <a:pt x="2084" y="2057"/>
                    <a:pt x="2082" y="2057"/>
                  </a:cubicBezTo>
                  <a:cubicBezTo>
                    <a:pt x="2078" y="2057"/>
                    <a:pt x="2067" y="2068"/>
                    <a:pt x="2033" y="2068"/>
                  </a:cubicBezTo>
                  <a:cubicBezTo>
                    <a:pt x="1833" y="2068"/>
                    <a:pt x="1657" y="2018"/>
                    <a:pt x="1506" y="1892"/>
                  </a:cubicBezTo>
                  <a:cubicBezTo>
                    <a:pt x="1280" y="1716"/>
                    <a:pt x="1055" y="1516"/>
                    <a:pt x="904" y="1290"/>
                  </a:cubicBezTo>
                  <a:cubicBezTo>
                    <a:pt x="804" y="1164"/>
                    <a:pt x="728" y="1039"/>
                    <a:pt x="678" y="913"/>
                  </a:cubicBezTo>
                  <a:cubicBezTo>
                    <a:pt x="653" y="863"/>
                    <a:pt x="653" y="838"/>
                    <a:pt x="653" y="788"/>
                  </a:cubicBezTo>
                  <a:cubicBezTo>
                    <a:pt x="653" y="763"/>
                    <a:pt x="653" y="763"/>
                    <a:pt x="653" y="763"/>
                  </a:cubicBezTo>
                  <a:lnTo>
                    <a:pt x="678" y="712"/>
                  </a:lnTo>
                  <a:cubicBezTo>
                    <a:pt x="703" y="662"/>
                    <a:pt x="703" y="662"/>
                    <a:pt x="728" y="662"/>
                  </a:cubicBezTo>
                  <a:cubicBezTo>
                    <a:pt x="753" y="637"/>
                    <a:pt x="753" y="637"/>
                    <a:pt x="778" y="612"/>
                  </a:cubicBezTo>
                  <a:cubicBezTo>
                    <a:pt x="804" y="612"/>
                    <a:pt x="829" y="587"/>
                    <a:pt x="879" y="587"/>
                  </a:cubicBezTo>
                  <a:close/>
                  <a:moveTo>
                    <a:pt x="816" y="0"/>
                  </a:moveTo>
                  <a:cubicBezTo>
                    <a:pt x="703" y="0"/>
                    <a:pt x="590" y="29"/>
                    <a:pt x="477" y="85"/>
                  </a:cubicBezTo>
                  <a:cubicBezTo>
                    <a:pt x="427" y="110"/>
                    <a:pt x="352" y="160"/>
                    <a:pt x="302" y="210"/>
                  </a:cubicBezTo>
                  <a:cubicBezTo>
                    <a:pt x="251" y="261"/>
                    <a:pt x="201" y="311"/>
                    <a:pt x="151" y="361"/>
                  </a:cubicBezTo>
                  <a:lnTo>
                    <a:pt x="126" y="411"/>
                  </a:lnTo>
                  <a:cubicBezTo>
                    <a:pt x="76" y="461"/>
                    <a:pt x="76" y="436"/>
                    <a:pt x="76" y="461"/>
                  </a:cubicBezTo>
                  <a:lnTo>
                    <a:pt x="51" y="512"/>
                  </a:lnTo>
                  <a:cubicBezTo>
                    <a:pt x="26" y="587"/>
                    <a:pt x="0" y="687"/>
                    <a:pt x="0" y="763"/>
                  </a:cubicBezTo>
                  <a:cubicBezTo>
                    <a:pt x="0" y="913"/>
                    <a:pt x="26" y="1039"/>
                    <a:pt x="76" y="1164"/>
                  </a:cubicBezTo>
                  <a:cubicBezTo>
                    <a:pt x="176" y="1365"/>
                    <a:pt x="302" y="1541"/>
                    <a:pt x="477" y="1666"/>
                  </a:cubicBezTo>
                  <a:cubicBezTo>
                    <a:pt x="728" y="1917"/>
                    <a:pt x="1004" y="2093"/>
                    <a:pt x="1331" y="2243"/>
                  </a:cubicBezTo>
                  <a:cubicBezTo>
                    <a:pt x="1557" y="2369"/>
                    <a:pt x="1808" y="2419"/>
                    <a:pt x="2084" y="2419"/>
                  </a:cubicBezTo>
                  <a:cubicBezTo>
                    <a:pt x="2184" y="2394"/>
                    <a:pt x="2284" y="2344"/>
                    <a:pt x="2360" y="2269"/>
                  </a:cubicBezTo>
                  <a:cubicBezTo>
                    <a:pt x="2360" y="2243"/>
                    <a:pt x="2385" y="2218"/>
                    <a:pt x="2385" y="2218"/>
                  </a:cubicBezTo>
                  <a:lnTo>
                    <a:pt x="2410" y="2193"/>
                  </a:lnTo>
                  <a:cubicBezTo>
                    <a:pt x="2435" y="2143"/>
                    <a:pt x="2435" y="2118"/>
                    <a:pt x="2435" y="2068"/>
                  </a:cubicBezTo>
                  <a:cubicBezTo>
                    <a:pt x="2460" y="1992"/>
                    <a:pt x="2460" y="1892"/>
                    <a:pt x="2435" y="1817"/>
                  </a:cubicBezTo>
                  <a:cubicBezTo>
                    <a:pt x="2360" y="1591"/>
                    <a:pt x="2284" y="1365"/>
                    <a:pt x="2159" y="1139"/>
                  </a:cubicBezTo>
                  <a:cubicBezTo>
                    <a:pt x="2008" y="838"/>
                    <a:pt x="1782" y="562"/>
                    <a:pt x="1531" y="336"/>
                  </a:cubicBezTo>
                  <a:cubicBezTo>
                    <a:pt x="1356" y="160"/>
                    <a:pt x="1155" y="60"/>
                    <a:pt x="929" y="10"/>
                  </a:cubicBezTo>
                  <a:cubicBezTo>
                    <a:pt x="891" y="3"/>
                    <a:pt x="854" y="0"/>
                    <a:pt x="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 flipH="1">
              <a:off x="6198686" y="2447580"/>
              <a:ext cx="106871" cy="184531"/>
            </a:xfrm>
            <a:custGeom>
              <a:avLst/>
              <a:gdLst/>
              <a:ahLst/>
              <a:cxnLst/>
              <a:rect l="l" t="t" r="r" b="b"/>
              <a:pathLst>
                <a:path w="1683" h="2906" extrusionOk="0">
                  <a:moveTo>
                    <a:pt x="829" y="597"/>
                  </a:moveTo>
                  <a:cubicBezTo>
                    <a:pt x="904" y="597"/>
                    <a:pt x="980" y="647"/>
                    <a:pt x="1005" y="722"/>
                  </a:cubicBezTo>
                  <a:cubicBezTo>
                    <a:pt x="1055" y="822"/>
                    <a:pt x="1105" y="948"/>
                    <a:pt x="1105" y="1073"/>
                  </a:cubicBezTo>
                  <a:cubicBezTo>
                    <a:pt x="1130" y="1375"/>
                    <a:pt x="1105" y="1651"/>
                    <a:pt x="1030" y="1927"/>
                  </a:cubicBezTo>
                  <a:cubicBezTo>
                    <a:pt x="980" y="2128"/>
                    <a:pt x="904" y="2303"/>
                    <a:pt x="779" y="2479"/>
                  </a:cubicBezTo>
                  <a:cubicBezTo>
                    <a:pt x="754" y="2479"/>
                    <a:pt x="754" y="2504"/>
                    <a:pt x="729" y="2529"/>
                  </a:cubicBezTo>
                  <a:cubicBezTo>
                    <a:pt x="704" y="2504"/>
                    <a:pt x="704" y="2479"/>
                    <a:pt x="704" y="2454"/>
                  </a:cubicBezTo>
                  <a:cubicBezTo>
                    <a:pt x="603" y="2278"/>
                    <a:pt x="553" y="2077"/>
                    <a:pt x="553" y="1877"/>
                  </a:cubicBezTo>
                  <a:cubicBezTo>
                    <a:pt x="503" y="1601"/>
                    <a:pt x="503" y="1299"/>
                    <a:pt x="553" y="1023"/>
                  </a:cubicBezTo>
                  <a:cubicBezTo>
                    <a:pt x="553" y="898"/>
                    <a:pt x="603" y="772"/>
                    <a:pt x="653" y="647"/>
                  </a:cubicBezTo>
                  <a:cubicBezTo>
                    <a:pt x="679" y="597"/>
                    <a:pt x="704" y="597"/>
                    <a:pt x="704" y="597"/>
                  </a:cubicBezTo>
                  <a:close/>
                  <a:moveTo>
                    <a:pt x="641" y="0"/>
                  </a:moveTo>
                  <a:cubicBezTo>
                    <a:pt x="628" y="0"/>
                    <a:pt x="616" y="7"/>
                    <a:pt x="603" y="19"/>
                  </a:cubicBezTo>
                  <a:cubicBezTo>
                    <a:pt x="553" y="19"/>
                    <a:pt x="528" y="19"/>
                    <a:pt x="478" y="44"/>
                  </a:cubicBezTo>
                  <a:cubicBezTo>
                    <a:pt x="327" y="120"/>
                    <a:pt x="227" y="220"/>
                    <a:pt x="152" y="371"/>
                  </a:cubicBezTo>
                  <a:cubicBezTo>
                    <a:pt x="51" y="546"/>
                    <a:pt x="1" y="772"/>
                    <a:pt x="1" y="998"/>
                  </a:cubicBezTo>
                  <a:cubicBezTo>
                    <a:pt x="26" y="1324"/>
                    <a:pt x="51" y="1651"/>
                    <a:pt x="152" y="1977"/>
                  </a:cubicBezTo>
                  <a:cubicBezTo>
                    <a:pt x="202" y="2203"/>
                    <a:pt x="302" y="2429"/>
                    <a:pt x="403" y="2630"/>
                  </a:cubicBezTo>
                  <a:cubicBezTo>
                    <a:pt x="453" y="2705"/>
                    <a:pt x="503" y="2780"/>
                    <a:pt x="578" y="2830"/>
                  </a:cubicBezTo>
                  <a:cubicBezTo>
                    <a:pt x="603" y="2855"/>
                    <a:pt x="628" y="2855"/>
                    <a:pt x="653" y="2881"/>
                  </a:cubicBezTo>
                  <a:lnTo>
                    <a:pt x="679" y="2881"/>
                  </a:lnTo>
                  <a:lnTo>
                    <a:pt x="704" y="2906"/>
                  </a:lnTo>
                  <a:lnTo>
                    <a:pt x="729" y="2906"/>
                  </a:lnTo>
                  <a:cubicBezTo>
                    <a:pt x="779" y="2906"/>
                    <a:pt x="804" y="2881"/>
                    <a:pt x="854" y="2881"/>
                  </a:cubicBezTo>
                  <a:cubicBezTo>
                    <a:pt x="930" y="2830"/>
                    <a:pt x="1005" y="2780"/>
                    <a:pt x="1055" y="2705"/>
                  </a:cubicBezTo>
                  <a:cubicBezTo>
                    <a:pt x="1206" y="2529"/>
                    <a:pt x="1331" y="2303"/>
                    <a:pt x="1406" y="2077"/>
                  </a:cubicBezTo>
                  <a:cubicBezTo>
                    <a:pt x="1532" y="1776"/>
                    <a:pt x="1632" y="1450"/>
                    <a:pt x="1657" y="1099"/>
                  </a:cubicBezTo>
                  <a:cubicBezTo>
                    <a:pt x="1683" y="898"/>
                    <a:pt x="1632" y="672"/>
                    <a:pt x="1557" y="471"/>
                  </a:cubicBezTo>
                  <a:cubicBezTo>
                    <a:pt x="1432" y="220"/>
                    <a:pt x="1181" y="19"/>
                    <a:pt x="879" y="19"/>
                  </a:cubicBezTo>
                  <a:lnTo>
                    <a:pt x="679" y="19"/>
                  </a:lnTo>
                  <a:cubicBezTo>
                    <a:pt x="666" y="7"/>
                    <a:pt x="653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 flipH="1">
              <a:off x="4879029" y="4664746"/>
              <a:ext cx="229553" cy="583311"/>
            </a:xfrm>
            <a:custGeom>
              <a:avLst/>
              <a:gdLst/>
              <a:ahLst/>
              <a:cxnLst/>
              <a:rect l="l" t="t" r="r" b="b"/>
              <a:pathLst>
                <a:path w="3615" h="9186" extrusionOk="0">
                  <a:moveTo>
                    <a:pt x="1493" y="1"/>
                  </a:moveTo>
                  <a:cubicBezTo>
                    <a:pt x="1422" y="1"/>
                    <a:pt x="1350" y="6"/>
                    <a:pt x="1280" y="16"/>
                  </a:cubicBezTo>
                  <a:cubicBezTo>
                    <a:pt x="1230" y="41"/>
                    <a:pt x="1180" y="66"/>
                    <a:pt x="1130" y="91"/>
                  </a:cubicBezTo>
                  <a:cubicBezTo>
                    <a:pt x="1079" y="166"/>
                    <a:pt x="1004" y="242"/>
                    <a:pt x="979" y="317"/>
                  </a:cubicBezTo>
                  <a:cubicBezTo>
                    <a:pt x="1205" y="392"/>
                    <a:pt x="1456" y="467"/>
                    <a:pt x="1682" y="518"/>
                  </a:cubicBezTo>
                  <a:cubicBezTo>
                    <a:pt x="2284" y="693"/>
                    <a:pt x="2209" y="2701"/>
                    <a:pt x="2008" y="2952"/>
                  </a:cubicBezTo>
                  <a:cubicBezTo>
                    <a:pt x="1963" y="3002"/>
                    <a:pt x="1898" y="3023"/>
                    <a:pt x="1821" y="3023"/>
                  </a:cubicBezTo>
                  <a:cubicBezTo>
                    <a:pt x="1553" y="3023"/>
                    <a:pt x="1152" y="2774"/>
                    <a:pt x="1054" y="2676"/>
                  </a:cubicBezTo>
                  <a:cubicBezTo>
                    <a:pt x="954" y="2425"/>
                    <a:pt x="853" y="2174"/>
                    <a:pt x="803" y="1923"/>
                  </a:cubicBezTo>
                  <a:cubicBezTo>
                    <a:pt x="837" y="1915"/>
                    <a:pt x="828" y="1912"/>
                    <a:pt x="802" y="1912"/>
                  </a:cubicBezTo>
                  <a:cubicBezTo>
                    <a:pt x="750" y="1912"/>
                    <a:pt x="628" y="1923"/>
                    <a:pt x="628" y="1923"/>
                  </a:cubicBezTo>
                  <a:cubicBezTo>
                    <a:pt x="527" y="2952"/>
                    <a:pt x="477" y="4157"/>
                    <a:pt x="402" y="4784"/>
                  </a:cubicBezTo>
                  <a:cubicBezTo>
                    <a:pt x="301" y="5939"/>
                    <a:pt x="0" y="7821"/>
                    <a:pt x="653" y="8374"/>
                  </a:cubicBezTo>
                  <a:cubicBezTo>
                    <a:pt x="1185" y="8790"/>
                    <a:pt x="2528" y="9185"/>
                    <a:pt x="3167" y="9185"/>
                  </a:cubicBezTo>
                  <a:cubicBezTo>
                    <a:pt x="3221" y="9185"/>
                    <a:pt x="3270" y="9183"/>
                    <a:pt x="3313" y="9177"/>
                  </a:cubicBezTo>
                  <a:cubicBezTo>
                    <a:pt x="3388" y="9152"/>
                    <a:pt x="3464" y="9127"/>
                    <a:pt x="3489" y="9076"/>
                  </a:cubicBezTo>
                  <a:cubicBezTo>
                    <a:pt x="3614" y="8775"/>
                    <a:pt x="2811" y="5236"/>
                    <a:pt x="2711" y="3755"/>
                  </a:cubicBezTo>
                  <a:cubicBezTo>
                    <a:pt x="2610" y="2601"/>
                    <a:pt x="2661" y="1245"/>
                    <a:pt x="2485" y="593"/>
                  </a:cubicBezTo>
                  <a:cubicBezTo>
                    <a:pt x="2485" y="467"/>
                    <a:pt x="2410" y="317"/>
                    <a:pt x="2309" y="242"/>
                  </a:cubicBezTo>
                  <a:cubicBezTo>
                    <a:pt x="2068" y="81"/>
                    <a:pt x="1779" y="1"/>
                    <a:pt x="1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 flipH="1">
              <a:off x="4435990" y="4536921"/>
              <a:ext cx="591312" cy="426911"/>
            </a:xfrm>
            <a:custGeom>
              <a:avLst/>
              <a:gdLst/>
              <a:ahLst/>
              <a:cxnLst/>
              <a:rect l="l" t="t" r="r" b="b"/>
              <a:pathLst>
                <a:path w="9312" h="6723" extrusionOk="0">
                  <a:moveTo>
                    <a:pt x="5882" y="3985"/>
                  </a:moveTo>
                  <a:cubicBezTo>
                    <a:pt x="6366" y="3985"/>
                    <a:pt x="6290" y="5016"/>
                    <a:pt x="5791" y="5016"/>
                  </a:cubicBezTo>
                  <a:cubicBezTo>
                    <a:pt x="5785" y="5016"/>
                    <a:pt x="5779" y="5016"/>
                    <a:pt x="5773" y="5015"/>
                  </a:cubicBezTo>
                  <a:cubicBezTo>
                    <a:pt x="5271" y="4965"/>
                    <a:pt x="5321" y="4011"/>
                    <a:pt x="5848" y="3986"/>
                  </a:cubicBezTo>
                  <a:cubicBezTo>
                    <a:pt x="5860" y="3985"/>
                    <a:pt x="5871" y="3985"/>
                    <a:pt x="5882" y="3985"/>
                  </a:cubicBezTo>
                  <a:close/>
                  <a:moveTo>
                    <a:pt x="5119" y="0"/>
                  </a:moveTo>
                  <a:cubicBezTo>
                    <a:pt x="4710" y="0"/>
                    <a:pt x="4198" y="311"/>
                    <a:pt x="3414" y="724"/>
                  </a:cubicBezTo>
                  <a:cubicBezTo>
                    <a:pt x="2560" y="1125"/>
                    <a:pt x="1682" y="1476"/>
                    <a:pt x="778" y="1753"/>
                  </a:cubicBezTo>
                  <a:cubicBezTo>
                    <a:pt x="402" y="1878"/>
                    <a:pt x="101" y="1978"/>
                    <a:pt x="0" y="2004"/>
                  </a:cubicBezTo>
                  <a:lnTo>
                    <a:pt x="0" y="2029"/>
                  </a:lnTo>
                  <a:cubicBezTo>
                    <a:pt x="70" y="2019"/>
                    <a:pt x="141" y="2014"/>
                    <a:pt x="211" y="2014"/>
                  </a:cubicBezTo>
                  <a:cubicBezTo>
                    <a:pt x="490" y="2014"/>
                    <a:pt x="763" y="2094"/>
                    <a:pt x="1004" y="2255"/>
                  </a:cubicBezTo>
                  <a:cubicBezTo>
                    <a:pt x="1105" y="2330"/>
                    <a:pt x="1180" y="2455"/>
                    <a:pt x="1205" y="2606"/>
                  </a:cubicBezTo>
                  <a:cubicBezTo>
                    <a:pt x="1655" y="3681"/>
                    <a:pt x="2354" y="6722"/>
                    <a:pt x="3351" y="6722"/>
                  </a:cubicBezTo>
                  <a:cubicBezTo>
                    <a:pt x="3355" y="6722"/>
                    <a:pt x="3359" y="6722"/>
                    <a:pt x="3363" y="6722"/>
                  </a:cubicBezTo>
                  <a:cubicBezTo>
                    <a:pt x="4217" y="6697"/>
                    <a:pt x="7053" y="5517"/>
                    <a:pt x="8358" y="4539"/>
                  </a:cubicBezTo>
                  <a:cubicBezTo>
                    <a:pt x="8684" y="4363"/>
                    <a:pt x="8910" y="4087"/>
                    <a:pt x="9061" y="3760"/>
                  </a:cubicBezTo>
                  <a:cubicBezTo>
                    <a:pt x="9312" y="2757"/>
                    <a:pt x="5823" y="222"/>
                    <a:pt x="5371" y="46"/>
                  </a:cubicBezTo>
                  <a:cubicBezTo>
                    <a:pt x="5291" y="15"/>
                    <a:pt x="5207" y="0"/>
                    <a:pt x="5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 flipH="1">
              <a:off x="4421639" y="4702338"/>
              <a:ext cx="529209" cy="550164"/>
            </a:xfrm>
            <a:custGeom>
              <a:avLst/>
              <a:gdLst/>
              <a:ahLst/>
              <a:cxnLst/>
              <a:rect l="l" t="t" r="r" b="b"/>
              <a:pathLst>
                <a:path w="8334" h="8664" extrusionOk="0">
                  <a:moveTo>
                    <a:pt x="1" y="1"/>
                  </a:moveTo>
                  <a:lnTo>
                    <a:pt x="1" y="1"/>
                  </a:lnTo>
                  <a:cubicBezTo>
                    <a:pt x="177" y="653"/>
                    <a:pt x="126" y="2009"/>
                    <a:pt x="202" y="3163"/>
                  </a:cubicBezTo>
                  <a:cubicBezTo>
                    <a:pt x="302" y="4644"/>
                    <a:pt x="1105" y="8183"/>
                    <a:pt x="955" y="8484"/>
                  </a:cubicBezTo>
                  <a:cubicBezTo>
                    <a:pt x="930" y="8535"/>
                    <a:pt x="879" y="8585"/>
                    <a:pt x="779" y="8585"/>
                  </a:cubicBezTo>
                  <a:lnTo>
                    <a:pt x="779" y="8610"/>
                  </a:lnTo>
                  <a:cubicBezTo>
                    <a:pt x="1155" y="8635"/>
                    <a:pt x="1532" y="8660"/>
                    <a:pt x="1908" y="8660"/>
                  </a:cubicBezTo>
                  <a:cubicBezTo>
                    <a:pt x="2000" y="8662"/>
                    <a:pt x="2091" y="8663"/>
                    <a:pt x="2182" y="8663"/>
                  </a:cubicBezTo>
                  <a:cubicBezTo>
                    <a:pt x="3170" y="8663"/>
                    <a:pt x="4156" y="8541"/>
                    <a:pt x="5121" y="8334"/>
                  </a:cubicBezTo>
                  <a:cubicBezTo>
                    <a:pt x="7430" y="7782"/>
                    <a:pt x="8258" y="6903"/>
                    <a:pt x="8309" y="6125"/>
                  </a:cubicBezTo>
                  <a:cubicBezTo>
                    <a:pt x="8334" y="5347"/>
                    <a:pt x="7229" y="2586"/>
                    <a:pt x="7154" y="1934"/>
                  </a:cubicBezTo>
                  <a:cubicBezTo>
                    <a:pt x="5849" y="2912"/>
                    <a:pt x="3013" y="4092"/>
                    <a:pt x="2159" y="4117"/>
                  </a:cubicBezTo>
                  <a:cubicBezTo>
                    <a:pt x="2151" y="4118"/>
                    <a:pt x="2143" y="4118"/>
                    <a:pt x="2135" y="4118"/>
                  </a:cubicBezTo>
                  <a:cubicBezTo>
                    <a:pt x="1144" y="4118"/>
                    <a:pt x="449" y="10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 flipH="1">
              <a:off x="6007424" y="3876775"/>
              <a:ext cx="382588" cy="462851"/>
            </a:xfrm>
            <a:custGeom>
              <a:avLst/>
              <a:gdLst/>
              <a:ahLst/>
              <a:cxnLst/>
              <a:rect l="l" t="t" r="r" b="b"/>
              <a:pathLst>
                <a:path w="6025" h="7289" extrusionOk="0">
                  <a:moveTo>
                    <a:pt x="4443" y="1"/>
                  </a:moveTo>
                  <a:cubicBezTo>
                    <a:pt x="3966" y="227"/>
                    <a:pt x="3540" y="528"/>
                    <a:pt x="3163" y="854"/>
                  </a:cubicBezTo>
                  <a:cubicBezTo>
                    <a:pt x="1632" y="2209"/>
                    <a:pt x="528" y="3966"/>
                    <a:pt x="1" y="5924"/>
                  </a:cubicBezTo>
                  <a:cubicBezTo>
                    <a:pt x="427" y="6301"/>
                    <a:pt x="929" y="6627"/>
                    <a:pt x="1456" y="6878"/>
                  </a:cubicBezTo>
                  <a:cubicBezTo>
                    <a:pt x="1982" y="7141"/>
                    <a:pt x="2585" y="7289"/>
                    <a:pt x="3180" y="7289"/>
                  </a:cubicBezTo>
                  <a:cubicBezTo>
                    <a:pt x="3267" y="7289"/>
                    <a:pt x="3353" y="7286"/>
                    <a:pt x="3439" y="7279"/>
                  </a:cubicBezTo>
                  <a:lnTo>
                    <a:pt x="3439" y="7254"/>
                  </a:lnTo>
                  <a:cubicBezTo>
                    <a:pt x="3264" y="7028"/>
                    <a:pt x="3138" y="6777"/>
                    <a:pt x="3038" y="6501"/>
                  </a:cubicBezTo>
                  <a:cubicBezTo>
                    <a:pt x="2962" y="6150"/>
                    <a:pt x="4619" y="4694"/>
                    <a:pt x="6024" y="3640"/>
                  </a:cubicBezTo>
                  <a:lnTo>
                    <a:pt x="5974" y="3565"/>
                  </a:lnTo>
                  <a:cubicBezTo>
                    <a:pt x="5347" y="2435"/>
                    <a:pt x="4820" y="1231"/>
                    <a:pt x="4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 flipH="1">
              <a:off x="5154746" y="4552542"/>
              <a:ext cx="833628" cy="239141"/>
            </a:xfrm>
            <a:custGeom>
              <a:avLst/>
              <a:gdLst/>
              <a:ahLst/>
              <a:cxnLst/>
              <a:rect l="l" t="t" r="r" b="b"/>
              <a:pathLst>
                <a:path w="13128" h="3766" extrusionOk="0">
                  <a:moveTo>
                    <a:pt x="6075" y="1"/>
                  </a:moveTo>
                  <a:cubicBezTo>
                    <a:pt x="4895" y="678"/>
                    <a:pt x="3615" y="1230"/>
                    <a:pt x="2310" y="1657"/>
                  </a:cubicBezTo>
                  <a:cubicBezTo>
                    <a:pt x="1632" y="2209"/>
                    <a:pt x="854" y="2586"/>
                    <a:pt x="1" y="2787"/>
                  </a:cubicBezTo>
                  <a:lnTo>
                    <a:pt x="1" y="2812"/>
                  </a:lnTo>
                  <a:cubicBezTo>
                    <a:pt x="1" y="2812"/>
                    <a:pt x="2335" y="3765"/>
                    <a:pt x="6853" y="3765"/>
                  </a:cubicBezTo>
                  <a:cubicBezTo>
                    <a:pt x="8936" y="3765"/>
                    <a:pt x="11044" y="3615"/>
                    <a:pt x="13127" y="3314"/>
                  </a:cubicBezTo>
                  <a:cubicBezTo>
                    <a:pt x="10592" y="2611"/>
                    <a:pt x="8233" y="1481"/>
                    <a:pt x="6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 flipH="1">
              <a:off x="4807338" y="3546892"/>
              <a:ext cx="1185799" cy="1139571"/>
            </a:xfrm>
            <a:custGeom>
              <a:avLst/>
              <a:gdLst/>
              <a:ahLst/>
              <a:cxnLst/>
              <a:rect l="l" t="t" r="r" b="b"/>
              <a:pathLst>
                <a:path w="18674" h="17946" extrusionOk="0">
                  <a:moveTo>
                    <a:pt x="14056" y="0"/>
                  </a:moveTo>
                  <a:cubicBezTo>
                    <a:pt x="14056" y="0"/>
                    <a:pt x="13830" y="327"/>
                    <a:pt x="13428" y="804"/>
                  </a:cubicBezTo>
                  <a:cubicBezTo>
                    <a:pt x="13378" y="904"/>
                    <a:pt x="13328" y="1004"/>
                    <a:pt x="13252" y="1105"/>
                  </a:cubicBezTo>
                  <a:cubicBezTo>
                    <a:pt x="12349" y="2410"/>
                    <a:pt x="11144" y="3489"/>
                    <a:pt x="9714" y="4217"/>
                  </a:cubicBezTo>
                  <a:lnTo>
                    <a:pt x="9764" y="4317"/>
                  </a:lnTo>
                  <a:cubicBezTo>
                    <a:pt x="9764" y="4317"/>
                    <a:pt x="9764" y="4342"/>
                    <a:pt x="9764" y="4418"/>
                  </a:cubicBezTo>
                  <a:cubicBezTo>
                    <a:pt x="9864" y="4870"/>
                    <a:pt x="10115" y="6752"/>
                    <a:pt x="9613" y="6802"/>
                  </a:cubicBezTo>
                  <a:cubicBezTo>
                    <a:pt x="9596" y="6804"/>
                    <a:pt x="9577" y="6805"/>
                    <a:pt x="9557" y="6805"/>
                  </a:cubicBezTo>
                  <a:cubicBezTo>
                    <a:pt x="8984" y="6805"/>
                    <a:pt x="7516" y="6117"/>
                    <a:pt x="7103" y="5899"/>
                  </a:cubicBezTo>
                  <a:lnTo>
                    <a:pt x="6928" y="5949"/>
                  </a:lnTo>
                  <a:cubicBezTo>
                    <a:pt x="6644" y="6350"/>
                    <a:pt x="5607" y="7926"/>
                    <a:pt x="5129" y="7926"/>
                  </a:cubicBezTo>
                  <a:cubicBezTo>
                    <a:pt x="5099" y="7926"/>
                    <a:pt x="5071" y="7920"/>
                    <a:pt x="5045" y="7906"/>
                  </a:cubicBezTo>
                  <a:cubicBezTo>
                    <a:pt x="4543" y="7681"/>
                    <a:pt x="2912" y="5597"/>
                    <a:pt x="2912" y="5597"/>
                  </a:cubicBezTo>
                  <a:lnTo>
                    <a:pt x="2962" y="5497"/>
                  </a:lnTo>
                  <a:cubicBezTo>
                    <a:pt x="2159" y="5447"/>
                    <a:pt x="1381" y="5296"/>
                    <a:pt x="603" y="5095"/>
                  </a:cubicBezTo>
                  <a:cubicBezTo>
                    <a:pt x="477" y="5070"/>
                    <a:pt x="377" y="5045"/>
                    <a:pt x="251" y="4995"/>
                  </a:cubicBezTo>
                  <a:lnTo>
                    <a:pt x="25" y="4920"/>
                  </a:lnTo>
                  <a:lnTo>
                    <a:pt x="0" y="5020"/>
                  </a:lnTo>
                  <a:cubicBezTo>
                    <a:pt x="327" y="5949"/>
                    <a:pt x="753" y="6852"/>
                    <a:pt x="1255" y="7706"/>
                  </a:cubicBezTo>
                  <a:lnTo>
                    <a:pt x="1305" y="7806"/>
                  </a:lnTo>
                  <a:cubicBezTo>
                    <a:pt x="1406" y="7756"/>
                    <a:pt x="1506" y="7706"/>
                    <a:pt x="1607" y="7706"/>
                  </a:cubicBezTo>
                  <a:cubicBezTo>
                    <a:pt x="2008" y="7756"/>
                    <a:pt x="4167" y="10718"/>
                    <a:pt x="5321" y="12725"/>
                  </a:cubicBezTo>
                  <a:lnTo>
                    <a:pt x="5346" y="12725"/>
                  </a:lnTo>
                  <a:cubicBezTo>
                    <a:pt x="8107" y="15160"/>
                    <a:pt x="11370" y="16942"/>
                    <a:pt x="14884" y="17946"/>
                  </a:cubicBezTo>
                  <a:cubicBezTo>
                    <a:pt x="14934" y="17846"/>
                    <a:pt x="14984" y="17770"/>
                    <a:pt x="15060" y="17695"/>
                  </a:cubicBezTo>
                  <a:cubicBezTo>
                    <a:pt x="15085" y="17670"/>
                    <a:pt x="15135" y="17645"/>
                    <a:pt x="15185" y="17620"/>
                  </a:cubicBezTo>
                  <a:lnTo>
                    <a:pt x="15185" y="17595"/>
                  </a:lnTo>
                  <a:cubicBezTo>
                    <a:pt x="15285" y="17569"/>
                    <a:pt x="15587" y="17469"/>
                    <a:pt x="15988" y="17344"/>
                  </a:cubicBezTo>
                  <a:cubicBezTo>
                    <a:pt x="15737" y="15436"/>
                    <a:pt x="14909" y="12349"/>
                    <a:pt x="14181" y="9889"/>
                  </a:cubicBezTo>
                  <a:cubicBezTo>
                    <a:pt x="16591" y="8308"/>
                    <a:pt x="18674" y="4769"/>
                    <a:pt x="18674" y="4769"/>
                  </a:cubicBezTo>
                  <a:cubicBezTo>
                    <a:pt x="18548" y="4568"/>
                    <a:pt x="18423" y="4393"/>
                    <a:pt x="18272" y="4217"/>
                  </a:cubicBezTo>
                  <a:cubicBezTo>
                    <a:pt x="17118" y="2661"/>
                    <a:pt x="15737" y="1280"/>
                    <a:pt x="14206" y="101"/>
                  </a:cubicBezTo>
                  <a:cubicBezTo>
                    <a:pt x="14156" y="51"/>
                    <a:pt x="14106" y="25"/>
                    <a:pt x="140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 flipH="1">
              <a:off x="4496505" y="2894938"/>
              <a:ext cx="594550" cy="919734"/>
            </a:xfrm>
            <a:custGeom>
              <a:avLst/>
              <a:gdLst/>
              <a:ahLst/>
              <a:cxnLst/>
              <a:rect l="l" t="t" r="r" b="b"/>
              <a:pathLst>
                <a:path w="9363" h="14484" extrusionOk="0">
                  <a:moveTo>
                    <a:pt x="6472" y="1"/>
                  </a:moveTo>
                  <a:cubicBezTo>
                    <a:pt x="6465" y="1"/>
                    <a:pt x="6458" y="1"/>
                    <a:pt x="6451" y="2"/>
                  </a:cubicBezTo>
                  <a:cubicBezTo>
                    <a:pt x="5873" y="52"/>
                    <a:pt x="5321" y="2135"/>
                    <a:pt x="5321" y="2135"/>
                  </a:cubicBezTo>
                  <a:cubicBezTo>
                    <a:pt x="5321" y="2135"/>
                    <a:pt x="5225" y="956"/>
                    <a:pt x="4794" y="956"/>
                  </a:cubicBezTo>
                  <a:cubicBezTo>
                    <a:pt x="4734" y="956"/>
                    <a:pt x="4667" y="979"/>
                    <a:pt x="4593" y="1031"/>
                  </a:cubicBezTo>
                  <a:cubicBezTo>
                    <a:pt x="4016" y="1458"/>
                    <a:pt x="4443" y="3240"/>
                    <a:pt x="4443" y="3240"/>
                  </a:cubicBezTo>
                  <a:cubicBezTo>
                    <a:pt x="3188" y="6151"/>
                    <a:pt x="2083" y="8109"/>
                    <a:pt x="0" y="10368"/>
                  </a:cubicBezTo>
                  <a:cubicBezTo>
                    <a:pt x="1531" y="11547"/>
                    <a:pt x="2912" y="12928"/>
                    <a:pt x="4091" y="14484"/>
                  </a:cubicBezTo>
                  <a:cubicBezTo>
                    <a:pt x="7630" y="8761"/>
                    <a:pt x="7957" y="4018"/>
                    <a:pt x="7957" y="4018"/>
                  </a:cubicBezTo>
                  <a:cubicBezTo>
                    <a:pt x="7957" y="4018"/>
                    <a:pt x="9362" y="1935"/>
                    <a:pt x="9136" y="1583"/>
                  </a:cubicBezTo>
                  <a:cubicBezTo>
                    <a:pt x="9103" y="1527"/>
                    <a:pt x="9050" y="1503"/>
                    <a:pt x="8984" y="1503"/>
                  </a:cubicBezTo>
                  <a:cubicBezTo>
                    <a:pt x="8607" y="1503"/>
                    <a:pt x="7806" y="2286"/>
                    <a:pt x="7806" y="2286"/>
                  </a:cubicBezTo>
                  <a:cubicBezTo>
                    <a:pt x="7806" y="2286"/>
                    <a:pt x="8484" y="404"/>
                    <a:pt x="8032" y="127"/>
                  </a:cubicBezTo>
                  <a:cubicBezTo>
                    <a:pt x="8001" y="109"/>
                    <a:pt x="7968" y="101"/>
                    <a:pt x="7934" y="101"/>
                  </a:cubicBezTo>
                  <a:cubicBezTo>
                    <a:pt x="7444" y="101"/>
                    <a:pt x="6677" y="1834"/>
                    <a:pt x="6677" y="1834"/>
                  </a:cubicBezTo>
                  <a:cubicBezTo>
                    <a:pt x="6677" y="1834"/>
                    <a:pt x="6994" y="1"/>
                    <a:pt x="6472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 flipH="1">
              <a:off x="4783398" y="4718277"/>
              <a:ext cx="1764411" cy="817689"/>
            </a:xfrm>
            <a:custGeom>
              <a:avLst/>
              <a:gdLst/>
              <a:ahLst/>
              <a:cxnLst/>
              <a:rect l="l" t="t" r="r" b="b"/>
              <a:pathLst>
                <a:path w="27786" h="12877" extrusionOk="0">
                  <a:moveTo>
                    <a:pt x="6251" y="1"/>
                  </a:moveTo>
                  <a:cubicBezTo>
                    <a:pt x="5774" y="704"/>
                    <a:pt x="1" y="8133"/>
                    <a:pt x="955" y="8836"/>
                  </a:cubicBezTo>
                  <a:cubicBezTo>
                    <a:pt x="1908" y="9538"/>
                    <a:pt x="4443" y="11044"/>
                    <a:pt x="7355" y="11120"/>
                  </a:cubicBezTo>
                  <a:cubicBezTo>
                    <a:pt x="7443" y="11132"/>
                    <a:pt x="7524" y="11138"/>
                    <a:pt x="7606" y="11138"/>
                  </a:cubicBezTo>
                  <a:cubicBezTo>
                    <a:pt x="7687" y="11138"/>
                    <a:pt x="7769" y="11132"/>
                    <a:pt x="7857" y="11120"/>
                  </a:cubicBezTo>
                  <a:cubicBezTo>
                    <a:pt x="7922" y="11118"/>
                    <a:pt x="7987" y="11117"/>
                    <a:pt x="8052" y="11117"/>
                  </a:cubicBezTo>
                  <a:cubicBezTo>
                    <a:pt x="10080" y="11117"/>
                    <a:pt x="11886" y="11864"/>
                    <a:pt x="13881" y="12375"/>
                  </a:cubicBezTo>
                  <a:cubicBezTo>
                    <a:pt x="14910" y="12651"/>
                    <a:pt x="15964" y="12826"/>
                    <a:pt x="17043" y="12877"/>
                  </a:cubicBezTo>
                  <a:lnTo>
                    <a:pt x="17771" y="12877"/>
                  </a:lnTo>
                  <a:cubicBezTo>
                    <a:pt x="20534" y="12729"/>
                    <a:pt x="21018" y="11319"/>
                    <a:pt x="23179" y="11319"/>
                  </a:cubicBezTo>
                  <a:cubicBezTo>
                    <a:pt x="23217" y="11319"/>
                    <a:pt x="23254" y="11320"/>
                    <a:pt x="23293" y="11320"/>
                  </a:cubicBezTo>
                  <a:lnTo>
                    <a:pt x="24121" y="11320"/>
                  </a:lnTo>
                  <a:cubicBezTo>
                    <a:pt x="27760" y="11295"/>
                    <a:pt x="27785" y="10668"/>
                    <a:pt x="27785" y="10668"/>
                  </a:cubicBezTo>
                  <a:lnTo>
                    <a:pt x="27057" y="8484"/>
                  </a:lnTo>
                  <a:lnTo>
                    <a:pt x="27057" y="8409"/>
                  </a:lnTo>
                  <a:cubicBezTo>
                    <a:pt x="26681" y="8409"/>
                    <a:pt x="26304" y="8384"/>
                    <a:pt x="25953" y="8359"/>
                  </a:cubicBezTo>
                  <a:lnTo>
                    <a:pt x="25953" y="8334"/>
                  </a:lnTo>
                  <a:cubicBezTo>
                    <a:pt x="25912" y="8340"/>
                    <a:pt x="25865" y="8342"/>
                    <a:pt x="25813" y="8342"/>
                  </a:cubicBezTo>
                  <a:cubicBezTo>
                    <a:pt x="25197" y="8342"/>
                    <a:pt x="23877" y="7947"/>
                    <a:pt x="23368" y="7531"/>
                  </a:cubicBezTo>
                  <a:cubicBezTo>
                    <a:pt x="22715" y="6978"/>
                    <a:pt x="23017" y="5121"/>
                    <a:pt x="23117" y="3941"/>
                  </a:cubicBezTo>
                  <a:cubicBezTo>
                    <a:pt x="23167" y="3314"/>
                    <a:pt x="23217" y="2109"/>
                    <a:pt x="23343" y="1080"/>
                  </a:cubicBezTo>
                  <a:cubicBezTo>
                    <a:pt x="22866" y="980"/>
                    <a:pt x="22389" y="854"/>
                    <a:pt x="21937" y="704"/>
                  </a:cubicBezTo>
                  <a:cubicBezTo>
                    <a:pt x="19854" y="1005"/>
                    <a:pt x="17746" y="1155"/>
                    <a:pt x="15663" y="1155"/>
                  </a:cubicBezTo>
                  <a:cubicBezTo>
                    <a:pt x="11145" y="1155"/>
                    <a:pt x="8811" y="202"/>
                    <a:pt x="8811" y="202"/>
                  </a:cubicBezTo>
                  <a:lnTo>
                    <a:pt x="8811" y="177"/>
                  </a:lnTo>
                  <a:cubicBezTo>
                    <a:pt x="8480" y="264"/>
                    <a:pt x="8145" y="306"/>
                    <a:pt x="7812" y="306"/>
                  </a:cubicBezTo>
                  <a:cubicBezTo>
                    <a:pt x="7284" y="306"/>
                    <a:pt x="6758" y="201"/>
                    <a:pt x="6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 flipH="1">
              <a:off x="4808925" y="5190082"/>
              <a:ext cx="261429" cy="129159"/>
            </a:xfrm>
            <a:custGeom>
              <a:avLst/>
              <a:gdLst/>
              <a:ahLst/>
              <a:cxnLst/>
              <a:rect l="l" t="t" r="r" b="b"/>
              <a:pathLst>
                <a:path w="4117" h="2034" extrusionOk="0">
                  <a:moveTo>
                    <a:pt x="1" y="0"/>
                  </a:moveTo>
                  <a:cubicBezTo>
                    <a:pt x="904" y="1908"/>
                    <a:pt x="2535" y="1983"/>
                    <a:pt x="4117" y="2033"/>
                  </a:cubicBezTo>
                  <a:lnTo>
                    <a:pt x="3790" y="1054"/>
                  </a:lnTo>
                  <a:lnTo>
                    <a:pt x="3790" y="1004"/>
                  </a:lnTo>
                  <a:cubicBezTo>
                    <a:pt x="3414" y="1004"/>
                    <a:pt x="3037" y="979"/>
                    <a:pt x="2661" y="929"/>
                  </a:cubicBezTo>
                  <a:lnTo>
                    <a:pt x="2661" y="904"/>
                  </a:lnTo>
                  <a:cubicBezTo>
                    <a:pt x="2620" y="910"/>
                    <a:pt x="2572" y="913"/>
                    <a:pt x="2519" y="913"/>
                  </a:cubicBezTo>
                  <a:cubicBezTo>
                    <a:pt x="1919" y="913"/>
                    <a:pt x="606" y="538"/>
                    <a:pt x="76" y="101"/>
                  </a:cubicBezTo>
                  <a:cubicBezTo>
                    <a:pt x="51" y="75"/>
                    <a:pt x="26" y="5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 flipH="1">
              <a:off x="4960309" y="2419069"/>
              <a:ext cx="1541272" cy="903669"/>
            </a:xfrm>
            <a:custGeom>
              <a:avLst/>
              <a:gdLst/>
              <a:ahLst/>
              <a:cxnLst/>
              <a:rect l="l" t="t" r="r" b="b"/>
              <a:pathLst>
                <a:path w="24272" h="14231" extrusionOk="0">
                  <a:moveTo>
                    <a:pt x="18220" y="6793"/>
                  </a:moveTo>
                  <a:cubicBezTo>
                    <a:pt x="18699" y="6793"/>
                    <a:pt x="20054" y="8036"/>
                    <a:pt x="20356" y="9127"/>
                  </a:cubicBezTo>
                  <a:cubicBezTo>
                    <a:pt x="18775" y="8425"/>
                    <a:pt x="17344" y="7345"/>
                    <a:pt x="18122" y="6818"/>
                  </a:cubicBezTo>
                  <a:cubicBezTo>
                    <a:pt x="18148" y="6801"/>
                    <a:pt x="18181" y="6793"/>
                    <a:pt x="18220" y="6793"/>
                  </a:cubicBezTo>
                  <a:close/>
                  <a:moveTo>
                    <a:pt x="13409" y="0"/>
                  </a:moveTo>
                  <a:cubicBezTo>
                    <a:pt x="9146" y="0"/>
                    <a:pt x="6175" y="2301"/>
                    <a:pt x="6175" y="2301"/>
                  </a:cubicBezTo>
                  <a:cubicBezTo>
                    <a:pt x="6175" y="2301"/>
                    <a:pt x="6102" y="2290"/>
                    <a:pt x="5971" y="2290"/>
                  </a:cubicBezTo>
                  <a:cubicBezTo>
                    <a:pt x="5538" y="2290"/>
                    <a:pt x="4471" y="2408"/>
                    <a:pt x="3314" y="3430"/>
                  </a:cubicBezTo>
                  <a:cubicBezTo>
                    <a:pt x="3163" y="3555"/>
                    <a:pt x="3013" y="3706"/>
                    <a:pt x="2862" y="3882"/>
                  </a:cubicBezTo>
                  <a:cubicBezTo>
                    <a:pt x="2511" y="4258"/>
                    <a:pt x="2209" y="4685"/>
                    <a:pt x="1933" y="5137"/>
                  </a:cubicBezTo>
                  <a:cubicBezTo>
                    <a:pt x="1" y="8274"/>
                    <a:pt x="402" y="13771"/>
                    <a:pt x="980" y="14197"/>
                  </a:cubicBezTo>
                  <a:cubicBezTo>
                    <a:pt x="1011" y="14220"/>
                    <a:pt x="1054" y="14231"/>
                    <a:pt x="1107" y="14231"/>
                  </a:cubicBezTo>
                  <a:cubicBezTo>
                    <a:pt x="2068" y="14231"/>
                    <a:pt x="6357" y="10635"/>
                    <a:pt x="6928" y="5664"/>
                  </a:cubicBezTo>
                  <a:cubicBezTo>
                    <a:pt x="6928" y="5664"/>
                    <a:pt x="11228" y="10784"/>
                    <a:pt x="18072" y="10784"/>
                  </a:cubicBezTo>
                  <a:cubicBezTo>
                    <a:pt x="18106" y="10784"/>
                    <a:pt x="18139" y="10784"/>
                    <a:pt x="18172" y="10784"/>
                  </a:cubicBezTo>
                  <a:cubicBezTo>
                    <a:pt x="20180" y="10759"/>
                    <a:pt x="20607" y="10006"/>
                    <a:pt x="20381" y="9127"/>
                  </a:cubicBezTo>
                  <a:lnTo>
                    <a:pt x="20381" y="9127"/>
                  </a:lnTo>
                  <a:cubicBezTo>
                    <a:pt x="20858" y="9353"/>
                    <a:pt x="21335" y="9504"/>
                    <a:pt x="21837" y="9654"/>
                  </a:cubicBezTo>
                  <a:cubicBezTo>
                    <a:pt x="22202" y="9751"/>
                    <a:pt x="22550" y="9807"/>
                    <a:pt x="22843" y="9807"/>
                  </a:cubicBezTo>
                  <a:cubicBezTo>
                    <a:pt x="23234" y="9807"/>
                    <a:pt x="23529" y="9708"/>
                    <a:pt x="23644" y="9479"/>
                  </a:cubicBezTo>
                  <a:cubicBezTo>
                    <a:pt x="24271" y="8149"/>
                    <a:pt x="23192" y="1773"/>
                    <a:pt x="15788" y="242"/>
                  </a:cubicBezTo>
                  <a:cubicBezTo>
                    <a:pt x="14961" y="72"/>
                    <a:pt x="14165" y="0"/>
                    <a:pt x="134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 flipH="1">
              <a:off x="5016126" y="5437097"/>
              <a:ext cx="406464" cy="209106"/>
            </a:xfrm>
            <a:custGeom>
              <a:avLst/>
              <a:gdLst/>
              <a:ahLst/>
              <a:cxnLst/>
              <a:rect l="l" t="t" r="r" b="b"/>
              <a:pathLst>
                <a:path w="6401" h="3293" extrusionOk="0">
                  <a:moveTo>
                    <a:pt x="5490" y="0"/>
                  </a:moveTo>
                  <a:cubicBezTo>
                    <a:pt x="3281" y="0"/>
                    <a:pt x="2838" y="1432"/>
                    <a:pt x="26" y="1557"/>
                  </a:cubicBezTo>
                  <a:cubicBezTo>
                    <a:pt x="26" y="1707"/>
                    <a:pt x="1" y="2310"/>
                    <a:pt x="1" y="3138"/>
                  </a:cubicBezTo>
                  <a:cubicBezTo>
                    <a:pt x="155" y="3162"/>
                    <a:pt x="1101" y="3293"/>
                    <a:pt x="2245" y="3293"/>
                  </a:cubicBezTo>
                  <a:cubicBezTo>
                    <a:pt x="3513" y="3293"/>
                    <a:pt x="5024" y="3132"/>
                    <a:pt x="5974" y="2485"/>
                  </a:cubicBezTo>
                  <a:lnTo>
                    <a:pt x="6401" y="76"/>
                  </a:lnTo>
                  <a:lnTo>
                    <a:pt x="6401" y="0"/>
                  </a:lnTo>
                  <a:lnTo>
                    <a:pt x="5548" y="0"/>
                  </a:lnTo>
                  <a:cubicBezTo>
                    <a:pt x="5528" y="0"/>
                    <a:pt x="5509" y="0"/>
                    <a:pt x="5490" y="0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 flipH="1">
              <a:off x="4985836" y="6018820"/>
              <a:ext cx="430340" cy="171450"/>
            </a:xfrm>
            <a:custGeom>
              <a:avLst/>
              <a:gdLst/>
              <a:ahLst/>
              <a:cxnLst/>
              <a:rect l="l" t="t" r="r" b="b"/>
              <a:pathLst>
                <a:path w="6777" h="2700" extrusionOk="0">
                  <a:moveTo>
                    <a:pt x="4694" y="0"/>
                  </a:moveTo>
                  <a:cubicBezTo>
                    <a:pt x="4112" y="429"/>
                    <a:pt x="3258" y="559"/>
                    <a:pt x="2436" y="559"/>
                  </a:cubicBezTo>
                  <a:cubicBezTo>
                    <a:pt x="1235" y="559"/>
                    <a:pt x="104" y="281"/>
                    <a:pt x="0" y="251"/>
                  </a:cubicBezTo>
                  <a:lnTo>
                    <a:pt x="0" y="251"/>
                  </a:lnTo>
                  <a:cubicBezTo>
                    <a:pt x="50" y="904"/>
                    <a:pt x="126" y="1356"/>
                    <a:pt x="226" y="1431"/>
                  </a:cubicBezTo>
                  <a:cubicBezTo>
                    <a:pt x="609" y="1774"/>
                    <a:pt x="3226" y="2699"/>
                    <a:pt x="4970" y="2699"/>
                  </a:cubicBezTo>
                  <a:cubicBezTo>
                    <a:pt x="5397" y="2699"/>
                    <a:pt x="5772" y="2644"/>
                    <a:pt x="6049" y="2510"/>
                  </a:cubicBezTo>
                  <a:cubicBezTo>
                    <a:pt x="6777" y="2159"/>
                    <a:pt x="4694" y="0"/>
                    <a:pt x="4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 flipH="1">
              <a:off x="5043177" y="5594894"/>
              <a:ext cx="381000" cy="459994"/>
            </a:xfrm>
            <a:custGeom>
              <a:avLst/>
              <a:gdLst/>
              <a:ahLst/>
              <a:cxnLst/>
              <a:rect l="l" t="t" r="r" b="b"/>
              <a:pathLst>
                <a:path w="6000" h="7244" extrusionOk="0">
                  <a:moveTo>
                    <a:pt x="5999" y="0"/>
                  </a:moveTo>
                  <a:lnTo>
                    <a:pt x="5999" y="0"/>
                  </a:lnTo>
                  <a:cubicBezTo>
                    <a:pt x="5058" y="641"/>
                    <a:pt x="3566" y="798"/>
                    <a:pt x="2309" y="798"/>
                  </a:cubicBezTo>
                  <a:cubicBezTo>
                    <a:pt x="1152" y="798"/>
                    <a:pt x="195" y="665"/>
                    <a:pt x="51" y="653"/>
                  </a:cubicBezTo>
                  <a:lnTo>
                    <a:pt x="51" y="653"/>
                  </a:lnTo>
                  <a:cubicBezTo>
                    <a:pt x="26" y="2460"/>
                    <a:pt x="1" y="5321"/>
                    <a:pt x="126" y="6953"/>
                  </a:cubicBezTo>
                  <a:cubicBezTo>
                    <a:pt x="229" y="6982"/>
                    <a:pt x="1331" y="7244"/>
                    <a:pt x="2514" y="7244"/>
                  </a:cubicBezTo>
                  <a:cubicBezTo>
                    <a:pt x="3350" y="7244"/>
                    <a:pt x="4227" y="7113"/>
                    <a:pt x="4820" y="6676"/>
                  </a:cubicBezTo>
                  <a:lnTo>
                    <a:pt x="59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 flipH="1">
              <a:off x="5371535" y="3814608"/>
              <a:ext cx="433578" cy="119507"/>
            </a:xfrm>
            <a:custGeom>
              <a:avLst/>
              <a:gdLst/>
              <a:ahLst/>
              <a:cxnLst/>
              <a:rect l="l" t="t" r="r" b="b"/>
              <a:pathLst>
                <a:path w="6828" h="1882" extrusionOk="0">
                  <a:moveTo>
                    <a:pt x="6753" y="1"/>
                  </a:moveTo>
                  <a:cubicBezTo>
                    <a:pt x="5020" y="878"/>
                    <a:pt x="3113" y="1338"/>
                    <a:pt x="1178" y="1338"/>
                  </a:cubicBezTo>
                  <a:cubicBezTo>
                    <a:pt x="786" y="1338"/>
                    <a:pt x="394" y="1319"/>
                    <a:pt x="1" y="1281"/>
                  </a:cubicBezTo>
                  <a:lnTo>
                    <a:pt x="1" y="1281"/>
                  </a:lnTo>
                  <a:cubicBezTo>
                    <a:pt x="226" y="1465"/>
                    <a:pt x="882" y="1881"/>
                    <a:pt x="2323" y="1881"/>
                  </a:cubicBezTo>
                  <a:cubicBezTo>
                    <a:pt x="2653" y="1881"/>
                    <a:pt x="3023" y="1859"/>
                    <a:pt x="3439" y="1808"/>
                  </a:cubicBezTo>
                  <a:cubicBezTo>
                    <a:pt x="3640" y="1783"/>
                    <a:pt x="3791" y="1758"/>
                    <a:pt x="3941" y="1733"/>
                  </a:cubicBezTo>
                  <a:lnTo>
                    <a:pt x="4117" y="1683"/>
                  </a:lnTo>
                  <a:cubicBezTo>
                    <a:pt x="6025" y="1256"/>
                    <a:pt x="6828" y="202"/>
                    <a:pt x="6828" y="202"/>
                  </a:cubicBezTo>
                  <a:cubicBezTo>
                    <a:pt x="6803" y="126"/>
                    <a:pt x="6803" y="101"/>
                    <a:pt x="6803" y="101"/>
                  </a:cubicBezTo>
                  <a:lnTo>
                    <a:pt x="6753" y="1"/>
                  </a:lnTo>
                  <a:close/>
                </a:path>
              </a:pathLst>
            </a:custGeom>
            <a:solidFill>
              <a:srgbClr val="EBB6AA"/>
            </a:solidFill>
            <a:ln w="9525" cap="flat" cmpd="sng">
              <a:solidFill>
                <a:srgbClr val="EBB6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5552073" y="3895888"/>
              <a:ext cx="253492" cy="154368"/>
            </a:xfrm>
            <a:custGeom>
              <a:avLst/>
              <a:gdLst/>
              <a:ahLst/>
              <a:cxnLst/>
              <a:rect l="l" t="t" r="r" b="b"/>
              <a:pathLst>
                <a:path w="3992" h="2431" extrusionOk="0">
                  <a:moveTo>
                    <a:pt x="51" y="1"/>
                  </a:moveTo>
                  <a:lnTo>
                    <a:pt x="1" y="101"/>
                  </a:lnTo>
                  <a:cubicBezTo>
                    <a:pt x="1" y="101"/>
                    <a:pt x="1632" y="2185"/>
                    <a:pt x="2109" y="2410"/>
                  </a:cubicBezTo>
                  <a:cubicBezTo>
                    <a:pt x="2136" y="2424"/>
                    <a:pt x="2166" y="2430"/>
                    <a:pt x="2198" y="2430"/>
                  </a:cubicBezTo>
                  <a:cubicBezTo>
                    <a:pt x="2696" y="2430"/>
                    <a:pt x="3732" y="854"/>
                    <a:pt x="3991" y="453"/>
                  </a:cubicBezTo>
                  <a:lnTo>
                    <a:pt x="3991" y="453"/>
                  </a:lnTo>
                  <a:cubicBezTo>
                    <a:pt x="3841" y="478"/>
                    <a:pt x="3665" y="503"/>
                    <a:pt x="3489" y="528"/>
                  </a:cubicBezTo>
                  <a:cubicBezTo>
                    <a:pt x="3073" y="579"/>
                    <a:pt x="2703" y="601"/>
                    <a:pt x="2373" y="601"/>
                  </a:cubicBezTo>
                  <a:cubicBezTo>
                    <a:pt x="932" y="601"/>
                    <a:pt x="276" y="185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 flipH="1">
              <a:off x="5667953" y="5425603"/>
              <a:ext cx="412877" cy="209931"/>
            </a:xfrm>
            <a:custGeom>
              <a:avLst/>
              <a:gdLst/>
              <a:ahLst/>
              <a:cxnLst/>
              <a:rect l="l" t="t" r="r" b="b"/>
              <a:pathLst>
                <a:path w="6502" h="3306" extrusionOk="0">
                  <a:moveTo>
                    <a:pt x="789" y="1"/>
                  </a:moveTo>
                  <a:cubicBezTo>
                    <a:pt x="694" y="1"/>
                    <a:pt x="599" y="2"/>
                    <a:pt x="503" y="6"/>
                  </a:cubicBezTo>
                  <a:lnTo>
                    <a:pt x="1" y="6"/>
                  </a:lnTo>
                  <a:lnTo>
                    <a:pt x="1" y="2541"/>
                  </a:lnTo>
                  <a:lnTo>
                    <a:pt x="26" y="2541"/>
                  </a:lnTo>
                  <a:cubicBezTo>
                    <a:pt x="26" y="2541"/>
                    <a:pt x="2274" y="3305"/>
                    <a:pt x="4396" y="3305"/>
                  </a:cubicBezTo>
                  <a:cubicBezTo>
                    <a:pt x="5020" y="3305"/>
                    <a:pt x="5633" y="3239"/>
                    <a:pt x="6175" y="3068"/>
                  </a:cubicBezTo>
                  <a:lnTo>
                    <a:pt x="6250" y="3068"/>
                  </a:lnTo>
                  <a:cubicBezTo>
                    <a:pt x="6401" y="2039"/>
                    <a:pt x="6476" y="1361"/>
                    <a:pt x="6476" y="1361"/>
                  </a:cubicBezTo>
                  <a:lnTo>
                    <a:pt x="6501" y="1236"/>
                  </a:lnTo>
                  <a:cubicBezTo>
                    <a:pt x="4561" y="732"/>
                    <a:pt x="2780" y="1"/>
                    <a:pt x="789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 flipH="1">
              <a:off x="5683892" y="5585306"/>
              <a:ext cx="396939" cy="484378"/>
            </a:xfrm>
            <a:custGeom>
              <a:avLst/>
              <a:gdLst/>
              <a:ahLst/>
              <a:cxnLst/>
              <a:rect l="l" t="t" r="r" b="b"/>
              <a:pathLst>
                <a:path w="6251" h="7628" extrusionOk="0">
                  <a:moveTo>
                    <a:pt x="1" y="1"/>
                  </a:moveTo>
                  <a:cubicBezTo>
                    <a:pt x="26" y="2536"/>
                    <a:pt x="76" y="6175"/>
                    <a:pt x="352" y="7304"/>
                  </a:cubicBezTo>
                  <a:cubicBezTo>
                    <a:pt x="352" y="7304"/>
                    <a:pt x="1524" y="7628"/>
                    <a:pt x="2936" y="7628"/>
                  </a:cubicBezTo>
                  <a:cubicBezTo>
                    <a:pt x="3643" y="7628"/>
                    <a:pt x="4410" y="7547"/>
                    <a:pt x="5121" y="7304"/>
                  </a:cubicBezTo>
                  <a:cubicBezTo>
                    <a:pt x="5523" y="5573"/>
                    <a:pt x="5974" y="2485"/>
                    <a:pt x="6250" y="553"/>
                  </a:cubicBezTo>
                  <a:lnTo>
                    <a:pt x="6175" y="553"/>
                  </a:lnTo>
                  <a:cubicBezTo>
                    <a:pt x="5647" y="714"/>
                    <a:pt x="5052" y="777"/>
                    <a:pt x="4445" y="777"/>
                  </a:cubicBezTo>
                  <a:cubicBezTo>
                    <a:pt x="2308" y="777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 flipH="1">
              <a:off x="5755583" y="6049110"/>
              <a:ext cx="417640" cy="201993"/>
            </a:xfrm>
            <a:custGeom>
              <a:avLst/>
              <a:gdLst/>
              <a:ahLst/>
              <a:cxnLst/>
              <a:rect l="l" t="t" r="r" b="b"/>
              <a:pathLst>
                <a:path w="6577" h="3181" extrusionOk="0">
                  <a:moveTo>
                    <a:pt x="1807" y="0"/>
                  </a:moveTo>
                  <a:cubicBezTo>
                    <a:pt x="1807" y="0"/>
                    <a:pt x="0" y="2410"/>
                    <a:pt x="301" y="3037"/>
                  </a:cubicBezTo>
                  <a:cubicBezTo>
                    <a:pt x="345" y="3137"/>
                    <a:pt x="511" y="3181"/>
                    <a:pt x="761" y="3181"/>
                  </a:cubicBezTo>
                  <a:cubicBezTo>
                    <a:pt x="2083" y="3181"/>
                    <a:pt x="5760" y="1952"/>
                    <a:pt x="6225" y="1255"/>
                  </a:cubicBezTo>
                  <a:cubicBezTo>
                    <a:pt x="6400" y="854"/>
                    <a:pt x="6526" y="452"/>
                    <a:pt x="6576" y="25"/>
                  </a:cubicBezTo>
                  <a:lnTo>
                    <a:pt x="6576" y="25"/>
                  </a:lnTo>
                  <a:cubicBezTo>
                    <a:pt x="5881" y="254"/>
                    <a:pt x="5134" y="331"/>
                    <a:pt x="4441" y="331"/>
                  </a:cubicBezTo>
                  <a:cubicBezTo>
                    <a:pt x="3006" y="331"/>
                    <a:pt x="1807" y="0"/>
                    <a:pt x="1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 flipH="1">
              <a:off x="4603122" y="4780570"/>
              <a:ext cx="100838" cy="75629"/>
            </a:xfrm>
            <a:custGeom>
              <a:avLst/>
              <a:gdLst/>
              <a:ahLst/>
              <a:cxnLst/>
              <a:rect l="l" t="t" r="r" b="b"/>
              <a:pathLst>
                <a:path w="1588" h="1191" extrusionOk="0">
                  <a:moveTo>
                    <a:pt x="772" y="1"/>
                  </a:moveTo>
                  <a:cubicBezTo>
                    <a:pt x="685" y="1"/>
                    <a:pt x="594" y="31"/>
                    <a:pt x="505" y="99"/>
                  </a:cubicBezTo>
                  <a:cubicBezTo>
                    <a:pt x="1" y="478"/>
                    <a:pt x="324" y="1191"/>
                    <a:pt x="796" y="1191"/>
                  </a:cubicBezTo>
                  <a:cubicBezTo>
                    <a:pt x="888" y="1191"/>
                    <a:pt x="985" y="1164"/>
                    <a:pt x="1082" y="1103"/>
                  </a:cubicBezTo>
                  <a:cubicBezTo>
                    <a:pt x="1588" y="808"/>
                    <a:pt x="1227" y="1"/>
                    <a:pt x="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 flipH="1">
              <a:off x="4963484" y="4357653"/>
              <a:ext cx="691769" cy="506286"/>
            </a:xfrm>
            <a:custGeom>
              <a:avLst/>
              <a:gdLst/>
              <a:ahLst/>
              <a:cxnLst/>
              <a:rect l="l" t="t" r="r" b="b"/>
              <a:pathLst>
                <a:path w="10894" h="7973" extrusionOk="0">
                  <a:moveTo>
                    <a:pt x="0" y="0"/>
                  </a:moveTo>
                  <a:cubicBezTo>
                    <a:pt x="477" y="854"/>
                    <a:pt x="803" y="1531"/>
                    <a:pt x="728" y="1757"/>
                  </a:cubicBezTo>
                  <a:cubicBezTo>
                    <a:pt x="678" y="1833"/>
                    <a:pt x="628" y="1908"/>
                    <a:pt x="578" y="1983"/>
                  </a:cubicBezTo>
                  <a:cubicBezTo>
                    <a:pt x="803" y="2234"/>
                    <a:pt x="954" y="2560"/>
                    <a:pt x="1029" y="2912"/>
                  </a:cubicBezTo>
                  <a:cubicBezTo>
                    <a:pt x="1029" y="2937"/>
                    <a:pt x="954" y="3012"/>
                    <a:pt x="829" y="3113"/>
                  </a:cubicBezTo>
                  <a:cubicBezTo>
                    <a:pt x="2962" y="4593"/>
                    <a:pt x="5346" y="5723"/>
                    <a:pt x="7881" y="6426"/>
                  </a:cubicBezTo>
                  <a:cubicBezTo>
                    <a:pt x="8333" y="6576"/>
                    <a:pt x="8810" y="6702"/>
                    <a:pt x="9287" y="6802"/>
                  </a:cubicBezTo>
                  <a:lnTo>
                    <a:pt x="9337" y="6802"/>
                  </a:lnTo>
                  <a:cubicBezTo>
                    <a:pt x="9337" y="6802"/>
                    <a:pt x="9362" y="7731"/>
                    <a:pt x="9488" y="7856"/>
                  </a:cubicBezTo>
                  <a:cubicBezTo>
                    <a:pt x="9548" y="7929"/>
                    <a:pt x="9773" y="7973"/>
                    <a:pt x="10009" y="7973"/>
                  </a:cubicBezTo>
                  <a:cubicBezTo>
                    <a:pt x="10261" y="7973"/>
                    <a:pt x="10526" y="7923"/>
                    <a:pt x="10617" y="7806"/>
                  </a:cubicBezTo>
                  <a:cubicBezTo>
                    <a:pt x="10793" y="7580"/>
                    <a:pt x="10893" y="5572"/>
                    <a:pt x="10291" y="5422"/>
                  </a:cubicBezTo>
                  <a:cubicBezTo>
                    <a:pt x="10040" y="5346"/>
                    <a:pt x="9814" y="5271"/>
                    <a:pt x="9588" y="5221"/>
                  </a:cubicBezTo>
                  <a:cubicBezTo>
                    <a:pt x="6049" y="4217"/>
                    <a:pt x="2786" y="2435"/>
                    <a:pt x="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 flipH="1">
              <a:off x="4971485" y="3921415"/>
              <a:ext cx="202438" cy="733171"/>
            </a:xfrm>
            <a:custGeom>
              <a:avLst/>
              <a:gdLst/>
              <a:ahLst/>
              <a:cxnLst/>
              <a:rect l="l" t="t" r="r" b="b"/>
              <a:pathLst>
                <a:path w="3188" h="11546" extrusionOk="0">
                  <a:moveTo>
                    <a:pt x="75" y="1"/>
                  </a:moveTo>
                  <a:cubicBezTo>
                    <a:pt x="25" y="1"/>
                    <a:pt x="0" y="51"/>
                    <a:pt x="25" y="101"/>
                  </a:cubicBezTo>
                  <a:cubicBezTo>
                    <a:pt x="276" y="1030"/>
                    <a:pt x="552" y="1983"/>
                    <a:pt x="828" y="2912"/>
                  </a:cubicBezTo>
                  <a:lnTo>
                    <a:pt x="1029" y="3640"/>
                  </a:lnTo>
                  <a:cubicBezTo>
                    <a:pt x="1104" y="3866"/>
                    <a:pt x="1180" y="4092"/>
                    <a:pt x="1230" y="4343"/>
                  </a:cubicBezTo>
                  <a:lnTo>
                    <a:pt x="1632" y="5748"/>
                  </a:lnTo>
                  <a:cubicBezTo>
                    <a:pt x="1757" y="6225"/>
                    <a:pt x="1882" y="6702"/>
                    <a:pt x="2008" y="7154"/>
                  </a:cubicBezTo>
                  <a:cubicBezTo>
                    <a:pt x="2133" y="7631"/>
                    <a:pt x="2259" y="8107"/>
                    <a:pt x="2384" y="8584"/>
                  </a:cubicBezTo>
                  <a:lnTo>
                    <a:pt x="2560" y="9287"/>
                  </a:lnTo>
                  <a:cubicBezTo>
                    <a:pt x="2610" y="9538"/>
                    <a:pt x="2686" y="9764"/>
                    <a:pt x="2711" y="10015"/>
                  </a:cubicBezTo>
                  <a:lnTo>
                    <a:pt x="3012" y="11446"/>
                  </a:lnTo>
                  <a:lnTo>
                    <a:pt x="3012" y="11471"/>
                  </a:lnTo>
                  <a:cubicBezTo>
                    <a:pt x="3012" y="11521"/>
                    <a:pt x="3062" y="11546"/>
                    <a:pt x="3087" y="11546"/>
                  </a:cubicBezTo>
                  <a:cubicBezTo>
                    <a:pt x="3137" y="11546"/>
                    <a:pt x="3188" y="11496"/>
                    <a:pt x="3163" y="11446"/>
                  </a:cubicBezTo>
                  <a:lnTo>
                    <a:pt x="3163" y="11420"/>
                  </a:lnTo>
                  <a:lnTo>
                    <a:pt x="2937" y="9965"/>
                  </a:lnTo>
                  <a:cubicBezTo>
                    <a:pt x="2912" y="9714"/>
                    <a:pt x="2836" y="9488"/>
                    <a:pt x="2786" y="9237"/>
                  </a:cubicBezTo>
                  <a:lnTo>
                    <a:pt x="2635" y="8534"/>
                  </a:lnTo>
                  <a:cubicBezTo>
                    <a:pt x="2535" y="8032"/>
                    <a:pt x="2410" y="7580"/>
                    <a:pt x="2284" y="7078"/>
                  </a:cubicBezTo>
                  <a:cubicBezTo>
                    <a:pt x="2159" y="6602"/>
                    <a:pt x="2058" y="6125"/>
                    <a:pt x="1908" y="5673"/>
                  </a:cubicBezTo>
                  <a:lnTo>
                    <a:pt x="1506" y="4242"/>
                  </a:lnTo>
                  <a:cubicBezTo>
                    <a:pt x="1456" y="4016"/>
                    <a:pt x="1381" y="3765"/>
                    <a:pt x="1305" y="3539"/>
                  </a:cubicBezTo>
                  <a:lnTo>
                    <a:pt x="1079" y="2837"/>
                  </a:lnTo>
                  <a:cubicBezTo>
                    <a:pt x="803" y="1908"/>
                    <a:pt x="477" y="979"/>
                    <a:pt x="176" y="51"/>
                  </a:cubicBezTo>
                  <a:cubicBezTo>
                    <a:pt x="151" y="1"/>
                    <a:pt x="100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 flipH="1">
              <a:off x="5032064" y="2778669"/>
              <a:ext cx="1604963" cy="1119695"/>
            </a:xfrm>
            <a:custGeom>
              <a:avLst/>
              <a:gdLst/>
              <a:ahLst/>
              <a:cxnLst/>
              <a:rect l="l" t="t" r="r" b="b"/>
              <a:pathLst>
                <a:path w="25275" h="17633" extrusionOk="0">
                  <a:moveTo>
                    <a:pt x="9011" y="1"/>
                  </a:moveTo>
                  <a:cubicBezTo>
                    <a:pt x="8440" y="4972"/>
                    <a:pt x="4173" y="8568"/>
                    <a:pt x="3215" y="8568"/>
                  </a:cubicBezTo>
                  <a:cubicBezTo>
                    <a:pt x="3162" y="8568"/>
                    <a:pt x="3119" y="8557"/>
                    <a:pt x="3088" y="8534"/>
                  </a:cubicBezTo>
                  <a:lnTo>
                    <a:pt x="3088" y="8534"/>
                  </a:lnTo>
                  <a:cubicBezTo>
                    <a:pt x="3088" y="8534"/>
                    <a:pt x="3113" y="8685"/>
                    <a:pt x="3163" y="8936"/>
                  </a:cubicBezTo>
                  <a:lnTo>
                    <a:pt x="3138" y="8936"/>
                  </a:lnTo>
                  <a:cubicBezTo>
                    <a:pt x="1205" y="9061"/>
                    <a:pt x="0" y="11069"/>
                    <a:pt x="829" y="12826"/>
                  </a:cubicBezTo>
                  <a:cubicBezTo>
                    <a:pt x="1313" y="13839"/>
                    <a:pt x="2305" y="14389"/>
                    <a:pt x="3310" y="14389"/>
                  </a:cubicBezTo>
                  <a:cubicBezTo>
                    <a:pt x="4024" y="14389"/>
                    <a:pt x="4744" y="14112"/>
                    <a:pt x="5296" y="13529"/>
                  </a:cubicBezTo>
                  <a:cubicBezTo>
                    <a:pt x="6476" y="15135"/>
                    <a:pt x="8157" y="16365"/>
                    <a:pt x="10065" y="16993"/>
                  </a:cubicBezTo>
                  <a:cubicBezTo>
                    <a:pt x="10165" y="17018"/>
                    <a:pt x="10266" y="17043"/>
                    <a:pt x="10366" y="17093"/>
                  </a:cubicBezTo>
                  <a:cubicBezTo>
                    <a:pt x="10492" y="17143"/>
                    <a:pt x="10592" y="17168"/>
                    <a:pt x="10718" y="17193"/>
                  </a:cubicBezTo>
                  <a:cubicBezTo>
                    <a:pt x="11827" y="17487"/>
                    <a:pt x="12962" y="17633"/>
                    <a:pt x="14095" y="17633"/>
                  </a:cubicBezTo>
                  <a:cubicBezTo>
                    <a:pt x="16066" y="17633"/>
                    <a:pt x="18028" y="17191"/>
                    <a:pt x="19828" y="16315"/>
                  </a:cubicBezTo>
                  <a:cubicBezTo>
                    <a:pt x="21259" y="15587"/>
                    <a:pt x="22489" y="14508"/>
                    <a:pt x="23392" y="13203"/>
                  </a:cubicBezTo>
                  <a:cubicBezTo>
                    <a:pt x="23443" y="13102"/>
                    <a:pt x="23518" y="13002"/>
                    <a:pt x="23568" y="12902"/>
                  </a:cubicBezTo>
                  <a:cubicBezTo>
                    <a:pt x="25275" y="9890"/>
                    <a:pt x="23920" y="4017"/>
                    <a:pt x="23920" y="4017"/>
                  </a:cubicBezTo>
                  <a:lnTo>
                    <a:pt x="23920" y="3991"/>
                  </a:lnTo>
                  <a:cubicBezTo>
                    <a:pt x="23418" y="3841"/>
                    <a:pt x="22941" y="3690"/>
                    <a:pt x="22464" y="3464"/>
                  </a:cubicBezTo>
                  <a:lnTo>
                    <a:pt x="22464" y="3464"/>
                  </a:lnTo>
                  <a:cubicBezTo>
                    <a:pt x="22715" y="4343"/>
                    <a:pt x="22288" y="5096"/>
                    <a:pt x="20280" y="5121"/>
                  </a:cubicBezTo>
                  <a:cubicBezTo>
                    <a:pt x="20247" y="5121"/>
                    <a:pt x="20214" y="5121"/>
                    <a:pt x="20180" y="5121"/>
                  </a:cubicBezTo>
                  <a:cubicBezTo>
                    <a:pt x="13336" y="5121"/>
                    <a:pt x="9011" y="1"/>
                    <a:pt x="9011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 flipH="1">
              <a:off x="5301368" y="3147795"/>
              <a:ext cx="184975" cy="169609"/>
            </a:xfrm>
            <a:custGeom>
              <a:avLst/>
              <a:gdLst/>
              <a:ahLst/>
              <a:cxnLst/>
              <a:rect l="l" t="t" r="r" b="b"/>
              <a:pathLst>
                <a:path w="2913" h="2671" extrusionOk="0">
                  <a:moveTo>
                    <a:pt x="2808" y="0"/>
                  </a:moveTo>
                  <a:cubicBezTo>
                    <a:pt x="2692" y="0"/>
                    <a:pt x="2361" y="303"/>
                    <a:pt x="2134" y="462"/>
                  </a:cubicBezTo>
                  <a:lnTo>
                    <a:pt x="1958" y="563"/>
                  </a:lnTo>
                  <a:cubicBezTo>
                    <a:pt x="1780" y="466"/>
                    <a:pt x="1570" y="410"/>
                    <a:pt x="1363" y="410"/>
                  </a:cubicBezTo>
                  <a:cubicBezTo>
                    <a:pt x="1249" y="410"/>
                    <a:pt x="1136" y="427"/>
                    <a:pt x="1030" y="462"/>
                  </a:cubicBezTo>
                  <a:cubicBezTo>
                    <a:pt x="76" y="789"/>
                    <a:pt x="1" y="2094"/>
                    <a:pt x="879" y="2546"/>
                  </a:cubicBezTo>
                  <a:cubicBezTo>
                    <a:pt x="1051" y="2631"/>
                    <a:pt x="1225" y="2670"/>
                    <a:pt x="1392" y="2670"/>
                  </a:cubicBezTo>
                  <a:cubicBezTo>
                    <a:pt x="2108" y="2670"/>
                    <a:pt x="2704" y="1963"/>
                    <a:pt x="2460" y="1190"/>
                  </a:cubicBezTo>
                  <a:cubicBezTo>
                    <a:pt x="2460" y="1165"/>
                    <a:pt x="2435" y="1140"/>
                    <a:pt x="2435" y="1115"/>
                  </a:cubicBezTo>
                  <a:cubicBezTo>
                    <a:pt x="2837" y="739"/>
                    <a:pt x="2912" y="61"/>
                    <a:pt x="2837" y="11"/>
                  </a:cubicBezTo>
                  <a:cubicBezTo>
                    <a:pt x="2830" y="4"/>
                    <a:pt x="2820" y="0"/>
                    <a:pt x="280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 flipH="1">
              <a:off x="5918207" y="3256634"/>
              <a:ext cx="213614" cy="143192"/>
            </a:xfrm>
            <a:custGeom>
              <a:avLst/>
              <a:gdLst/>
              <a:ahLst/>
              <a:cxnLst/>
              <a:rect l="l" t="t" r="r" b="b"/>
              <a:pathLst>
                <a:path w="3364" h="2255" extrusionOk="0">
                  <a:moveTo>
                    <a:pt x="1826" y="0"/>
                  </a:moveTo>
                  <a:cubicBezTo>
                    <a:pt x="1528" y="0"/>
                    <a:pt x="1239" y="125"/>
                    <a:pt x="1055" y="355"/>
                  </a:cubicBezTo>
                  <a:lnTo>
                    <a:pt x="854" y="279"/>
                  </a:lnTo>
                  <a:cubicBezTo>
                    <a:pt x="595" y="193"/>
                    <a:pt x="223" y="13"/>
                    <a:pt x="93" y="13"/>
                  </a:cubicBezTo>
                  <a:cubicBezTo>
                    <a:pt x="73" y="13"/>
                    <a:pt x="58" y="18"/>
                    <a:pt x="51" y="28"/>
                  </a:cubicBezTo>
                  <a:cubicBezTo>
                    <a:pt x="1" y="104"/>
                    <a:pt x="252" y="731"/>
                    <a:pt x="729" y="1007"/>
                  </a:cubicBezTo>
                  <a:cubicBezTo>
                    <a:pt x="729" y="1007"/>
                    <a:pt x="729" y="1032"/>
                    <a:pt x="729" y="1058"/>
                  </a:cubicBezTo>
                  <a:cubicBezTo>
                    <a:pt x="693" y="1761"/>
                    <a:pt x="1262" y="2255"/>
                    <a:pt x="1864" y="2255"/>
                  </a:cubicBezTo>
                  <a:cubicBezTo>
                    <a:pt x="2121" y="2255"/>
                    <a:pt x="2385" y="2164"/>
                    <a:pt x="2611" y="1961"/>
                  </a:cubicBezTo>
                  <a:cubicBezTo>
                    <a:pt x="3364" y="1283"/>
                    <a:pt x="2912" y="54"/>
                    <a:pt x="1908" y="3"/>
                  </a:cubicBezTo>
                  <a:cubicBezTo>
                    <a:pt x="1881" y="1"/>
                    <a:pt x="1853" y="0"/>
                    <a:pt x="182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5607374" y="3210977"/>
              <a:ext cx="159449" cy="119634"/>
            </a:xfrm>
            <a:custGeom>
              <a:avLst/>
              <a:gdLst/>
              <a:ahLst/>
              <a:cxnLst/>
              <a:rect l="l" t="t" r="r" b="b"/>
              <a:pathLst>
                <a:path w="2511" h="1884" extrusionOk="0">
                  <a:moveTo>
                    <a:pt x="1193" y="1"/>
                  </a:moveTo>
                  <a:cubicBezTo>
                    <a:pt x="1130" y="1"/>
                    <a:pt x="1067" y="7"/>
                    <a:pt x="1004" y="20"/>
                  </a:cubicBezTo>
                  <a:cubicBezTo>
                    <a:pt x="628" y="70"/>
                    <a:pt x="327" y="296"/>
                    <a:pt x="126" y="597"/>
                  </a:cubicBezTo>
                  <a:cubicBezTo>
                    <a:pt x="101" y="647"/>
                    <a:pt x="76" y="697"/>
                    <a:pt x="51" y="747"/>
                  </a:cubicBezTo>
                  <a:cubicBezTo>
                    <a:pt x="0" y="823"/>
                    <a:pt x="25" y="948"/>
                    <a:pt x="101" y="998"/>
                  </a:cubicBezTo>
                  <a:cubicBezTo>
                    <a:pt x="127" y="1016"/>
                    <a:pt x="160" y="1025"/>
                    <a:pt x="193" y="1025"/>
                  </a:cubicBezTo>
                  <a:cubicBezTo>
                    <a:pt x="252" y="1025"/>
                    <a:pt x="310" y="997"/>
                    <a:pt x="327" y="948"/>
                  </a:cubicBezTo>
                  <a:cubicBezTo>
                    <a:pt x="377" y="923"/>
                    <a:pt x="402" y="873"/>
                    <a:pt x="427" y="873"/>
                  </a:cubicBezTo>
                  <a:cubicBezTo>
                    <a:pt x="502" y="798"/>
                    <a:pt x="603" y="747"/>
                    <a:pt x="703" y="697"/>
                  </a:cubicBezTo>
                  <a:cubicBezTo>
                    <a:pt x="803" y="647"/>
                    <a:pt x="929" y="622"/>
                    <a:pt x="1080" y="622"/>
                  </a:cubicBezTo>
                  <a:cubicBezTo>
                    <a:pt x="1105" y="609"/>
                    <a:pt x="1136" y="603"/>
                    <a:pt x="1171" y="603"/>
                  </a:cubicBezTo>
                  <a:cubicBezTo>
                    <a:pt x="1205" y="603"/>
                    <a:pt x="1243" y="609"/>
                    <a:pt x="1280" y="622"/>
                  </a:cubicBezTo>
                  <a:cubicBezTo>
                    <a:pt x="1356" y="622"/>
                    <a:pt x="1431" y="647"/>
                    <a:pt x="1506" y="672"/>
                  </a:cubicBezTo>
                  <a:lnTo>
                    <a:pt x="1632" y="722"/>
                  </a:lnTo>
                  <a:lnTo>
                    <a:pt x="1707" y="773"/>
                  </a:lnTo>
                  <a:cubicBezTo>
                    <a:pt x="1807" y="823"/>
                    <a:pt x="1908" y="923"/>
                    <a:pt x="1933" y="1049"/>
                  </a:cubicBezTo>
                  <a:cubicBezTo>
                    <a:pt x="1958" y="1099"/>
                    <a:pt x="1983" y="1149"/>
                    <a:pt x="1983" y="1224"/>
                  </a:cubicBezTo>
                  <a:cubicBezTo>
                    <a:pt x="2008" y="1325"/>
                    <a:pt x="2008" y="1425"/>
                    <a:pt x="1983" y="1526"/>
                  </a:cubicBezTo>
                  <a:lnTo>
                    <a:pt x="1983" y="1651"/>
                  </a:lnTo>
                  <a:lnTo>
                    <a:pt x="1983" y="1726"/>
                  </a:lnTo>
                  <a:cubicBezTo>
                    <a:pt x="1983" y="1802"/>
                    <a:pt x="2033" y="1877"/>
                    <a:pt x="2109" y="1877"/>
                  </a:cubicBezTo>
                  <a:cubicBezTo>
                    <a:pt x="2122" y="1881"/>
                    <a:pt x="2136" y="1883"/>
                    <a:pt x="2150" y="1883"/>
                  </a:cubicBezTo>
                  <a:cubicBezTo>
                    <a:pt x="2217" y="1883"/>
                    <a:pt x="2289" y="1838"/>
                    <a:pt x="2309" y="1777"/>
                  </a:cubicBezTo>
                  <a:cubicBezTo>
                    <a:pt x="2335" y="1726"/>
                    <a:pt x="2360" y="1676"/>
                    <a:pt x="2385" y="1626"/>
                  </a:cubicBezTo>
                  <a:cubicBezTo>
                    <a:pt x="2435" y="1500"/>
                    <a:pt x="2485" y="1350"/>
                    <a:pt x="2485" y="1224"/>
                  </a:cubicBezTo>
                  <a:cubicBezTo>
                    <a:pt x="2510" y="973"/>
                    <a:pt x="2460" y="747"/>
                    <a:pt x="2335" y="547"/>
                  </a:cubicBezTo>
                  <a:cubicBezTo>
                    <a:pt x="2259" y="446"/>
                    <a:pt x="2159" y="346"/>
                    <a:pt x="2058" y="271"/>
                  </a:cubicBezTo>
                  <a:cubicBezTo>
                    <a:pt x="2008" y="220"/>
                    <a:pt x="1933" y="195"/>
                    <a:pt x="1883" y="170"/>
                  </a:cubicBezTo>
                  <a:lnTo>
                    <a:pt x="1732" y="95"/>
                  </a:lnTo>
                  <a:cubicBezTo>
                    <a:pt x="1632" y="45"/>
                    <a:pt x="1506" y="20"/>
                    <a:pt x="1381" y="20"/>
                  </a:cubicBezTo>
                  <a:cubicBezTo>
                    <a:pt x="1318" y="7"/>
                    <a:pt x="1255" y="1"/>
                    <a:pt x="1193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5591436" y="3463580"/>
              <a:ext cx="271018" cy="94551"/>
            </a:xfrm>
            <a:custGeom>
              <a:avLst/>
              <a:gdLst/>
              <a:ahLst/>
              <a:cxnLst/>
              <a:rect l="l" t="t" r="r" b="b"/>
              <a:pathLst>
                <a:path w="4268" h="1489" extrusionOk="0">
                  <a:moveTo>
                    <a:pt x="2042" y="1"/>
                  </a:moveTo>
                  <a:cubicBezTo>
                    <a:pt x="974" y="1"/>
                    <a:pt x="51" y="484"/>
                    <a:pt x="51" y="484"/>
                  </a:cubicBezTo>
                  <a:lnTo>
                    <a:pt x="0" y="534"/>
                  </a:lnTo>
                  <a:cubicBezTo>
                    <a:pt x="728" y="1162"/>
                    <a:pt x="1657" y="1488"/>
                    <a:pt x="2586" y="1488"/>
                  </a:cubicBezTo>
                  <a:cubicBezTo>
                    <a:pt x="3163" y="1488"/>
                    <a:pt x="3740" y="1388"/>
                    <a:pt x="4267" y="1162"/>
                  </a:cubicBezTo>
                  <a:lnTo>
                    <a:pt x="4242" y="1061"/>
                  </a:lnTo>
                  <a:cubicBezTo>
                    <a:pt x="3619" y="241"/>
                    <a:pt x="2795" y="1"/>
                    <a:pt x="2042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 flipH="1">
              <a:off x="5460753" y="3332834"/>
              <a:ext cx="459105" cy="204533"/>
            </a:xfrm>
            <a:custGeom>
              <a:avLst/>
              <a:gdLst/>
              <a:ahLst/>
              <a:cxnLst/>
              <a:rect l="l" t="t" r="r" b="b"/>
              <a:pathLst>
                <a:path w="7230" h="3221" extrusionOk="0">
                  <a:moveTo>
                    <a:pt x="1241" y="0"/>
                  </a:moveTo>
                  <a:cubicBezTo>
                    <a:pt x="1028" y="0"/>
                    <a:pt x="815" y="91"/>
                    <a:pt x="578" y="334"/>
                  </a:cubicBezTo>
                  <a:cubicBezTo>
                    <a:pt x="1" y="912"/>
                    <a:pt x="151" y="1865"/>
                    <a:pt x="904" y="2568"/>
                  </a:cubicBezTo>
                  <a:lnTo>
                    <a:pt x="955" y="2543"/>
                  </a:lnTo>
                  <a:cubicBezTo>
                    <a:pt x="955" y="2543"/>
                    <a:pt x="1878" y="2060"/>
                    <a:pt x="2946" y="2060"/>
                  </a:cubicBezTo>
                  <a:cubicBezTo>
                    <a:pt x="3699" y="2060"/>
                    <a:pt x="4523" y="2300"/>
                    <a:pt x="5146" y="3120"/>
                  </a:cubicBezTo>
                  <a:lnTo>
                    <a:pt x="5171" y="3221"/>
                  </a:lnTo>
                  <a:cubicBezTo>
                    <a:pt x="6677" y="2543"/>
                    <a:pt x="7229" y="1012"/>
                    <a:pt x="6451" y="485"/>
                  </a:cubicBezTo>
                  <a:cubicBezTo>
                    <a:pt x="6323" y="399"/>
                    <a:pt x="6182" y="366"/>
                    <a:pt x="6026" y="366"/>
                  </a:cubicBezTo>
                  <a:cubicBezTo>
                    <a:pt x="5498" y="366"/>
                    <a:pt x="4785" y="745"/>
                    <a:pt x="3707" y="745"/>
                  </a:cubicBezTo>
                  <a:cubicBezTo>
                    <a:pt x="3612" y="745"/>
                    <a:pt x="3515" y="742"/>
                    <a:pt x="3414" y="736"/>
                  </a:cubicBezTo>
                  <a:cubicBezTo>
                    <a:pt x="2388" y="663"/>
                    <a:pt x="1817" y="0"/>
                    <a:pt x="124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 flipH="1">
              <a:off x="5953259" y="3424591"/>
              <a:ext cx="327850" cy="278829"/>
            </a:xfrm>
            <a:custGeom>
              <a:avLst/>
              <a:gdLst/>
              <a:ahLst/>
              <a:cxnLst/>
              <a:rect l="l" t="t" r="r" b="b"/>
              <a:pathLst>
                <a:path w="5163" h="4391" extrusionOk="0">
                  <a:moveTo>
                    <a:pt x="2891" y="1"/>
                  </a:moveTo>
                  <a:cubicBezTo>
                    <a:pt x="2305" y="1"/>
                    <a:pt x="1708" y="233"/>
                    <a:pt x="1247" y="747"/>
                  </a:cubicBezTo>
                  <a:cubicBezTo>
                    <a:pt x="1" y="2164"/>
                    <a:pt x="1015" y="4391"/>
                    <a:pt x="2877" y="4391"/>
                  </a:cubicBezTo>
                  <a:cubicBezTo>
                    <a:pt x="2927" y="4391"/>
                    <a:pt x="2978" y="4389"/>
                    <a:pt x="3029" y="4386"/>
                  </a:cubicBezTo>
                  <a:cubicBezTo>
                    <a:pt x="4234" y="4311"/>
                    <a:pt x="5163" y="3282"/>
                    <a:pt x="5087" y="2052"/>
                  </a:cubicBezTo>
                  <a:cubicBezTo>
                    <a:pt x="5006" y="784"/>
                    <a:pt x="3968" y="1"/>
                    <a:pt x="2891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 flipH="1">
              <a:off x="5132458" y="3331056"/>
              <a:ext cx="329819" cy="279844"/>
            </a:xfrm>
            <a:custGeom>
              <a:avLst/>
              <a:gdLst/>
              <a:ahLst/>
              <a:cxnLst/>
              <a:rect l="l" t="t" r="r" b="b"/>
              <a:pathLst>
                <a:path w="5194" h="4407" extrusionOk="0">
                  <a:moveTo>
                    <a:pt x="2896" y="0"/>
                  </a:moveTo>
                  <a:cubicBezTo>
                    <a:pt x="2314" y="0"/>
                    <a:pt x="1726" y="230"/>
                    <a:pt x="1278" y="739"/>
                  </a:cubicBezTo>
                  <a:cubicBezTo>
                    <a:pt x="1" y="2164"/>
                    <a:pt x="1032" y="4406"/>
                    <a:pt x="2912" y="4406"/>
                  </a:cubicBezTo>
                  <a:cubicBezTo>
                    <a:pt x="2953" y="4406"/>
                    <a:pt x="2994" y="4405"/>
                    <a:pt x="3035" y="4403"/>
                  </a:cubicBezTo>
                  <a:cubicBezTo>
                    <a:pt x="4265" y="4328"/>
                    <a:pt x="5194" y="3274"/>
                    <a:pt x="5118" y="2069"/>
                  </a:cubicBezTo>
                  <a:cubicBezTo>
                    <a:pt x="5037" y="796"/>
                    <a:pt x="3978" y="0"/>
                    <a:pt x="2896" y="0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 flipH="1">
              <a:off x="4609662" y="3022509"/>
              <a:ext cx="103696" cy="61341"/>
            </a:xfrm>
            <a:custGeom>
              <a:avLst/>
              <a:gdLst/>
              <a:ahLst/>
              <a:cxnLst/>
              <a:rect l="l" t="t" r="r" b="b"/>
              <a:pathLst>
                <a:path w="1633" h="966" extrusionOk="0">
                  <a:moveTo>
                    <a:pt x="76" y="1"/>
                  </a:moveTo>
                  <a:cubicBezTo>
                    <a:pt x="51" y="26"/>
                    <a:pt x="26" y="51"/>
                    <a:pt x="26" y="101"/>
                  </a:cubicBezTo>
                  <a:cubicBezTo>
                    <a:pt x="1" y="126"/>
                    <a:pt x="26" y="177"/>
                    <a:pt x="76" y="202"/>
                  </a:cubicBezTo>
                  <a:lnTo>
                    <a:pt x="327" y="277"/>
                  </a:lnTo>
                  <a:cubicBezTo>
                    <a:pt x="503" y="327"/>
                    <a:pt x="678" y="377"/>
                    <a:pt x="854" y="453"/>
                  </a:cubicBezTo>
                  <a:cubicBezTo>
                    <a:pt x="954" y="503"/>
                    <a:pt x="1030" y="553"/>
                    <a:pt x="1105" y="603"/>
                  </a:cubicBezTo>
                  <a:cubicBezTo>
                    <a:pt x="1155" y="628"/>
                    <a:pt x="1180" y="653"/>
                    <a:pt x="1230" y="679"/>
                  </a:cubicBezTo>
                  <a:cubicBezTo>
                    <a:pt x="1256" y="704"/>
                    <a:pt x="1281" y="729"/>
                    <a:pt x="1306" y="754"/>
                  </a:cubicBezTo>
                  <a:cubicBezTo>
                    <a:pt x="1356" y="804"/>
                    <a:pt x="1381" y="829"/>
                    <a:pt x="1431" y="879"/>
                  </a:cubicBezTo>
                  <a:lnTo>
                    <a:pt x="1481" y="930"/>
                  </a:lnTo>
                  <a:cubicBezTo>
                    <a:pt x="1499" y="947"/>
                    <a:pt x="1517" y="965"/>
                    <a:pt x="1535" y="965"/>
                  </a:cubicBezTo>
                  <a:cubicBezTo>
                    <a:pt x="1542" y="965"/>
                    <a:pt x="1549" y="962"/>
                    <a:pt x="1557" y="955"/>
                  </a:cubicBezTo>
                  <a:cubicBezTo>
                    <a:pt x="1607" y="955"/>
                    <a:pt x="1632" y="904"/>
                    <a:pt x="1607" y="854"/>
                  </a:cubicBezTo>
                  <a:lnTo>
                    <a:pt x="1582" y="779"/>
                  </a:lnTo>
                  <a:cubicBezTo>
                    <a:pt x="1557" y="704"/>
                    <a:pt x="1532" y="653"/>
                    <a:pt x="1481" y="578"/>
                  </a:cubicBezTo>
                  <a:cubicBezTo>
                    <a:pt x="1431" y="503"/>
                    <a:pt x="1356" y="428"/>
                    <a:pt x="1281" y="352"/>
                  </a:cubicBezTo>
                  <a:cubicBezTo>
                    <a:pt x="1180" y="277"/>
                    <a:pt x="1080" y="227"/>
                    <a:pt x="979" y="177"/>
                  </a:cubicBezTo>
                  <a:cubicBezTo>
                    <a:pt x="879" y="126"/>
                    <a:pt x="754" y="76"/>
                    <a:pt x="653" y="51"/>
                  </a:cubicBezTo>
                  <a:cubicBezTo>
                    <a:pt x="553" y="26"/>
                    <a:pt x="452" y="26"/>
                    <a:pt x="352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 flipH="1">
              <a:off x="6150871" y="4289969"/>
              <a:ext cx="33528" cy="29972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64" y="1"/>
                  </a:moveTo>
                  <a:cubicBezTo>
                    <a:pt x="138" y="1"/>
                    <a:pt x="13" y="82"/>
                    <a:pt x="0" y="245"/>
                  </a:cubicBezTo>
                  <a:cubicBezTo>
                    <a:pt x="13" y="396"/>
                    <a:pt x="138" y="471"/>
                    <a:pt x="264" y="471"/>
                  </a:cubicBezTo>
                  <a:cubicBezTo>
                    <a:pt x="389" y="471"/>
                    <a:pt x="515" y="396"/>
                    <a:pt x="528" y="245"/>
                  </a:cubicBezTo>
                  <a:cubicBezTo>
                    <a:pt x="515" y="82"/>
                    <a:pt x="389" y="1"/>
                    <a:pt x="264" y="1"/>
                  </a:cubicBezTo>
                  <a:close/>
                </a:path>
              </a:pathLst>
            </a:custGeom>
            <a:solidFill>
              <a:srgbClr val="BC0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 flipH="1">
              <a:off x="6015425" y="4457355"/>
              <a:ext cx="165799" cy="92075"/>
            </a:xfrm>
            <a:custGeom>
              <a:avLst/>
              <a:gdLst/>
              <a:ahLst/>
              <a:cxnLst/>
              <a:rect l="l" t="t" r="r" b="b"/>
              <a:pathLst>
                <a:path w="2611" h="1450" extrusionOk="0">
                  <a:moveTo>
                    <a:pt x="101" y="0"/>
                  </a:moveTo>
                  <a:cubicBezTo>
                    <a:pt x="82" y="0"/>
                    <a:pt x="63" y="6"/>
                    <a:pt x="51" y="19"/>
                  </a:cubicBezTo>
                  <a:cubicBezTo>
                    <a:pt x="26" y="44"/>
                    <a:pt x="1" y="94"/>
                    <a:pt x="26" y="144"/>
                  </a:cubicBezTo>
                  <a:cubicBezTo>
                    <a:pt x="26" y="144"/>
                    <a:pt x="151" y="270"/>
                    <a:pt x="327" y="496"/>
                  </a:cubicBezTo>
                  <a:lnTo>
                    <a:pt x="478" y="671"/>
                  </a:lnTo>
                  <a:cubicBezTo>
                    <a:pt x="528" y="722"/>
                    <a:pt x="578" y="772"/>
                    <a:pt x="628" y="797"/>
                  </a:cubicBezTo>
                  <a:lnTo>
                    <a:pt x="854" y="973"/>
                  </a:lnTo>
                  <a:lnTo>
                    <a:pt x="954" y="1073"/>
                  </a:lnTo>
                  <a:lnTo>
                    <a:pt x="1080" y="1123"/>
                  </a:lnTo>
                  <a:lnTo>
                    <a:pt x="1331" y="1274"/>
                  </a:lnTo>
                  <a:cubicBezTo>
                    <a:pt x="1406" y="1299"/>
                    <a:pt x="1507" y="1349"/>
                    <a:pt x="1582" y="1374"/>
                  </a:cubicBezTo>
                  <a:cubicBezTo>
                    <a:pt x="1682" y="1399"/>
                    <a:pt x="1758" y="1424"/>
                    <a:pt x="1833" y="1424"/>
                  </a:cubicBezTo>
                  <a:lnTo>
                    <a:pt x="2084" y="1449"/>
                  </a:lnTo>
                  <a:lnTo>
                    <a:pt x="2285" y="1449"/>
                  </a:lnTo>
                  <a:cubicBezTo>
                    <a:pt x="2335" y="1449"/>
                    <a:pt x="2385" y="1424"/>
                    <a:pt x="2435" y="1424"/>
                  </a:cubicBezTo>
                  <a:cubicBezTo>
                    <a:pt x="2460" y="1424"/>
                    <a:pt x="2511" y="1399"/>
                    <a:pt x="2561" y="1374"/>
                  </a:cubicBezTo>
                  <a:cubicBezTo>
                    <a:pt x="2586" y="1374"/>
                    <a:pt x="2611" y="1324"/>
                    <a:pt x="2611" y="1299"/>
                  </a:cubicBezTo>
                  <a:cubicBezTo>
                    <a:pt x="2586" y="1249"/>
                    <a:pt x="2561" y="1224"/>
                    <a:pt x="2511" y="1224"/>
                  </a:cubicBezTo>
                  <a:lnTo>
                    <a:pt x="2260" y="1224"/>
                  </a:lnTo>
                  <a:cubicBezTo>
                    <a:pt x="2209" y="1198"/>
                    <a:pt x="2159" y="1198"/>
                    <a:pt x="2109" y="1198"/>
                  </a:cubicBezTo>
                  <a:lnTo>
                    <a:pt x="1908" y="1173"/>
                  </a:lnTo>
                  <a:cubicBezTo>
                    <a:pt x="1833" y="1148"/>
                    <a:pt x="1758" y="1123"/>
                    <a:pt x="1682" y="1098"/>
                  </a:cubicBezTo>
                  <a:cubicBezTo>
                    <a:pt x="1607" y="1073"/>
                    <a:pt x="1532" y="1048"/>
                    <a:pt x="1456" y="998"/>
                  </a:cubicBezTo>
                  <a:lnTo>
                    <a:pt x="1256" y="872"/>
                  </a:lnTo>
                  <a:lnTo>
                    <a:pt x="1130" y="822"/>
                  </a:lnTo>
                  <a:lnTo>
                    <a:pt x="1030" y="747"/>
                  </a:lnTo>
                  <a:lnTo>
                    <a:pt x="829" y="596"/>
                  </a:lnTo>
                  <a:cubicBezTo>
                    <a:pt x="779" y="546"/>
                    <a:pt x="703" y="496"/>
                    <a:pt x="653" y="446"/>
                  </a:cubicBezTo>
                  <a:lnTo>
                    <a:pt x="478" y="320"/>
                  </a:lnTo>
                  <a:cubicBezTo>
                    <a:pt x="302" y="119"/>
                    <a:pt x="151" y="19"/>
                    <a:pt x="151" y="19"/>
                  </a:cubicBezTo>
                  <a:cubicBezTo>
                    <a:pt x="139" y="6"/>
                    <a:pt x="120" y="0"/>
                    <a:pt x="101" y="0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 flipH="1">
              <a:off x="6361945" y="3419384"/>
              <a:ext cx="192214" cy="184404"/>
            </a:xfrm>
            <a:custGeom>
              <a:avLst/>
              <a:gdLst/>
              <a:ahLst/>
              <a:cxnLst/>
              <a:rect l="l" t="t" r="r" b="b"/>
              <a:pathLst>
                <a:path w="3027" h="2904" extrusionOk="0">
                  <a:moveTo>
                    <a:pt x="1607" y="0"/>
                  </a:moveTo>
                  <a:cubicBezTo>
                    <a:pt x="1532" y="0"/>
                    <a:pt x="1456" y="26"/>
                    <a:pt x="1381" y="26"/>
                  </a:cubicBezTo>
                  <a:lnTo>
                    <a:pt x="1281" y="51"/>
                  </a:lnTo>
                  <a:lnTo>
                    <a:pt x="1155" y="101"/>
                  </a:lnTo>
                  <a:cubicBezTo>
                    <a:pt x="1080" y="126"/>
                    <a:pt x="1004" y="151"/>
                    <a:pt x="929" y="176"/>
                  </a:cubicBezTo>
                  <a:cubicBezTo>
                    <a:pt x="779" y="251"/>
                    <a:pt x="628" y="377"/>
                    <a:pt x="502" y="502"/>
                  </a:cubicBezTo>
                  <a:cubicBezTo>
                    <a:pt x="277" y="728"/>
                    <a:pt x="126" y="1029"/>
                    <a:pt x="76" y="1356"/>
                  </a:cubicBezTo>
                  <a:cubicBezTo>
                    <a:pt x="1" y="1632"/>
                    <a:pt x="1" y="1908"/>
                    <a:pt x="76" y="2184"/>
                  </a:cubicBezTo>
                  <a:cubicBezTo>
                    <a:pt x="101" y="2385"/>
                    <a:pt x="176" y="2561"/>
                    <a:pt x="302" y="2736"/>
                  </a:cubicBezTo>
                  <a:cubicBezTo>
                    <a:pt x="327" y="2761"/>
                    <a:pt x="352" y="2786"/>
                    <a:pt x="377" y="2812"/>
                  </a:cubicBezTo>
                  <a:cubicBezTo>
                    <a:pt x="402" y="2837"/>
                    <a:pt x="427" y="2837"/>
                    <a:pt x="452" y="2862"/>
                  </a:cubicBezTo>
                  <a:lnTo>
                    <a:pt x="502" y="2887"/>
                  </a:lnTo>
                  <a:cubicBezTo>
                    <a:pt x="523" y="2897"/>
                    <a:pt x="548" y="2903"/>
                    <a:pt x="574" y="2903"/>
                  </a:cubicBezTo>
                  <a:cubicBezTo>
                    <a:pt x="611" y="2903"/>
                    <a:pt x="649" y="2891"/>
                    <a:pt x="678" y="2862"/>
                  </a:cubicBezTo>
                  <a:cubicBezTo>
                    <a:pt x="728" y="2812"/>
                    <a:pt x="728" y="2711"/>
                    <a:pt x="678" y="2636"/>
                  </a:cubicBezTo>
                  <a:lnTo>
                    <a:pt x="628" y="2611"/>
                  </a:lnTo>
                  <a:cubicBezTo>
                    <a:pt x="628" y="2586"/>
                    <a:pt x="628" y="2561"/>
                    <a:pt x="603" y="2510"/>
                  </a:cubicBezTo>
                  <a:cubicBezTo>
                    <a:pt x="553" y="2385"/>
                    <a:pt x="528" y="2259"/>
                    <a:pt x="528" y="2109"/>
                  </a:cubicBezTo>
                  <a:cubicBezTo>
                    <a:pt x="502" y="1657"/>
                    <a:pt x="653" y="1230"/>
                    <a:pt x="929" y="879"/>
                  </a:cubicBezTo>
                  <a:cubicBezTo>
                    <a:pt x="1004" y="804"/>
                    <a:pt x="1080" y="728"/>
                    <a:pt x="1180" y="678"/>
                  </a:cubicBezTo>
                  <a:cubicBezTo>
                    <a:pt x="1230" y="653"/>
                    <a:pt x="1281" y="628"/>
                    <a:pt x="1331" y="603"/>
                  </a:cubicBezTo>
                  <a:lnTo>
                    <a:pt x="1406" y="578"/>
                  </a:lnTo>
                  <a:lnTo>
                    <a:pt x="1506" y="553"/>
                  </a:lnTo>
                  <a:cubicBezTo>
                    <a:pt x="1557" y="528"/>
                    <a:pt x="1607" y="528"/>
                    <a:pt x="1657" y="502"/>
                  </a:cubicBezTo>
                  <a:lnTo>
                    <a:pt x="2109" y="502"/>
                  </a:lnTo>
                  <a:cubicBezTo>
                    <a:pt x="2310" y="553"/>
                    <a:pt x="2510" y="603"/>
                    <a:pt x="2711" y="703"/>
                  </a:cubicBezTo>
                  <a:cubicBezTo>
                    <a:pt x="2742" y="729"/>
                    <a:pt x="2775" y="740"/>
                    <a:pt x="2807" y="740"/>
                  </a:cubicBezTo>
                  <a:cubicBezTo>
                    <a:pt x="2928" y="740"/>
                    <a:pt x="3026" y="577"/>
                    <a:pt x="2887" y="477"/>
                  </a:cubicBezTo>
                  <a:cubicBezTo>
                    <a:pt x="2837" y="427"/>
                    <a:pt x="2786" y="377"/>
                    <a:pt x="2736" y="327"/>
                  </a:cubicBezTo>
                  <a:cubicBezTo>
                    <a:pt x="2561" y="226"/>
                    <a:pt x="2385" y="126"/>
                    <a:pt x="2209" y="76"/>
                  </a:cubicBezTo>
                  <a:cubicBezTo>
                    <a:pt x="2084" y="51"/>
                    <a:pt x="1958" y="26"/>
                    <a:pt x="1833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 flipH="1">
              <a:off x="5208975" y="2850107"/>
              <a:ext cx="191262" cy="148590"/>
            </a:xfrm>
            <a:custGeom>
              <a:avLst/>
              <a:gdLst/>
              <a:ahLst/>
              <a:cxnLst/>
              <a:rect l="l" t="t" r="r" b="b"/>
              <a:pathLst>
                <a:path w="3012" h="2340" extrusionOk="0">
                  <a:moveTo>
                    <a:pt x="885" y="0"/>
                  </a:moveTo>
                  <a:cubicBezTo>
                    <a:pt x="843" y="0"/>
                    <a:pt x="806" y="10"/>
                    <a:pt x="778" y="30"/>
                  </a:cubicBezTo>
                  <a:cubicBezTo>
                    <a:pt x="0" y="557"/>
                    <a:pt x="1431" y="1637"/>
                    <a:pt x="3012" y="2339"/>
                  </a:cubicBezTo>
                  <a:cubicBezTo>
                    <a:pt x="2712" y="1255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 flipH="1">
              <a:off x="5344872" y="3826010"/>
              <a:ext cx="194500" cy="151511"/>
            </a:xfrm>
            <a:custGeom>
              <a:avLst/>
              <a:gdLst/>
              <a:ahLst/>
              <a:cxnLst/>
              <a:rect l="l" t="t" r="r" b="b"/>
              <a:pathLst>
                <a:path w="3063" h="2386" extrusionOk="0">
                  <a:moveTo>
                    <a:pt x="2686" y="1"/>
                  </a:moveTo>
                  <a:cubicBezTo>
                    <a:pt x="2686" y="1"/>
                    <a:pt x="1908" y="1055"/>
                    <a:pt x="0" y="1482"/>
                  </a:cubicBezTo>
                  <a:cubicBezTo>
                    <a:pt x="419" y="1703"/>
                    <a:pt x="1905" y="2386"/>
                    <a:pt x="2480" y="2386"/>
                  </a:cubicBezTo>
                  <a:cubicBezTo>
                    <a:pt x="2491" y="2386"/>
                    <a:pt x="2500" y="2386"/>
                    <a:pt x="2510" y="2385"/>
                  </a:cubicBezTo>
                  <a:cubicBezTo>
                    <a:pt x="3062" y="2335"/>
                    <a:pt x="2761" y="453"/>
                    <a:pt x="268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 flipH="1">
              <a:off x="5911793" y="3855248"/>
              <a:ext cx="196088" cy="252730"/>
            </a:xfrm>
            <a:custGeom>
              <a:avLst/>
              <a:gdLst/>
              <a:ahLst/>
              <a:cxnLst/>
              <a:rect l="l" t="t" r="r" b="b"/>
              <a:pathLst>
                <a:path w="3088" h="3980" extrusionOk="0">
                  <a:moveTo>
                    <a:pt x="1303" y="1"/>
                  </a:moveTo>
                  <a:cubicBezTo>
                    <a:pt x="847" y="1"/>
                    <a:pt x="395" y="114"/>
                    <a:pt x="0" y="340"/>
                  </a:cubicBezTo>
                  <a:cubicBezTo>
                    <a:pt x="377" y="1570"/>
                    <a:pt x="904" y="2774"/>
                    <a:pt x="1531" y="3904"/>
                  </a:cubicBezTo>
                  <a:lnTo>
                    <a:pt x="1581" y="3979"/>
                  </a:lnTo>
                  <a:cubicBezTo>
                    <a:pt x="2058" y="3603"/>
                    <a:pt x="2560" y="3251"/>
                    <a:pt x="3087" y="2950"/>
                  </a:cubicBezTo>
                  <a:lnTo>
                    <a:pt x="3062" y="2850"/>
                  </a:lnTo>
                  <a:cubicBezTo>
                    <a:pt x="2535" y="1996"/>
                    <a:pt x="2134" y="1093"/>
                    <a:pt x="1832" y="164"/>
                  </a:cubicBezTo>
                  <a:lnTo>
                    <a:pt x="1832" y="64"/>
                  </a:lnTo>
                  <a:lnTo>
                    <a:pt x="1757" y="39"/>
                  </a:lnTo>
                  <a:cubicBezTo>
                    <a:pt x="1607" y="14"/>
                    <a:pt x="1454" y="1"/>
                    <a:pt x="1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 flipH="1">
              <a:off x="5607374" y="4036160"/>
              <a:ext cx="592963" cy="616839"/>
            </a:xfrm>
            <a:custGeom>
              <a:avLst/>
              <a:gdLst/>
              <a:ahLst/>
              <a:cxnLst/>
              <a:rect l="l" t="t" r="r" b="b"/>
              <a:pathLst>
                <a:path w="9338" h="9714" extrusionOk="0">
                  <a:moveTo>
                    <a:pt x="4845" y="1"/>
                  </a:moveTo>
                  <a:cubicBezTo>
                    <a:pt x="4744" y="1"/>
                    <a:pt x="4619" y="51"/>
                    <a:pt x="4543" y="101"/>
                  </a:cubicBezTo>
                  <a:cubicBezTo>
                    <a:pt x="4016" y="402"/>
                    <a:pt x="3514" y="754"/>
                    <a:pt x="3037" y="1130"/>
                  </a:cubicBezTo>
                  <a:cubicBezTo>
                    <a:pt x="1657" y="2184"/>
                    <a:pt x="0" y="3640"/>
                    <a:pt x="51" y="3991"/>
                  </a:cubicBezTo>
                  <a:cubicBezTo>
                    <a:pt x="151" y="4267"/>
                    <a:pt x="277" y="4518"/>
                    <a:pt x="452" y="4744"/>
                  </a:cubicBezTo>
                  <a:lnTo>
                    <a:pt x="427" y="4744"/>
                  </a:lnTo>
                  <a:cubicBezTo>
                    <a:pt x="1130" y="5924"/>
                    <a:pt x="2561" y="7857"/>
                    <a:pt x="2561" y="7857"/>
                  </a:cubicBezTo>
                  <a:lnTo>
                    <a:pt x="2561" y="7982"/>
                  </a:lnTo>
                  <a:cubicBezTo>
                    <a:pt x="2636" y="7982"/>
                    <a:pt x="2711" y="7957"/>
                    <a:pt x="2786" y="7932"/>
                  </a:cubicBezTo>
                  <a:cubicBezTo>
                    <a:pt x="2786" y="7932"/>
                    <a:pt x="3143" y="7139"/>
                    <a:pt x="3540" y="7139"/>
                  </a:cubicBezTo>
                  <a:cubicBezTo>
                    <a:pt x="3590" y="7139"/>
                    <a:pt x="3640" y="7151"/>
                    <a:pt x="3690" y="7179"/>
                  </a:cubicBezTo>
                  <a:cubicBezTo>
                    <a:pt x="4016" y="7355"/>
                    <a:pt x="3615" y="8158"/>
                    <a:pt x="3615" y="8158"/>
                  </a:cubicBezTo>
                  <a:cubicBezTo>
                    <a:pt x="3615" y="8158"/>
                    <a:pt x="4485" y="7461"/>
                    <a:pt x="4885" y="7461"/>
                  </a:cubicBezTo>
                  <a:cubicBezTo>
                    <a:pt x="4940" y="7461"/>
                    <a:pt x="4987" y="7475"/>
                    <a:pt x="5020" y="7505"/>
                  </a:cubicBezTo>
                  <a:cubicBezTo>
                    <a:pt x="5271" y="7781"/>
                    <a:pt x="4568" y="8509"/>
                    <a:pt x="4493" y="8584"/>
                  </a:cubicBezTo>
                  <a:cubicBezTo>
                    <a:pt x="4577" y="8521"/>
                    <a:pt x="5207" y="8019"/>
                    <a:pt x="5571" y="8019"/>
                  </a:cubicBezTo>
                  <a:cubicBezTo>
                    <a:pt x="5642" y="8019"/>
                    <a:pt x="5703" y="8038"/>
                    <a:pt x="5748" y="8082"/>
                  </a:cubicBezTo>
                  <a:cubicBezTo>
                    <a:pt x="5999" y="8384"/>
                    <a:pt x="5171" y="9112"/>
                    <a:pt x="5096" y="9187"/>
                  </a:cubicBezTo>
                  <a:cubicBezTo>
                    <a:pt x="5164" y="9152"/>
                    <a:pt x="5644" y="8919"/>
                    <a:pt x="5916" y="8919"/>
                  </a:cubicBezTo>
                  <a:cubicBezTo>
                    <a:pt x="6042" y="8919"/>
                    <a:pt x="6123" y="8969"/>
                    <a:pt x="6099" y="9112"/>
                  </a:cubicBezTo>
                  <a:cubicBezTo>
                    <a:pt x="6024" y="9362"/>
                    <a:pt x="5874" y="9563"/>
                    <a:pt x="5673" y="9714"/>
                  </a:cubicBezTo>
                  <a:cubicBezTo>
                    <a:pt x="5899" y="9588"/>
                    <a:pt x="8484" y="7831"/>
                    <a:pt x="9136" y="7003"/>
                  </a:cubicBezTo>
                  <a:cubicBezTo>
                    <a:pt x="9187" y="6928"/>
                    <a:pt x="9237" y="6853"/>
                    <a:pt x="9262" y="6777"/>
                  </a:cubicBezTo>
                  <a:cubicBezTo>
                    <a:pt x="9337" y="6551"/>
                    <a:pt x="9036" y="5874"/>
                    <a:pt x="8534" y="5020"/>
                  </a:cubicBezTo>
                  <a:cubicBezTo>
                    <a:pt x="7380" y="3013"/>
                    <a:pt x="5221" y="51"/>
                    <a:pt x="484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 flipH="1">
              <a:off x="5589848" y="4480850"/>
              <a:ext cx="251904" cy="175387"/>
            </a:xfrm>
            <a:custGeom>
              <a:avLst/>
              <a:gdLst/>
              <a:ahLst/>
              <a:cxnLst/>
              <a:rect l="l" t="t" r="r" b="b"/>
              <a:pathLst>
                <a:path w="3967" h="2762" extrusionOk="0">
                  <a:moveTo>
                    <a:pt x="3515" y="0"/>
                  </a:moveTo>
                  <a:cubicBezTo>
                    <a:pt x="2837" y="828"/>
                    <a:pt x="252" y="2585"/>
                    <a:pt x="51" y="2711"/>
                  </a:cubicBezTo>
                  <a:cubicBezTo>
                    <a:pt x="32" y="2729"/>
                    <a:pt x="28" y="2748"/>
                    <a:pt x="16" y="2756"/>
                  </a:cubicBezTo>
                  <a:lnTo>
                    <a:pt x="16" y="2756"/>
                  </a:lnTo>
                  <a:cubicBezTo>
                    <a:pt x="1316" y="2355"/>
                    <a:pt x="2566" y="1805"/>
                    <a:pt x="3766" y="1130"/>
                  </a:cubicBezTo>
                  <a:cubicBezTo>
                    <a:pt x="3916" y="1029"/>
                    <a:pt x="3966" y="954"/>
                    <a:pt x="3966" y="929"/>
                  </a:cubicBezTo>
                  <a:cubicBezTo>
                    <a:pt x="3891" y="577"/>
                    <a:pt x="3715" y="276"/>
                    <a:pt x="3515" y="0"/>
                  </a:cubicBezTo>
                  <a:close/>
                  <a:moveTo>
                    <a:pt x="16" y="2756"/>
                  </a:moveTo>
                  <a:lnTo>
                    <a:pt x="16" y="2756"/>
                  </a:lnTo>
                  <a:cubicBezTo>
                    <a:pt x="11" y="2758"/>
                    <a:pt x="6" y="2759"/>
                    <a:pt x="1" y="2761"/>
                  </a:cubicBezTo>
                  <a:cubicBezTo>
                    <a:pt x="7" y="2761"/>
                    <a:pt x="12" y="2759"/>
                    <a:pt x="16" y="27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 flipH="1">
              <a:off x="5809368" y="4313464"/>
              <a:ext cx="536004" cy="423608"/>
            </a:xfrm>
            <a:custGeom>
              <a:avLst/>
              <a:gdLst/>
              <a:ahLst/>
              <a:cxnLst/>
              <a:rect l="l" t="t" r="r" b="b"/>
              <a:pathLst>
                <a:path w="8441" h="6671" extrusionOk="0">
                  <a:moveTo>
                    <a:pt x="728" y="1"/>
                  </a:moveTo>
                  <a:lnTo>
                    <a:pt x="728" y="51"/>
                  </a:lnTo>
                  <a:cubicBezTo>
                    <a:pt x="728" y="51"/>
                    <a:pt x="0" y="3490"/>
                    <a:pt x="1833" y="5472"/>
                  </a:cubicBezTo>
                  <a:cubicBezTo>
                    <a:pt x="2184" y="5849"/>
                    <a:pt x="2611" y="6150"/>
                    <a:pt x="3088" y="6376"/>
                  </a:cubicBezTo>
                  <a:cubicBezTo>
                    <a:pt x="3576" y="6574"/>
                    <a:pt x="4101" y="6671"/>
                    <a:pt x="4624" y="6671"/>
                  </a:cubicBezTo>
                  <a:cubicBezTo>
                    <a:pt x="4961" y="6671"/>
                    <a:pt x="5298" y="6630"/>
                    <a:pt x="5623" y="6552"/>
                  </a:cubicBezTo>
                  <a:cubicBezTo>
                    <a:pt x="6476" y="6351"/>
                    <a:pt x="7279" y="5974"/>
                    <a:pt x="7957" y="5397"/>
                  </a:cubicBezTo>
                  <a:cubicBezTo>
                    <a:pt x="7957" y="5397"/>
                    <a:pt x="7982" y="5372"/>
                    <a:pt x="8007" y="5347"/>
                  </a:cubicBezTo>
                  <a:cubicBezTo>
                    <a:pt x="8208" y="5196"/>
                    <a:pt x="8333" y="4995"/>
                    <a:pt x="8409" y="4745"/>
                  </a:cubicBezTo>
                  <a:cubicBezTo>
                    <a:pt x="8440" y="4602"/>
                    <a:pt x="8362" y="4552"/>
                    <a:pt x="8236" y="4552"/>
                  </a:cubicBezTo>
                  <a:cubicBezTo>
                    <a:pt x="7964" y="4552"/>
                    <a:pt x="7473" y="4785"/>
                    <a:pt x="7405" y="4820"/>
                  </a:cubicBezTo>
                  <a:cubicBezTo>
                    <a:pt x="7505" y="4745"/>
                    <a:pt x="8308" y="3992"/>
                    <a:pt x="8057" y="3715"/>
                  </a:cubicBezTo>
                  <a:cubicBezTo>
                    <a:pt x="8020" y="3671"/>
                    <a:pt x="7965" y="3652"/>
                    <a:pt x="7898" y="3652"/>
                  </a:cubicBezTo>
                  <a:cubicBezTo>
                    <a:pt x="7551" y="3652"/>
                    <a:pt x="6886" y="4154"/>
                    <a:pt x="6802" y="4217"/>
                  </a:cubicBezTo>
                  <a:cubicBezTo>
                    <a:pt x="6878" y="4142"/>
                    <a:pt x="7580" y="3389"/>
                    <a:pt x="7329" y="3138"/>
                  </a:cubicBezTo>
                  <a:cubicBezTo>
                    <a:pt x="7304" y="3112"/>
                    <a:pt x="7266" y="3101"/>
                    <a:pt x="7219" y="3101"/>
                  </a:cubicBezTo>
                  <a:cubicBezTo>
                    <a:pt x="6855" y="3101"/>
                    <a:pt x="5949" y="3791"/>
                    <a:pt x="5949" y="3791"/>
                  </a:cubicBezTo>
                  <a:cubicBezTo>
                    <a:pt x="5949" y="3791"/>
                    <a:pt x="6325" y="2988"/>
                    <a:pt x="5999" y="2812"/>
                  </a:cubicBezTo>
                  <a:cubicBezTo>
                    <a:pt x="5955" y="2789"/>
                    <a:pt x="5910" y="2778"/>
                    <a:pt x="5866" y="2778"/>
                  </a:cubicBezTo>
                  <a:cubicBezTo>
                    <a:pt x="5479" y="2778"/>
                    <a:pt x="5096" y="3565"/>
                    <a:pt x="5096" y="3565"/>
                  </a:cubicBezTo>
                  <a:cubicBezTo>
                    <a:pt x="5045" y="3590"/>
                    <a:pt x="4970" y="3615"/>
                    <a:pt x="4895" y="3615"/>
                  </a:cubicBezTo>
                  <a:lnTo>
                    <a:pt x="4895" y="3490"/>
                  </a:lnTo>
                  <a:cubicBezTo>
                    <a:pt x="4895" y="3490"/>
                    <a:pt x="3464" y="1557"/>
                    <a:pt x="2736" y="402"/>
                  </a:cubicBezTo>
                  <a:cubicBezTo>
                    <a:pt x="2647" y="409"/>
                    <a:pt x="2558" y="412"/>
                    <a:pt x="2470" y="412"/>
                  </a:cubicBezTo>
                  <a:cubicBezTo>
                    <a:pt x="1862" y="412"/>
                    <a:pt x="1276" y="264"/>
                    <a:pt x="728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 flipH="1">
              <a:off x="6021775" y="4297399"/>
              <a:ext cx="192913" cy="244031"/>
            </a:xfrm>
            <a:custGeom>
              <a:avLst/>
              <a:gdLst/>
              <a:ahLst/>
              <a:cxnLst/>
              <a:rect l="l" t="t" r="r" b="b"/>
              <a:pathLst>
                <a:path w="3038" h="3843" extrusionOk="0">
                  <a:moveTo>
                    <a:pt x="1180" y="706"/>
                  </a:moveTo>
                  <a:cubicBezTo>
                    <a:pt x="1130" y="731"/>
                    <a:pt x="1080" y="756"/>
                    <a:pt x="1030" y="781"/>
                  </a:cubicBezTo>
                  <a:cubicBezTo>
                    <a:pt x="1009" y="785"/>
                    <a:pt x="989" y="789"/>
                    <a:pt x="969" y="792"/>
                  </a:cubicBezTo>
                  <a:lnTo>
                    <a:pt x="969" y="792"/>
                  </a:lnTo>
                  <a:cubicBezTo>
                    <a:pt x="1015" y="751"/>
                    <a:pt x="1062" y="728"/>
                    <a:pt x="1130" y="706"/>
                  </a:cubicBezTo>
                  <a:close/>
                  <a:moveTo>
                    <a:pt x="801" y="0"/>
                  </a:moveTo>
                  <a:cubicBezTo>
                    <a:pt x="794" y="0"/>
                    <a:pt x="786" y="1"/>
                    <a:pt x="779" y="3"/>
                  </a:cubicBezTo>
                  <a:cubicBezTo>
                    <a:pt x="779" y="3"/>
                    <a:pt x="728" y="28"/>
                    <a:pt x="628" y="78"/>
                  </a:cubicBezTo>
                  <a:cubicBezTo>
                    <a:pt x="503" y="128"/>
                    <a:pt x="377" y="204"/>
                    <a:pt x="277" y="279"/>
                  </a:cubicBezTo>
                  <a:cubicBezTo>
                    <a:pt x="176" y="354"/>
                    <a:pt x="101" y="455"/>
                    <a:pt x="51" y="530"/>
                  </a:cubicBezTo>
                  <a:cubicBezTo>
                    <a:pt x="1" y="605"/>
                    <a:pt x="1" y="706"/>
                    <a:pt x="26" y="781"/>
                  </a:cubicBezTo>
                  <a:cubicBezTo>
                    <a:pt x="26" y="781"/>
                    <a:pt x="26" y="806"/>
                    <a:pt x="26" y="806"/>
                  </a:cubicBezTo>
                  <a:cubicBezTo>
                    <a:pt x="51" y="831"/>
                    <a:pt x="76" y="856"/>
                    <a:pt x="101" y="881"/>
                  </a:cubicBezTo>
                  <a:cubicBezTo>
                    <a:pt x="126" y="906"/>
                    <a:pt x="151" y="932"/>
                    <a:pt x="201" y="957"/>
                  </a:cubicBezTo>
                  <a:cubicBezTo>
                    <a:pt x="280" y="985"/>
                    <a:pt x="360" y="1008"/>
                    <a:pt x="442" y="1023"/>
                  </a:cubicBezTo>
                  <a:lnTo>
                    <a:pt x="442" y="1023"/>
                  </a:lnTo>
                  <a:cubicBezTo>
                    <a:pt x="437" y="1035"/>
                    <a:pt x="432" y="1046"/>
                    <a:pt x="427" y="1057"/>
                  </a:cubicBezTo>
                  <a:cubicBezTo>
                    <a:pt x="310" y="1448"/>
                    <a:pt x="558" y="1839"/>
                    <a:pt x="911" y="1934"/>
                  </a:cubicBezTo>
                  <a:lnTo>
                    <a:pt x="911" y="1934"/>
                  </a:lnTo>
                  <a:cubicBezTo>
                    <a:pt x="909" y="1943"/>
                    <a:pt x="906" y="1952"/>
                    <a:pt x="904" y="1961"/>
                  </a:cubicBezTo>
                  <a:cubicBezTo>
                    <a:pt x="854" y="2111"/>
                    <a:pt x="879" y="2262"/>
                    <a:pt x="929" y="2362"/>
                  </a:cubicBezTo>
                  <a:lnTo>
                    <a:pt x="929" y="2387"/>
                  </a:lnTo>
                  <a:lnTo>
                    <a:pt x="954" y="2437"/>
                  </a:lnTo>
                  <a:cubicBezTo>
                    <a:pt x="979" y="2463"/>
                    <a:pt x="1005" y="2488"/>
                    <a:pt x="1055" y="2488"/>
                  </a:cubicBezTo>
                  <a:cubicBezTo>
                    <a:pt x="1105" y="2538"/>
                    <a:pt x="1155" y="2563"/>
                    <a:pt x="1230" y="2588"/>
                  </a:cubicBezTo>
                  <a:cubicBezTo>
                    <a:pt x="1310" y="2606"/>
                    <a:pt x="1390" y="2614"/>
                    <a:pt x="1470" y="2614"/>
                  </a:cubicBezTo>
                  <a:cubicBezTo>
                    <a:pt x="1488" y="2614"/>
                    <a:pt x="1506" y="2614"/>
                    <a:pt x="1524" y="2613"/>
                  </a:cubicBezTo>
                  <a:lnTo>
                    <a:pt x="1524" y="2613"/>
                  </a:lnTo>
                  <a:cubicBezTo>
                    <a:pt x="1512" y="2680"/>
                    <a:pt x="1506" y="2747"/>
                    <a:pt x="1506" y="2814"/>
                  </a:cubicBezTo>
                  <a:cubicBezTo>
                    <a:pt x="1506" y="2939"/>
                    <a:pt x="1557" y="3040"/>
                    <a:pt x="1607" y="3140"/>
                  </a:cubicBezTo>
                  <a:lnTo>
                    <a:pt x="1657" y="3215"/>
                  </a:lnTo>
                  <a:cubicBezTo>
                    <a:pt x="1682" y="3215"/>
                    <a:pt x="1682" y="3241"/>
                    <a:pt x="1707" y="3241"/>
                  </a:cubicBezTo>
                  <a:lnTo>
                    <a:pt x="1732" y="3266"/>
                  </a:lnTo>
                  <a:lnTo>
                    <a:pt x="1783" y="3316"/>
                  </a:lnTo>
                  <a:lnTo>
                    <a:pt x="1858" y="3341"/>
                  </a:lnTo>
                  <a:cubicBezTo>
                    <a:pt x="1941" y="3388"/>
                    <a:pt x="2034" y="3419"/>
                    <a:pt x="2131" y="3427"/>
                  </a:cubicBezTo>
                  <a:lnTo>
                    <a:pt x="2131" y="3427"/>
                  </a:lnTo>
                  <a:cubicBezTo>
                    <a:pt x="2121" y="3495"/>
                    <a:pt x="2121" y="3565"/>
                    <a:pt x="2134" y="3642"/>
                  </a:cubicBezTo>
                  <a:cubicBezTo>
                    <a:pt x="2159" y="3717"/>
                    <a:pt x="2209" y="3768"/>
                    <a:pt x="2285" y="3793"/>
                  </a:cubicBezTo>
                  <a:cubicBezTo>
                    <a:pt x="2335" y="3843"/>
                    <a:pt x="2410" y="3843"/>
                    <a:pt x="2460" y="3843"/>
                  </a:cubicBezTo>
                  <a:cubicBezTo>
                    <a:pt x="2611" y="3818"/>
                    <a:pt x="2761" y="3768"/>
                    <a:pt x="2887" y="3667"/>
                  </a:cubicBezTo>
                  <a:cubicBezTo>
                    <a:pt x="2937" y="3642"/>
                    <a:pt x="2962" y="3617"/>
                    <a:pt x="3012" y="3592"/>
                  </a:cubicBezTo>
                  <a:cubicBezTo>
                    <a:pt x="3038" y="3567"/>
                    <a:pt x="3038" y="3517"/>
                    <a:pt x="3012" y="3466"/>
                  </a:cubicBezTo>
                  <a:cubicBezTo>
                    <a:pt x="2987" y="3454"/>
                    <a:pt x="2962" y="3448"/>
                    <a:pt x="2940" y="3448"/>
                  </a:cubicBezTo>
                  <a:cubicBezTo>
                    <a:pt x="2918" y="3448"/>
                    <a:pt x="2899" y="3454"/>
                    <a:pt x="2887" y="3466"/>
                  </a:cubicBezTo>
                  <a:cubicBezTo>
                    <a:pt x="2862" y="3517"/>
                    <a:pt x="2812" y="3517"/>
                    <a:pt x="2787" y="3542"/>
                  </a:cubicBezTo>
                  <a:cubicBezTo>
                    <a:pt x="2686" y="3617"/>
                    <a:pt x="2561" y="3667"/>
                    <a:pt x="2435" y="3667"/>
                  </a:cubicBezTo>
                  <a:lnTo>
                    <a:pt x="2360" y="3667"/>
                  </a:lnTo>
                  <a:cubicBezTo>
                    <a:pt x="2310" y="3642"/>
                    <a:pt x="2310" y="3642"/>
                    <a:pt x="2310" y="3617"/>
                  </a:cubicBezTo>
                  <a:cubicBezTo>
                    <a:pt x="2310" y="3540"/>
                    <a:pt x="2324" y="3478"/>
                    <a:pt x="2354" y="3407"/>
                  </a:cubicBezTo>
                  <a:lnTo>
                    <a:pt x="2354" y="3407"/>
                  </a:lnTo>
                  <a:cubicBezTo>
                    <a:pt x="2390" y="3397"/>
                    <a:pt x="2426" y="3383"/>
                    <a:pt x="2460" y="3366"/>
                  </a:cubicBezTo>
                  <a:cubicBezTo>
                    <a:pt x="2636" y="3316"/>
                    <a:pt x="2787" y="3165"/>
                    <a:pt x="2862" y="2990"/>
                  </a:cubicBezTo>
                  <a:cubicBezTo>
                    <a:pt x="2887" y="2914"/>
                    <a:pt x="2862" y="2839"/>
                    <a:pt x="2837" y="2789"/>
                  </a:cubicBezTo>
                  <a:lnTo>
                    <a:pt x="2812" y="2739"/>
                  </a:lnTo>
                  <a:lnTo>
                    <a:pt x="2787" y="2739"/>
                  </a:lnTo>
                  <a:cubicBezTo>
                    <a:pt x="2751" y="2721"/>
                    <a:pt x="2716" y="2703"/>
                    <a:pt x="2680" y="2703"/>
                  </a:cubicBezTo>
                  <a:cubicBezTo>
                    <a:pt x="2665" y="2703"/>
                    <a:pt x="2651" y="2706"/>
                    <a:pt x="2636" y="2714"/>
                  </a:cubicBezTo>
                  <a:cubicBezTo>
                    <a:pt x="2536" y="2739"/>
                    <a:pt x="2460" y="2789"/>
                    <a:pt x="2410" y="2864"/>
                  </a:cubicBezTo>
                  <a:cubicBezTo>
                    <a:pt x="2322" y="2974"/>
                    <a:pt x="2253" y="3085"/>
                    <a:pt x="2203" y="3195"/>
                  </a:cubicBezTo>
                  <a:lnTo>
                    <a:pt x="2203" y="3195"/>
                  </a:lnTo>
                  <a:cubicBezTo>
                    <a:pt x="2193" y="3196"/>
                    <a:pt x="2182" y="3197"/>
                    <a:pt x="2172" y="3197"/>
                  </a:cubicBezTo>
                  <a:cubicBezTo>
                    <a:pt x="2109" y="3197"/>
                    <a:pt x="2046" y="3178"/>
                    <a:pt x="1983" y="3140"/>
                  </a:cubicBezTo>
                  <a:cubicBezTo>
                    <a:pt x="1858" y="3090"/>
                    <a:pt x="1783" y="2965"/>
                    <a:pt x="1783" y="2839"/>
                  </a:cubicBezTo>
                  <a:cubicBezTo>
                    <a:pt x="1798" y="2749"/>
                    <a:pt x="1813" y="2650"/>
                    <a:pt x="1844" y="2558"/>
                  </a:cubicBezTo>
                  <a:lnTo>
                    <a:pt x="1844" y="2558"/>
                  </a:lnTo>
                  <a:cubicBezTo>
                    <a:pt x="1865" y="2552"/>
                    <a:pt x="1887" y="2545"/>
                    <a:pt x="1908" y="2538"/>
                  </a:cubicBezTo>
                  <a:cubicBezTo>
                    <a:pt x="2008" y="2513"/>
                    <a:pt x="2134" y="2463"/>
                    <a:pt x="2209" y="2387"/>
                  </a:cubicBezTo>
                  <a:cubicBezTo>
                    <a:pt x="2285" y="2337"/>
                    <a:pt x="2335" y="2287"/>
                    <a:pt x="2360" y="2212"/>
                  </a:cubicBezTo>
                  <a:cubicBezTo>
                    <a:pt x="2385" y="2161"/>
                    <a:pt x="2385" y="2111"/>
                    <a:pt x="2385" y="2061"/>
                  </a:cubicBezTo>
                  <a:cubicBezTo>
                    <a:pt x="2360" y="2036"/>
                    <a:pt x="2360" y="2011"/>
                    <a:pt x="2360" y="1986"/>
                  </a:cubicBezTo>
                  <a:lnTo>
                    <a:pt x="2360" y="1961"/>
                  </a:lnTo>
                  <a:cubicBezTo>
                    <a:pt x="2347" y="1948"/>
                    <a:pt x="2339" y="1940"/>
                    <a:pt x="2335" y="1935"/>
                  </a:cubicBezTo>
                  <a:lnTo>
                    <a:pt x="2310" y="1910"/>
                  </a:lnTo>
                  <a:cubicBezTo>
                    <a:pt x="2259" y="1885"/>
                    <a:pt x="2234" y="1860"/>
                    <a:pt x="2209" y="1860"/>
                  </a:cubicBezTo>
                  <a:lnTo>
                    <a:pt x="2034" y="1860"/>
                  </a:lnTo>
                  <a:cubicBezTo>
                    <a:pt x="1983" y="1885"/>
                    <a:pt x="1933" y="1910"/>
                    <a:pt x="1883" y="1961"/>
                  </a:cubicBezTo>
                  <a:cubicBezTo>
                    <a:pt x="1808" y="2036"/>
                    <a:pt x="1732" y="2136"/>
                    <a:pt x="1682" y="2212"/>
                  </a:cubicBezTo>
                  <a:cubicBezTo>
                    <a:pt x="1656" y="2253"/>
                    <a:pt x="1634" y="2294"/>
                    <a:pt x="1614" y="2335"/>
                  </a:cubicBezTo>
                  <a:lnTo>
                    <a:pt x="1614" y="2335"/>
                  </a:lnTo>
                  <a:cubicBezTo>
                    <a:pt x="1587" y="2338"/>
                    <a:pt x="1559" y="2339"/>
                    <a:pt x="1531" y="2339"/>
                  </a:cubicBezTo>
                  <a:cubicBezTo>
                    <a:pt x="1465" y="2339"/>
                    <a:pt x="1398" y="2331"/>
                    <a:pt x="1331" y="2312"/>
                  </a:cubicBezTo>
                  <a:cubicBezTo>
                    <a:pt x="1306" y="2312"/>
                    <a:pt x="1281" y="2312"/>
                    <a:pt x="1256" y="2287"/>
                  </a:cubicBezTo>
                  <a:cubicBezTo>
                    <a:pt x="1256" y="2287"/>
                    <a:pt x="1256" y="2287"/>
                    <a:pt x="1230" y="2262"/>
                  </a:cubicBezTo>
                  <a:lnTo>
                    <a:pt x="1205" y="2237"/>
                  </a:lnTo>
                  <a:cubicBezTo>
                    <a:pt x="1180" y="2161"/>
                    <a:pt x="1180" y="2111"/>
                    <a:pt x="1205" y="2061"/>
                  </a:cubicBezTo>
                  <a:cubicBezTo>
                    <a:pt x="1218" y="2016"/>
                    <a:pt x="1235" y="1972"/>
                    <a:pt x="1253" y="1930"/>
                  </a:cubicBezTo>
                  <a:lnTo>
                    <a:pt x="1253" y="1930"/>
                  </a:lnTo>
                  <a:cubicBezTo>
                    <a:pt x="1471" y="1877"/>
                    <a:pt x="1686" y="1753"/>
                    <a:pt x="1808" y="1559"/>
                  </a:cubicBezTo>
                  <a:cubicBezTo>
                    <a:pt x="1833" y="1534"/>
                    <a:pt x="1858" y="1484"/>
                    <a:pt x="1858" y="1459"/>
                  </a:cubicBezTo>
                  <a:cubicBezTo>
                    <a:pt x="1858" y="1433"/>
                    <a:pt x="1858" y="1408"/>
                    <a:pt x="1858" y="1383"/>
                  </a:cubicBezTo>
                  <a:lnTo>
                    <a:pt x="1858" y="1308"/>
                  </a:lnTo>
                  <a:cubicBezTo>
                    <a:pt x="1858" y="1311"/>
                    <a:pt x="1858" y="1312"/>
                    <a:pt x="1857" y="1312"/>
                  </a:cubicBezTo>
                  <a:cubicBezTo>
                    <a:pt x="1853" y="1312"/>
                    <a:pt x="1838" y="1254"/>
                    <a:pt x="1834" y="1254"/>
                  </a:cubicBezTo>
                  <a:cubicBezTo>
                    <a:pt x="1833" y="1254"/>
                    <a:pt x="1833" y="1255"/>
                    <a:pt x="1833" y="1258"/>
                  </a:cubicBezTo>
                  <a:lnTo>
                    <a:pt x="1808" y="1233"/>
                  </a:lnTo>
                  <a:cubicBezTo>
                    <a:pt x="1783" y="1182"/>
                    <a:pt x="1707" y="1157"/>
                    <a:pt x="1657" y="1157"/>
                  </a:cubicBezTo>
                  <a:cubicBezTo>
                    <a:pt x="1607" y="1157"/>
                    <a:pt x="1557" y="1157"/>
                    <a:pt x="1532" y="1182"/>
                  </a:cubicBezTo>
                  <a:cubicBezTo>
                    <a:pt x="1406" y="1233"/>
                    <a:pt x="1331" y="1308"/>
                    <a:pt x="1230" y="1383"/>
                  </a:cubicBezTo>
                  <a:cubicBezTo>
                    <a:pt x="1155" y="1471"/>
                    <a:pt x="1087" y="1564"/>
                    <a:pt x="1030" y="1661"/>
                  </a:cubicBezTo>
                  <a:lnTo>
                    <a:pt x="1030" y="1661"/>
                  </a:lnTo>
                  <a:cubicBezTo>
                    <a:pt x="941" y="1647"/>
                    <a:pt x="855" y="1602"/>
                    <a:pt x="804" y="1534"/>
                  </a:cubicBezTo>
                  <a:cubicBezTo>
                    <a:pt x="703" y="1433"/>
                    <a:pt x="653" y="1308"/>
                    <a:pt x="703" y="1157"/>
                  </a:cubicBezTo>
                  <a:cubicBezTo>
                    <a:pt x="718" y="1122"/>
                    <a:pt x="734" y="1086"/>
                    <a:pt x="753" y="1050"/>
                  </a:cubicBezTo>
                  <a:lnTo>
                    <a:pt x="753" y="1050"/>
                  </a:lnTo>
                  <a:cubicBezTo>
                    <a:pt x="861" y="1048"/>
                    <a:pt x="971" y="1034"/>
                    <a:pt x="1080" y="1007"/>
                  </a:cubicBezTo>
                  <a:cubicBezTo>
                    <a:pt x="1180" y="982"/>
                    <a:pt x="1256" y="932"/>
                    <a:pt x="1331" y="881"/>
                  </a:cubicBezTo>
                  <a:cubicBezTo>
                    <a:pt x="1381" y="856"/>
                    <a:pt x="1431" y="806"/>
                    <a:pt x="1456" y="731"/>
                  </a:cubicBezTo>
                  <a:cubicBezTo>
                    <a:pt x="1456" y="681"/>
                    <a:pt x="1456" y="655"/>
                    <a:pt x="1456" y="605"/>
                  </a:cubicBezTo>
                  <a:lnTo>
                    <a:pt x="1456" y="580"/>
                  </a:lnTo>
                  <a:lnTo>
                    <a:pt x="1456" y="530"/>
                  </a:lnTo>
                  <a:lnTo>
                    <a:pt x="1431" y="505"/>
                  </a:lnTo>
                  <a:cubicBezTo>
                    <a:pt x="1406" y="480"/>
                    <a:pt x="1381" y="455"/>
                    <a:pt x="1331" y="455"/>
                  </a:cubicBezTo>
                  <a:cubicBezTo>
                    <a:pt x="1306" y="430"/>
                    <a:pt x="1281" y="430"/>
                    <a:pt x="1230" y="404"/>
                  </a:cubicBezTo>
                  <a:cubicBezTo>
                    <a:pt x="1180" y="404"/>
                    <a:pt x="1105" y="430"/>
                    <a:pt x="1055" y="430"/>
                  </a:cubicBezTo>
                  <a:cubicBezTo>
                    <a:pt x="954" y="480"/>
                    <a:pt x="879" y="530"/>
                    <a:pt x="804" y="580"/>
                  </a:cubicBezTo>
                  <a:cubicBezTo>
                    <a:pt x="710" y="647"/>
                    <a:pt x="631" y="728"/>
                    <a:pt x="565" y="816"/>
                  </a:cubicBezTo>
                  <a:lnTo>
                    <a:pt x="565" y="816"/>
                  </a:lnTo>
                  <a:cubicBezTo>
                    <a:pt x="475" y="812"/>
                    <a:pt x="387" y="800"/>
                    <a:pt x="302" y="781"/>
                  </a:cubicBezTo>
                  <a:cubicBezTo>
                    <a:pt x="277" y="756"/>
                    <a:pt x="252" y="756"/>
                    <a:pt x="252" y="756"/>
                  </a:cubicBezTo>
                  <a:cubicBezTo>
                    <a:pt x="252" y="731"/>
                    <a:pt x="226" y="731"/>
                    <a:pt x="226" y="706"/>
                  </a:cubicBezTo>
                  <a:lnTo>
                    <a:pt x="226" y="681"/>
                  </a:lnTo>
                  <a:lnTo>
                    <a:pt x="226" y="630"/>
                  </a:lnTo>
                  <a:cubicBezTo>
                    <a:pt x="277" y="555"/>
                    <a:pt x="327" y="505"/>
                    <a:pt x="402" y="455"/>
                  </a:cubicBezTo>
                  <a:cubicBezTo>
                    <a:pt x="477" y="379"/>
                    <a:pt x="603" y="304"/>
                    <a:pt x="703" y="254"/>
                  </a:cubicBezTo>
                  <a:lnTo>
                    <a:pt x="829" y="179"/>
                  </a:lnTo>
                  <a:cubicBezTo>
                    <a:pt x="922" y="132"/>
                    <a:pt x="886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617;p59">
            <a:extLst>
              <a:ext uri="{FF2B5EF4-FFF2-40B4-BE49-F238E27FC236}">
                <a16:creationId xmlns:a16="http://schemas.microsoft.com/office/drawing/2014/main" xmlns="" id="{5A639723-4754-4F80-A28D-7E190E66EDCE}"/>
              </a:ext>
            </a:extLst>
          </p:cNvPr>
          <p:cNvGrpSpPr/>
          <p:nvPr/>
        </p:nvGrpSpPr>
        <p:grpSpPr>
          <a:xfrm>
            <a:off x="876295" y="2276983"/>
            <a:ext cx="2276991" cy="3726202"/>
            <a:chOff x="4569370" y="3357039"/>
            <a:chExt cx="760787" cy="1542510"/>
          </a:xfrm>
        </p:grpSpPr>
        <p:sp>
          <p:nvSpPr>
            <p:cNvPr id="51" name="Google Shape;1618;p59">
              <a:extLst>
                <a:ext uri="{FF2B5EF4-FFF2-40B4-BE49-F238E27FC236}">
                  <a16:creationId xmlns:a16="http://schemas.microsoft.com/office/drawing/2014/main" xmlns="" id="{FF9FA073-0D45-4B5E-AAFA-519DCABBEDEC}"/>
                </a:ext>
              </a:extLst>
            </p:cNvPr>
            <p:cNvSpPr/>
            <p:nvPr/>
          </p:nvSpPr>
          <p:spPr>
            <a:xfrm>
              <a:off x="5161351" y="3551456"/>
              <a:ext cx="70549" cy="182118"/>
            </a:xfrm>
            <a:custGeom>
              <a:avLst/>
              <a:gdLst/>
              <a:ahLst/>
              <a:cxnLst/>
              <a:rect l="l" t="t" r="r" b="b"/>
              <a:pathLst>
                <a:path w="3063" h="7907" extrusionOk="0">
                  <a:moveTo>
                    <a:pt x="1079" y="0"/>
                  </a:moveTo>
                  <a:cubicBezTo>
                    <a:pt x="728" y="201"/>
                    <a:pt x="377" y="377"/>
                    <a:pt x="0" y="502"/>
                  </a:cubicBezTo>
                  <a:lnTo>
                    <a:pt x="0" y="552"/>
                  </a:lnTo>
                  <a:cubicBezTo>
                    <a:pt x="1180" y="1205"/>
                    <a:pt x="1632" y="5622"/>
                    <a:pt x="1807" y="7906"/>
                  </a:cubicBezTo>
                  <a:cubicBezTo>
                    <a:pt x="2661" y="5120"/>
                    <a:pt x="3062" y="829"/>
                    <a:pt x="1079" y="25"/>
                  </a:cubicBezTo>
                  <a:lnTo>
                    <a:pt x="107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19;p59">
              <a:extLst>
                <a:ext uri="{FF2B5EF4-FFF2-40B4-BE49-F238E27FC236}">
                  <a16:creationId xmlns:a16="http://schemas.microsoft.com/office/drawing/2014/main" xmlns="" id="{E9A087B7-EDBF-42A3-8AE4-B80DF5583B4D}"/>
                </a:ext>
              </a:extLst>
            </p:cNvPr>
            <p:cNvSpPr/>
            <p:nvPr/>
          </p:nvSpPr>
          <p:spPr>
            <a:xfrm>
              <a:off x="4621976" y="3357039"/>
              <a:ext cx="632449" cy="421633"/>
            </a:xfrm>
            <a:custGeom>
              <a:avLst/>
              <a:gdLst/>
              <a:ahLst/>
              <a:cxnLst/>
              <a:rect l="l" t="t" r="r" b="b"/>
              <a:pathLst>
                <a:path w="27459" h="18306" extrusionOk="0">
                  <a:moveTo>
                    <a:pt x="14091" y="1"/>
                  </a:moveTo>
                  <a:cubicBezTo>
                    <a:pt x="13323" y="1"/>
                    <a:pt x="13109" y="957"/>
                    <a:pt x="11521" y="2794"/>
                  </a:cubicBezTo>
                  <a:cubicBezTo>
                    <a:pt x="9840" y="4752"/>
                    <a:pt x="7305" y="4827"/>
                    <a:pt x="5372" y="6233"/>
                  </a:cubicBezTo>
                  <a:cubicBezTo>
                    <a:pt x="3490" y="7613"/>
                    <a:pt x="4192" y="9270"/>
                    <a:pt x="4243" y="9370"/>
                  </a:cubicBezTo>
                  <a:cubicBezTo>
                    <a:pt x="4195" y="9334"/>
                    <a:pt x="3865" y="9123"/>
                    <a:pt x="3416" y="9123"/>
                  </a:cubicBezTo>
                  <a:cubicBezTo>
                    <a:pt x="2918" y="9123"/>
                    <a:pt x="2275" y="9382"/>
                    <a:pt x="1708" y="10424"/>
                  </a:cubicBezTo>
                  <a:cubicBezTo>
                    <a:pt x="1" y="13461"/>
                    <a:pt x="1482" y="17427"/>
                    <a:pt x="1482" y="17427"/>
                  </a:cubicBezTo>
                  <a:lnTo>
                    <a:pt x="1482" y="17452"/>
                  </a:lnTo>
                  <a:cubicBezTo>
                    <a:pt x="1509" y="17451"/>
                    <a:pt x="1536" y="17450"/>
                    <a:pt x="1563" y="17450"/>
                  </a:cubicBezTo>
                  <a:cubicBezTo>
                    <a:pt x="2287" y="17450"/>
                    <a:pt x="2981" y="17773"/>
                    <a:pt x="3465" y="18305"/>
                  </a:cubicBezTo>
                  <a:lnTo>
                    <a:pt x="3515" y="18280"/>
                  </a:lnTo>
                  <a:cubicBezTo>
                    <a:pt x="6878" y="15193"/>
                    <a:pt x="5899" y="9746"/>
                    <a:pt x="5899" y="9746"/>
                  </a:cubicBezTo>
                  <a:cubicBezTo>
                    <a:pt x="6384" y="9268"/>
                    <a:pt x="7179" y="9104"/>
                    <a:pt x="8206" y="9104"/>
                  </a:cubicBezTo>
                  <a:cubicBezTo>
                    <a:pt x="10451" y="9104"/>
                    <a:pt x="13808" y="9888"/>
                    <a:pt x="17474" y="9888"/>
                  </a:cubicBezTo>
                  <a:cubicBezTo>
                    <a:pt x="18816" y="9888"/>
                    <a:pt x="20200" y="9783"/>
                    <a:pt x="21586" y="9495"/>
                  </a:cubicBezTo>
                  <a:cubicBezTo>
                    <a:pt x="22213" y="9370"/>
                    <a:pt x="22841" y="9194"/>
                    <a:pt x="23468" y="8968"/>
                  </a:cubicBezTo>
                  <a:cubicBezTo>
                    <a:pt x="23820" y="8818"/>
                    <a:pt x="24171" y="8667"/>
                    <a:pt x="24522" y="8466"/>
                  </a:cubicBezTo>
                  <a:cubicBezTo>
                    <a:pt x="27459" y="6735"/>
                    <a:pt x="26455" y="3974"/>
                    <a:pt x="26053" y="3070"/>
                  </a:cubicBezTo>
                  <a:cubicBezTo>
                    <a:pt x="25591" y="1974"/>
                    <a:pt x="24821" y="1186"/>
                    <a:pt x="24294" y="1186"/>
                  </a:cubicBezTo>
                  <a:cubicBezTo>
                    <a:pt x="24278" y="1186"/>
                    <a:pt x="24262" y="1186"/>
                    <a:pt x="24246" y="1188"/>
                  </a:cubicBezTo>
                  <a:cubicBezTo>
                    <a:pt x="23067" y="1288"/>
                    <a:pt x="23619" y="2744"/>
                    <a:pt x="22991" y="4526"/>
                  </a:cubicBezTo>
                  <a:cubicBezTo>
                    <a:pt x="23343" y="3371"/>
                    <a:pt x="23493" y="1213"/>
                    <a:pt x="22339" y="661"/>
                  </a:cubicBezTo>
                  <a:cubicBezTo>
                    <a:pt x="22145" y="566"/>
                    <a:pt x="21970" y="524"/>
                    <a:pt x="21810" y="524"/>
                  </a:cubicBezTo>
                  <a:cubicBezTo>
                    <a:pt x="20997" y="524"/>
                    <a:pt x="20591" y="1612"/>
                    <a:pt x="20256" y="2367"/>
                  </a:cubicBezTo>
                  <a:cubicBezTo>
                    <a:pt x="19954" y="3070"/>
                    <a:pt x="19603" y="3748"/>
                    <a:pt x="19227" y="4400"/>
                  </a:cubicBezTo>
                  <a:cubicBezTo>
                    <a:pt x="19879" y="2618"/>
                    <a:pt x="19402" y="1087"/>
                    <a:pt x="18599" y="385"/>
                  </a:cubicBezTo>
                  <a:cubicBezTo>
                    <a:pt x="18330" y="149"/>
                    <a:pt x="18059" y="35"/>
                    <a:pt x="17800" y="35"/>
                  </a:cubicBezTo>
                  <a:cubicBezTo>
                    <a:pt x="17287" y="35"/>
                    <a:pt x="16825" y="487"/>
                    <a:pt x="16541" y="1338"/>
                  </a:cubicBezTo>
                  <a:cubicBezTo>
                    <a:pt x="16190" y="2217"/>
                    <a:pt x="15587" y="2970"/>
                    <a:pt x="14809" y="3497"/>
                  </a:cubicBezTo>
                  <a:cubicBezTo>
                    <a:pt x="15135" y="2819"/>
                    <a:pt x="15361" y="284"/>
                    <a:pt x="14357" y="33"/>
                  </a:cubicBezTo>
                  <a:cubicBezTo>
                    <a:pt x="14261" y="11"/>
                    <a:pt x="14173" y="1"/>
                    <a:pt x="14091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20;p59">
              <a:extLst>
                <a:ext uri="{FF2B5EF4-FFF2-40B4-BE49-F238E27FC236}">
                  <a16:creationId xmlns:a16="http://schemas.microsoft.com/office/drawing/2014/main" xmlns="" id="{CDCAA55E-659A-48D1-A3BE-748948FA84F4}"/>
                </a:ext>
              </a:extLst>
            </p:cNvPr>
            <p:cNvSpPr/>
            <p:nvPr/>
          </p:nvSpPr>
          <p:spPr>
            <a:xfrm>
              <a:off x="4628932" y="3976314"/>
              <a:ext cx="169404" cy="212797"/>
            </a:xfrm>
            <a:custGeom>
              <a:avLst/>
              <a:gdLst/>
              <a:ahLst/>
              <a:cxnLst/>
              <a:rect l="l" t="t" r="r" b="b"/>
              <a:pathLst>
                <a:path w="7355" h="9239" extrusionOk="0">
                  <a:moveTo>
                    <a:pt x="5027" y="1"/>
                  </a:moveTo>
                  <a:cubicBezTo>
                    <a:pt x="4848" y="1"/>
                    <a:pt x="4671" y="9"/>
                    <a:pt x="4493" y="27"/>
                  </a:cubicBezTo>
                  <a:cubicBezTo>
                    <a:pt x="4041" y="102"/>
                    <a:pt x="1406" y="931"/>
                    <a:pt x="251" y="6603"/>
                  </a:cubicBezTo>
                  <a:cubicBezTo>
                    <a:pt x="100" y="7481"/>
                    <a:pt x="0" y="8360"/>
                    <a:pt x="25" y="9238"/>
                  </a:cubicBezTo>
                  <a:lnTo>
                    <a:pt x="402" y="9238"/>
                  </a:lnTo>
                  <a:cubicBezTo>
                    <a:pt x="728" y="8134"/>
                    <a:pt x="1155" y="7055"/>
                    <a:pt x="1632" y="6026"/>
                  </a:cubicBezTo>
                  <a:lnTo>
                    <a:pt x="1606" y="6026"/>
                  </a:lnTo>
                  <a:cubicBezTo>
                    <a:pt x="1606" y="5147"/>
                    <a:pt x="1807" y="4319"/>
                    <a:pt x="2184" y="3541"/>
                  </a:cubicBezTo>
                  <a:lnTo>
                    <a:pt x="2184" y="3541"/>
                  </a:lnTo>
                  <a:lnTo>
                    <a:pt x="2133" y="3591"/>
                  </a:lnTo>
                  <a:cubicBezTo>
                    <a:pt x="2681" y="2583"/>
                    <a:pt x="4224" y="676"/>
                    <a:pt x="6378" y="676"/>
                  </a:cubicBezTo>
                  <a:cubicBezTo>
                    <a:pt x="6691" y="676"/>
                    <a:pt x="7016" y="716"/>
                    <a:pt x="7354" y="805"/>
                  </a:cubicBezTo>
                  <a:cubicBezTo>
                    <a:pt x="6902" y="579"/>
                    <a:pt x="6476" y="303"/>
                    <a:pt x="6049" y="27"/>
                  </a:cubicBezTo>
                  <a:lnTo>
                    <a:pt x="6024" y="77"/>
                  </a:lnTo>
                  <a:cubicBezTo>
                    <a:pt x="5683" y="29"/>
                    <a:pt x="5354" y="1"/>
                    <a:pt x="5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21;p59">
              <a:extLst>
                <a:ext uri="{FF2B5EF4-FFF2-40B4-BE49-F238E27FC236}">
                  <a16:creationId xmlns:a16="http://schemas.microsoft.com/office/drawing/2014/main" xmlns="" id="{14AD4293-6AB6-4734-A16E-CD55FBC29BD6}"/>
                </a:ext>
              </a:extLst>
            </p:cNvPr>
            <p:cNvSpPr/>
            <p:nvPr/>
          </p:nvSpPr>
          <p:spPr>
            <a:xfrm>
              <a:off x="4624302" y="4189088"/>
              <a:ext cx="105235" cy="312390"/>
            </a:xfrm>
            <a:custGeom>
              <a:avLst/>
              <a:gdLst/>
              <a:ahLst/>
              <a:cxnLst/>
              <a:rect l="l" t="t" r="r" b="b"/>
              <a:pathLst>
                <a:path w="4569" h="13563" extrusionOk="0">
                  <a:moveTo>
                    <a:pt x="201" y="0"/>
                  </a:moveTo>
                  <a:cubicBezTo>
                    <a:pt x="201" y="2058"/>
                    <a:pt x="578" y="4016"/>
                    <a:pt x="377" y="6601"/>
                  </a:cubicBezTo>
                  <a:cubicBezTo>
                    <a:pt x="0" y="11370"/>
                    <a:pt x="1004" y="13453"/>
                    <a:pt x="3439" y="13554"/>
                  </a:cubicBezTo>
                  <a:cubicBezTo>
                    <a:pt x="3533" y="13560"/>
                    <a:pt x="3626" y="13563"/>
                    <a:pt x="3717" y="13563"/>
                  </a:cubicBezTo>
                  <a:cubicBezTo>
                    <a:pt x="3993" y="13563"/>
                    <a:pt x="4261" y="13535"/>
                    <a:pt x="4543" y="13478"/>
                  </a:cubicBezTo>
                  <a:cubicBezTo>
                    <a:pt x="4568" y="13177"/>
                    <a:pt x="4568" y="12976"/>
                    <a:pt x="4568" y="12976"/>
                  </a:cubicBezTo>
                  <a:cubicBezTo>
                    <a:pt x="4342" y="12926"/>
                    <a:pt x="4117" y="12801"/>
                    <a:pt x="3941" y="12650"/>
                  </a:cubicBezTo>
                  <a:cubicBezTo>
                    <a:pt x="3790" y="12424"/>
                    <a:pt x="4443" y="7329"/>
                    <a:pt x="4443" y="7329"/>
                  </a:cubicBezTo>
                  <a:lnTo>
                    <a:pt x="4443" y="7279"/>
                  </a:lnTo>
                  <a:cubicBezTo>
                    <a:pt x="753" y="6325"/>
                    <a:pt x="1707" y="577"/>
                    <a:pt x="1707" y="577"/>
                  </a:cubicBezTo>
                  <a:lnTo>
                    <a:pt x="1732" y="527"/>
                  </a:lnTo>
                  <a:cubicBezTo>
                    <a:pt x="1331" y="402"/>
                    <a:pt x="954" y="201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22;p59">
              <a:extLst>
                <a:ext uri="{FF2B5EF4-FFF2-40B4-BE49-F238E27FC236}">
                  <a16:creationId xmlns:a16="http://schemas.microsoft.com/office/drawing/2014/main" xmlns="" id="{29EF319F-F0FA-448A-9447-54C4BABD1BF0}"/>
                </a:ext>
              </a:extLst>
            </p:cNvPr>
            <p:cNvSpPr/>
            <p:nvPr/>
          </p:nvSpPr>
          <p:spPr>
            <a:xfrm>
              <a:off x="4665346" y="4019707"/>
              <a:ext cx="65919" cy="95401"/>
            </a:xfrm>
            <a:custGeom>
              <a:avLst/>
              <a:gdLst/>
              <a:ahLst/>
              <a:cxnLst/>
              <a:rect l="l" t="t" r="r" b="b"/>
              <a:pathLst>
                <a:path w="2862" h="4142" extrusionOk="0">
                  <a:moveTo>
                    <a:pt x="2862" y="0"/>
                  </a:moveTo>
                  <a:lnTo>
                    <a:pt x="2862" y="0"/>
                  </a:lnTo>
                  <a:cubicBezTo>
                    <a:pt x="1607" y="251"/>
                    <a:pt x="803" y="1330"/>
                    <a:pt x="578" y="1657"/>
                  </a:cubicBezTo>
                  <a:cubicBezTo>
                    <a:pt x="201" y="2435"/>
                    <a:pt x="0" y="3263"/>
                    <a:pt x="25" y="4142"/>
                  </a:cubicBezTo>
                  <a:lnTo>
                    <a:pt x="51" y="4142"/>
                  </a:lnTo>
                  <a:cubicBezTo>
                    <a:pt x="1431" y="1205"/>
                    <a:pt x="2811" y="50"/>
                    <a:pt x="2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23;p59">
              <a:extLst>
                <a:ext uri="{FF2B5EF4-FFF2-40B4-BE49-F238E27FC236}">
                  <a16:creationId xmlns:a16="http://schemas.microsoft.com/office/drawing/2014/main" xmlns="" id="{AC7F5225-4C57-4B10-8CA4-DDCA6D43A443}"/>
                </a:ext>
              </a:extLst>
            </p:cNvPr>
            <p:cNvSpPr/>
            <p:nvPr/>
          </p:nvSpPr>
          <p:spPr>
            <a:xfrm>
              <a:off x="5024331" y="4096589"/>
              <a:ext cx="43969" cy="63616"/>
            </a:xfrm>
            <a:custGeom>
              <a:avLst/>
              <a:gdLst/>
              <a:ahLst/>
              <a:cxnLst/>
              <a:rect l="l" t="t" r="r" b="b"/>
              <a:pathLst>
                <a:path w="1909" h="2762" extrusionOk="0">
                  <a:moveTo>
                    <a:pt x="553" y="0"/>
                  </a:moveTo>
                  <a:cubicBezTo>
                    <a:pt x="176" y="854"/>
                    <a:pt x="1" y="1808"/>
                    <a:pt x="26" y="2761"/>
                  </a:cubicBezTo>
                  <a:lnTo>
                    <a:pt x="76" y="2761"/>
                  </a:lnTo>
                  <a:lnTo>
                    <a:pt x="1381" y="2460"/>
                  </a:lnTo>
                  <a:cubicBezTo>
                    <a:pt x="1381" y="2460"/>
                    <a:pt x="1908" y="1506"/>
                    <a:pt x="1858" y="1004"/>
                  </a:cubicBezTo>
                  <a:cubicBezTo>
                    <a:pt x="1858" y="954"/>
                    <a:pt x="1858" y="929"/>
                    <a:pt x="1858" y="879"/>
                  </a:cubicBezTo>
                  <a:cubicBezTo>
                    <a:pt x="1707" y="427"/>
                    <a:pt x="578" y="0"/>
                    <a:pt x="57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24;p59">
              <a:extLst>
                <a:ext uri="{FF2B5EF4-FFF2-40B4-BE49-F238E27FC236}">
                  <a16:creationId xmlns:a16="http://schemas.microsoft.com/office/drawing/2014/main" xmlns="" id="{EFF688FE-C777-4ECF-AA3E-BBB2EB7E9F30}"/>
                </a:ext>
              </a:extLst>
            </p:cNvPr>
            <p:cNvSpPr/>
            <p:nvPr/>
          </p:nvSpPr>
          <p:spPr>
            <a:xfrm>
              <a:off x="5077513" y="4191391"/>
              <a:ext cx="71124" cy="53205"/>
            </a:xfrm>
            <a:custGeom>
              <a:avLst/>
              <a:gdLst/>
              <a:ahLst/>
              <a:cxnLst/>
              <a:rect l="l" t="t" r="r" b="b"/>
              <a:pathLst>
                <a:path w="3088" h="2310" extrusionOk="0">
                  <a:moveTo>
                    <a:pt x="1758" y="1"/>
                  </a:moveTo>
                  <a:cubicBezTo>
                    <a:pt x="1231" y="126"/>
                    <a:pt x="729" y="327"/>
                    <a:pt x="277" y="628"/>
                  </a:cubicBezTo>
                  <a:cubicBezTo>
                    <a:pt x="1" y="904"/>
                    <a:pt x="26" y="1833"/>
                    <a:pt x="26" y="2059"/>
                  </a:cubicBezTo>
                  <a:lnTo>
                    <a:pt x="51" y="2059"/>
                  </a:lnTo>
                  <a:cubicBezTo>
                    <a:pt x="51" y="2034"/>
                    <a:pt x="51" y="2034"/>
                    <a:pt x="51" y="2008"/>
                  </a:cubicBezTo>
                  <a:cubicBezTo>
                    <a:pt x="88" y="1815"/>
                    <a:pt x="216" y="1743"/>
                    <a:pt x="385" y="1743"/>
                  </a:cubicBezTo>
                  <a:cubicBezTo>
                    <a:pt x="788" y="1743"/>
                    <a:pt x="1428" y="2151"/>
                    <a:pt x="1657" y="2310"/>
                  </a:cubicBezTo>
                  <a:cubicBezTo>
                    <a:pt x="1381" y="2109"/>
                    <a:pt x="578" y="1481"/>
                    <a:pt x="829" y="1155"/>
                  </a:cubicBezTo>
                  <a:cubicBezTo>
                    <a:pt x="909" y="1052"/>
                    <a:pt x="1047" y="1012"/>
                    <a:pt x="1213" y="1012"/>
                  </a:cubicBezTo>
                  <a:cubicBezTo>
                    <a:pt x="1777" y="1012"/>
                    <a:pt x="2671" y="1473"/>
                    <a:pt x="2787" y="1532"/>
                  </a:cubicBezTo>
                  <a:cubicBezTo>
                    <a:pt x="2686" y="1456"/>
                    <a:pt x="2034" y="854"/>
                    <a:pt x="2511" y="528"/>
                  </a:cubicBezTo>
                  <a:cubicBezTo>
                    <a:pt x="2599" y="477"/>
                    <a:pt x="2693" y="452"/>
                    <a:pt x="2790" y="452"/>
                  </a:cubicBezTo>
                  <a:cubicBezTo>
                    <a:pt x="2887" y="452"/>
                    <a:pt x="2988" y="477"/>
                    <a:pt x="3088" y="528"/>
                  </a:cubicBezTo>
                  <a:lnTo>
                    <a:pt x="3088" y="452"/>
                  </a:lnTo>
                  <a:cubicBezTo>
                    <a:pt x="3038" y="452"/>
                    <a:pt x="2887" y="377"/>
                    <a:pt x="2686" y="277"/>
                  </a:cubicBezTo>
                  <a:cubicBezTo>
                    <a:pt x="2385" y="151"/>
                    <a:pt x="2084" y="51"/>
                    <a:pt x="1758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25;p59">
              <a:extLst>
                <a:ext uri="{FF2B5EF4-FFF2-40B4-BE49-F238E27FC236}">
                  <a16:creationId xmlns:a16="http://schemas.microsoft.com/office/drawing/2014/main" xmlns="" id="{932082AA-E0E4-42D8-9C93-9F3EEECCD7A4}"/>
                </a:ext>
              </a:extLst>
            </p:cNvPr>
            <p:cNvSpPr/>
            <p:nvPr/>
          </p:nvSpPr>
          <p:spPr>
            <a:xfrm>
              <a:off x="5238809" y="4096589"/>
              <a:ext cx="37589" cy="67646"/>
            </a:xfrm>
            <a:custGeom>
              <a:avLst/>
              <a:gdLst/>
              <a:ahLst/>
              <a:cxnLst/>
              <a:rect l="l" t="t" r="r" b="b"/>
              <a:pathLst>
                <a:path w="1632" h="2937" extrusionOk="0">
                  <a:moveTo>
                    <a:pt x="1130" y="0"/>
                  </a:moveTo>
                  <a:cubicBezTo>
                    <a:pt x="1130" y="0"/>
                    <a:pt x="0" y="753"/>
                    <a:pt x="76" y="1180"/>
                  </a:cubicBezTo>
                  <a:cubicBezTo>
                    <a:pt x="76" y="1180"/>
                    <a:pt x="76" y="1180"/>
                    <a:pt x="76" y="1205"/>
                  </a:cubicBezTo>
                  <a:cubicBezTo>
                    <a:pt x="176" y="1582"/>
                    <a:pt x="678" y="2736"/>
                    <a:pt x="753" y="2937"/>
                  </a:cubicBezTo>
                  <a:cubicBezTo>
                    <a:pt x="1130" y="2560"/>
                    <a:pt x="1431" y="2084"/>
                    <a:pt x="1632" y="1582"/>
                  </a:cubicBezTo>
                  <a:cubicBezTo>
                    <a:pt x="1531" y="1029"/>
                    <a:pt x="1381" y="502"/>
                    <a:pt x="115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26;p59">
              <a:extLst>
                <a:ext uri="{FF2B5EF4-FFF2-40B4-BE49-F238E27FC236}">
                  <a16:creationId xmlns:a16="http://schemas.microsoft.com/office/drawing/2014/main" xmlns="" id="{618E2F51-166C-41CD-BF6A-4E6475719A0F}"/>
                </a:ext>
              </a:extLst>
            </p:cNvPr>
            <p:cNvSpPr/>
            <p:nvPr/>
          </p:nvSpPr>
          <p:spPr>
            <a:xfrm>
              <a:off x="5109896" y="4072336"/>
              <a:ext cx="89619" cy="80982"/>
            </a:xfrm>
            <a:custGeom>
              <a:avLst/>
              <a:gdLst/>
              <a:ahLst/>
              <a:cxnLst/>
              <a:rect l="l" t="t" r="r" b="b"/>
              <a:pathLst>
                <a:path w="3891" h="3516" extrusionOk="0">
                  <a:moveTo>
                    <a:pt x="1830" y="1"/>
                  </a:moveTo>
                  <a:cubicBezTo>
                    <a:pt x="1367" y="1"/>
                    <a:pt x="883" y="49"/>
                    <a:pt x="728" y="175"/>
                  </a:cubicBezTo>
                  <a:cubicBezTo>
                    <a:pt x="327" y="526"/>
                    <a:pt x="0" y="1857"/>
                    <a:pt x="101" y="2233"/>
                  </a:cubicBezTo>
                  <a:cubicBezTo>
                    <a:pt x="198" y="2624"/>
                    <a:pt x="1129" y="3515"/>
                    <a:pt x="1618" y="3515"/>
                  </a:cubicBezTo>
                  <a:cubicBezTo>
                    <a:pt x="1632" y="3515"/>
                    <a:pt x="1644" y="3514"/>
                    <a:pt x="1657" y="3513"/>
                  </a:cubicBezTo>
                  <a:cubicBezTo>
                    <a:pt x="2159" y="3463"/>
                    <a:pt x="3514" y="2810"/>
                    <a:pt x="3765" y="2208"/>
                  </a:cubicBezTo>
                  <a:cubicBezTo>
                    <a:pt x="3765" y="2183"/>
                    <a:pt x="3790" y="2133"/>
                    <a:pt x="3790" y="2108"/>
                  </a:cubicBezTo>
                  <a:cubicBezTo>
                    <a:pt x="3891" y="1505"/>
                    <a:pt x="3138" y="250"/>
                    <a:pt x="2761" y="100"/>
                  </a:cubicBezTo>
                  <a:lnTo>
                    <a:pt x="2711" y="75"/>
                  </a:lnTo>
                  <a:cubicBezTo>
                    <a:pt x="2545" y="30"/>
                    <a:pt x="2194" y="1"/>
                    <a:pt x="1830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27;p59">
              <a:extLst>
                <a:ext uri="{FF2B5EF4-FFF2-40B4-BE49-F238E27FC236}">
                  <a16:creationId xmlns:a16="http://schemas.microsoft.com/office/drawing/2014/main" xmlns="" id="{ECB64012-B892-4DDC-AA8D-71DE01DC2407}"/>
                </a:ext>
              </a:extLst>
            </p:cNvPr>
            <p:cNvSpPr/>
            <p:nvPr/>
          </p:nvSpPr>
          <p:spPr>
            <a:xfrm>
              <a:off x="5087348" y="4020190"/>
              <a:ext cx="122579" cy="56176"/>
            </a:xfrm>
            <a:custGeom>
              <a:avLst/>
              <a:gdLst/>
              <a:ahLst/>
              <a:cxnLst/>
              <a:rect l="l" t="t" r="r" b="b"/>
              <a:pathLst>
                <a:path w="5322" h="2439" extrusionOk="0">
                  <a:moveTo>
                    <a:pt x="3123" y="1"/>
                  </a:moveTo>
                  <a:cubicBezTo>
                    <a:pt x="2696" y="1"/>
                    <a:pt x="2233" y="48"/>
                    <a:pt x="1732" y="155"/>
                  </a:cubicBezTo>
                  <a:cubicBezTo>
                    <a:pt x="1130" y="280"/>
                    <a:pt x="553" y="481"/>
                    <a:pt x="0" y="808"/>
                  </a:cubicBezTo>
                  <a:lnTo>
                    <a:pt x="26" y="858"/>
                  </a:lnTo>
                  <a:lnTo>
                    <a:pt x="1707" y="2439"/>
                  </a:lnTo>
                  <a:cubicBezTo>
                    <a:pt x="1862" y="2298"/>
                    <a:pt x="2348" y="2252"/>
                    <a:pt x="2812" y="2252"/>
                  </a:cubicBezTo>
                  <a:cubicBezTo>
                    <a:pt x="3175" y="2252"/>
                    <a:pt x="3525" y="2280"/>
                    <a:pt x="3690" y="2313"/>
                  </a:cubicBezTo>
                  <a:lnTo>
                    <a:pt x="3841" y="2313"/>
                  </a:lnTo>
                  <a:lnTo>
                    <a:pt x="5321" y="506"/>
                  </a:lnTo>
                  <a:cubicBezTo>
                    <a:pt x="4730" y="202"/>
                    <a:pt x="4003" y="1"/>
                    <a:pt x="3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28;p59">
              <a:extLst>
                <a:ext uri="{FF2B5EF4-FFF2-40B4-BE49-F238E27FC236}">
                  <a16:creationId xmlns:a16="http://schemas.microsoft.com/office/drawing/2014/main" xmlns="" id="{5897B40C-67B2-4FAC-9E78-E59E150C705D}"/>
                </a:ext>
              </a:extLst>
            </p:cNvPr>
            <p:cNvSpPr/>
            <p:nvPr/>
          </p:nvSpPr>
          <p:spPr>
            <a:xfrm>
              <a:off x="5024906" y="4153249"/>
              <a:ext cx="76906" cy="110418"/>
            </a:xfrm>
            <a:custGeom>
              <a:avLst/>
              <a:gdLst/>
              <a:ahLst/>
              <a:cxnLst/>
              <a:rect l="l" t="t" r="r" b="b"/>
              <a:pathLst>
                <a:path w="3339" h="4794" extrusionOk="0">
                  <a:moveTo>
                    <a:pt x="1356" y="0"/>
                  </a:moveTo>
                  <a:lnTo>
                    <a:pt x="51" y="301"/>
                  </a:lnTo>
                  <a:lnTo>
                    <a:pt x="1" y="301"/>
                  </a:lnTo>
                  <a:cubicBezTo>
                    <a:pt x="76" y="2108"/>
                    <a:pt x="955" y="3815"/>
                    <a:pt x="2536" y="4593"/>
                  </a:cubicBezTo>
                  <a:cubicBezTo>
                    <a:pt x="2575" y="4565"/>
                    <a:pt x="2625" y="4553"/>
                    <a:pt x="2682" y="4553"/>
                  </a:cubicBezTo>
                  <a:cubicBezTo>
                    <a:pt x="2882" y="4553"/>
                    <a:pt x="3163" y="4696"/>
                    <a:pt x="3339" y="4794"/>
                  </a:cubicBezTo>
                  <a:cubicBezTo>
                    <a:pt x="2988" y="4593"/>
                    <a:pt x="2310" y="4116"/>
                    <a:pt x="2310" y="3715"/>
                  </a:cubicBezTo>
                  <a:lnTo>
                    <a:pt x="2285" y="3715"/>
                  </a:lnTo>
                  <a:cubicBezTo>
                    <a:pt x="2285" y="3489"/>
                    <a:pt x="2260" y="2560"/>
                    <a:pt x="2561" y="2259"/>
                  </a:cubicBezTo>
                  <a:cubicBezTo>
                    <a:pt x="2109" y="1556"/>
                    <a:pt x="1708" y="778"/>
                    <a:pt x="1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29;p59">
              <a:extLst>
                <a:ext uri="{FF2B5EF4-FFF2-40B4-BE49-F238E27FC236}">
                  <a16:creationId xmlns:a16="http://schemas.microsoft.com/office/drawing/2014/main" xmlns="" id="{CFC7636A-20CC-4FF6-A308-8AAD47D12491}"/>
                </a:ext>
              </a:extLst>
            </p:cNvPr>
            <p:cNvSpPr/>
            <p:nvPr/>
          </p:nvSpPr>
          <p:spPr>
            <a:xfrm>
              <a:off x="5037045" y="4038778"/>
              <a:ext cx="89642" cy="85013"/>
            </a:xfrm>
            <a:custGeom>
              <a:avLst/>
              <a:gdLst/>
              <a:ahLst/>
              <a:cxnLst/>
              <a:rect l="l" t="t" r="r" b="b"/>
              <a:pathLst>
                <a:path w="3892" h="3691" extrusionOk="0">
                  <a:moveTo>
                    <a:pt x="2184" y="1"/>
                  </a:moveTo>
                  <a:cubicBezTo>
                    <a:pt x="1206" y="578"/>
                    <a:pt x="428" y="1456"/>
                    <a:pt x="1" y="2510"/>
                  </a:cubicBezTo>
                  <a:lnTo>
                    <a:pt x="26" y="2510"/>
                  </a:lnTo>
                  <a:cubicBezTo>
                    <a:pt x="26" y="2510"/>
                    <a:pt x="1155" y="2937"/>
                    <a:pt x="1306" y="3389"/>
                  </a:cubicBezTo>
                  <a:cubicBezTo>
                    <a:pt x="1306" y="3439"/>
                    <a:pt x="1306" y="3464"/>
                    <a:pt x="1306" y="3514"/>
                  </a:cubicBezTo>
                  <a:lnTo>
                    <a:pt x="1431" y="3514"/>
                  </a:lnTo>
                  <a:lnTo>
                    <a:pt x="3264" y="3690"/>
                  </a:lnTo>
                  <a:cubicBezTo>
                    <a:pt x="3163" y="3314"/>
                    <a:pt x="3490" y="1958"/>
                    <a:pt x="3891" y="1632"/>
                  </a:cubicBezTo>
                  <a:lnTo>
                    <a:pt x="2210" y="51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30;p59">
              <a:extLst>
                <a:ext uri="{FF2B5EF4-FFF2-40B4-BE49-F238E27FC236}">
                  <a16:creationId xmlns:a16="http://schemas.microsoft.com/office/drawing/2014/main" xmlns="" id="{A825F2F8-F1CB-46ED-8EDB-6FC82FF04F60}"/>
                </a:ext>
              </a:extLst>
            </p:cNvPr>
            <p:cNvSpPr/>
            <p:nvPr/>
          </p:nvSpPr>
          <p:spPr>
            <a:xfrm>
              <a:off x="5173489" y="4032421"/>
              <a:ext cx="91923" cy="91370"/>
            </a:xfrm>
            <a:custGeom>
              <a:avLst/>
              <a:gdLst/>
              <a:ahLst/>
              <a:cxnLst/>
              <a:rect l="l" t="t" r="r" b="b"/>
              <a:pathLst>
                <a:path w="3991" h="3967" extrusionOk="0">
                  <a:moveTo>
                    <a:pt x="1607" y="0"/>
                  </a:moveTo>
                  <a:lnTo>
                    <a:pt x="101" y="1808"/>
                  </a:lnTo>
                  <a:lnTo>
                    <a:pt x="0" y="1808"/>
                  </a:lnTo>
                  <a:cubicBezTo>
                    <a:pt x="377" y="1958"/>
                    <a:pt x="1130" y="3213"/>
                    <a:pt x="1029" y="3815"/>
                  </a:cubicBezTo>
                  <a:cubicBezTo>
                    <a:pt x="1029" y="3866"/>
                    <a:pt x="1004" y="3891"/>
                    <a:pt x="1004" y="3941"/>
                  </a:cubicBezTo>
                  <a:lnTo>
                    <a:pt x="1105" y="3966"/>
                  </a:lnTo>
                  <a:lnTo>
                    <a:pt x="2912" y="3966"/>
                  </a:lnTo>
                  <a:cubicBezTo>
                    <a:pt x="2836" y="3539"/>
                    <a:pt x="3966" y="2786"/>
                    <a:pt x="3966" y="2786"/>
                  </a:cubicBezTo>
                  <a:lnTo>
                    <a:pt x="3991" y="2786"/>
                  </a:lnTo>
                  <a:cubicBezTo>
                    <a:pt x="3966" y="2711"/>
                    <a:pt x="3916" y="2611"/>
                    <a:pt x="3890" y="2510"/>
                  </a:cubicBezTo>
                  <a:cubicBezTo>
                    <a:pt x="3439" y="1456"/>
                    <a:pt x="2610" y="553"/>
                    <a:pt x="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31;p59">
              <a:extLst>
                <a:ext uri="{FF2B5EF4-FFF2-40B4-BE49-F238E27FC236}">
                  <a16:creationId xmlns:a16="http://schemas.microsoft.com/office/drawing/2014/main" xmlns="" id="{4295AB29-368B-4134-96EC-141D78B0C524}"/>
                </a:ext>
              </a:extLst>
            </p:cNvPr>
            <p:cNvSpPr/>
            <p:nvPr/>
          </p:nvSpPr>
          <p:spPr>
            <a:xfrm>
              <a:off x="5056138" y="4119714"/>
              <a:ext cx="91923" cy="86165"/>
            </a:xfrm>
            <a:custGeom>
              <a:avLst/>
              <a:gdLst/>
              <a:ahLst/>
              <a:cxnLst/>
              <a:rect l="l" t="t" r="r" b="b"/>
              <a:pathLst>
                <a:path w="3991" h="3741" extrusionOk="0">
                  <a:moveTo>
                    <a:pt x="477" y="0"/>
                  </a:moveTo>
                  <a:cubicBezTo>
                    <a:pt x="527" y="502"/>
                    <a:pt x="0" y="1456"/>
                    <a:pt x="0" y="1456"/>
                  </a:cubicBezTo>
                  <a:cubicBezTo>
                    <a:pt x="326" y="2234"/>
                    <a:pt x="728" y="3012"/>
                    <a:pt x="1205" y="3740"/>
                  </a:cubicBezTo>
                  <a:cubicBezTo>
                    <a:pt x="1657" y="3439"/>
                    <a:pt x="2159" y="3238"/>
                    <a:pt x="2686" y="3113"/>
                  </a:cubicBezTo>
                  <a:cubicBezTo>
                    <a:pt x="3012" y="3163"/>
                    <a:pt x="3313" y="3263"/>
                    <a:pt x="3614" y="3389"/>
                  </a:cubicBezTo>
                  <a:lnTo>
                    <a:pt x="3991" y="1456"/>
                  </a:lnTo>
                  <a:lnTo>
                    <a:pt x="3991" y="1456"/>
                  </a:lnTo>
                  <a:cubicBezTo>
                    <a:pt x="3977" y="1457"/>
                    <a:pt x="3964" y="1458"/>
                    <a:pt x="3950" y="1458"/>
                  </a:cubicBezTo>
                  <a:cubicBezTo>
                    <a:pt x="3417" y="1458"/>
                    <a:pt x="2533" y="543"/>
                    <a:pt x="2435" y="176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32;p59">
              <a:extLst>
                <a:ext uri="{FF2B5EF4-FFF2-40B4-BE49-F238E27FC236}">
                  <a16:creationId xmlns:a16="http://schemas.microsoft.com/office/drawing/2014/main" xmlns="" id="{EEF5895F-48F0-4355-85F7-1CFE6FD28ABB}"/>
                </a:ext>
              </a:extLst>
            </p:cNvPr>
            <p:cNvSpPr/>
            <p:nvPr/>
          </p:nvSpPr>
          <p:spPr>
            <a:xfrm>
              <a:off x="5065950" y="4759649"/>
              <a:ext cx="139922" cy="96690"/>
            </a:xfrm>
            <a:custGeom>
              <a:avLst/>
              <a:gdLst/>
              <a:ahLst/>
              <a:cxnLst/>
              <a:rect l="l" t="t" r="r" b="b"/>
              <a:pathLst>
                <a:path w="6075" h="4198" extrusionOk="0">
                  <a:moveTo>
                    <a:pt x="6075" y="1"/>
                  </a:moveTo>
                  <a:cubicBezTo>
                    <a:pt x="5180" y="373"/>
                    <a:pt x="4023" y="484"/>
                    <a:pt x="2957" y="484"/>
                  </a:cubicBezTo>
                  <a:cubicBezTo>
                    <a:pt x="1511" y="484"/>
                    <a:pt x="232" y="281"/>
                    <a:pt x="1" y="252"/>
                  </a:cubicBezTo>
                  <a:lnTo>
                    <a:pt x="1" y="252"/>
                  </a:lnTo>
                  <a:cubicBezTo>
                    <a:pt x="26" y="1431"/>
                    <a:pt x="101" y="2762"/>
                    <a:pt x="202" y="3791"/>
                  </a:cubicBezTo>
                  <a:cubicBezTo>
                    <a:pt x="293" y="3809"/>
                    <a:pt x="1695" y="4198"/>
                    <a:pt x="3224" y="4198"/>
                  </a:cubicBezTo>
                  <a:cubicBezTo>
                    <a:pt x="3801" y="4198"/>
                    <a:pt x="4396" y="4142"/>
                    <a:pt x="4945" y="3991"/>
                  </a:cubicBezTo>
                  <a:cubicBezTo>
                    <a:pt x="4945" y="3991"/>
                    <a:pt x="5523" y="2084"/>
                    <a:pt x="6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33;p59">
              <a:extLst>
                <a:ext uri="{FF2B5EF4-FFF2-40B4-BE49-F238E27FC236}">
                  <a16:creationId xmlns:a16="http://schemas.microsoft.com/office/drawing/2014/main" xmlns="" id="{EBEDA4E0-AC5F-4B99-BFDC-4B8ED2D48845}"/>
                </a:ext>
              </a:extLst>
            </p:cNvPr>
            <p:cNvSpPr/>
            <p:nvPr/>
          </p:nvSpPr>
          <p:spPr>
            <a:xfrm>
              <a:off x="4771710" y="4744632"/>
              <a:ext cx="146279" cy="113020"/>
            </a:xfrm>
            <a:custGeom>
              <a:avLst/>
              <a:gdLst/>
              <a:ahLst/>
              <a:cxnLst/>
              <a:rect l="l" t="t" r="r" b="b"/>
              <a:pathLst>
                <a:path w="6351" h="4907" extrusionOk="0">
                  <a:moveTo>
                    <a:pt x="1" y="0"/>
                  </a:moveTo>
                  <a:cubicBezTo>
                    <a:pt x="76" y="1355"/>
                    <a:pt x="151" y="3037"/>
                    <a:pt x="302" y="4192"/>
                  </a:cubicBezTo>
                  <a:lnTo>
                    <a:pt x="327" y="4192"/>
                  </a:lnTo>
                  <a:cubicBezTo>
                    <a:pt x="327" y="4192"/>
                    <a:pt x="2897" y="4906"/>
                    <a:pt x="4533" y="4906"/>
                  </a:cubicBezTo>
                  <a:cubicBezTo>
                    <a:pt x="4884" y="4906"/>
                    <a:pt x="5192" y="4874"/>
                    <a:pt x="5422" y="4794"/>
                  </a:cubicBezTo>
                  <a:lnTo>
                    <a:pt x="6351" y="753"/>
                  </a:lnTo>
                  <a:lnTo>
                    <a:pt x="6351" y="728"/>
                  </a:lnTo>
                  <a:cubicBezTo>
                    <a:pt x="5979" y="776"/>
                    <a:pt x="5590" y="797"/>
                    <a:pt x="5194" y="797"/>
                  </a:cubicBezTo>
                  <a:cubicBezTo>
                    <a:pt x="2915" y="797"/>
                    <a:pt x="428" y="10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34;p59">
              <a:extLst>
                <a:ext uri="{FF2B5EF4-FFF2-40B4-BE49-F238E27FC236}">
                  <a16:creationId xmlns:a16="http://schemas.microsoft.com/office/drawing/2014/main" xmlns="" id="{C1D0548C-0DD3-4D44-9157-4C8B24933451}"/>
                </a:ext>
              </a:extLst>
            </p:cNvPr>
            <p:cNvSpPr/>
            <p:nvPr/>
          </p:nvSpPr>
          <p:spPr>
            <a:xfrm>
              <a:off x="5071156" y="4846942"/>
              <a:ext cx="145704" cy="49750"/>
            </a:xfrm>
            <a:custGeom>
              <a:avLst/>
              <a:gdLst/>
              <a:ahLst/>
              <a:cxnLst/>
              <a:rect l="l" t="t" r="r" b="b"/>
              <a:pathLst>
                <a:path w="6326" h="2160" extrusionOk="0">
                  <a:moveTo>
                    <a:pt x="1" y="1"/>
                  </a:moveTo>
                  <a:cubicBezTo>
                    <a:pt x="76" y="804"/>
                    <a:pt x="227" y="1406"/>
                    <a:pt x="402" y="1557"/>
                  </a:cubicBezTo>
                  <a:cubicBezTo>
                    <a:pt x="940" y="1992"/>
                    <a:pt x="2704" y="2159"/>
                    <a:pt x="4119" y="2159"/>
                  </a:cubicBezTo>
                  <a:cubicBezTo>
                    <a:pt x="5150" y="2159"/>
                    <a:pt x="5997" y="2071"/>
                    <a:pt x="6050" y="1933"/>
                  </a:cubicBezTo>
                  <a:cubicBezTo>
                    <a:pt x="6326" y="1180"/>
                    <a:pt x="4719" y="201"/>
                    <a:pt x="4719" y="201"/>
                  </a:cubicBezTo>
                  <a:cubicBezTo>
                    <a:pt x="4170" y="352"/>
                    <a:pt x="3575" y="408"/>
                    <a:pt x="2999" y="408"/>
                  </a:cubicBezTo>
                  <a:cubicBezTo>
                    <a:pt x="1470" y="408"/>
                    <a:pt x="7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35;p59">
              <a:extLst>
                <a:ext uri="{FF2B5EF4-FFF2-40B4-BE49-F238E27FC236}">
                  <a16:creationId xmlns:a16="http://schemas.microsoft.com/office/drawing/2014/main" xmlns="" id="{D46FEDBE-6628-4219-82BF-6F239A8C75BD}"/>
                </a:ext>
              </a:extLst>
            </p:cNvPr>
            <p:cNvSpPr/>
            <p:nvPr/>
          </p:nvSpPr>
          <p:spPr>
            <a:xfrm>
              <a:off x="4778067" y="4841161"/>
              <a:ext cx="145128" cy="58387"/>
            </a:xfrm>
            <a:custGeom>
              <a:avLst/>
              <a:gdLst/>
              <a:ahLst/>
              <a:cxnLst/>
              <a:rect l="l" t="t" r="r" b="b"/>
              <a:pathLst>
                <a:path w="6301" h="2535" extrusionOk="0">
                  <a:moveTo>
                    <a:pt x="1" y="1"/>
                  </a:moveTo>
                  <a:cubicBezTo>
                    <a:pt x="101" y="703"/>
                    <a:pt x="201" y="1180"/>
                    <a:pt x="302" y="1306"/>
                  </a:cubicBezTo>
                  <a:cubicBezTo>
                    <a:pt x="722" y="1726"/>
                    <a:pt x="3927" y="2535"/>
                    <a:pt x="5250" y="2535"/>
                  </a:cubicBezTo>
                  <a:cubicBezTo>
                    <a:pt x="5506" y="2535"/>
                    <a:pt x="5692" y="2504"/>
                    <a:pt x="5773" y="2435"/>
                  </a:cubicBezTo>
                  <a:cubicBezTo>
                    <a:pt x="6300" y="2008"/>
                    <a:pt x="5146" y="603"/>
                    <a:pt x="5146" y="603"/>
                  </a:cubicBezTo>
                  <a:cubicBezTo>
                    <a:pt x="4916" y="683"/>
                    <a:pt x="4608" y="715"/>
                    <a:pt x="4257" y="715"/>
                  </a:cubicBezTo>
                  <a:cubicBezTo>
                    <a:pt x="2621" y="715"/>
                    <a:pt x="51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36;p59">
              <a:extLst>
                <a:ext uri="{FF2B5EF4-FFF2-40B4-BE49-F238E27FC236}">
                  <a16:creationId xmlns:a16="http://schemas.microsoft.com/office/drawing/2014/main" xmlns="" id="{9AE03DAB-AD28-4675-9FC7-0EDF6CD85EFA}"/>
                </a:ext>
              </a:extLst>
            </p:cNvPr>
            <p:cNvSpPr/>
            <p:nvPr/>
          </p:nvSpPr>
          <p:spPr>
            <a:xfrm>
              <a:off x="4720831" y="4449217"/>
              <a:ext cx="550362" cy="258586"/>
            </a:xfrm>
            <a:custGeom>
              <a:avLst/>
              <a:gdLst/>
              <a:ahLst/>
              <a:cxnLst/>
              <a:rect l="l" t="t" r="r" b="b"/>
              <a:pathLst>
                <a:path w="23895" h="11227" extrusionOk="0">
                  <a:moveTo>
                    <a:pt x="23845" y="1"/>
                  </a:moveTo>
                  <a:cubicBezTo>
                    <a:pt x="22389" y="879"/>
                    <a:pt x="19327" y="2134"/>
                    <a:pt x="14232" y="2711"/>
                  </a:cubicBezTo>
                  <a:cubicBezTo>
                    <a:pt x="12733" y="2887"/>
                    <a:pt x="11260" y="2961"/>
                    <a:pt x="9862" y="2961"/>
                  </a:cubicBezTo>
                  <a:cubicBezTo>
                    <a:pt x="5479" y="2961"/>
                    <a:pt x="1830" y="2240"/>
                    <a:pt x="402" y="1707"/>
                  </a:cubicBezTo>
                  <a:cubicBezTo>
                    <a:pt x="402" y="1707"/>
                    <a:pt x="377" y="1883"/>
                    <a:pt x="352" y="2209"/>
                  </a:cubicBezTo>
                  <a:cubicBezTo>
                    <a:pt x="277" y="3941"/>
                    <a:pt x="1" y="9613"/>
                    <a:pt x="453" y="10015"/>
                  </a:cubicBezTo>
                  <a:cubicBezTo>
                    <a:pt x="704" y="10241"/>
                    <a:pt x="1356" y="10467"/>
                    <a:pt x="2184" y="10642"/>
                  </a:cubicBezTo>
                  <a:cubicBezTo>
                    <a:pt x="3644" y="10967"/>
                    <a:pt x="5724" y="11226"/>
                    <a:pt x="7394" y="11226"/>
                  </a:cubicBezTo>
                  <a:cubicBezTo>
                    <a:pt x="8051" y="11226"/>
                    <a:pt x="8644" y="11186"/>
                    <a:pt x="9112" y="11094"/>
                  </a:cubicBezTo>
                  <a:cubicBezTo>
                    <a:pt x="9639" y="10994"/>
                    <a:pt x="10015" y="10843"/>
                    <a:pt x="10116" y="10592"/>
                  </a:cubicBezTo>
                  <a:cubicBezTo>
                    <a:pt x="10643" y="9463"/>
                    <a:pt x="11270" y="5271"/>
                    <a:pt x="11270" y="5271"/>
                  </a:cubicBezTo>
                  <a:cubicBezTo>
                    <a:pt x="11270" y="5271"/>
                    <a:pt x="12324" y="5171"/>
                    <a:pt x="13454" y="4945"/>
                  </a:cubicBezTo>
                  <a:lnTo>
                    <a:pt x="13454" y="4995"/>
                  </a:lnTo>
                  <a:cubicBezTo>
                    <a:pt x="13454" y="4995"/>
                    <a:pt x="13429" y="10366"/>
                    <a:pt x="13680" y="10668"/>
                  </a:cubicBezTo>
                  <a:cubicBezTo>
                    <a:pt x="13755" y="10793"/>
                    <a:pt x="14257" y="10893"/>
                    <a:pt x="14960" y="10944"/>
                  </a:cubicBezTo>
                  <a:cubicBezTo>
                    <a:pt x="15765" y="11006"/>
                    <a:pt x="16573" y="11037"/>
                    <a:pt x="17382" y="11037"/>
                  </a:cubicBezTo>
                  <a:cubicBezTo>
                    <a:pt x="18843" y="11037"/>
                    <a:pt x="20308" y="10937"/>
                    <a:pt x="21761" y="10743"/>
                  </a:cubicBezTo>
                  <a:cubicBezTo>
                    <a:pt x="22464" y="10642"/>
                    <a:pt x="22966" y="10492"/>
                    <a:pt x="23117" y="10316"/>
                  </a:cubicBezTo>
                  <a:cubicBezTo>
                    <a:pt x="23820" y="9463"/>
                    <a:pt x="23895" y="76"/>
                    <a:pt x="23895" y="76"/>
                  </a:cubicBezTo>
                  <a:lnTo>
                    <a:pt x="238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37;p59">
              <a:extLst>
                <a:ext uri="{FF2B5EF4-FFF2-40B4-BE49-F238E27FC236}">
                  <a16:creationId xmlns:a16="http://schemas.microsoft.com/office/drawing/2014/main" xmlns="" id="{BE847B6C-4E61-40ED-8534-7EBA11918D79}"/>
                </a:ext>
              </a:extLst>
            </p:cNvPr>
            <p:cNvSpPr/>
            <p:nvPr/>
          </p:nvSpPr>
          <p:spPr>
            <a:xfrm>
              <a:off x="4638168" y="4019269"/>
              <a:ext cx="182118" cy="203354"/>
            </a:xfrm>
            <a:custGeom>
              <a:avLst/>
              <a:gdLst/>
              <a:ahLst/>
              <a:cxnLst/>
              <a:rect l="l" t="t" r="r" b="b"/>
              <a:pathLst>
                <a:path w="7907" h="8829" extrusionOk="0">
                  <a:moveTo>
                    <a:pt x="4555" y="1"/>
                  </a:moveTo>
                  <a:cubicBezTo>
                    <a:pt x="4391" y="1"/>
                    <a:pt x="4228" y="15"/>
                    <a:pt x="4067" y="44"/>
                  </a:cubicBezTo>
                  <a:cubicBezTo>
                    <a:pt x="3991" y="95"/>
                    <a:pt x="2611" y="1224"/>
                    <a:pt x="1231" y="4161"/>
                  </a:cubicBezTo>
                  <a:cubicBezTo>
                    <a:pt x="754" y="5215"/>
                    <a:pt x="327" y="6294"/>
                    <a:pt x="1" y="7398"/>
                  </a:cubicBezTo>
                  <a:cubicBezTo>
                    <a:pt x="352" y="7599"/>
                    <a:pt x="729" y="7775"/>
                    <a:pt x="1130" y="7925"/>
                  </a:cubicBezTo>
                  <a:cubicBezTo>
                    <a:pt x="2488" y="8432"/>
                    <a:pt x="3929" y="8685"/>
                    <a:pt x="5378" y="8685"/>
                  </a:cubicBezTo>
                  <a:cubicBezTo>
                    <a:pt x="5510" y="8685"/>
                    <a:pt x="5642" y="8683"/>
                    <a:pt x="5773" y="8678"/>
                  </a:cubicBezTo>
                  <a:lnTo>
                    <a:pt x="5799" y="8829"/>
                  </a:lnTo>
                  <a:cubicBezTo>
                    <a:pt x="6351" y="8352"/>
                    <a:pt x="6878" y="7825"/>
                    <a:pt x="7304" y="7223"/>
                  </a:cubicBezTo>
                  <a:cubicBezTo>
                    <a:pt x="7505" y="6796"/>
                    <a:pt x="7681" y="6344"/>
                    <a:pt x="7806" y="5892"/>
                  </a:cubicBezTo>
                  <a:cubicBezTo>
                    <a:pt x="7806" y="5892"/>
                    <a:pt x="7907" y="1149"/>
                    <a:pt x="5723" y="245"/>
                  </a:cubicBezTo>
                  <a:cubicBezTo>
                    <a:pt x="5350" y="85"/>
                    <a:pt x="4951" y="1"/>
                    <a:pt x="4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38;p59">
              <a:extLst>
                <a:ext uri="{FF2B5EF4-FFF2-40B4-BE49-F238E27FC236}">
                  <a16:creationId xmlns:a16="http://schemas.microsoft.com/office/drawing/2014/main" xmlns="" id="{842DB4C9-67C6-457D-A37F-8E8EDD414C3C}"/>
                </a:ext>
              </a:extLst>
            </p:cNvPr>
            <p:cNvSpPr/>
            <p:nvPr/>
          </p:nvSpPr>
          <p:spPr>
            <a:xfrm>
              <a:off x="4711595" y="3993864"/>
              <a:ext cx="585624" cy="523229"/>
            </a:xfrm>
            <a:custGeom>
              <a:avLst/>
              <a:gdLst/>
              <a:ahLst/>
              <a:cxnLst/>
              <a:rect l="l" t="t" r="r" b="b"/>
              <a:pathLst>
                <a:path w="25426" h="22717" extrusionOk="0">
                  <a:moveTo>
                    <a:pt x="19264" y="1"/>
                  </a:moveTo>
                  <a:cubicBezTo>
                    <a:pt x="18768" y="1"/>
                    <a:pt x="18473" y="93"/>
                    <a:pt x="18473" y="93"/>
                  </a:cubicBezTo>
                  <a:cubicBezTo>
                    <a:pt x="17118" y="746"/>
                    <a:pt x="15687" y="1223"/>
                    <a:pt x="14206" y="1499"/>
                  </a:cubicBezTo>
                  <a:cubicBezTo>
                    <a:pt x="14281" y="1800"/>
                    <a:pt x="14482" y="3507"/>
                    <a:pt x="12499" y="3783"/>
                  </a:cubicBezTo>
                  <a:cubicBezTo>
                    <a:pt x="12343" y="3805"/>
                    <a:pt x="12190" y="3815"/>
                    <a:pt x="12040" y="3815"/>
                  </a:cubicBezTo>
                  <a:cubicBezTo>
                    <a:pt x="9976" y="3815"/>
                    <a:pt x="8544" y="1853"/>
                    <a:pt x="8333" y="1549"/>
                  </a:cubicBezTo>
                  <a:cubicBezTo>
                    <a:pt x="7204" y="1348"/>
                    <a:pt x="6074" y="1047"/>
                    <a:pt x="5020" y="620"/>
                  </a:cubicBezTo>
                  <a:lnTo>
                    <a:pt x="5020" y="620"/>
                  </a:lnTo>
                  <a:cubicBezTo>
                    <a:pt x="7429" y="2302"/>
                    <a:pt x="7957" y="6418"/>
                    <a:pt x="8007" y="6920"/>
                  </a:cubicBezTo>
                  <a:cubicBezTo>
                    <a:pt x="8082" y="6945"/>
                    <a:pt x="8157" y="7020"/>
                    <a:pt x="8208" y="7096"/>
                  </a:cubicBezTo>
                  <a:cubicBezTo>
                    <a:pt x="8358" y="7347"/>
                    <a:pt x="8408" y="7673"/>
                    <a:pt x="8308" y="7974"/>
                  </a:cubicBezTo>
                  <a:lnTo>
                    <a:pt x="8358" y="7974"/>
                  </a:lnTo>
                  <a:cubicBezTo>
                    <a:pt x="8358" y="7974"/>
                    <a:pt x="8407" y="7950"/>
                    <a:pt x="8479" y="7950"/>
                  </a:cubicBezTo>
                  <a:cubicBezTo>
                    <a:pt x="8613" y="7950"/>
                    <a:pt x="8830" y="8035"/>
                    <a:pt x="8961" y="8526"/>
                  </a:cubicBezTo>
                  <a:cubicBezTo>
                    <a:pt x="9155" y="9257"/>
                    <a:pt x="5875" y="15874"/>
                    <a:pt x="1667" y="15874"/>
                  </a:cubicBezTo>
                  <a:cubicBezTo>
                    <a:pt x="1539" y="15874"/>
                    <a:pt x="1410" y="15868"/>
                    <a:pt x="1280" y="15855"/>
                  </a:cubicBezTo>
                  <a:cubicBezTo>
                    <a:pt x="1054" y="15830"/>
                    <a:pt x="854" y="15805"/>
                    <a:pt x="653" y="15755"/>
                  </a:cubicBezTo>
                  <a:lnTo>
                    <a:pt x="653" y="15780"/>
                  </a:lnTo>
                  <a:cubicBezTo>
                    <a:pt x="653" y="15780"/>
                    <a:pt x="0" y="20900"/>
                    <a:pt x="151" y="21126"/>
                  </a:cubicBezTo>
                  <a:cubicBezTo>
                    <a:pt x="327" y="21277"/>
                    <a:pt x="552" y="21402"/>
                    <a:pt x="778" y="21452"/>
                  </a:cubicBezTo>
                  <a:cubicBezTo>
                    <a:pt x="2216" y="21989"/>
                    <a:pt x="5911" y="22717"/>
                    <a:pt x="10350" y="22717"/>
                  </a:cubicBezTo>
                  <a:cubicBezTo>
                    <a:pt x="11722" y="22717"/>
                    <a:pt x="13164" y="22647"/>
                    <a:pt x="14633" y="22481"/>
                  </a:cubicBezTo>
                  <a:cubicBezTo>
                    <a:pt x="19703" y="21879"/>
                    <a:pt x="22765" y="20624"/>
                    <a:pt x="24221" y="19771"/>
                  </a:cubicBezTo>
                  <a:cubicBezTo>
                    <a:pt x="24898" y="19369"/>
                    <a:pt x="25225" y="19043"/>
                    <a:pt x="25275" y="18917"/>
                  </a:cubicBezTo>
                  <a:cubicBezTo>
                    <a:pt x="25425" y="18491"/>
                    <a:pt x="23794" y="12868"/>
                    <a:pt x="23794" y="12868"/>
                  </a:cubicBezTo>
                  <a:lnTo>
                    <a:pt x="23769" y="12818"/>
                  </a:lnTo>
                  <a:cubicBezTo>
                    <a:pt x="22672" y="13405"/>
                    <a:pt x="21477" y="13637"/>
                    <a:pt x="20363" y="13637"/>
                  </a:cubicBezTo>
                  <a:cubicBezTo>
                    <a:pt x="18188" y="13637"/>
                    <a:pt x="16321" y="12753"/>
                    <a:pt x="16089" y="11890"/>
                  </a:cubicBezTo>
                  <a:cubicBezTo>
                    <a:pt x="16013" y="11664"/>
                    <a:pt x="16038" y="11538"/>
                    <a:pt x="16139" y="11488"/>
                  </a:cubicBezTo>
                  <a:cubicBezTo>
                    <a:pt x="14532" y="10735"/>
                    <a:pt x="13679" y="9028"/>
                    <a:pt x="13604" y="7221"/>
                  </a:cubicBezTo>
                  <a:cubicBezTo>
                    <a:pt x="13554" y="6268"/>
                    <a:pt x="13729" y="5314"/>
                    <a:pt x="14106" y="4460"/>
                  </a:cubicBezTo>
                  <a:cubicBezTo>
                    <a:pt x="14558" y="3406"/>
                    <a:pt x="15311" y="2528"/>
                    <a:pt x="16289" y="1951"/>
                  </a:cubicBezTo>
                  <a:cubicBezTo>
                    <a:pt x="16842" y="1624"/>
                    <a:pt x="17419" y="1398"/>
                    <a:pt x="18046" y="1298"/>
                  </a:cubicBezTo>
                  <a:cubicBezTo>
                    <a:pt x="18538" y="1200"/>
                    <a:pt x="18995" y="1155"/>
                    <a:pt x="19419" y="1155"/>
                  </a:cubicBezTo>
                  <a:cubicBezTo>
                    <a:pt x="20293" y="1155"/>
                    <a:pt x="21027" y="1345"/>
                    <a:pt x="21635" y="1649"/>
                  </a:cubicBezTo>
                  <a:cubicBezTo>
                    <a:pt x="22664" y="2202"/>
                    <a:pt x="23468" y="3105"/>
                    <a:pt x="23919" y="4159"/>
                  </a:cubicBezTo>
                  <a:cubicBezTo>
                    <a:pt x="24120" y="4059"/>
                    <a:pt x="24296" y="3858"/>
                    <a:pt x="24396" y="3657"/>
                  </a:cubicBezTo>
                  <a:cubicBezTo>
                    <a:pt x="24421" y="3557"/>
                    <a:pt x="24472" y="3456"/>
                    <a:pt x="24497" y="3356"/>
                  </a:cubicBezTo>
                  <a:cubicBezTo>
                    <a:pt x="22440" y="453"/>
                    <a:pt x="20360" y="1"/>
                    <a:pt x="19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39;p59">
              <a:extLst>
                <a:ext uri="{FF2B5EF4-FFF2-40B4-BE49-F238E27FC236}">
                  <a16:creationId xmlns:a16="http://schemas.microsoft.com/office/drawing/2014/main" xmlns="" id="{50BAB272-F1E2-41FE-A5F6-4DC894936B0D}"/>
                </a:ext>
              </a:extLst>
            </p:cNvPr>
            <p:cNvSpPr/>
            <p:nvPr/>
          </p:nvSpPr>
          <p:spPr>
            <a:xfrm>
              <a:off x="5064799" y="4696632"/>
              <a:ext cx="157266" cy="74188"/>
            </a:xfrm>
            <a:custGeom>
              <a:avLst/>
              <a:gdLst/>
              <a:ahLst/>
              <a:cxnLst/>
              <a:rect l="l" t="t" r="r" b="b"/>
              <a:pathLst>
                <a:path w="6828" h="3221" extrusionOk="0">
                  <a:moveTo>
                    <a:pt x="6827" y="1"/>
                  </a:moveTo>
                  <a:cubicBezTo>
                    <a:pt x="5379" y="194"/>
                    <a:pt x="3921" y="284"/>
                    <a:pt x="2465" y="284"/>
                  </a:cubicBezTo>
                  <a:cubicBezTo>
                    <a:pt x="1650" y="284"/>
                    <a:pt x="836" y="256"/>
                    <a:pt x="26" y="202"/>
                  </a:cubicBezTo>
                  <a:lnTo>
                    <a:pt x="26" y="202"/>
                  </a:lnTo>
                  <a:cubicBezTo>
                    <a:pt x="26" y="202"/>
                    <a:pt x="1" y="1457"/>
                    <a:pt x="51" y="2988"/>
                  </a:cubicBezTo>
                  <a:cubicBezTo>
                    <a:pt x="282" y="3017"/>
                    <a:pt x="1561" y="3220"/>
                    <a:pt x="3007" y="3220"/>
                  </a:cubicBezTo>
                  <a:cubicBezTo>
                    <a:pt x="4073" y="3220"/>
                    <a:pt x="5230" y="3109"/>
                    <a:pt x="6125" y="2737"/>
                  </a:cubicBezTo>
                  <a:cubicBezTo>
                    <a:pt x="6376" y="1808"/>
                    <a:pt x="6627" y="854"/>
                    <a:pt x="6827" y="26"/>
                  </a:cubicBezTo>
                  <a:lnTo>
                    <a:pt x="6827" y="1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40;p59">
              <a:extLst>
                <a:ext uri="{FF2B5EF4-FFF2-40B4-BE49-F238E27FC236}">
                  <a16:creationId xmlns:a16="http://schemas.microsoft.com/office/drawing/2014/main" xmlns="" id="{AB71BEE4-C8F4-466E-AB6E-4C412EFBE815}"/>
                </a:ext>
              </a:extLst>
            </p:cNvPr>
            <p:cNvSpPr/>
            <p:nvPr/>
          </p:nvSpPr>
          <p:spPr>
            <a:xfrm>
              <a:off x="4770559" y="4694905"/>
              <a:ext cx="160145" cy="68499"/>
            </a:xfrm>
            <a:custGeom>
              <a:avLst/>
              <a:gdLst/>
              <a:ahLst/>
              <a:cxnLst/>
              <a:rect l="l" t="t" r="r" b="b"/>
              <a:pathLst>
                <a:path w="6953" h="29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5" y="929"/>
                    <a:pt x="76" y="2159"/>
                  </a:cubicBezTo>
                  <a:cubicBezTo>
                    <a:pt x="507" y="2288"/>
                    <a:pt x="3030" y="2973"/>
                    <a:pt x="5307" y="2973"/>
                  </a:cubicBezTo>
                  <a:cubicBezTo>
                    <a:pt x="5682" y="2973"/>
                    <a:pt x="6050" y="2955"/>
                    <a:pt x="6401" y="2912"/>
                  </a:cubicBezTo>
                  <a:lnTo>
                    <a:pt x="6953" y="477"/>
                  </a:lnTo>
                  <a:lnTo>
                    <a:pt x="6953" y="427"/>
                  </a:lnTo>
                  <a:cubicBezTo>
                    <a:pt x="6472" y="515"/>
                    <a:pt x="5858" y="553"/>
                    <a:pt x="5179" y="553"/>
                  </a:cubicBezTo>
                  <a:cubicBezTo>
                    <a:pt x="3517" y="553"/>
                    <a:pt x="1461" y="321"/>
                    <a:pt x="0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41;p59">
              <a:extLst>
                <a:ext uri="{FF2B5EF4-FFF2-40B4-BE49-F238E27FC236}">
                  <a16:creationId xmlns:a16="http://schemas.microsoft.com/office/drawing/2014/main" xmlns="" id="{D74F79D5-D6E3-467B-8BA4-C3FFC758E26E}"/>
                </a:ext>
              </a:extLst>
            </p:cNvPr>
            <p:cNvSpPr/>
            <p:nvPr/>
          </p:nvSpPr>
          <p:spPr>
            <a:xfrm>
              <a:off x="4901775" y="4023737"/>
              <a:ext cx="143400" cy="58595"/>
            </a:xfrm>
            <a:custGeom>
              <a:avLst/>
              <a:gdLst/>
              <a:ahLst/>
              <a:cxnLst/>
              <a:rect l="l" t="t" r="r" b="b"/>
              <a:pathLst>
                <a:path w="6226" h="2544" extrusionOk="0">
                  <a:moveTo>
                    <a:pt x="5974" y="1"/>
                  </a:moveTo>
                  <a:lnTo>
                    <a:pt x="5974" y="1"/>
                  </a:lnTo>
                  <a:cubicBezTo>
                    <a:pt x="4914" y="178"/>
                    <a:pt x="3846" y="266"/>
                    <a:pt x="2783" y="266"/>
                  </a:cubicBezTo>
                  <a:cubicBezTo>
                    <a:pt x="1883" y="266"/>
                    <a:pt x="987" y="203"/>
                    <a:pt x="101" y="76"/>
                  </a:cubicBezTo>
                  <a:cubicBezTo>
                    <a:pt x="95" y="75"/>
                    <a:pt x="90" y="74"/>
                    <a:pt x="85" y="74"/>
                  </a:cubicBezTo>
                  <a:cubicBezTo>
                    <a:pt x="1" y="74"/>
                    <a:pt x="177" y="279"/>
                    <a:pt x="113" y="279"/>
                  </a:cubicBezTo>
                  <a:cubicBezTo>
                    <a:pt x="110" y="279"/>
                    <a:pt x="106" y="278"/>
                    <a:pt x="101" y="277"/>
                  </a:cubicBezTo>
                  <a:lnTo>
                    <a:pt x="101" y="277"/>
                  </a:lnTo>
                  <a:cubicBezTo>
                    <a:pt x="288" y="581"/>
                    <a:pt x="1719" y="2543"/>
                    <a:pt x="3803" y="2543"/>
                  </a:cubicBezTo>
                  <a:cubicBezTo>
                    <a:pt x="3955" y="2543"/>
                    <a:pt x="4109" y="2533"/>
                    <a:pt x="4268" y="2511"/>
                  </a:cubicBezTo>
                  <a:cubicBezTo>
                    <a:pt x="6225" y="2235"/>
                    <a:pt x="6024" y="327"/>
                    <a:pt x="5974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42;p59">
              <a:extLst>
                <a:ext uri="{FF2B5EF4-FFF2-40B4-BE49-F238E27FC236}">
                  <a16:creationId xmlns:a16="http://schemas.microsoft.com/office/drawing/2014/main" xmlns="" id="{1F9F2E29-1DDE-42DA-9BDB-D553018946DD}"/>
                </a:ext>
              </a:extLst>
            </p:cNvPr>
            <p:cNvSpPr/>
            <p:nvPr/>
          </p:nvSpPr>
          <p:spPr>
            <a:xfrm>
              <a:off x="5078088" y="4078094"/>
              <a:ext cx="252068" cy="230026"/>
            </a:xfrm>
            <a:custGeom>
              <a:avLst/>
              <a:gdLst/>
              <a:ahLst/>
              <a:cxnLst/>
              <a:rect l="l" t="t" r="r" b="b"/>
              <a:pathLst>
                <a:path w="10944" h="9987" extrusionOk="0">
                  <a:moveTo>
                    <a:pt x="8484" y="0"/>
                  </a:moveTo>
                  <a:cubicBezTo>
                    <a:pt x="8384" y="226"/>
                    <a:pt x="8233" y="402"/>
                    <a:pt x="8032" y="527"/>
                  </a:cubicBezTo>
                  <a:cubicBezTo>
                    <a:pt x="8058" y="603"/>
                    <a:pt x="8108" y="703"/>
                    <a:pt x="8133" y="778"/>
                  </a:cubicBezTo>
                  <a:cubicBezTo>
                    <a:pt x="8359" y="1280"/>
                    <a:pt x="8509" y="1807"/>
                    <a:pt x="8585" y="2360"/>
                  </a:cubicBezTo>
                  <a:cubicBezTo>
                    <a:pt x="8409" y="2861"/>
                    <a:pt x="8108" y="3338"/>
                    <a:pt x="7731" y="3740"/>
                  </a:cubicBezTo>
                  <a:cubicBezTo>
                    <a:pt x="6276" y="5271"/>
                    <a:pt x="3891" y="5798"/>
                    <a:pt x="3891" y="5798"/>
                  </a:cubicBezTo>
                  <a:cubicBezTo>
                    <a:pt x="3615" y="5647"/>
                    <a:pt x="3339" y="5522"/>
                    <a:pt x="3038" y="5422"/>
                  </a:cubicBezTo>
                  <a:cubicBezTo>
                    <a:pt x="2950" y="5384"/>
                    <a:pt x="2850" y="5365"/>
                    <a:pt x="2749" y="5365"/>
                  </a:cubicBezTo>
                  <a:cubicBezTo>
                    <a:pt x="2649" y="5365"/>
                    <a:pt x="2548" y="5384"/>
                    <a:pt x="2461" y="5422"/>
                  </a:cubicBezTo>
                  <a:cubicBezTo>
                    <a:pt x="1984" y="5773"/>
                    <a:pt x="2636" y="6350"/>
                    <a:pt x="2737" y="6426"/>
                  </a:cubicBezTo>
                  <a:cubicBezTo>
                    <a:pt x="2619" y="6386"/>
                    <a:pt x="1706" y="5919"/>
                    <a:pt x="1144" y="5919"/>
                  </a:cubicBezTo>
                  <a:cubicBezTo>
                    <a:pt x="986" y="5919"/>
                    <a:pt x="856" y="5956"/>
                    <a:pt x="779" y="6049"/>
                  </a:cubicBezTo>
                  <a:cubicBezTo>
                    <a:pt x="528" y="6375"/>
                    <a:pt x="1356" y="7028"/>
                    <a:pt x="1632" y="7229"/>
                  </a:cubicBezTo>
                  <a:cubicBezTo>
                    <a:pt x="1385" y="7070"/>
                    <a:pt x="740" y="6662"/>
                    <a:pt x="336" y="6662"/>
                  </a:cubicBezTo>
                  <a:cubicBezTo>
                    <a:pt x="165" y="6662"/>
                    <a:pt x="38" y="6734"/>
                    <a:pt x="1" y="6927"/>
                  </a:cubicBezTo>
                  <a:cubicBezTo>
                    <a:pt x="1" y="6927"/>
                    <a:pt x="1" y="6953"/>
                    <a:pt x="1" y="6978"/>
                  </a:cubicBezTo>
                  <a:cubicBezTo>
                    <a:pt x="1" y="7379"/>
                    <a:pt x="679" y="7831"/>
                    <a:pt x="1030" y="8057"/>
                  </a:cubicBezTo>
                  <a:cubicBezTo>
                    <a:pt x="847" y="7955"/>
                    <a:pt x="548" y="7804"/>
                    <a:pt x="348" y="7804"/>
                  </a:cubicBezTo>
                  <a:cubicBezTo>
                    <a:pt x="301" y="7804"/>
                    <a:pt x="260" y="7812"/>
                    <a:pt x="227" y="7831"/>
                  </a:cubicBezTo>
                  <a:cubicBezTo>
                    <a:pt x="151" y="7881"/>
                    <a:pt x="126" y="8007"/>
                    <a:pt x="177" y="8233"/>
                  </a:cubicBezTo>
                  <a:cubicBezTo>
                    <a:pt x="425" y="9109"/>
                    <a:pt x="2276" y="9986"/>
                    <a:pt x="4436" y="9986"/>
                  </a:cubicBezTo>
                  <a:cubicBezTo>
                    <a:pt x="5553" y="9986"/>
                    <a:pt x="6753" y="9752"/>
                    <a:pt x="7857" y="9161"/>
                  </a:cubicBezTo>
                  <a:cubicBezTo>
                    <a:pt x="7982" y="9086"/>
                    <a:pt x="8108" y="9011"/>
                    <a:pt x="8258" y="8935"/>
                  </a:cubicBezTo>
                  <a:cubicBezTo>
                    <a:pt x="10944" y="7229"/>
                    <a:pt x="10793" y="2711"/>
                    <a:pt x="8534" y="25"/>
                  </a:cubicBezTo>
                  <a:lnTo>
                    <a:pt x="8484" y="0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43;p59">
              <a:extLst>
                <a:ext uri="{FF2B5EF4-FFF2-40B4-BE49-F238E27FC236}">
                  <a16:creationId xmlns:a16="http://schemas.microsoft.com/office/drawing/2014/main" xmlns="" id="{75F41E01-4BB3-4F8C-9B38-12B0BD90451E}"/>
                </a:ext>
              </a:extLst>
            </p:cNvPr>
            <p:cNvSpPr/>
            <p:nvPr/>
          </p:nvSpPr>
          <p:spPr>
            <a:xfrm>
              <a:off x="4569370" y="3563018"/>
              <a:ext cx="677547" cy="471890"/>
            </a:xfrm>
            <a:custGeom>
              <a:avLst/>
              <a:gdLst/>
              <a:ahLst/>
              <a:cxnLst/>
              <a:rect l="l" t="t" r="r" b="b"/>
              <a:pathLst>
                <a:path w="29417" h="20488" extrusionOk="0">
                  <a:moveTo>
                    <a:pt x="25702" y="0"/>
                  </a:moveTo>
                  <a:cubicBezTo>
                    <a:pt x="25100" y="226"/>
                    <a:pt x="24472" y="402"/>
                    <a:pt x="23820" y="527"/>
                  </a:cubicBezTo>
                  <a:cubicBezTo>
                    <a:pt x="22434" y="815"/>
                    <a:pt x="21051" y="920"/>
                    <a:pt x="19710" y="920"/>
                  </a:cubicBezTo>
                  <a:cubicBezTo>
                    <a:pt x="16048" y="920"/>
                    <a:pt x="12698" y="136"/>
                    <a:pt x="10450" y="136"/>
                  </a:cubicBezTo>
                  <a:cubicBezTo>
                    <a:pt x="9422" y="136"/>
                    <a:pt x="8624" y="300"/>
                    <a:pt x="8133" y="778"/>
                  </a:cubicBezTo>
                  <a:cubicBezTo>
                    <a:pt x="8133" y="778"/>
                    <a:pt x="9137" y="6225"/>
                    <a:pt x="5774" y="9312"/>
                  </a:cubicBezTo>
                  <a:lnTo>
                    <a:pt x="5723" y="9337"/>
                  </a:lnTo>
                  <a:cubicBezTo>
                    <a:pt x="5221" y="8785"/>
                    <a:pt x="4494" y="8484"/>
                    <a:pt x="3741" y="8484"/>
                  </a:cubicBezTo>
                  <a:cubicBezTo>
                    <a:pt x="3565" y="8484"/>
                    <a:pt x="3389" y="8509"/>
                    <a:pt x="3214" y="8509"/>
                  </a:cubicBezTo>
                  <a:cubicBezTo>
                    <a:pt x="854" y="8760"/>
                    <a:pt x="1" y="13528"/>
                    <a:pt x="2360" y="14959"/>
                  </a:cubicBezTo>
                  <a:cubicBezTo>
                    <a:pt x="2912" y="15299"/>
                    <a:pt x="3536" y="15471"/>
                    <a:pt x="4164" y="15471"/>
                  </a:cubicBezTo>
                  <a:cubicBezTo>
                    <a:pt x="4650" y="15471"/>
                    <a:pt x="5138" y="15368"/>
                    <a:pt x="5598" y="15160"/>
                  </a:cubicBezTo>
                  <a:cubicBezTo>
                    <a:pt x="6426" y="16264"/>
                    <a:pt x="7480" y="17218"/>
                    <a:pt x="8660" y="17971"/>
                  </a:cubicBezTo>
                  <a:cubicBezTo>
                    <a:pt x="9087" y="18247"/>
                    <a:pt x="9513" y="18498"/>
                    <a:pt x="9965" y="18749"/>
                  </a:cubicBezTo>
                  <a:lnTo>
                    <a:pt x="10191" y="18799"/>
                  </a:lnTo>
                  <a:cubicBezTo>
                    <a:pt x="10542" y="18925"/>
                    <a:pt x="10894" y="19100"/>
                    <a:pt x="11220" y="19326"/>
                  </a:cubicBezTo>
                  <a:cubicBezTo>
                    <a:pt x="12299" y="19753"/>
                    <a:pt x="13404" y="20079"/>
                    <a:pt x="14558" y="20255"/>
                  </a:cubicBezTo>
                  <a:cubicBezTo>
                    <a:pt x="14634" y="20280"/>
                    <a:pt x="14759" y="20305"/>
                    <a:pt x="14859" y="20330"/>
                  </a:cubicBezTo>
                  <a:cubicBezTo>
                    <a:pt x="15623" y="20435"/>
                    <a:pt x="16395" y="20487"/>
                    <a:pt x="17167" y="20487"/>
                  </a:cubicBezTo>
                  <a:cubicBezTo>
                    <a:pt x="18247" y="20487"/>
                    <a:pt x="19327" y="20385"/>
                    <a:pt x="20381" y="20180"/>
                  </a:cubicBezTo>
                  <a:cubicBezTo>
                    <a:pt x="21862" y="19929"/>
                    <a:pt x="23293" y="19452"/>
                    <a:pt x="24648" y="18774"/>
                  </a:cubicBezTo>
                  <a:cubicBezTo>
                    <a:pt x="26731" y="17720"/>
                    <a:pt x="28262" y="16239"/>
                    <a:pt x="28614" y="14633"/>
                  </a:cubicBezTo>
                  <a:cubicBezTo>
                    <a:pt x="29417" y="10968"/>
                    <a:pt x="27585" y="8760"/>
                    <a:pt x="27585" y="8760"/>
                  </a:cubicBezTo>
                  <a:cubicBezTo>
                    <a:pt x="27585" y="8760"/>
                    <a:pt x="27559" y="8208"/>
                    <a:pt x="27484" y="7379"/>
                  </a:cubicBezTo>
                  <a:cubicBezTo>
                    <a:pt x="27334" y="5120"/>
                    <a:pt x="26857" y="703"/>
                    <a:pt x="25702" y="25"/>
                  </a:cubicBezTo>
                  <a:lnTo>
                    <a:pt x="25702" y="0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44;p59">
              <a:extLst>
                <a:ext uri="{FF2B5EF4-FFF2-40B4-BE49-F238E27FC236}">
                  <a16:creationId xmlns:a16="http://schemas.microsoft.com/office/drawing/2014/main" xmlns="" id="{F1263E9A-D3FB-496E-9E0D-FD774B398338}"/>
                </a:ext>
              </a:extLst>
            </p:cNvPr>
            <p:cNvSpPr/>
            <p:nvPr/>
          </p:nvSpPr>
          <p:spPr>
            <a:xfrm>
              <a:off x="4674582" y="4345202"/>
              <a:ext cx="43969" cy="71677"/>
            </a:xfrm>
            <a:custGeom>
              <a:avLst/>
              <a:gdLst/>
              <a:ahLst/>
              <a:cxnLst/>
              <a:rect l="l" t="t" r="r" b="b"/>
              <a:pathLst>
                <a:path w="1909" h="3112" extrusionOk="0">
                  <a:moveTo>
                    <a:pt x="385" y="0"/>
                  </a:moveTo>
                  <a:cubicBezTo>
                    <a:pt x="359" y="0"/>
                    <a:pt x="339" y="8"/>
                    <a:pt x="327" y="24"/>
                  </a:cubicBezTo>
                  <a:cubicBezTo>
                    <a:pt x="327" y="24"/>
                    <a:pt x="1" y="2157"/>
                    <a:pt x="1005" y="2860"/>
                  </a:cubicBezTo>
                  <a:lnTo>
                    <a:pt x="1908" y="3111"/>
                  </a:lnTo>
                  <a:cubicBezTo>
                    <a:pt x="1833" y="2408"/>
                    <a:pt x="1808" y="1680"/>
                    <a:pt x="1808" y="978"/>
                  </a:cubicBezTo>
                  <a:cubicBezTo>
                    <a:pt x="1808" y="978"/>
                    <a:pt x="682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45;p59">
              <a:extLst>
                <a:ext uri="{FF2B5EF4-FFF2-40B4-BE49-F238E27FC236}">
                  <a16:creationId xmlns:a16="http://schemas.microsoft.com/office/drawing/2014/main" xmlns="" id="{56C735F6-922B-4340-AA27-7F5E6F9BCBBB}"/>
                </a:ext>
              </a:extLst>
            </p:cNvPr>
            <p:cNvSpPr/>
            <p:nvPr/>
          </p:nvSpPr>
          <p:spPr>
            <a:xfrm>
              <a:off x="4684993" y="4240519"/>
              <a:ext cx="210448" cy="204460"/>
            </a:xfrm>
            <a:custGeom>
              <a:avLst/>
              <a:gdLst/>
              <a:ahLst/>
              <a:cxnLst/>
              <a:rect l="l" t="t" r="r" b="b"/>
              <a:pathLst>
                <a:path w="9137" h="8877" extrusionOk="0">
                  <a:moveTo>
                    <a:pt x="9137" y="1"/>
                  </a:moveTo>
                  <a:lnTo>
                    <a:pt x="5849" y="980"/>
                  </a:lnTo>
                  <a:cubicBezTo>
                    <a:pt x="5849" y="980"/>
                    <a:pt x="5114" y="7302"/>
                    <a:pt x="1866" y="7302"/>
                  </a:cubicBezTo>
                  <a:cubicBezTo>
                    <a:pt x="1319" y="7302"/>
                    <a:pt x="700" y="7122"/>
                    <a:pt x="1" y="6702"/>
                  </a:cubicBezTo>
                  <a:lnTo>
                    <a:pt x="1" y="6702"/>
                  </a:lnTo>
                  <a:cubicBezTo>
                    <a:pt x="1" y="6703"/>
                    <a:pt x="522" y="8877"/>
                    <a:pt x="3024" y="8877"/>
                  </a:cubicBezTo>
                  <a:cubicBezTo>
                    <a:pt x="3479" y="8877"/>
                    <a:pt x="3999" y="8805"/>
                    <a:pt x="4594" y="8635"/>
                  </a:cubicBezTo>
                  <a:cubicBezTo>
                    <a:pt x="9137" y="7330"/>
                    <a:pt x="9137" y="1"/>
                    <a:pt x="9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46;p59">
              <a:extLst>
                <a:ext uri="{FF2B5EF4-FFF2-40B4-BE49-F238E27FC236}">
                  <a16:creationId xmlns:a16="http://schemas.microsoft.com/office/drawing/2014/main" xmlns="" id="{9F7B1B2B-A37F-4A5A-8911-D38B977F1393}"/>
                </a:ext>
              </a:extLst>
            </p:cNvPr>
            <p:cNvSpPr/>
            <p:nvPr/>
          </p:nvSpPr>
          <p:spPr>
            <a:xfrm>
              <a:off x="4641646" y="4136666"/>
              <a:ext cx="280259" cy="223392"/>
            </a:xfrm>
            <a:custGeom>
              <a:avLst/>
              <a:gdLst/>
              <a:ahLst/>
              <a:cxnLst/>
              <a:rect l="l" t="t" r="r" b="b"/>
              <a:pathLst>
                <a:path w="12168" h="9699" extrusionOk="0">
                  <a:moveTo>
                    <a:pt x="9906" y="1"/>
                  </a:moveTo>
                  <a:cubicBezTo>
                    <a:pt x="9308" y="1"/>
                    <a:pt x="8609" y="1172"/>
                    <a:pt x="8609" y="1172"/>
                  </a:cubicBezTo>
                  <a:cubicBezTo>
                    <a:pt x="8766" y="521"/>
                    <a:pt x="8421" y="231"/>
                    <a:pt x="8149" y="231"/>
                  </a:cubicBezTo>
                  <a:cubicBezTo>
                    <a:pt x="8117" y="231"/>
                    <a:pt x="8086" y="235"/>
                    <a:pt x="8057" y="243"/>
                  </a:cubicBezTo>
                  <a:cubicBezTo>
                    <a:pt x="7856" y="293"/>
                    <a:pt x="7756" y="494"/>
                    <a:pt x="7655" y="770"/>
                  </a:cubicBezTo>
                  <a:cubicBezTo>
                    <a:pt x="7505" y="1247"/>
                    <a:pt x="7354" y="1674"/>
                    <a:pt x="7128" y="2126"/>
                  </a:cubicBezTo>
                  <a:cubicBezTo>
                    <a:pt x="6702" y="2728"/>
                    <a:pt x="6200" y="3255"/>
                    <a:pt x="5622" y="3732"/>
                  </a:cubicBezTo>
                  <a:lnTo>
                    <a:pt x="5622" y="3581"/>
                  </a:lnTo>
                  <a:cubicBezTo>
                    <a:pt x="5491" y="3585"/>
                    <a:pt x="5360" y="3588"/>
                    <a:pt x="5229" y="3588"/>
                  </a:cubicBezTo>
                  <a:cubicBezTo>
                    <a:pt x="3779" y="3588"/>
                    <a:pt x="2337" y="3333"/>
                    <a:pt x="979" y="2803"/>
                  </a:cubicBezTo>
                  <a:lnTo>
                    <a:pt x="929" y="2853"/>
                  </a:lnTo>
                  <a:cubicBezTo>
                    <a:pt x="929" y="2853"/>
                    <a:pt x="0" y="8626"/>
                    <a:pt x="3665" y="9555"/>
                  </a:cubicBezTo>
                  <a:cubicBezTo>
                    <a:pt x="3891" y="9605"/>
                    <a:pt x="4091" y="9655"/>
                    <a:pt x="4292" y="9680"/>
                  </a:cubicBezTo>
                  <a:cubicBezTo>
                    <a:pt x="4422" y="9693"/>
                    <a:pt x="4551" y="9699"/>
                    <a:pt x="4679" y="9699"/>
                  </a:cubicBezTo>
                  <a:cubicBezTo>
                    <a:pt x="8910" y="9699"/>
                    <a:pt x="12167" y="3057"/>
                    <a:pt x="11972" y="2326"/>
                  </a:cubicBezTo>
                  <a:cubicBezTo>
                    <a:pt x="11843" y="1857"/>
                    <a:pt x="11630" y="1774"/>
                    <a:pt x="11495" y="1774"/>
                  </a:cubicBezTo>
                  <a:cubicBezTo>
                    <a:pt x="11421" y="1774"/>
                    <a:pt x="11370" y="1799"/>
                    <a:pt x="11370" y="1799"/>
                  </a:cubicBezTo>
                  <a:lnTo>
                    <a:pt x="11345" y="1799"/>
                  </a:lnTo>
                  <a:cubicBezTo>
                    <a:pt x="11420" y="1498"/>
                    <a:pt x="11395" y="1172"/>
                    <a:pt x="11219" y="896"/>
                  </a:cubicBezTo>
                  <a:cubicBezTo>
                    <a:pt x="11169" y="820"/>
                    <a:pt x="11094" y="770"/>
                    <a:pt x="11019" y="720"/>
                  </a:cubicBezTo>
                  <a:cubicBezTo>
                    <a:pt x="10943" y="692"/>
                    <a:pt x="10865" y="678"/>
                    <a:pt x="10786" y="678"/>
                  </a:cubicBezTo>
                  <a:cubicBezTo>
                    <a:pt x="10655" y="678"/>
                    <a:pt x="10526" y="717"/>
                    <a:pt x="10416" y="795"/>
                  </a:cubicBezTo>
                  <a:cubicBezTo>
                    <a:pt x="10441" y="494"/>
                    <a:pt x="10341" y="218"/>
                    <a:pt x="10090" y="42"/>
                  </a:cubicBezTo>
                  <a:cubicBezTo>
                    <a:pt x="10030" y="14"/>
                    <a:pt x="9968" y="1"/>
                    <a:pt x="9906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47;p59">
              <a:extLst>
                <a:ext uri="{FF2B5EF4-FFF2-40B4-BE49-F238E27FC236}">
                  <a16:creationId xmlns:a16="http://schemas.microsoft.com/office/drawing/2014/main" xmlns="" id="{DC29E6D6-A294-43CF-A91B-F1C60037A33F}"/>
                </a:ext>
              </a:extLst>
            </p:cNvPr>
            <p:cNvSpPr/>
            <p:nvPr/>
          </p:nvSpPr>
          <p:spPr>
            <a:xfrm>
              <a:off x="4764777" y="4134731"/>
              <a:ext cx="117949" cy="92383"/>
            </a:xfrm>
            <a:custGeom>
              <a:avLst/>
              <a:gdLst/>
              <a:ahLst/>
              <a:cxnLst/>
              <a:rect l="l" t="t" r="r" b="b"/>
              <a:pathLst>
                <a:path w="5121" h="4011" extrusionOk="0">
                  <a:moveTo>
                    <a:pt x="4493" y="1"/>
                  </a:moveTo>
                  <a:cubicBezTo>
                    <a:pt x="4393" y="1"/>
                    <a:pt x="4317" y="26"/>
                    <a:pt x="4242" y="51"/>
                  </a:cubicBezTo>
                  <a:cubicBezTo>
                    <a:pt x="4167" y="101"/>
                    <a:pt x="4091" y="126"/>
                    <a:pt x="4041" y="177"/>
                  </a:cubicBezTo>
                  <a:cubicBezTo>
                    <a:pt x="3916" y="277"/>
                    <a:pt x="3790" y="377"/>
                    <a:pt x="3690" y="478"/>
                  </a:cubicBezTo>
                  <a:cubicBezTo>
                    <a:pt x="3601" y="578"/>
                    <a:pt x="3511" y="679"/>
                    <a:pt x="3426" y="781"/>
                  </a:cubicBezTo>
                  <a:lnTo>
                    <a:pt x="3426" y="781"/>
                  </a:lnTo>
                  <a:cubicBezTo>
                    <a:pt x="3417" y="742"/>
                    <a:pt x="3403" y="707"/>
                    <a:pt x="3389" y="679"/>
                  </a:cubicBezTo>
                  <a:lnTo>
                    <a:pt x="3364" y="553"/>
                  </a:lnTo>
                  <a:lnTo>
                    <a:pt x="3313" y="478"/>
                  </a:lnTo>
                  <a:cubicBezTo>
                    <a:pt x="3213" y="327"/>
                    <a:pt x="3087" y="227"/>
                    <a:pt x="2937" y="177"/>
                  </a:cubicBezTo>
                  <a:cubicBezTo>
                    <a:pt x="2887" y="177"/>
                    <a:pt x="2836" y="152"/>
                    <a:pt x="2786" y="152"/>
                  </a:cubicBezTo>
                  <a:lnTo>
                    <a:pt x="2686" y="152"/>
                  </a:lnTo>
                  <a:cubicBezTo>
                    <a:pt x="2611" y="177"/>
                    <a:pt x="2510" y="202"/>
                    <a:pt x="2435" y="277"/>
                  </a:cubicBezTo>
                  <a:cubicBezTo>
                    <a:pt x="2335" y="377"/>
                    <a:pt x="2259" y="503"/>
                    <a:pt x="2209" y="653"/>
                  </a:cubicBezTo>
                  <a:cubicBezTo>
                    <a:pt x="2159" y="779"/>
                    <a:pt x="2109" y="879"/>
                    <a:pt x="2084" y="1005"/>
                  </a:cubicBezTo>
                  <a:lnTo>
                    <a:pt x="1958" y="1356"/>
                  </a:lnTo>
                  <a:cubicBezTo>
                    <a:pt x="1933" y="1482"/>
                    <a:pt x="1883" y="1582"/>
                    <a:pt x="1858" y="1683"/>
                  </a:cubicBezTo>
                  <a:cubicBezTo>
                    <a:pt x="1807" y="1808"/>
                    <a:pt x="1757" y="1908"/>
                    <a:pt x="1707" y="2034"/>
                  </a:cubicBezTo>
                  <a:lnTo>
                    <a:pt x="1657" y="2109"/>
                  </a:lnTo>
                  <a:lnTo>
                    <a:pt x="1657" y="2134"/>
                  </a:lnTo>
                  <a:lnTo>
                    <a:pt x="1632" y="2159"/>
                  </a:lnTo>
                  <a:lnTo>
                    <a:pt x="1531" y="2310"/>
                  </a:lnTo>
                  <a:cubicBezTo>
                    <a:pt x="1456" y="2410"/>
                    <a:pt x="1406" y="2511"/>
                    <a:pt x="1331" y="2611"/>
                  </a:cubicBezTo>
                  <a:lnTo>
                    <a:pt x="1080" y="2887"/>
                  </a:lnTo>
                  <a:cubicBezTo>
                    <a:pt x="929" y="3063"/>
                    <a:pt x="753" y="3239"/>
                    <a:pt x="578" y="3414"/>
                  </a:cubicBezTo>
                  <a:cubicBezTo>
                    <a:pt x="402" y="3590"/>
                    <a:pt x="226" y="3741"/>
                    <a:pt x="51" y="3916"/>
                  </a:cubicBezTo>
                  <a:cubicBezTo>
                    <a:pt x="25" y="3941"/>
                    <a:pt x="0" y="3967"/>
                    <a:pt x="25" y="3992"/>
                  </a:cubicBezTo>
                  <a:cubicBezTo>
                    <a:pt x="38" y="4004"/>
                    <a:pt x="51" y="4010"/>
                    <a:pt x="63" y="4010"/>
                  </a:cubicBezTo>
                  <a:cubicBezTo>
                    <a:pt x="76" y="4010"/>
                    <a:pt x="88" y="4004"/>
                    <a:pt x="101" y="3992"/>
                  </a:cubicBezTo>
                  <a:cubicBezTo>
                    <a:pt x="201" y="3941"/>
                    <a:pt x="327" y="3866"/>
                    <a:pt x="402" y="3766"/>
                  </a:cubicBezTo>
                  <a:lnTo>
                    <a:pt x="703" y="3540"/>
                  </a:lnTo>
                  <a:cubicBezTo>
                    <a:pt x="879" y="3364"/>
                    <a:pt x="1080" y="3214"/>
                    <a:pt x="1255" y="3038"/>
                  </a:cubicBezTo>
                  <a:lnTo>
                    <a:pt x="1506" y="2762"/>
                  </a:lnTo>
                  <a:cubicBezTo>
                    <a:pt x="1607" y="2661"/>
                    <a:pt x="1682" y="2561"/>
                    <a:pt x="1757" y="2461"/>
                  </a:cubicBezTo>
                  <a:lnTo>
                    <a:pt x="1858" y="2285"/>
                  </a:lnTo>
                  <a:lnTo>
                    <a:pt x="1883" y="2260"/>
                  </a:lnTo>
                  <a:lnTo>
                    <a:pt x="1883" y="2235"/>
                  </a:lnTo>
                  <a:lnTo>
                    <a:pt x="1933" y="2159"/>
                  </a:lnTo>
                  <a:cubicBezTo>
                    <a:pt x="1983" y="2034"/>
                    <a:pt x="2058" y="1934"/>
                    <a:pt x="2109" y="1808"/>
                  </a:cubicBezTo>
                  <a:cubicBezTo>
                    <a:pt x="2134" y="1708"/>
                    <a:pt x="2209" y="1582"/>
                    <a:pt x="2234" y="1457"/>
                  </a:cubicBezTo>
                  <a:lnTo>
                    <a:pt x="2360" y="1105"/>
                  </a:lnTo>
                  <a:cubicBezTo>
                    <a:pt x="2410" y="879"/>
                    <a:pt x="2485" y="679"/>
                    <a:pt x="2636" y="528"/>
                  </a:cubicBezTo>
                  <a:cubicBezTo>
                    <a:pt x="2636" y="478"/>
                    <a:pt x="2686" y="503"/>
                    <a:pt x="2686" y="478"/>
                  </a:cubicBezTo>
                  <a:lnTo>
                    <a:pt x="2836" y="478"/>
                  </a:lnTo>
                  <a:cubicBezTo>
                    <a:pt x="2912" y="503"/>
                    <a:pt x="2987" y="553"/>
                    <a:pt x="3037" y="628"/>
                  </a:cubicBezTo>
                  <a:lnTo>
                    <a:pt x="3087" y="679"/>
                  </a:lnTo>
                  <a:lnTo>
                    <a:pt x="3087" y="754"/>
                  </a:lnTo>
                  <a:cubicBezTo>
                    <a:pt x="3113" y="804"/>
                    <a:pt x="3138" y="854"/>
                    <a:pt x="3138" y="904"/>
                  </a:cubicBezTo>
                  <a:cubicBezTo>
                    <a:pt x="3138" y="1005"/>
                    <a:pt x="3138" y="1105"/>
                    <a:pt x="3113" y="1206"/>
                  </a:cubicBezTo>
                  <a:lnTo>
                    <a:pt x="3113" y="1231"/>
                  </a:lnTo>
                  <a:cubicBezTo>
                    <a:pt x="3096" y="1328"/>
                    <a:pt x="3175" y="1395"/>
                    <a:pt x="3253" y="1395"/>
                  </a:cubicBezTo>
                  <a:cubicBezTo>
                    <a:pt x="3295" y="1395"/>
                    <a:pt x="3337" y="1375"/>
                    <a:pt x="3364" y="1331"/>
                  </a:cubicBezTo>
                  <a:cubicBezTo>
                    <a:pt x="3371" y="1319"/>
                    <a:pt x="3379" y="1306"/>
                    <a:pt x="3386" y="1294"/>
                  </a:cubicBezTo>
                  <a:lnTo>
                    <a:pt x="3386" y="1294"/>
                  </a:lnTo>
                  <a:lnTo>
                    <a:pt x="3414" y="1306"/>
                  </a:lnTo>
                  <a:cubicBezTo>
                    <a:pt x="3418" y="1281"/>
                    <a:pt x="3421" y="1257"/>
                    <a:pt x="3424" y="1233"/>
                  </a:cubicBezTo>
                  <a:lnTo>
                    <a:pt x="3424" y="1233"/>
                  </a:lnTo>
                  <a:cubicBezTo>
                    <a:pt x="3560" y="1021"/>
                    <a:pt x="3713" y="828"/>
                    <a:pt x="3866" y="653"/>
                  </a:cubicBezTo>
                  <a:cubicBezTo>
                    <a:pt x="3966" y="528"/>
                    <a:pt x="4066" y="453"/>
                    <a:pt x="4167" y="352"/>
                  </a:cubicBezTo>
                  <a:cubicBezTo>
                    <a:pt x="4217" y="327"/>
                    <a:pt x="4267" y="277"/>
                    <a:pt x="4317" y="252"/>
                  </a:cubicBezTo>
                  <a:cubicBezTo>
                    <a:pt x="4393" y="227"/>
                    <a:pt x="4443" y="202"/>
                    <a:pt x="4493" y="202"/>
                  </a:cubicBezTo>
                  <a:lnTo>
                    <a:pt x="4593" y="202"/>
                  </a:lnTo>
                  <a:cubicBezTo>
                    <a:pt x="4618" y="227"/>
                    <a:pt x="4669" y="227"/>
                    <a:pt x="4669" y="227"/>
                  </a:cubicBezTo>
                  <a:lnTo>
                    <a:pt x="4694" y="227"/>
                  </a:lnTo>
                  <a:lnTo>
                    <a:pt x="4744" y="252"/>
                  </a:lnTo>
                  <a:cubicBezTo>
                    <a:pt x="4769" y="277"/>
                    <a:pt x="4769" y="302"/>
                    <a:pt x="4794" y="302"/>
                  </a:cubicBezTo>
                  <a:cubicBezTo>
                    <a:pt x="4819" y="352"/>
                    <a:pt x="4869" y="402"/>
                    <a:pt x="4895" y="478"/>
                  </a:cubicBezTo>
                  <a:cubicBezTo>
                    <a:pt x="4920" y="528"/>
                    <a:pt x="4920" y="603"/>
                    <a:pt x="4945" y="653"/>
                  </a:cubicBezTo>
                  <a:cubicBezTo>
                    <a:pt x="4945" y="729"/>
                    <a:pt x="4970" y="779"/>
                    <a:pt x="4970" y="854"/>
                  </a:cubicBezTo>
                  <a:cubicBezTo>
                    <a:pt x="4970" y="930"/>
                    <a:pt x="4970" y="1005"/>
                    <a:pt x="4970" y="1080"/>
                  </a:cubicBezTo>
                  <a:cubicBezTo>
                    <a:pt x="4970" y="1130"/>
                    <a:pt x="4945" y="1206"/>
                    <a:pt x="4920" y="1281"/>
                  </a:cubicBezTo>
                  <a:cubicBezTo>
                    <a:pt x="4920" y="1331"/>
                    <a:pt x="4895" y="1406"/>
                    <a:pt x="4869" y="1482"/>
                  </a:cubicBezTo>
                  <a:cubicBezTo>
                    <a:pt x="4844" y="1482"/>
                    <a:pt x="4869" y="1507"/>
                    <a:pt x="4895" y="1532"/>
                  </a:cubicBezTo>
                  <a:cubicBezTo>
                    <a:pt x="4895" y="1532"/>
                    <a:pt x="4920" y="1532"/>
                    <a:pt x="4945" y="1507"/>
                  </a:cubicBezTo>
                  <a:cubicBezTo>
                    <a:pt x="4970" y="1432"/>
                    <a:pt x="4995" y="1381"/>
                    <a:pt x="5020" y="1306"/>
                  </a:cubicBezTo>
                  <a:cubicBezTo>
                    <a:pt x="5070" y="1231"/>
                    <a:pt x="5070" y="1155"/>
                    <a:pt x="5095" y="1080"/>
                  </a:cubicBezTo>
                  <a:cubicBezTo>
                    <a:pt x="5120" y="1005"/>
                    <a:pt x="5120" y="930"/>
                    <a:pt x="5120" y="854"/>
                  </a:cubicBezTo>
                  <a:cubicBezTo>
                    <a:pt x="5120" y="779"/>
                    <a:pt x="5120" y="704"/>
                    <a:pt x="5120" y="628"/>
                  </a:cubicBezTo>
                  <a:cubicBezTo>
                    <a:pt x="5120" y="453"/>
                    <a:pt x="5070" y="302"/>
                    <a:pt x="4970" y="177"/>
                  </a:cubicBezTo>
                  <a:cubicBezTo>
                    <a:pt x="4920" y="152"/>
                    <a:pt x="4895" y="101"/>
                    <a:pt x="4869" y="76"/>
                  </a:cubicBezTo>
                  <a:lnTo>
                    <a:pt x="4819" y="51"/>
                  </a:lnTo>
                  <a:lnTo>
                    <a:pt x="4794" y="26"/>
                  </a:lnTo>
                  <a:lnTo>
                    <a:pt x="4744" y="26"/>
                  </a:lnTo>
                  <a:cubicBezTo>
                    <a:pt x="4719" y="26"/>
                    <a:pt x="4669" y="1"/>
                    <a:pt x="4618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48;p59">
              <a:extLst>
                <a:ext uri="{FF2B5EF4-FFF2-40B4-BE49-F238E27FC236}">
                  <a16:creationId xmlns:a16="http://schemas.microsoft.com/office/drawing/2014/main" xmlns="" id="{CA64B52A-36E7-4331-8CF6-375A08FC320F}"/>
                </a:ext>
              </a:extLst>
            </p:cNvPr>
            <p:cNvSpPr/>
            <p:nvPr/>
          </p:nvSpPr>
          <p:spPr>
            <a:xfrm>
              <a:off x="4880562" y="4148620"/>
              <a:ext cx="27017" cy="41643"/>
            </a:xfrm>
            <a:custGeom>
              <a:avLst/>
              <a:gdLst/>
              <a:ahLst/>
              <a:cxnLst/>
              <a:rect l="l" t="t" r="r" b="b"/>
              <a:pathLst>
                <a:path w="1173" h="1808" extrusionOk="0">
                  <a:moveTo>
                    <a:pt x="420" y="0"/>
                  </a:moveTo>
                  <a:cubicBezTo>
                    <a:pt x="294" y="25"/>
                    <a:pt x="194" y="76"/>
                    <a:pt x="119" y="126"/>
                  </a:cubicBezTo>
                  <a:cubicBezTo>
                    <a:pt x="93" y="151"/>
                    <a:pt x="68" y="176"/>
                    <a:pt x="43" y="201"/>
                  </a:cubicBezTo>
                  <a:cubicBezTo>
                    <a:pt x="0" y="223"/>
                    <a:pt x="31" y="281"/>
                    <a:pt x="73" y="281"/>
                  </a:cubicBezTo>
                  <a:cubicBezTo>
                    <a:pt x="79" y="281"/>
                    <a:pt x="86" y="280"/>
                    <a:pt x="93" y="276"/>
                  </a:cubicBezTo>
                  <a:cubicBezTo>
                    <a:pt x="119" y="276"/>
                    <a:pt x="144" y="251"/>
                    <a:pt x="194" y="251"/>
                  </a:cubicBezTo>
                  <a:lnTo>
                    <a:pt x="420" y="251"/>
                  </a:lnTo>
                  <a:cubicBezTo>
                    <a:pt x="470" y="251"/>
                    <a:pt x="520" y="276"/>
                    <a:pt x="545" y="301"/>
                  </a:cubicBezTo>
                  <a:cubicBezTo>
                    <a:pt x="570" y="301"/>
                    <a:pt x="621" y="327"/>
                    <a:pt x="621" y="327"/>
                  </a:cubicBezTo>
                  <a:lnTo>
                    <a:pt x="696" y="377"/>
                  </a:lnTo>
                  <a:lnTo>
                    <a:pt x="721" y="452"/>
                  </a:lnTo>
                  <a:lnTo>
                    <a:pt x="746" y="502"/>
                  </a:lnTo>
                  <a:cubicBezTo>
                    <a:pt x="796" y="552"/>
                    <a:pt x="796" y="603"/>
                    <a:pt x="821" y="653"/>
                  </a:cubicBezTo>
                  <a:cubicBezTo>
                    <a:pt x="846" y="778"/>
                    <a:pt x="846" y="929"/>
                    <a:pt x="846" y="1054"/>
                  </a:cubicBezTo>
                  <a:cubicBezTo>
                    <a:pt x="846" y="1105"/>
                    <a:pt x="872" y="1180"/>
                    <a:pt x="846" y="1230"/>
                  </a:cubicBezTo>
                  <a:cubicBezTo>
                    <a:pt x="846" y="1305"/>
                    <a:pt x="846" y="1356"/>
                    <a:pt x="821" y="1406"/>
                  </a:cubicBezTo>
                  <a:cubicBezTo>
                    <a:pt x="821" y="1456"/>
                    <a:pt x="821" y="1531"/>
                    <a:pt x="821" y="1556"/>
                  </a:cubicBezTo>
                  <a:lnTo>
                    <a:pt x="771" y="1657"/>
                  </a:lnTo>
                  <a:cubicBezTo>
                    <a:pt x="771" y="1732"/>
                    <a:pt x="771" y="1757"/>
                    <a:pt x="771" y="1757"/>
                  </a:cubicBezTo>
                  <a:cubicBezTo>
                    <a:pt x="746" y="1782"/>
                    <a:pt x="771" y="1782"/>
                    <a:pt x="771" y="1807"/>
                  </a:cubicBezTo>
                  <a:lnTo>
                    <a:pt x="821" y="1807"/>
                  </a:lnTo>
                  <a:cubicBezTo>
                    <a:pt x="846" y="1782"/>
                    <a:pt x="872" y="1757"/>
                    <a:pt x="897" y="1707"/>
                  </a:cubicBezTo>
                  <a:cubicBezTo>
                    <a:pt x="947" y="1632"/>
                    <a:pt x="997" y="1556"/>
                    <a:pt x="1022" y="1456"/>
                  </a:cubicBezTo>
                  <a:cubicBezTo>
                    <a:pt x="1047" y="1406"/>
                    <a:pt x="1072" y="1356"/>
                    <a:pt x="1097" y="1280"/>
                  </a:cubicBezTo>
                  <a:cubicBezTo>
                    <a:pt x="1123" y="1205"/>
                    <a:pt x="1123" y="1155"/>
                    <a:pt x="1148" y="1080"/>
                  </a:cubicBezTo>
                  <a:cubicBezTo>
                    <a:pt x="1173" y="904"/>
                    <a:pt x="1173" y="753"/>
                    <a:pt x="1148" y="578"/>
                  </a:cubicBezTo>
                  <a:cubicBezTo>
                    <a:pt x="1123" y="502"/>
                    <a:pt x="1097" y="402"/>
                    <a:pt x="1047" y="327"/>
                  </a:cubicBezTo>
                  <a:lnTo>
                    <a:pt x="997" y="276"/>
                  </a:lnTo>
                  <a:cubicBezTo>
                    <a:pt x="997" y="251"/>
                    <a:pt x="972" y="251"/>
                    <a:pt x="947" y="226"/>
                  </a:cubicBezTo>
                  <a:cubicBezTo>
                    <a:pt x="922" y="201"/>
                    <a:pt x="897" y="151"/>
                    <a:pt x="846" y="126"/>
                  </a:cubicBezTo>
                  <a:lnTo>
                    <a:pt x="771" y="76"/>
                  </a:lnTo>
                  <a:cubicBezTo>
                    <a:pt x="721" y="50"/>
                    <a:pt x="671" y="50"/>
                    <a:pt x="646" y="25"/>
                  </a:cubicBezTo>
                  <a:cubicBezTo>
                    <a:pt x="570" y="0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49;p59">
              <a:extLst>
                <a:ext uri="{FF2B5EF4-FFF2-40B4-BE49-F238E27FC236}">
                  <a16:creationId xmlns:a16="http://schemas.microsoft.com/office/drawing/2014/main" xmlns="" id="{80562789-5FAD-42B4-B1B4-433FA088485A}"/>
                </a:ext>
              </a:extLst>
            </p:cNvPr>
            <p:cNvSpPr/>
            <p:nvPr/>
          </p:nvSpPr>
          <p:spPr>
            <a:xfrm>
              <a:off x="5053236" y="4115660"/>
              <a:ext cx="69973" cy="8130"/>
            </a:xfrm>
            <a:custGeom>
              <a:avLst/>
              <a:gdLst/>
              <a:ahLst/>
              <a:cxnLst/>
              <a:rect l="l" t="t" r="r" b="b"/>
              <a:pathLst>
                <a:path w="3038" h="353" extrusionOk="0">
                  <a:moveTo>
                    <a:pt x="227" y="1"/>
                  </a:moveTo>
                  <a:cubicBezTo>
                    <a:pt x="1" y="1"/>
                    <a:pt x="1" y="327"/>
                    <a:pt x="227" y="327"/>
                  </a:cubicBezTo>
                  <a:lnTo>
                    <a:pt x="2837" y="352"/>
                  </a:lnTo>
                  <a:cubicBezTo>
                    <a:pt x="3038" y="352"/>
                    <a:pt x="3038" y="26"/>
                    <a:pt x="2837" y="26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50;p59">
              <a:extLst>
                <a:ext uri="{FF2B5EF4-FFF2-40B4-BE49-F238E27FC236}">
                  <a16:creationId xmlns:a16="http://schemas.microsoft.com/office/drawing/2014/main" xmlns="" id="{764ADD13-AA58-4A5B-A85A-7A663A87A172}"/>
                </a:ext>
              </a:extLst>
            </p:cNvPr>
            <p:cNvSpPr/>
            <p:nvPr/>
          </p:nvSpPr>
          <p:spPr>
            <a:xfrm>
              <a:off x="5090825" y="4032375"/>
              <a:ext cx="42794" cy="52100"/>
            </a:xfrm>
            <a:custGeom>
              <a:avLst/>
              <a:gdLst/>
              <a:ahLst/>
              <a:cxnLst/>
              <a:rect l="l" t="t" r="r" b="b"/>
              <a:pathLst>
                <a:path w="1858" h="2262" extrusionOk="0">
                  <a:moveTo>
                    <a:pt x="176" y="0"/>
                  </a:moveTo>
                  <a:cubicBezTo>
                    <a:pt x="146" y="0"/>
                    <a:pt x="120" y="8"/>
                    <a:pt x="100" y="28"/>
                  </a:cubicBezTo>
                  <a:cubicBezTo>
                    <a:pt x="25" y="78"/>
                    <a:pt x="0" y="178"/>
                    <a:pt x="75" y="253"/>
                  </a:cubicBezTo>
                  <a:lnTo>
                    <a:pt x="1531" y="2211"/>
                  </a:lnTo>
                  <a:cubicBezTo>
                    <a:pt x="1581" y="2236"/>
                    <a:pt x="1606" y="2261"/>
                    <a:pt x="1657" y="2261"/>
                  </a:cubicBezTo>
                  <a:cubicBezTo>
                    <a:pt x="1707" y="2261"/>
                    <a:pt x="1732" y="2261"/>
                    <a:pt x="1782" y="2236"/>
                  </a:cubicBezTo>
                  <a:cubicBezTo>
                    <a:pt x="1832" y="2186"/>
                    <a:pt x="1857" y="2086"/>
                    <a:pt x="1807" y="2035"/>
                  </a:cubicBezTo>
                  <a:lnTo>
                    <a:pt x="326" y="53"/>
                  </a:lnTo>
                  <a:cubicBezTo>
                    <a:pt x="280" y="22"/>
                    <a:pt x="224" y="0"/>
                    <a:pt x="17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51;p59">
              <a:extLst>
                <a:ext uri="{FF2B5EF4-FFF2-40B4-BE49-F238E27FC236}">
                  <a16:creationId xmlns:a16="http://schemas.microsoft.com/office/drawing/2014/main" xmlns="" id="{597A52E0-4290-4ADB-8589-961CE82CB03C}"/>
                </a:ext>
              </a:extLst>
            </p:cNvPr>
            <p:cNvSpPr/>
            <p:nvPr/>
          </p:nvSpPr>
          <p:spPr>
            <a:xfrm>
              <a:off x="5170011" y="4027768"/>
              <a:ext cx="38188" cy="54979"/>
            </a:xfrm>
            <a:custGeom>
              <a:avLst/>
              <a:gdLst/>
              <a:ahLst/>
              <a:cxnLst/>
              <a:rect l="l" t="t" r="r" b="b"/>
              <a:pathLst>
                <a:path w="1658" h="2387" extrusionOk="0">
                  <a:moveTo>
                    <a:pt x="1471" y="1"/>
                  </a:moveTo>
                  <a:cubicBezTo>
                    <a:pt x="1417" y="1"/>
                    <a:pt x="1363" y="28"/>
                    <a:pt x="1331" y="77"/>
                  </a:cubicBezTo>
                  <a:lnTo>
                    <a:pt x="51" y="2135"/>
                  </a:lnTo>
                  <a:cubicBezTo>
                    <a:pt x="1" y="2210"/>
                    <a:pt x="26" y="2311"/>
                    <a:pt x="101" y="2361"/>
                  </a:cubicBezTo>
                  <a:cubicBezTo>
                    <a:pt x="126" y="2386"/>
                    <a:pt x="151" y="2386"/>
                    <a:pt x="201" y="2386"/>
                  </a:cubicBezTo>
                  <a:cubicBezTo>
                    <a:pt x="252" y="2386"/>
                    <a:pt x="302" y="2361"/>
                    <a:pt x="327" y="2311"/>
                  </a:cubicBezTo>
                  <a:lnTo>
                    <a:pt x="1607" y="253"/>
                  </a:lnTo>
                  <a:cubicBezTo>
                    <a:pt x="1657" y="177"/>
                    <a:pt x="1632" y="77"/>
                    <a:pt x="1557" y="27"/>
                  </a:cubicBezTo>
                  <a:cubicBezTo>
                    <a:pt x="1530" y="9"/>
                    <a:pt x="1500" y="1"/>
                    <a:pt x="1471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52;p59">
              <a:extLst>
                <a:ext uri="{FF2B5EF4-FFF2-40B4-BE49-F238E27FC236}">
                  <a16:creationId xmlns:a16="http://schemas.microsoft.com/office/drawing/2014/main" xmlns="" id="{47C656BA-A899-4AAA-922F-A728D08F8620}"/>
                </a:ext>
              </a:extLst>
            </p:cNvPr>
            <p:cNvSpPr/>
            <p:nvPr/>
          </p:nvSpPr>
          <p:spPr>
            <a:xfrm>
              <a:off x="5134748" y="4149633"/>
              <a:ext cx="16791" cy="53919"/>
            </a:xfrm>
            <a:custGeom>
              <a:avLst/>
              <a:gdLst/>
              <a:ahLst/>
              <a:cxnLst/>
              <a:rect l="l" t="t" r="r" b="b"/>
              <a:pathLst>
                <a:path w="729" h="2341" extrusionOk="0">
                  <a:moveTo>
                    <a:pt x="554" y="0"/>
                  </a:moveTo>
                  <a:cubicBezTo>
                    <a:pt x="478" y="0"/>
                    <a:pt x="423" y="49"/>
                    <a:pt x="402" y="132"/>
                  </a:cubicBezTo>
                  <a:lnTo>
                    <a:pt x="26" y="2065"/>
                  </a:lnTo>
                  <a:lnTo>
                    <a:pt x="26" y="2140"/>
                  </a:lnTo>
                  <a:cubicBezTo>
                    <a:pt x="1" y="2240"/>
                    <a:pt x="51" y="2316"/>
                    <a:pt x="151" y="2341"/>
                  </a:cubicBezTo>
                  <a:lnTo>
                    <a:pt x="176" y="2341"/>
                  </a:lnTo>
                  <a:cubicBezTo>
                    <a:pt x="252" y="2316"/>
                    <a:pt x="302" y="2265"/>
                    <a:pt x="327" y="2215"/>
                  </a:cubicBezTo>
                  <a:lnTo>
                    <a:pt x="728" y="182"/>
                  </a:lnTo>
                  <a:cubicBezTo>
                    <a:pt x="728" y="107"/>
                    <a:pt x="678" y="6"/>
                    <a:pt x="603" y="6"/>
                  </a:cubicBezTo>
                  <a:cubicBezTo>
                    <a:pt x="586" y="2"/>
                    <a:pt x="569" y="0"/>
                    <a:pt x="55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53;p59">
              <a:extLst>
                <a:ext uri="{FF2B5EF4-FFF2-40B4-BE49-F238E27FC236}">
                  <a16:creationId xmlns:a16="http://schemas.microsoft.com/office/drawing/2014/main" xmlns="" id="{2F89F540-00E4-423A-B6D2-C76F485799BE}"/>
                </a:ext>
              </a:extLst>
            </p:cNvPr>
            <p:cNvSpPr/>
            <p:nvPr/>
          </p:nvSpPr>
          <p:spPr>
            <a:xfrm>
              <a:off x="5189658" y="4117871"/>
              <a:ext cx="54380" cy="9374"/>
            </a:xfrm>
            <a:custGeom>
              <a:avLst/>
              <a:gdLst/>
              <a:ahLst/>
              <a:cxnLst/>
              <a:rect l="l" t="t" r="r" b="b"/>
              <a:pathLst>
                <a:path w="2361" h="407" extrusionOk="0">
                  <a:moveTo>
                    <a:pt x="138" y="0"/>
                  </a:moveTo>
                  <a:cubicBezTo>
                    <a:pt x="58" y="0"/>
                    <a:pt x="1" y="68"/>
                    <a:pt x="1" y="156"/>
                  </a:cubicBezTo>
                  <a:cubicBezTo>
                    <a:pt x="1" y="231"/>
                    <a:pt x="51" y="306"/>
                    <a:pt x="152" y="306"/>
                  </a:cubicBezTo>
                  <a:lnTo>
                    <a:pt x="2210" y="407"/>
                  </a:lnTo>
                  <a:cubicBezTo>
                    <a:pt x="2285" y="407"/>
                    <a:pt x="2360" y="331"/>
                    <a:pt x="2360" y="256"/>
                  </a:cubicBezTo>
                  <a:cubicBezTo>
                    <a:pt x="2360" y="156"/>
                    <a:pt x="2310" y="80"/>
                    <a:pt x="2210" y="80"/>
                  </a:cubicBezTo>
                  <a:lnTo>
                    <a:pt x="177" y="5"/>
                  </a:lnTo>
                  <a:cubicBezTo>
                    <a:pt x="163" y="2"/>
                    <a:pt x="151" y="0"/>
                    <a:pt x="13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54;p59">
              <a:extLst>
                <a:ext uri="{FF2B5EF4-FFF2-40B4-BE49-F238E27FC236}">
                  <a16:creationId xmlns:a16="http://schemas.microsoft.com/office/drawing/2014/main" xmlns="" id="{061D4A41-1F7D-4601-B27D-BA3889DC43F2}"/>
                </a:ext>
              </a:extLst>
            </p:cNvPr>
            <p:cNvSpPr/>
            <p:nvPr/>
          </p:nvSpPr>
          <p:spPr>
            <a:xfrm>
              <a:off x="5045290" y="4150278"/>
              <a:ext cx="42656" cy="63109"/>
            </a:xfrm>
            <a:custGeom>
              <a:avLst/>
              <a:gdLst/>
              <a:ahLst/>
              <a:cxnLst/>
              <a:rect l="l" t="t" r="r" b="b"/>
              <a:pathLst>
                <a:path w="1852" h="2740" extrusionOk="0">
                  <a:moveTo>
                    <a:pt x="216" y="1"/>
                  </a:moveTo>
                  <a:cubicBezTo>
                    <a:pt x="109" y="1"/>
                    <a:pt x="1" y="109"/>
                    <a:pt x="70" y="229"/>
                  </a:cubicBezTo>
                  <a:cubicBezTo>
                    <a:pt x="95" y="229"/>
                    <a:pt x="772" y="1459"/>
                    <a:pt x="1525" y="2664"/>
                  </a:cubicBezTo>
                  <a:cubicBezTo>
                    <a:pt x="1550" y="2714"/>
                    <a:pt x="1601" y="2739"/>
                    <a:pt x="1651" y="2739"/>
                  </a:cubicBezTo>
                  <a:cubicBezTo>
                    <a:pt x="1776" y="2739"/>
                    <a:pt x="1852" y="2614"/>
                    <a:pt x="1801" y="2488"/>
                  </a:cubicBezTo>
                  <a:cubicBezTo>
                    <a:pt x="1023" y="1309"/>
                    <a:pt x="346" y="79"/>
                    <a:pt x="346" y="79"/>
                  </a:cubicBezTo>
                  <a:cubicBezTo>
                    <a:pt x="314" y="24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55;p59">
              <a:extLst>
                <a:ext uri="{FF2B5EF4-FFF2-40B4-BE49-F238E27FC236}">
                  <a16:creationId xmlns:a16="http://schemas.microsoft.com/office/drawing/2014/main" xmlns="" id="{A1E8D398-E37F-46BF-B055-53A52FEDF013}"/>
                </a:ext>
              </a:extLst>
            </p:cNvPr>
            <p:cNvSpPr/>
            <p:nvPr/>
          </p:nvSpPr>
          <p:spPr>
            <a:xfrm>
              <a:off x="4820838" y="3736039"/>
              <a:ext cx="61313" cy="52445"/>
            </a:xfrm>
            <a:custGeom>
              <a:avLst/>
              <a:gdLst/>
              <a:ahLst/>
              <a:cxnLst/>
              <a:rect l="l" t="t" r="r" b="b"/>
              <a:pathLst>
                <a:path w="2662" h="2277" extrusionOk="0">
                  <a:moveTo>
                    <a:pt x="1524" y="0"/>
                  </a:moveTo>
                  <a:cubicBezTo>
                    <a:pt x="1244" y="0"/>
                    <a:pt x="958" y="107"/>
                    <a:pt x="729" y="344"/>
                  </a:cubicBezTo>
                  <a:cubicBezTo>
                    <a:pt x="1" y="1047"/>
                    <a:pt x="528" y="2277"/>
                    <a:pt x="1532" y="2277"/>
                  </a:cubicBezTo>
                  <a:cubicBezTo>
                    <a:pt x="2159" y="2277"/>
                    <a:pt x="2661" y="1750"/>
                    <a:pt x="2661" y="1147"/>
                  </a:cubicBezTo>
                  <a:cubicBezTo>
                    <a:pt x="2661" y="454"/>
                    <a:pt x="2103" y="0"/>
                    <a:pt x="152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56;p59">
              <a:extLst>
                <a:ext uri="{FF2B5EF4-FFF2-40B4-BE49-F238E27FC236}">
                  <a16:creationId xmlns:a16="http://schemas.microsoft.com/office/drawing/2014/main" xmlns="" id="{18B27865-2E50-4280-BDB8-E6041FC690F6}"/>
                </a:ext>
              </a:extLst>
            </p:cNvPr>
            <p:cNvSpPr/>
            <p:nvPr/>
          </p:nvSpPr>
          <p:spPr>
            <a:xfrm>
              <a:off x="5068852" y="3722864"/>
              <a:ext cx="61289" cy="52330"/>
            </a:xfrm>
            <a:custGeom>
              <a:avLst/>
              <a:gdLst/>
              <a:ahLst/>
              <a:cxnLst/>
              <a:rect l="l" t="t" r="r" b="b"/>
              <a:pathLst>
                <a:path w="2661" h="2272" extrusionOk="0">
                  <a:moveTo>
                    <a:pt x="1505" y="0"/>
                  </a:moveTo>
                  <a:cubicBezTo>
                    <a:pt x="1224" y="0"/>
                    <a:pt x="938" y="104"/>
                    <a:pt x="703" y="339"/>
                  </a:cubicBezTo>
                  <a:cubicBezTo>
                    <a:pt x="0" y="1042"/>
                    <a:pt x="502" y="2271"/>
                    <a:pt x="1531" y="2271"/>
                  </a:cubicBezTo>
                  <a:cubicBezTo>
                    <a:pt x="2159" y="2271"/>
                    <a:pt x="2661" y="1770"/>
                    <a:pt x="2661" y="1142"/>
                  </a:cubicBezTo>
                  <a:cubicBezTo>
                    <a:pt x="2661" y="462"/>
                    <a:pt x="2096" y="0"/>
                    <a:pt x="150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57;p59">
              <a:extLst>
                <a:ext uri="{FF2B5EF4-FFF2-40B4-BE49-F238E27FC236}">
                  <a16:creationId xmlns:a16="http://schemas.microsoft.com/office/drawing/2014/main" xmlns="" id="{4FB86E30-F4EE-4D16-BFC2-EA2C2E1B0EF5}"/>
                </a:ext>
              </a:extLst>
            </p:cNvPr>
            <p:cNvSpPr/>
            <p:nvPr/>
          </p:nvSpPr>
          <p:spPr>
            <a:xfrm>
              <a:off x="4956707" y="3749167"/>
              <a:ext cx="71700" cy="53781"/>
            </a:xfrm>
            <a:custGeom>
              <a:avLst/>
              <a:gdLst/>
              <a:ahLst/>
              <a:cxnLst/>
              <a:rect l="l" t="t" r="r" b="b"/>
              <a:pathLst>
                <a:path w="3113" h="2335" extrusionOk="0">
                  <a:moveTo>
                    <a:pt x="1305" y="0"/>
                  </a:moveTo>
                  <a:cubicBezTo>
                    <a:pt x="1155" y="25"/>
                    <a:pt x="1004" y="50"/>
                    <a:pt x="879" y="100"/>
                  </a:cubicBezTo>
                  <a:cubicBezTo>
                    <a:pt x="778" y="151"/>
                    <a:pt x="653" y="226"/>
                    <a:pt x="577" y="301"/>
                  </a:cubicBezTo>
                  <a:cubicBezTo>
                    <a:pt x="427" y="402"/>
                    <a:pt x="276" y="527"/>
                    <a:pt x="176" y="678"/>
                  </a:cubicBezTo>
                  <a:cubicBezTo>
                    <a:pt x="151" y="703"/>
                    <a:pt x="126" y="753"/>
                    <a:pt x="101" y="803"/>
                  </a:cubicBezTo>
                  <a:lnTo>
                    <a:pt x="75" y="853"/>
                  </a:lnTo>
                  <a:lnTo>
                    <a:pt x="25" y="904"/>
                  </a:lnTo>
                  <a:cubicBezTo>
                    <a:pt x="0" y="954"/>
                    <a:pt x="25" y="1029"/>
                    <a:pt x="101" y="1054"/>
                  </a:cubicBezTo>
                  <a:cubicBezTo>
                    <a:pt x="114" y="1061"/>
                    <a:pt x="129" y="1064"/>
                    <a:pt x="145" y="1064"/>
                  </a:cubicBezTo>
                  <a:cubicBezTo>
                    <a:pt x="187" y="1064"/>
                    <a:pt x="233" y="1041"/>
                    <a:pt x="251" y="1004"/>
                  </a:cubicBezTo>
                  <a:cubicBezTo>
                    <a:pt x="251" y="1004"/>
                    <a:pt x="301" y="954"/>
                    <a:pt x="377" y="879"/>
                  </a:cubicBezTo>
                  <a:cubicBezTo>
                    <a:pt x="502" y="778"/>
                    <a:pt x="628" y="703"/>
                    <a:pt x="753" y="628"/>
                  </a:cubicBezTo>
                  <a:cubicBezTo>
                    <a:pt x="853" y="577"/>
                    <a:pt x="929" y="527"/>
                    <a:pt x="1029" y="502"/>
                  </a:cubicBezTo>
                  <a:cubicBezTo>
                    <a:pt x="1130" y="477"/>
                    <a:pt x="1230" y="452"/>
                    <a:pt x="1355" y="452"/>
                  </a:cubicBezTo>
                  <a:lnTo>
                    <a:pt x="1506" y="452"/>
                  </a:lnTo>
                  <a:lnTo>
                    <a:pt x="1682" y="477"/>
                  </a:lnTo>
                  <a:cubicBezTo>
                    <a:pt x="1807" y="502"/>
                    <a:pt x="1908" y="527"/>
                    <a:pt x="2033" y="577"/>
                  </a:cubicBezTo>
                  <a:lnTo>
                    <a:pt x="2083" y="602"/>
                  </a:lnTo>
                  <a:lnTo>
                    <a:pt x="2184" y="653"/>
                  </a:lnTo>
                  <a:cubicBezTo>
                    <a:pt x="2209" y="678"/>
                    <a:pt x="2259" y="703"/>
                    <a:pt x="2259" y="703"/>
                  </a:cubicBezTo>
                  <a:lnTo>
                    <a:pt x="2334" y="753"/>
                  </a:lnTo>
                  <a:cubicBezTo>
                    <a:pt x="2410" y="803"/>
                    <a:pt x="2485" y="904"/>
                    <a:pt x="2535" y="979"/>
                  </a:cubicBezTo>
                  <a:cubicBezTo>
                    <a:pt x="2610" y="1054"/>
                    <a:pt x="2661" y="1155"/>
                    <a:pt x="2686" y="1255"/>
                  </a:cubicBezTo>
                  <a:cubicBezTo>
                    <a:pt x="2711" y="1355"/>
                    <a:pt x="2736" y="1431"/>
                    <a:pt x="2761" y="1531"/>
                  </a:cubicBezTo>
                  <a:cubicBezTo>
                    <a:pt x="2761" y="1682"/>
                    <a:pt x="2761" y="1832"/>
                    <a:pt x="2761" y="2008"/>
                  </a:cubicBezTo>
                  <a:cubicBezTo>
                    <a:pt x="2736" y="2108"/>
                    <a:pt x="2736" y="2159"/>
                    <a:pt x="2736" y="2159"/>
                  </a:cubicBezTo>
                  <a:cubicBezTo>
                    <a:pt x="2711" y="2234"/>
                    <a:pt x="2736" y="2309"/>
                    <a:pt x="2811" y="2334"/>
                  </a:cubicBezTo>
                  <a:cubicBezTo>
                    <a:pt x="2886" y="2334"/>
                    <a:pt x="2937" y="2309"/>
                    <a:pt x="2962" y="2234"/>
                  </a:cubicBezTo>
                  <a:cubicBezTo>
                    <a:pt x="2987" y="2184"/>
                    <a:pt x="3012" y="2108"/>
                    <a:pt x="3037" y="2058"/>
                  </a:cubicBezTo>
                  <a:cubicBezTo>
                    <a:pt x="3087" y="1882"/>
                    <a:pt x="3112" y="1682"/>
                    <a:pt x="3112" y="1506"/>
                  </a:cubicBezTo>
                  <a:cubicBezTo>
                    <a:pt x="3112" y="1380"/>
                    <a:pt x="3087" y="1255"/>
                    <a:pt x="3062" y="1155"/>
                  </a:cubicBezTo>
                  <a:cubicBezTo>
                    <a:pt x="3037" y="1004"/>
                    <a:pt x="2987" y="853"/>
                    <a:pt x="2912" y="753"/>
                  </a:cubicBezTo>
                  <a:cubicBezTo>
                    <a:pt x="2836" y="602"/>
                    <a:pt x="2711" y="477"/>
                    <a:pt x="2585" y="377"/>
                  </a:cubicBezTo>
                  <a:lnTo>
                    <a:pt x="2485" y="301"/>
                  </a:lnTo>
                  <a:cubicBezTo>
                    <a:pt x="2460" y="276"/>
                    <a:pt x="2435" y="276"/>
                    <a:pt x="2410" y="251"/>
                  </a:cubicBezTo>
                  <a:lnTo>
                    <a:pt x="2309" y="201"/>
                  </a:lnTo>
                  <a:cubicBezTo>
                    <a:pt x="2284" y="176"/>
                    <a:pt x="2234" y="151"/>
                    <a:pt x="2184" y="151"/>
                  </a:cubicBezTo>
                  <a:cubicBezTo>
                    <a:pt x="2058" y="100"/>
                    <a:pt x="1908" y="50"/>
                    <a:pt x="1757" y="25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58;p59">
              <a:extLst>
                <a:ext uri="{FF2B5EF4-FFF2-40B4-BE49-F238E27FC236}">
                  <a16:creationId xmlns:a16="http://schemas.microsoft.com/office/drawing/2014/main" xmlns="" id="{7282FBBA-1776-4B98-8D05-F17F713925E1}"/>
                </a:ext>
              </a:extLst>
            </p:cNvPr>
            <p:cNvSpPr/>
            <p:nvPr/>
          </p:nvSpPr>
          <p:spPr>
            <a:xfrm>
              <a:off x="4887817" y="3811332"/>
              <a:ext cx="182210" cy="61980"/>
            </a:xfrm>
            <a:custGeom>
              <a:avLst/>
              <a:gdLst/>
              <a:ahLst/>
              <a:cxnLst/>
              <a:rect l="l" t="t" r="r" b="b"/>
              <a:pathLst>
                <a:path w="7911" h="2691" extrusionOk="0">
                  <a:moveTo>
                    <a:pt x="207" y="0"/>
                  </a:moveTo>
                  <a:cubicBezTo>
                    <a:pt x="100" y="0"/>
                    <a:pt x="1" y="113"/>
                    <a:pt x="55" y="238"/>
                  </a:cubicBezTo>
                  <a:cubicBezTo>
                    <a:pt x="105" y="363"/>
                    <a:pt x="180" y="463"/>
                    <a:pt x="255" y="564"/>
                  </a:cubicBezTo>
                  <a:cubicBezTo>
                    <a:pt x="456" y="865"/>
                    <a:pt x="682" y="1141"/>
                    <a:pt x="933" y="1367"/>
                  </a:cubicBezTo>
                  <a:cubicBezTo>
                    <a:pt x="1310" y="1718"/>
                    <a:pt x="1736" y="2020"/>
                    <a:pt x="2188" y="2220"/>
                  </a:cubicBezTo>
                  <a:cubicBezTo>
                    <a:pt x="2715" y="2496"/>
                    <a:pt x="3267" y="2647"/>
                    <a:pt x="3870" y="2672"/>
                  </a:cubicBezTo>
                  <a:cubicBezTo>
                    <a:pt x="3945" y="2685"/>
                    <a:pt x="4020" y="2691"/>
                    <a:pt x="4095" y="2691"/>
                  </a:cubicBezTo>
                  <a:cubicBezTo>
                    <a:pt x="4171" y="2691"/>
                    <a:pt x="4246" y="2685"/>
                    <a:pt x="4321" y="2672"/>
                  </a:cubicBezTo>
                  <a:lnTo>
                    <a:pt x="4723" y="2647"/>
                  </a:lnTo>
                  <a:lnTo>
                    <a:pt x="5175" y="2597"/>
                  </a:lnTo>
                  <a:cubicBezTo>
                    <a:pt x="5325" y="2572"/>
                    <a:pt x="5451" y="2547"/>
                    <a:pt x="5576" y="2496"/>
                  </a:cubicBezTo>
                  <a:cubicBezTo>
                    <a:pt x="5852" y="2446"/>
                    <a:pt x="6103" y="2346"/>
                    <a:pt x="6354" y="2220"/>
                  </a:cubicBezTo>
                  <a:cubicBezTo>
                    <a:pt x="6455" y="2170"/>
                    <a:pt x="6555" y="2120"/>
                    <a:pt x="6656" y="2045"/>
                  </a:cubicBezTo>
                  <a:cubicBezTo>
                    <a:pt x="6756" y="1969"/>
                    <a:pt x="6856" y="1894"/>
                    <a:pt x="6957" y="1844"/>
                  </a:cubicBezTo>
                  <a:cubicBezTo>
                    <a:pt x="7107" y="1718"/>
                    <a:pt x="7258" y="1568"/>
                    <a:pt x="7383" y="1417"/>
                  </a:cubicBezTo>
                  <a:cubicBezTo>
                    <a:pt x="7484" y="1292"/>
                    <a:pt x="7584" y="1166"/>
                    <a:pt x="7685" y="1041"/>
                  </a:cubicBezTo>
                  <a:cubicBezTo>
                    <a:pt x="7760" y="915"/>
                    <a:pt x="7810" y="790"/>
                    <a:pt x="7860" y="639"/>
                  </a:cubicBezTo>
                  <a:cubicBezTo>
                    <a:pt x="7910" y="564"/>
                    <a:pt x="7885" y="489"/>
                    <a:pt x="7810" y="438"/>
                  </a:cubicBezTo>
                  <a:cubicBezTo>
                    <a:pt x="7781" y="419"/>
                    <a:pt x="7749" y="411"/>
                    <a:pt x="7717" y="411"/>
                  </a:cubicBezTo>
                  <a:cubicBezTo>
                    <a:pt x="7665" y="411"/>
                    <a:pt x="7615" y="432"/>
                    <a:pt x="7584" y="463"/>
                  </a:cubicBezTo>
                  <a:lnTo>
                    <a:pt x="7559" y="514"/>
                  </a:lnTo>
                  <a:lnTo>
                    <a:pt x="7509" y="589"/>
                  </a:lnTo>
                  <a:cubicBezTo>
                    <a:pt x="7484" y="639"/>
                    <a:pt x="7434" y="714"/>
                    <a:pt x="7358" y="790"/>
                  </a:cubicBezTo>
                  <a:cubicBezTo>
                    <a:pt x="7158" y="1041"/>
                    <a:pt x="6907" y="1267"/>
                    <a:pt x="6656" y="1417"/>
                  </a:cubicBezTo>
                  <a:lnTo>
                    <a:pt x="6379" y="1593"/>
                  </a:lnTo>
                  <a:cubicBezTo>
                    <a:pt x="6304" y="1618"/>
                    <a:pt x="6204" y="1668"/>
                    <a:pt x="6103" y="1718"/>
                  </a:cubicBezTo>
                  <a:cubicBezTo>
                    <a:pt x="5877" y="1794"/>
                    <a:pt x="5652" y="1869"/>
                    <a:pt x="5426" y="1944"/>
                  </a:cubicBezTo>
                  <a:cubicBezTo>
                    <a:pt x="5300" y="1944"/>
                    <a:pt x="5175" y="1995"/>
                    <a:pt x="5074" y="1995"/>
                  </a:cubicBezTo>
                  <a:lnTo>
                    <a:pt x="4698" y="2045"/>
                  </a:lnTo>
                  <a:lnTo>
                    <a:pt x="3895" y="2045"/>
                  </a:lnTo>
                  <a:cubicBezTo>
                    <a:pt x="3368" y="2020"/>
                    <a:pt x="2866" y="1894"/>
                    <a:pt x="2414" y="1693"/>
                  </a:cubicBezTo>
                  <a:cubicBezTo>
                    <a:pt x="1987" y="1518"/>
                    <a:pt x="1611" y="1292"/>
                    <a:pt x="1259" y="991"/>
                  </a:cubicBezTo>
                  <a:cubicBezTo>
                    <a:pt x="1008" y="790"/>
                    <a:pt x="757" y="564"/>
                    <a:pt x="557" y="338"/>
                  </a:cubicBezTo>
                  <a:cubicBezTo>
                    <a:pt x="381" y="162"/>
                    <a:pt x="306" y="62"/>
                    <a:pt x="306" y="62"/>
                  </a:cubicBezTo>
                  <a:lnTo>
                    <a:pt x="331" y="62"/>
                  </a:lnTo>
                  <a:cubicBezTo>
                    <a:pt x="295" y="19"/>
                    <a:pt x="250" y="0"/>
                    <a:pt x="207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59;p59">
              <a:extLst>
                <a:ext uri="{FF2B5EF4-FFF2-40B4-BE49-F238E27FC236}">
                  <a16:creationId xmlns:a16="http://schemas.microsoft.com/office/drawing/2014/main" xmlns="" id="{0AAEE163-C326-48DA-81F1-387AC4E9E8C1}"/>
                </a:ext>
              </a:extLst>
            </p:cNvPr>
            <p:cNvSpPr/>
            <p:nvPr/>
          </p:nvSpPr>
          <p:spPr>
            <a:xfrm>
              <a:off x="4723733" y="3801036"/>
              <a:ext cx="143377" cy="123293"/>
            </a:xfrm>
            <a:custGeom>
              <a:avLst/>
              <a:gdLst/>
              <a:ahLst/>
              <a:cxnLst/>
              <a:rect l="l" t="t" r="r" b="b"/>
              <a:pathLst>
                <a:path w="6225" h="5353" extrusionOk="0">
                  <a:moveTo>
                    <a:pt x="3541" y="1"/>
                  </a:moveTo>
                  <a:cubicBezTo>
                    <a:pt x="2889" y="1"/>
                    <a:pt x="2224" y="243"/>
                    <a:pt x="1682" y="785"/>
                  </a:cubicBezTo>
                  <a:cubicBezTo>
                    <a:pt x="0" y="2467"/>
                    <a:pt x="1205" y="5353"/>
                    <a:pt x="3564" y="5353"/>
                  </a:cubicBezTo>
                  <a:cubicBezTo>
                    <a:pt x="5045" y="5328"/>
                    <a:pt x="6225" y="4148"/>
                    <a:pt x="6225" y="2667"/>
                  </a:cubicBezTo>
                  <a:cubicBezTo>
                    <a:pt x="6225" y="1069"/>
                    <a:pt x="4911" y="1"/>
                    <a:pt x="3541" y="1"/>
                  </a:cubicBez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60;p59">
              <a:extLst>
                <a:ext uri="{FF2B5EF4-FFF2-40B4-BE49-F238E27FC236}">
                  <a16:creationId xmlns:a16="http://schemas.microsoft.com/office/drawing/2014/main" xmlns="" id="{9868F801-EB42-4FE9-BC44-889975C23809}"/>
                </a:ext>
              </a:extLst>
            </p:cNvPr>
            <p:cNvSpPr/>
            <p:nvPr/>
          </p:nvSpPr>
          <p:spPr>
            <a:xfrm>
              <a:off x="5081566" y="3798019"/>
              <a:ext cx="143377" cy="122855"/>
            </a:xfrm>
            <a:custGeom>
              <a:avLst/>
              <a:gdLst/>
              <a:ahLst/>
              <a:cxnLst/>
              <a:rect l="l" t="t" r="r" b="b"/>
              <a:pathLst>
                <a:path w="6225" h="5334" extrusionOk="0">
                  <a:moveTo>
                    <a:pt x="3534" y="1"/>
                  </a:moveTo>
                  <a:cubicBezTo>
                    <a:pt x="2874" y="1"/>
                    <a:pt x="2202" y="245"/>
                    <a:pt x="1657" y="791"/>
                  </a:cubicBezTo>
                  <a:cubicBezTo>
                    <a:pt x="0" y="2447"/>
                    <a:pt x="1180" y="5333"/>
                    <a:pt x="3564" y="5333"/>
                  </a:cubicBezTo>
                  <a:cubicBezTo>
                    <a:pt x="5020" y="5333"/>
                    <a:pt x="6225" y="4129"/>
                    <a:pt x="6225" y="2673"/>
                  </a:cubicBezTo>
                  <a:cubicBezTo>
                    <a:pt x="6225" y="1062"/>
                    <a:pt x="4907" y="1"/>
                    <a:pt x="3534" y="1"/>
                  </a:cubicBez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61;p59">
              <a:extLst>
                <a:ext uri="{FF2B5EF4-FFF2-40B4-BE49-F238E27FC236}">
                  <a16:creationId xmlns:a16="http://schemas.microsoft.com/office/drawing/2014/main" xmlns="" id="{BFB6C15A-4D18-4C2B-B9EE-A4FF202C5322}"/>
                </a:ext>
              </a:extLst>
            </p:cNvPr>
            <p:cNvSpPr/>
            <p:nvPr/>
          </p:nvSpPr>
          <p:spPr>
            <a:xfrm>
              <a:off x="4627181" y="3794679"/>
              <a:ext cx="68245" cy="40054"/>
            </a:xfrm>
            <a:custGeom>
              <a:avLst/>
              <a:gdLst/>
              <a:ahLst/>
              <a:cxnLst/>
              <a:rect l="l" t="t" r="r" b="b"/>
              <a:pathLst>
                <a:path w="2963" h="1739" extrusionOk="0">
                  <a:moveTo>
                    <a:pt x="1488" y="1"/>
                  </a:moveTo>
                  <a:cubicBezTo>
                    <a:pt x="1242" y="1"/>
                    <a:pt x="1014" y="56"/>
                    <a:pt x="804" y="183"/>
                  </a:cubicBezTo>
                  <a:cubicBezTo>
                    <a:pt x="578" y="283"/>
                    <a:pt x="402" y="434"/>
                    <a:pt x="252" y="634"/>
                  </a:cubicBezTo>
                  <a:cubicBezTo>
                    <a:pt x="126" y="760"/>
                    <a:pt x="51" y="910"/>
                    <a:pt x="1" y="1086"/>
                  </a:cubicBezTo>
                  <a:cubicBezTo>
                    <a:pt x="1" y="1161"/>
                    <a:pt x="1" y="1212"/>
                    <a:pt x="1" y="1262"/>
                  </a:cubicBezTo>
                  <a:lnTo>
                    <a:pt x="1" y="1312"/>
                  </a:lnTo>
                  <a:cubicBezTo>
                    <a:pt x="13" y="1387"/>
                    <a:pt x="76" y="1425"/>
                    <a:pt x="139" y="1425"/>
                  </a:cubicBezTo>
                  <a:cubicBezTo>
                    <a:pt x="202" y="1425"/>
                    <a:pt x="264" y="1387"/>
                    <a:pt x="277" y="1312"/>
                  </a:cubicBezTo>
                  <a:lnTo>
                    <a:pt x="277" y="1287"/>
                  </a:lnTo>
                  <a:cubicBezTo>
                    <a:pt x="277" y="1237"/>
                    <a:pt x="302" y="1237"/>
                    <a:pt x="302" y="1212"/>
                  </a:cubicBezTo>
                  <a:cubicBezTo>
                    <a:pt x="377" y="1086"/>
                    <a:pt x="453" y="1011"/>
                    <a:pt x="553" y="910"/>
                  </a:cubicBezTo>
                  <a:cubicBezTo>
                    <a:pt x="829" y="659"/>
                    <a:pt x="1206" y="509"/>
                    <a:pt x="1607" y="509"/>
                  </a:cubicBezTo>
                  <a:cubicBezTo>
                    <a:pt x="1682" y="509"/>
                    <a:pt x="1783" y="534"/>
                    <a:pt x="1883" y="584"/>
                  </a:cubicBezTo>
                  <a:cubicBezTo>
                    <a:pt x="1933" y="584"/>
                    <a:pt x="1959" y="609"/>
                    <a:pt x="2009" y="634"/>
                  </a:cubicBezTo>
                  <a:lnTo>
                    <a:pt x="2059" y="659"/>
                  </a:lnTo>
                  <a:lnTo>
                    <a:pt x="2134" y="710"/>
                  </a:lnTo>
                  <a:cubicBezTo>
                    <a:pt x="2184" y="735"/>
                    <a:pt x="2209" y="760"/>
                    <a:pt x="2260" y="810"/>
                  </a:cubicBezTo>
                  <a:cubicBezTo>
                    <a:pt x="2285" y="835"/>
                    <a:pt x="2310" y="860"/>
                    <a:pt x="2360" y="910"/>
                  </a:cubicBezTo>
                  <a:cubicBezTo>
                    <a:pt x="2410" y="961"/>
                    <a:pt x="2460" y="1036"/>
                    <a:pt x="2511" y="1111"/>
                  </a:cubicBezTo>
                  <a:cubicBezTo>
                    <a:pt x="2611" y="1262"/>
                    <a:pt x="2661" y="1437"/>
                    <a:pt x="2711" y="1613"/>
                  </a:cubicBezTo>
                  <a:cubicBezTo>
                    <a:pt x="2711" y="1688"/>
                    <a:pt x="2762" y="1739"/>
                    <a:pt x="2837" y="1739"/>
                  </a:cubicBezTo>
                  <a:cubicBezTo>
                    <a:pt x="2912" y="1739"/>
                    <a:pt x="2962" y="1688"/>
                    <a:pt x="2962" y="1613"/>
                  </a:cubicBezTo>
                  <a:cubicBezTo>
                    <a:pt x="2962" y="1563"/>
                    <a:pt x="2962" y="1488"/>
                    <a:pt x="2962" y="1412"/>
                  </a:cubicBezTo>
                  <a:cubicBezTo>
                    <a:pt x="2962" y="1262"/>
                    <a:pt x="2912" y="1086"/>
                    <a:pt x="2862" y="936"/>
                  </a:cubicBezTo>
                  <a:cubicBezTo>
                    <a:pt x="2812" y="810"/>
                    <a:pt x="2762" y="710"/>
                    <a:pt x="2686" y="609"/>
                  </a:cubicBezTo>
                  <a:cubicBezTo>
                    <a:pt x="2636" y="559"/>
                    <a:pt x="2611" y="509"/>
                    <a:pt x="2561" y="459"/>
                  </a:cubicBezTo>
                  <a:cubicBezTo>
                    <a:pt x="2511" y="408"/>
                    <a:pt x="2460" y="383"/>
                    <a:pt x="2410" y="333"/>
                  </a:cubicBezTo>
                  <a:lnTo>
                    <a:pt x="2360" y="283"/>
                  </a:lnTo>
                  <a:lnTo>
                    <a:pt x="2260" y="208"/>
                  </a:lnTo>
                  <a:cubicBezTo>
                    <a:pt x="2184" y="157"/>
                    <a:pt x="2134" y="132"/>
                    <a:pt x="2059" y="107"/>
                  </a:cubicBezTo>
                  <a:cubicBezTo>
                    <a:pt x="1933" y="32"/>
                    <a:pt x="1783" y="7"/>
                    <a:pt x="1632" y="7"/>
                  </a:cubicBezTo>
                  <a:cubicBezTo>
                    <a:pt x="1583" y="3"/>
                    <a:pt x="1535" y="1"/>
                    <a:pt x="1488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62;p59">
              <a:extLst>
                <a:ext uri="{FF2B5EF4-FFF2-40B4-BE49-F238E27FC236}">
                  <a16:creationId xmlns:a16="http://schemas.microsoft.com/office/drawing/2014/main" xmlns="" id="{F962F866-9906-4322-BB00-88A5D363927C}"/>
                </a:ext>
              </a:extLst>
            </p:cNvPr>
            <p:cNvSpPr/>
            <p:nvPr/>
          </p:nvSpPr>
          <p:spPr>
            <a:xfrm>
              <a:off x="5074634" y="4227368"/>
              <a:ext cx="42794" cy="36737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477" y="1"/>
                  </a:moveTo>
                  <a:cubicBezTo>
                    <a:pt x="433" y="1"/>
                    <a:pt x="389" y="7"/>
                    <a:pt x="352" y="20"/>
                  </a:cubicBezTo>
                  <a:cubicBezTo>
                    <a:pt x="276" y="20"/>
                    <a:pt x="226" y="45"/>
                    <a:pt x="201" y="70"/>
                  </a:cubicBezTo>
                  <a:cubicBezTo>
                    <a:pt x="151" y="95"/>
                    <a:pt x="151" y="120"/>
                    <a:pt x="126" y="120"/>
                  </a:cubicBezTo>
                  <a:cubicBezTo>
                    <a:pt x="101" y="145"/>
                    <a:pt x="76" y="170"/>
                    <a:pt x="50" y="221"/>
                  </a:cubicBezTo>
                  <a:cubicBezTo>
                    <a:pt x="25" y="246"/>
                    <a:pt x="0" y="296"/>
                    <a:pt x="0" y="321"/>
                  </a:cubicBezTo>
                  <a:lnTo>
                    <a:pt x="0" y="346"/>
                  </a:lnTo>
                  <a:lnTo>
                    <a:pt x="0" y="396"/>
                  </a:lnTo>
                  <a:cubicBezTo>
                    <a:pt x="0" y="421"/>
                    <a:pt x="0" y="446"/>
                    <a:pt x="0" y="472"/>
                  </a:cubicBezTo>
                  <a:cubicBezTo>
                    <a:pt x="0" y="572"/>
                    <a:pt x="25" y="672"/>
                    <a:pt x="76" y="748"/>
                  </a:cubicBezTo>
                  <a:cubicBezTo>
                    <a:pt x="151" y="873"/>
                    <a:pt x="251" y="999"/>
                    <a:pt x="377" y="1124"/>
                  </a:cubicBezTo>
                  <a:cubicBezTo>
                    <a:pt x="628" y="1300"/>
                    <a:pt x="879" y="1450"/>
                    <a:pt x="1155" y="1576"/>
                  </a:cubicBezTo>
                  <a:cubicBezTo>
                    <a:pt x="1167" y="1588"/>
                    <a:pt x="1180" y="1595"/>
                    <a:pt x="1189" y="1595"/>
                  </a:cubicBezTo>
                  <a:cubicBezTo>
                    <a:pt x="1199" y="1595"/>
                    <a:pt x="1205" y="1588"/>
                    <a:pt x="1205" y="1576"/>
                  </a:cubicBezTo>
                  <a:cubicBezTo>
                    <a:pt x="1230" y="1551"/>
                    <a:pt x="1230" y="1526"/>
                    <a:pt x="1205" y="1501"/>
                  </a:cubicBezTo>
                  <a:cubicBezTo>
                    <a:pt x="1004" y="1325"/>
                    <a:pt x="778" y="1124"/>
                    <a:pt x="578" y="923"/>
                  </a:cubicBezTo>
                  <a:cubicBezTo>
                    <a:pt x="502" y="848"/>
                    <a:pt x="427" y="723"/>
                    <a:pt x="352" y="622"/>
                  </a:cubicBezTo>
                  <a:cubicBezTo>
                    <a:pt x="327" y="572"/>
                    <a:pt x="327" y="522"/>
                    <a:pt x="327" y="472"/>
                  </a:cubicBezTo>
                  <a:lnTo>
                    <a:pt x="327" y="446"/>
                  </a:lnTo>
                  <a:cubicBezTo>
                    <a:pt x="327" y="421"/>
                    <a:pt x="352" y="371"/>
                    <a:pt x="352" y="371"/>
                  </a:cubicBezTo>
                  <a:lnTo>
                    <a:pt x="552" y="296"/>
                  </a:lnTo>
                  <a:cubicBezTo>
                    <a:pt x="678" y="321"/>
                    <a:pt x="803" y="371"/>
                    <a:pt x="929" y="396"/>
                  </a:cubicBezTo>
                  <a:cubicBezTo>
                    <a:pt x="1205" y="522"/>
                    <a:pt x="1456" y="647"/>
                    <a:pt x="1707" y="773"/>
                  </a:cubicBezTo>
                  <a:lnTo>
                    <a:pt x="1807" y="823"/>
                  </a:lnTo>
                  <a:lnTo>
                    <a:pt x="1858" y="823"/>
                  </a:lnTo>
                  <a:cubicBezTo>
                    <a:pt x="1858" y="798"/>
                    <a:pt x="1858" y="773"/>
                    <a:pt x="1858" y="773"/>
                  </a:cubicBezTo>
                  <a:lnTo>
                    <a:pt x="1782" y="697"/>
                  </a:lnTo>
                  <a:cubicBezTo>
                    <a:pt x="1556" y="497"/>
                    <a:pt x="1305" y="321"/>
                    <a:pt x="1054" y="170"/>
                  </a:cubicBezTo>
                  <a:cubicBezTo>
                    <a:pt x="904" y="120"/>
                    <a:pt x="753" y="45"/>
                    <a:pt x="603" y="20"/>
                  </a:cubicBezTo>
                  <a:cubicBezTo>
                    <a:pt x="565" y="7"/>
                    <a:pt x="521" y="1"/>
                    <a:pt x="477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63;p59">
              <a:extLst>
                <a:ext uri="{FF2B5EF4-FFF2-40B4-BE49-F238E27FC236}">
                  <a16:creationId xmlns:a16="http://schemas.microsoft.com/office/drawing/2014/main" xmlns="" id="{0F3B5994-5234-40D3-9EE8-70F640142EB7}"/>
                </a:ext>
              </a:extLst>
            </p:cNvPr>
            <p:cNvSpPr/>
            <p:nvPr/>
          </p:nvSpPr>
          <p:spPr>
            <a:xfrm>
              <a:off x="5139378" y="4123169"/>
              <a:ext cx="116798" cy="89067"/>
            </a:xfrm>
            <a:custGeom>
              <a:avLst/>
              <a:gdLst/>
              <a:ahLst/>
              <a:cxnLst/>
              <a:rect l="l" t="t" r="r" b="b"/>
              <a:pathLst>
                <a:path w="5071" h="3867" extrusionOk="0">
                  <a:moveTo>
                    <a:pt x="2485" y="1"/>
                  </a:moveTo>
                  <a:cubicBezTo>
                    <a:pt x="2234" y="578"/>
                    <a:pt x="879" y="1256"/>
                    <a:pt x="377" y="1306"/>
                  </a:cubicBezTo>
                  <a:lnTo>
                    <a:pt x="0" y="3239"/>
                  </a:lnTo>
                  <a:cubicBezTo>
                    <a:pt x="201" y="3339"/>
                    <a:pt x="352" y="3414"/>
                    <a:pt x="402" y="3414"/>
                  </a:cubicBezTo>
                  <a:lnTo>
                    <a:pt x="377" y="3490"/>
                  </a:lnTo>
                  <a:cubicBezTo>
                    <a:pt x="678" y="3565"/>
                    <a:pt x="954" y="3690"/>
                    <a:pt x="1230" y="3866"/>
                  </a:cubicBezTo>
                  <a:cubicBezTo>
                    <a:pt x="1230" y="3866"/>
                    <a:pt x="3615" y="3339"/>
                    <a:pt x="5070" y="1783"/>
                  </a:cubicBezTo>
                  <a:cubicBezTo>
                    <a:pt x="4970" y="1582"/>
                    <a:pt x="4468" y="428"/>
                    <a:pt x="4393" y="51"/>
                  </a:cubicBezTo>
                  <a:lnTo>
                    <a:pt x="4393" y="26"/>
                  </a:lnTo>
                  <a:lnTo>
                    <a:pt x="2586" y="26"/>
                  </a:lnTo>
                  <a:lnTo>
                    <a:pt x="2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xmlns="" id="{B7FF1CC7-B4C1-4EDD-B7CC-D6CD68028085}"/>
              </a:ext>
            </a:extLst>
          </p:cNvPr>
          <p:cNvSpPr/>
          <p:nvPr/>
        </p:nvSpPr>
        <p:spPr>
          <a:xfrm>
            <a:off x="1817694" y="681540"/>
            <a:ext cx="4104456" cy="3888432"/>
          </a:xfrm>
          <a:prstGeom prst="roundRect">
            <a:avLst>
              <a:gd name="adj" fmla="val 6869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xmlns="" id="{04950FD6-E278-4DF1-9873-C44ABB63E99C}"/>
              </a:ext>
            </a:extLst>
          </p:cNvPr>
          <p:cNvSpPr/>
          <p:nvPr/>
        </p:nvSpPr>
        <p:spPr>
          <a:xfrm>
            <a:off x="5328048" y="951310"/>
            <a:ext cx="2977752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24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I'm music to listening.</a:t>
            </a:r>
            <a:endParaRPr lang="es-ES" sz="24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xmlns="" id="{1CB1C8F5-2E6E-418A-B283-8AE290082F42}"/>
              </a:ext>
            </a:extLst>
          </p:cNvPr>
          <p:cNvSpPr/>
          <p:nvPr/>
        </p:nvSpPr>
        <p:spPr>
          <a:xfrm>
            <a:off x="5328048" y="2193726"/>
            <a:ext cx="2977752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24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I'm to listeing music.</a:t>
            </a:r>
            <a:endParaRPr lang="es-ES" sz="24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xmlns="" id="{7ABFCE7C-D3D9-404C-90EA-00EF2948FD03}"/>
              </a:ext>
            </a:extLst>
          </p:cNvPr>
          <p:cNvSpPr/>
          <p:nvPr/>
        </p:nvSpPr>
        <p:spPr>
          <a:xfrm>
            <a:off x="5328048" y="3436144"/>
            <a:ext cx="2977752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24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I'm listening to music.</a:t>
            </a:r>
            <a:endParaRPr lang="es-ES" sz="24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xmlns="" id="{174E5C0C-CD0C-4CC0-8648-ACD9436F0B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05812" y="3533061"/>
            <a:ext cx="738188" cy="739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xmlns="" id="{6117EFF5-0555-4EA8-9A21-AD301F701D2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91049" y="2222897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xmlns="" id="{C4C23618-89B7-4525-A252-CA50E6468C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67712" y="917020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3550177-5177-47F6-ABDC-CD2895D94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2066" y="4245769"/>
            <a:ext cx="785813" cy="745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xmlns="" id="{DA4B5218-798E-4658-B7E0-6FD1F5A5193C}"/>
              </a:ext>
            </a:extLst>
          </p:cNvPr>
          <p:cNvSpPr txBox="1"/>
          <p:nvPr/>
        </p:nvSpPr>
        <p:spPr>
          <a:xfrm>
            <a:off x="2286000" y="204196"/>
            <a:ext cx="3836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buClrTx/>
              <a:defRPr/>
            </a:pPr>
            <a:r>
              <a:rPr lang="es-ES" sz="1800" b="1" kern="120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REODER: am/ listening/ I/ music/ to</a:t>
            </a:r>
            <a:endParaRPr lang="es-ES" sz="1800" b="1" kern="1200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28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xmlns="" id="{840CDCE9-70ED-4316-A041-32A5F7548A19}"/>
              </a:ext>
            </a:extLst>
          </p:cNvPr>
          <p:cNvSpPr/>
          <p:nvPr/>
        </p:nvSpPr>
        <p:spPr>
          <a:xfrm>
            <a:off x="1817694" y="681540"/>
            <a:ext cx="4104456" cy="3888432"/>
          </a:xfrm>
          <a:prstGeom prst="roundRect">
            <a:avLst>
              <a:gd name="adj" fmla="val 6869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xmlns="" id="{334D751F-2D3D-44B8-8932-BC56F52D8505}"/>
              </a:ext>
            </a:extLst>
          </p:cNvPr>
          <p:cNvSpPr/>
          <p:nvPr/>
        </p:nvSpPr>
        <p:spPr>
          <a:xfrm>
            <a:off x="5328048" y="951310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book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xmlns="" id="{3B3E342C-0736-40B7-88DF-71D1CB8DAE11}"/>
              </a:ext>
            </a:extLst>
          </p:cNvPr>
          <p:cNvSpPr/>
          <p:nvPr/>
        </p:nvSpPr>
        <p:spPr>
          <a:xfrm>
            <a:off x="5328048" y="3413522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song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xmlns="" id="{21D730FC-C8BD-4CD1-B32E-8547CC1E52DA}"/>
              </a:ext>
            </a:extLst>
          </p:cNvPr>
          <p:cNvSpPr/>
          <p:nvPr/>
        </p:nvSpPr>
        <p:spPr>
          <a:xfrm>
            <a:off x="5328048" y="2152651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picture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xmlns="" id="{C417E5BF-7069-4ABE-AB69-13FE4878526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3010" y="1882379"/>
            <a:ext cx="738188" cy="739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xmlns="" id="{0B852B11-E36B-47D8-8E41-932BAA9BB24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679" y="3112294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xmlns="" id="{D7BF95A9-D36B-4430-AC64-A2DEB61678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679" y="691754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FB37464-E68D-4BBF-8233-E9C0D15180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2066" y="4245769"/>
            <a:ext cx="785813" cy="745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80" name="1 CuadroTexto">
            <a:extLst>
              <a:ext uri="{FF2B5EF4-FFF2-40B4-BE49-F238E27FC236}">
                <a16:creationId xmlns:a16="http://schemas.microsoft.com/office/drawing/2014/main" xmlns="" id="{0D0CF3A5-B731-4205-8180-44AC95DC3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207" y="227410"/>
            <a:ext cx="4537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n-US" sz="1800" b="1" kern="120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Click on the right word: DRAWING.........</a:t>
            </a:r>
            <a:endParaRPr lang="es-ES" altLang="en-US" sz="1800" b="1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418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>
            <a:extLst>
              <a:ext uri="{FF2B5EF4-FFF2-40B4-BE49-F238E27FC236}">
                <a16:creationId xmlns:a16="http://schemas.microsoft.com/office/drawing/2014/main" xmlns="" id="{B9F7F007-A6B1-4A30-93F2-0CACDAF6123A}"/>
              </a:ext>
            </a:extLst>
          </p:cNvPr>
          <p:cNvSpPr/>
          <p:nvPr/>
        </p:nvSpPr>
        <p:spPr>
          <a:xfrm>
            <a:off x="1817694" y="681540"/>
            <a:ext cx="4104456" cy="3888432"/>
          </a:xfrm>
          <a:prstGeom prst="roundRect">
            <a:avLst>
              <a:gd name="adj" fmla="val 6869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xmlns="" id="{8CDA6B19-5172-4A99-A445-D57C0A67FF18}"/>
              </a:ext>
            </a:extLst>
          </p:cNvPr>
          <p:cNvSpPr/>
          <p:nvPr/>
        </p:nvSpPr>
        <p:spPr>
          <a:xfrm>
            <a:off x="5328048" y="951310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xmlns="" id="{549F48D2-F0E6-4E06-808C-41C7843BD6E3}"/>
              </a:ext>
            </a:extLst>
          </p:cNvPr>
          <p:cNvSpPr/>
          <p:nvPr/>
        </p:nvSpPr>
        <p:spPr>
          <a:xfrm>
            <a:off x="5328048" y="3413522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xmlns="" id="{AD4990C0-901A-4CF6-BBC3-CD8F0AE3AA11}"/>
              </a:ext>
            </a:extLst>
          </p:cNvPr>
          <p:cNvSpPr/>
          <p:nvPr/>
        </p:nvSpPr>
        <p:spPr>
          <a:xfrm>
            <a:off x="5328048" y="2152651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xmlns="" id="{9C9E511E-1209-4E79-8D8C-4883773D7C0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3010" y="1882379"/>
            <a:ext cx="738188" cy="739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xmlns="" id="{42E86EA1-6662-4CD7-998E-DEAECE85A47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9679" y="3112294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xmlns="" id="{7DFF359E-402B-4F57-9ADB-9F9845FCD60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9679" y="691754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1B3E7EE-584F-461A-9DD0-46EE2C07D3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2066" y="4245769"/>
            <a:ext cx="785813" cy="745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204" name="1 CuadroTexto">
            <a:extLst>
              <a:ext uri="{FF2B5EF4-FFF2-40B4-BE49-F238E27FC236}">
                <a16:creationId xmlns:a16="http://schemas.microsoft.com/office/drawing/2014/main" xmlns="" id="{5EF1846F-D835-420E-A425-F15C9DD7A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207" y="227410"/>
            <a:ext cx="2807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n-US" sz="1800" b="1" kern="120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Click on the right word</a:t>
            </a:r>
            <a:endParaRPr lang="es-ES" altLang="en-US" sz="1800" b="1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listening to music_ reading_ writing_ dancing_ playing basketball_ watching TV_ singing_ drawing">
            <a:hlinkClick r:id="" action="ppaction://media"/>
            <a:extLst>
              <a:ext uri="{FF2B5EF4-FFF2-40B4-BE49-F238E27FC236}">
                <a16:creationId xmlns:a16="http://schemas.microsoft.com/office/drawing/2014/main" xmlns="" id="{4FEF4204-1300-40F6-960C-BB86C1C630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3" end="453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22150" y="2360535"/>
            <a:ext cx="406400" cy="406400"/>
          </a:xfrm>
          <a:prstGeom prst="rect">
            <a:avLst/>
          </a:prstGeom>
        </p:spPr>
      </p:pic>
      <p:pic>
        <p:nvPicPr>
          <p:cNvPr id="15" name="listening to music_ reading_ writing_ dancing_ playing basketball_ watching TV_ singing_ drawing">
            <a:hlinkClick r:id="" action="ppaction://media"/>
            <a:extLst>
              <a:ext uri="{FF2B5EF4-FFF2-40B4-BE49-F238E27FC236}">
                <a16:creationId xmlns:a16="http://schemas.microsoft.com/office/drawing/2014/main" xmlns="" id="{2EC3BD82-9194-439A-A3B1-3C29036075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86" end="35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55708" y="3654425"/>
            <a:ext cx="406400" cy="406400"/>
          </a:xfrm>
          <a:prstGeom prst="rect">
            <a:avLst/>
          </a:prstGeom>
        </p:spPr>
      </p:pic>
      <p:pic>
        <p:nvPicPr>
          <p:cNvPr id="17" name="listening to music_ reading_ writing_ dancing_ playing basketball_ watching TV_ singing_ drawing">
            <a:hlinkClick r:id="" action="ppaction://media"/>
            <a:extLst>
              <a:ext uri="{FF2B5EF4-FFF2-40B4-BE49-F238E27FC236}">
                <a16:creationId xmlns:a16="http://schemas.microsoft.com/office/drawing/2014/main" xmlns="" id="{39642DE9-3B5C-4F09-AC8E-832177C162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94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43850" y="10644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56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>
            <a:extLst>
              <a:ext uri="{FF2B5EF4-FFF2-40B4-BE49-F238E27FC236}">
                <a16:creationId xmlns:a16="http://schemas.microsoft.com/office/drawing/2014/main" xmlns="" id="{5F0173DE-2CEE-4BCA-92E9-85FA119A4B46}"/>
              </a:ext>
            </a:extLst>
          </p:cNvPr>
          <p:cNvSpPr/>
          <p:nvPr/>
        </p:nvSpPr>
        <p:spPr>
          <a:xfrm>
            <a:off x="1817694" y="681540"/>
            <a:ext cx="4104456" cy="3888432"/>
          </a:xfrm>
          <a:prstGeom prst="roundRect">
            <a:avLst>
              <a:gd name="adj" fmla="val 6869"/>
            </a:avLst>
          </a:prstGeom>
          <a:solidFill>
            <a:srgbClr val="92D050"/>
          </a:soli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xmlns="" id="{DA953793-B743-4E40-A18B-33106DC2225D}"/>
              </a:ext>
            </a:extLst>
          </p:cNvPr>
          <p:cNvSpPr/>
          <p:nvPr/>
        </p:nvSpPr>
        <p:spPr>
          <a:xfrm>
            <a:off x="5328048" y="951310"/>
            <a:ext cx="2672952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28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I'm drawing a picture.</a:t>
            </a:r>
            <a:endParaRPr lang="es-ES" sz="28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xmlns="" id="{1E1D8444-7297-4B5F-844C-715CE09ECB66}"/>
              </a:ext>
            </a:extLst>
          </p:cNvPr>
          <p:cNvSpPr/>
          <p:nvPr/>
        </p:nvSpPr>
        <p:spPr>
          <a:xfrm>
            <a:off x="5328048" y="3413522"/>
            <a:ext cx="2672952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I'm writing.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xmlns="" id="{4EB75587-D768-4FA0-B5A3-1B6142964036}"/>
              </a:ext>
            </a:extLst>
          </p:cNvPr>
          <p:cNvSpPr/>
          <p:nvPr/>
        </p:nvSpPr>
        <p:spPr>
          <a:xfrm>
            <a:off x="5328048" y="2152651"/>
            <a:ext cx="2749152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I'm reading a book.</a:t>
            </a:r>
            <a:endParaRPr lang="es-ES" sz="27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xmlns="" id="{87427CF2-AB7A-434F-AF7D-891F9F35B38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2055497"/>
            <a:ext cx="738188" cy="739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xmlns="" id="{C91E7FBE-2F92-4721-83C0-7AC4BD19D5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3369787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xmlns="" id="{DD1B28D4-BE99-432D-950D-C5F9633E9BF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92440" y="895350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0161792-18D2-4D67-8C79-21BE3BB8DA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2066" y="4245769"/>
            <a:ext cx="785813" cy="745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xmlns="" id="{81C523E5-9C93-4385-BD65-99C979DE1063}"/>
              </a:ext>
            </a:extLst>
          </p:cNvPr>
          <p:cNvSpPr txBox="1"/>
          <p:nvPr/>
        </p:nvSpPr>
        <p:spPr>
          <a:xfrm>
            <a:off x="2412207" y="227410"/>
            <a:ext cx="280749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Click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on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the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right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word</a:t>
            </a:r>
            <a:endParaRPr lang="es-ES" sz="1800" b="1" kern="1200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'm dancing_ I'm singing_ I'm playing basketball_ I'm writing_ I'm reading a book.">
            <a:hlinkClick r:id="" action="ppaction://media"/>
            <a:extLst>
              <a:ext uri="{FF2B5EF4-FFF2-40B4-BE49-F238E27FC236}">
                <a16:creationId xmlns:a16="http://schemas.microsoft.com/office/drawing/2014/main" xmlns="" id="{2C5D9F09-4B4A-4B4B-994E-AC63946B7E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1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01284" y="1737599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805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xmlns="" id="{F2F10046-3E0D-4A53-B49C-084A10D96C8E}"/>
              </a:ext>
            </a:extLst>
          </p:cNvPr>
          <p:cNvSpPr/>
          <p:nvPr/>
        </p:nvSpPr>
        <p:spPr>
          <a:xfrm>
            <a:off x="1817694" y="681540"/>
            <a:ext cx="4104456" cy="3888432"/>
          </a:xfrm>
          <a:prstGeom prst="roundRect">
            <a:avLst>
              <a:gd name="adj" fmla="val 6869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xmlns="" id="{47C82E02-2486-462D-A4D5-A01A379864A1}"/>
              </a:ext>
            </a:extLst>
          </p:cNvPr>
          <p:cNvSpPr/>
          <p:nvPr/>
        </p:nvSpPr>
        <p:spPr>
          <a:xfrm>
            <a:off x="5328048" y="951310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WIRTING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xmlns="" id="{4BC1EDDD-96C6-4595-BA8B-1DD5554CCAC0}"/>
              </a:ext>
            </a:extLst>
          </p:cNvPr>
          <p:cNvSpPr/>
          <p:nvPr/>
        </p:nvSpPr>
        <p:spPr>
          <a:xfrm>
            <a:off x="5328048" y="2171701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RIWTING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xmlns="" id="{88807A36-D8BB-4FB9-A9C7-08FC5D941732}"/>
              </a:ext>
            </a:extLst>
          </p:cNvPr>
          <p:cNvSpPr/>
          <p:nvPr/>
        </p:nvSpPr>
        <p:spPr>
          <a:xfrm>
            <a:off x="5328048" y="3436144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WRITING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xmlns="" id="{25AD9684-7883-4F1D-AF1E-D821B38236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3010" y="3165873"/>
            <a:ext cx="738188" cy="739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xmlns="" id="{AAF0ED6B-DB61-4620-A950-B64C5B65FDE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679" y="1869282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xmlns="" id="{4F6F9E81-31D5-47F2-B817-35CF66245B6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679" y="691754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B6CE846-64D7-4A2D-B710-6144EA68B6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2066" y="4245769"/>
            <a:ext cx="785813" cy="745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xmlns="" id="{A0A66DFF-0ABA-449C-95D8-D325FFAAD859}"/>
              </a:ext>
            </a:extLst>
          </p:cNvPr>
          <p:cNvSpPr txBox="1"/>
          <p:nvPr/>
        </p:nvSpPr>
        <p:spPr>
          <a:xfrm>
            <a:off x="2412206" y="227410"/>
            <a:ext cx="3378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buClrTx/>
              <a:defRPr/>
            </a:pPr>
            <a:r>
              <a:rPr lang="es-ES" sz="1800" b="1" kern="120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UNSCRAMBLE: I-W-R-I-T-G-N</a:t>
            </a:r>
            <a:endParaRPr lang="es-ES" sz="1800" b="1" kern="1200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60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BD391C-4B30-4052-AF3B-A6646B06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90550"/>
            <a:ext cx="4486275" cy="38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650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59"/>
          <p:cNvSpPr/>
          <p:nvPr/>
        </p:nvSpPr>
        <p:spPr>
          <a:xfrm rot="543620">
            <a:off x="2741826" y="797292"/>
            <a:ext cx="3660347" cy="2374825"/>
          </a:xfrm>
          <a:custGeom>
            <a:avLst/>
            <a:gdLst/>
            <a:ahLst/>
            <a:cxnLst/>
            <a:rect l="l" t="t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59"/>
          <p:cNvSpPr txBox="1">
            <a:spLocks noGrp="1"/>
          </p:cNvSpPr>
          <p:nvPr>
            <p:ph type="title"/>
          </p:nvPr>
        </p:nvSpPr>
        <p:spPr>
          <a:xfrm>
            <a:off x="2542770" y="3170498"/>
            <a:ext cx="622023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3B58A1"/>
                </a:solidFill>
              </a:rPr>
              <a:t>Read &amp; Write</a:t>
            </a:r>
            <a:endParaRPr sz="8000">
              <a:solidFill>
                <a:srgbClr val="3B58A1"/>
              </a:solidFill>
            </a:endParaRPr>
          </a:p>
        </p:txBody>
      </p:sp>
      <p:sp>
        <p:nvSpPr>
          <p:cNvPr id="1616" name="Google Shape;1616;p59"/>
          <p:cNvSpPr txBox="1">
            <a:spLocks noGrp="1"/>
          </p:cNvSpPr>
          <p:nvPr>
            <p:ph type="title" idx="2"/>
          </p:nvPr>
        </p:nvSpPr>
        <p:spPr>
          <a:xfrm>
            <a:off x="2775000" y="529008"/>
            <a:ext cx="35940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58A1"/>
                </a:solidFill>
              </a:rPr>
              <a:t>02</a:t>
            </a:r>
            <a:endParaRPr>
              <a:solidFill>
                <a:srgbClr val="3B58A1"/>
              </a:solidFill>
            </a:endParaRPr>
          </a:p>
        </p:txBody>
      </p:sp>
      <p:grpSp>
        <p:nvGrpSpPr>
          <p:cNvPr id="1617" name="Google Shape;1617;p59"/>
          <p:cNvGrpSpPr/>
          <p:nvPr/>
        </p:nvGrpSpPr>
        <p:grpSpPr>
          <a:xfrm>
            <a:off x="799507" y="2339439"/>
            <a:ext cx="1563873" cy="3170783"/>
            <a:chOff x="4569370" y="3357039"/>
            <a:chExt cx="760787" cy="1542510"/>
          </a:xfrm>
        </p:grpSpPr>
        <p:sp>
          <p:nvSpPr>
            <p:cNvPr id="1618" name="Google Shape;1618;p59"/>
            <p:cNvSpPr/>
            <p:nvPr/>
          </p:nvSpPr>
          <p:spPr>
            <a:xfrm>
              <a:off x="5161351" y="3551456"/>
              <a:ext cx="70549" cy="182118"/>
            </a:xfrm>
            <a:custGeom>
              <a:avLst/>
              <a:gdLst/>
              <a:ahLst/>
              <a:cxnLst/>
              <a:rect l="l" t="t" r="r" b="b"/>
              <a:pathLst>
                <a:path w="3063" h="7907" extrusionOk="0">
                  <a:moveTo>
                    <a:pt x="1079" y="0"/>
                  </a:moveTo>
                  <a:cubicBezTo>
                    <a:pt x="728" y="201"/>
                    <a:pt x="377" y="377"/>
                    <a:pt x="0" y="502"/>
                  </a:cubicBezTo>
                  <a:lnTo>
                    <a:pt x="0" y="552"/>
                  </a:lnTo>
                  <a:cubicBezTo>
                    <a:pt x="1180" y="1205"/>
                    <a:pt x="1632" y="5622"/>
                    <a:pt x="1807" y="7906"/>
                  </a:cubicBezTo>
                  <a:cubicBezTo>
                    <a:pt x="2661" y="5120"/>
                    <a:pt x="3062" y="829"/>
                    <a:pt x="1079" y="25"/>
                  </a:cubicBezTo>
                  <a:lnTo>
                    <a:pt x="107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9"/>
            <p:cNvSpPr/>
            <p:nvPr/>
          </p:nvSpPr>
          <p:spPr>
            <a:xfrm>
              <a:off x="4621976" y="3357039"/>
              <a:ext cx="632449" cy="421633"/>
            </a:xfrm>
            <a:custGeom>
              <a:avLst/>
              <a:gdLst/>
              <a:ahLst/>
              <a:cxnLst/>
              <a:rect l="l" t="t" r="r" b="b"/>
              <a:pathLst>
                <a:path w="27459" h="18306" extrusionOk="0">
                  <a:moveTo>
                    <a:pt x="14091" y="1"/>
                  </a:moveTo>
                  <a:cubicBezTo>
                    <a:pt x="13323" y="1"/>
                    <a:pt x="13109" y="957"/>
                    <a:pt x="11521" y="2794"/>
                  </a:cubicBezTo>
                  <a:cubicBezTo>
                    <a:pt x="9840" y="4752"/>
                    <a:pt x="7305" y="4827"/>
                    <a:pt x="5372" y="6233"/>
                  </a:cubicBezTo>
                  <a:cubicBezTo>
                    <a:pt x="3490" y="7613"/>
                    <a:pt x="4192" y="9270"/>
                    <a:pt x="4243" y="9370"/>
                  </a:cubicBezTo>
                  <a:cubicBezTo>
                    <a:pt x="4195" y="9334"/>
                    <a:pt x="3865" y="9123"/>
                    <a:pt x="3416" y="9123"/>
                  </a:cubicBezTo>
                  <a:cubicBezTo>
                    <a:pt x="2918" y="9123"/>
                    <a:pt x="2275" y="9382"/>
                    <a:pt x="1708" y="10424"/>
                  </a:cubicBezTo>
                  <a:cubicBezTo>
                    <a:pt x="1" y="13461"/>
                    <a:pt x="1482" y="17427"/>
                    <a:pt x="1482" y="17427"/>
                  </a:cubicBezTo>
                  <a:lnTo>
                    <a:pt x="1482" y="17452"/>
                  </a:lnTo>
                  <a:cubicBezTo>
                    <a:pt x="1509" y="17451"/>
                    <a:pt x="1536" y="17450"/>
                    <a:pt x="1563" y="17450"/>
                  </a:cubicBezTo>
                  <a:cubicBezTo>
                    <a:pt x="2287" y="17450"/>
                    <a:pt x="2981" y="17773"/>
                    <a:pt x="3465" y="18305"/>
                  </a:cubicBezTo>
                  <a:lnTo>
                    <a:pt x="3515" y="18280"/>
                  </a:lnTo>
                  <a:cubicBezTo>
                    <a:pt x="6878" y="15193"/>
                    <a:pt x="5899" y="9746"/>
                    <a:pt x="5899" y="9746"/>
                  </a:cubicBezTo>
                  <a:cubicBezTo>
                    <a:pt x="6384" y="9268"/>
                    <a:pt x="7179" y="9104"/>
                    <a:pt x="8206" y="9104"/>
                  </a:cubicBezTo>
                  <a:cubicBezTo>
                    <a:pt x="10451" y="9104"/>
                    <a:pt x="13808" y="9888"/>
                    <a:pt x="17474" y="9888"/>
                  </a:cubicBezTo>
                  <a:cubicBezTo>
                    <a:pt x="18816" y="9888"/>
                    <a:pt x="20200" y="9783"/>
                    <a:pt x="21586" y="9495"/>
                  </a:cubicBezTo>
                  <a:cubicBezTo>
                    <a:pt x="22213" y="9370"/>
                    <a:pt x="22841" y="9194"/>
                    <a:pt x="23468" y="8968"/>
                  </a:cubicBezTo>
                  <a:cubicBezTo>
                    <a:pt x="23820" y="8818"/>
                    <a:pt x="24171" y="8667"/>
                    <a:pt x="24522" y="8466"/>
                  </a:cubicBezTo>
                  <a:cubicBezTo>
                    <a:pt x="27459" y="6735"/>
                    <a:pt x="26455" y="3974"/>
                    <a:pt x="26053" y="3070"/>
                  </a:cubicBezTo>
                  <a:cubicBezTo>
                    <a:pt x="25591" y="1974"/>
                    <a:pt x="24821" y="1186"/>
                    <a:pt x="24294" y="1186"/>
                  </a:cubicBezTo>
                  <a:cubicBezTo>
                    <a:pt x="24278" y="1186"/>
                    <a:pt x="24262" y="1186"/>
                    <a:pt x="24246" y="1188"/>
                  </a:cubicBezTo>
                  <a:cubicBezTo>
                    <a:pt x="23067" y="1288"/>
                    <a:pt x="23619" y="2744"/>
                    <a:pt x="22991" y="4526"/>
                  </a:cubicBezTo>
                  <a:cubicBezTo>
                    <a:pt x="23343" y="3371"/>
                    <a:pt x="23493" y="1213"/>
                    <a:pt x="22339" y="661"/>
                  </a:cubicBezTo>
                  <a:cubicBezTo>
                    <a:pt x="22145" y="566"/>
                    <a:pt x="21970" y="524"/>
                    <a:pt x="21810" y="524"/>
                  </a:cubicBezTo>
                  <a:cubicBezTo>
                    <a:pt x="20997" y="524"/>
                    <a:pt x="20591" y="1612"/>
                    <a:pt x="20256" y="2367"/>
                  </a:cubicBezTo>
                  <a:cubicBezTo>
                    <a:pt x="19954" y="3070"/>
                    <a:pt x="19603" y="3748"/>
                    <a:pt x="19227" y="4400"/>
                  </a:cubicBezTo>
                  <a:cubicBezTo>
                    <a:pt x="19879" y="2618"/>
                    <a:pt x="19402" y="1087"/>
                    <a:pt x="18599" y="385"/>
                  </a:cubicBezTo>
                  <a:cubicBezTo>
                    <a:pt x="18330" y="149"/>
                    <a:pt x="18059" y="35"/>
                    <a:pt x="17800" y="35"/>
                  </a:cubicBezTo>
                  <a:cubicBezTo>
                    <a:pt x="17287" y="35"/>
                    <a:pt x="16825" y="487"/>
                    <a:pt x="16541" y="1338"/>
                  </a:cubicBezTo>
                  <a:cubicBezTo>
                    <a:pt x="16190" y="2217"/>
                    <a:pt x="15587" y="2970"/>
                    <a:pt x="14809" y="3497"/>
                  </a:cubicBezTo>
                  <a:cubicBezTo>
                    <a:pt x="15135" y="2819"/>
                    <a:pt x="15361" y="284"/>
                    <a:pt x="14357" y="33"/>
                  </a:cubicBezTo>
                  <a:cubicBezTo>
                    <a:pt x="14261" y="11"/>
                    <a:pt x="14173" y="1"/>
                    <a:pt x="14091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9"/>
            <p:cNvSpPr/>
            <p:nvPr/>
          </p:nvSpPr>
          <p:spPr>
            <a:xfrm>
              <a:off x="4628932" y="3976314"/>
              <a:ext cx="169404" cy="212797"/>
            </a:xfrm>
            <a:custGeom>
              <a:avLst/>
              <a:gdLst/>
              <a:ahLst/>
              <a:cxnLst/>
              <a:rect l="l" t="t" r="r" b="b"/>
              <a:pathLst>
                <a:path w="7355" h="9239" extrusionOk="0">
                  <a:moveTo>
                    <a:pt x="5027" y="1"/>
                  </a:moveTo>
                  <a:cubicBezTo>
                    <a:pt x="4848" y="1"/>
                    <a:pt x="4671" y="9"/>
                    <a:pt x="4493" y="27"/>
                  </a:cubicBezTo>
                  <a:cubicBezTo>
                    <a:pt x="4041" y="102"/>
                    <a:pt x="1406" y="931"/>
                    <a:pt x="251" y="6603"/>
                  </a:cubicBezTo>
                  <a:cubicBezTo>
                    <a:pt x="100" y="7481"/>
                    <a:pt x="0" y="8360"/>
                    <a:pt x="25" y="9238"/>
                  </a:cubicBezTo>
                  <a:lnTo>
                    <a:pt x="402" y="9238"/>
                  </a:lnTo>
                  <a:cubicBezTo>
                    <a:pt x="728" y="8134"/>
                    <a:pt x="1155" y="7055"/>
                    <a:pt x="1632" y="6026"/>
                  </a:cubicBezTo>
                  <a:lnTo>
                    <a:pt x="1606" y="6026"/>
                  </a:lnTo>
                  <a:cubicBezTo>
                    <a:pt x="1606" y="5147"/>
                    <a:pt x="1807" y="4319"/>
                    <a:pt x="2184" y="3541"/>
                  </a:cubicBezTo>
                  <a:lnTo>
                    <a:pt x="2184" y="3541"/>
                  </a:lnTo>
                  <a:lnTo>
                    <a:pt x="2133" y="3591"/>
                  </a:lnTo>
                  <a:cubicBezTo>
                    <a:pt x="2681" y="2583"/>
                    <a:pt x="4224" y="676"/>
                    <a:pt x="6378" y="676"/>
                  </a:cubicBezTo>
                  <a:cubicBezTo>
                    <a:pt x="6691" y="676"/>
                    <a:pt x="7016" y="716"/>
                    <a:pt x="7354" y="805"/>
                  </a:cubicBezTo>
                  <a:cubicBezTo>
                    <a:pt x="6902" y="579"/>
                    <a:pt x="6476" y="303"/>
                    <a:pt x="6049" y="27"/>
                  </a:cubicBezTo>
                  <a:lnTo>
                    <a:pt x="6024" y="77"/>
                  </a:lnTo>
                  <a:cubicBezTo>
                    <a:pt x="5683" y="29"/>
                    <a:pt x="5354" y="1"/>
                    <a:pt x="5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9"/>
            <p:cNvSpPr/>
            <p:nvPr/>
          </p:nvSpPr>
          <p:spPr>
            <a:xfrm>
              <a:off x="4624302" y="4189088"/>
              <a:ext cx="105235" cy="312390"/>
            </a:xfrm>
            <a:custGeom>
              <a:avLst/>
              <a:gdLst/>
              <a:ahLst/>
              <a:cxnLst/>
              <a:rect l="l" t="t" r="r" b="b"/>
              <a:pathLst>
                <a:path w="4569" h="13563" extrusionOk="0">
                  <a:moveTo>
                    <a:pt x="201" y="0"/>
                  </a:moveTo>
                  <a:cubicBezTo>
                    <a:pt x="201" y="2058"/>
                    <a:pt x="578" y="4016"/>
                    <a:pt x="377" y="6601"/>
                  </a:cubicBezTo>
                  <a:cubicBezTo>
                    <a:pt x="0" y="11370"/>
                    <a:pt x="1004" y="13453"/>
                    <a:pt x="3439" y="13554"/>
                  </a:cubicBezTo>
                  <a:cubicBezTo>
                    <a:pt x="3533" y="13560"/>
                    <a:pt x="3626" y="13563"/>
                    <a:pt x="3717" y="13563"/>
                  </a:cubicBezTo>
                  <a:cubicBezTo>
                    <a:pt x="3993" y="13563"/>
                    <a:pt x="4261" y="13535"/>
                    <a:pt x="4543" y="13478"/>
                  </a:cubicBezTo>
                  <a:cubicBezTo>
                    <a:pt x="4568" y="13177"/>
                    <a:pt x="4568" y="12976"/>
                    <a:pt x="4568" y="12976"/>
                  </a:cubicBezTo>
                  <a:cubicBezTo>
                    <a:pt x="4342" y="12926"/>
                    <a:pt x="4117" y="12801"/>
                    <a:pt x="3941" y="12650"/>
                  </a:cubicBezTo>
                  <a:cubicBezTo>
                    <a:pt x="3790" y="12424"/>
                    <a:pt x="4443" y="7329"/>
                    <a:pt x="4443" y="7329"/>
                  </a:cubicBezTo>
                  <a:lnTo>
                    <a:pt x="4443" y="7279"/>
                  </a:lnTo>
                  <a:cubicBezTo>
                    <a:pt x="753" y="6325"/>
                    <a:pt x="1707" y="577"/>
                    <a:pt x="1707" y="577"/>
                  </a:cubicBezTo>
                  <a:lnTo>
                    <a:pt x="1732" y="527"/>
                  </a:lnTo>
                  <a:cubicBezTo>
                    <a:pt x="1331" y="402"/>
                    <a:pt x="954" y="201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9"/>
            <p:cNvSpPr/>
            <p:nvPr/>
          </p:nvSpPr>
          <p:spPr>
            <a:xfrm>
              <a:off x="4665346" y="4019707"/>
              <a:ext cx="65919" cy="95401"/>
            </a:xfrm>
            <a:custGeom>
              <a:avLst/>
              <a:gdLst/>
              <a:ahLst/>
              <a:cxnLst/>
              <a:rect l="l" t="t" r="r" b="b"/>
              <a:pathLst>
                <a:path w="2862" h="4142" extrusionOk="0">
                  <a:moveTo>
                    <a:pt x="2862" y="0"/>
                  </a:moveTo>
                  <a:lnTo>
                    <a:pt x="2862" y="0"/>
                  </a:lnTo>
                  <a:cubicBezTo>
                    <a:pt x="1607" y="251"/>
                    <a:pt x="803" y="1330"/>
                    <a:pt x="578" y="1657"/>
                  </a:cubicBezTo>
                  <a:cubicBezTo>
                    <a:pt x="201" y="2435"/>
                    <a:pt x="0" y="3263"/>
                    <a:pt x="25" y="4142"/>
                  </a:cubicBezTo>
                  <a:lnTo>
                    <a:pt x="51" y="4142"/>
                  </a:lnTo>
                  <a:cubicBezTo>
                    <a:pt x="1431" y="1205"/>
                    <a:pt x="2811" y="50"/>
                    <a:pt x="2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9"/>
            <p:cNvSpPr/>
            <p:nvPr/>
          </p:nvSpPr>
          <p:spPr>
            <a:xfrm>
              <a:off x="5024331" y="4096589"/>
              <a:ext cx="43969" cy="63616"/>
            </a:xfrm>
            <a:custGeom>
              <a:avLst/>
              <a:gdLst/>
              <a:ahLst/>
              <a:cxnLst/>
              <a:rect l="l" t="t" r="r" b="b"/>
              <a:pathLst>
                <a:path w="1909" h="2762" extrusionOk="0">
                  <a:moveTo>
                    <a:pt x="553" y="0"/>
                  </a:moveTo>
                  <a:cubicBezTo>
                    <a:pt x="176" y="854"/>
                    <a:pt x="1" y="1808"/>
                    <a:pt x="26" y="2761"/>
                  </a:cubicBezTo>
                  <a:lnTo>
                    <a:pt x="76" y="2761"/>
                  </a:lnTo>
                  <a:lnTo>
                    <a:pt x="1381" y="2460"/>
                  </a:lnTo>
                  <a:cubicBezTo>
                    <a:pt x="1381" y="2460"/>
                    <a:pt x="1908" y="1506"/>
                    <a:pt x="1858" y="1004"/>
                  </a:cubicBezTo>
                  <a:cubicBezTo>
                    <a:pt x="1858" y="954"/>
                    <a:pt x="1858" y="929"/>
                    <a:pt x="1858" y="879"/>
                  </a:cubicBezTo>
                  <a:cubicBezTo>
                    <a:pt x="1707" y="427"/>
                    <a:pt x="578" y="0"/>
                    <a:pt x="57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9"/>
            <p:cNvSpPr/>
            <p:nvPr/>
          </p:nvSpPr>
          <p:spPr>
            <a:xfrm>
              <a:off x="5077513" y="4191391"/>
              <a:ext cx="71124" cy="53205"/>
            </a:xfrm>
            <a:custGeom>
              <a:avLst/>
              <a:gdLst/>
              <a:ahLst/>
              <a:cxnLst/>
              <a:rect l="l" t="t" r="r" b="b"/>
              <a:pathLst>
                <a:path w="3088" h="2310" extrusionOk="0">
                  <a:moveTo>
                    <a:pt x="1758" y="1"/>
                  </a:moveTo>
                  <a:cubicBezTo>
                    <a:pt x="1231" y="126"/>
                    <a:pt x="729" y="327"/>
                    <a:pt x="277" y="628"/>
                  </a:cubicBezTo>
                  <a:cubicBezTo>
                    <a:pt x="1" y="904"/>
                    <a:pt x="26" y="1833"/>
                    <a:pt x="26" y="2059"/>
                  </a:cubicBezTo>
                  <a:lnTo>
                    <a:pt x="51" y="2059"/>
                  </a:lnTo>
                  <a:cubicBezTo>
                    <a:pt x="51" y="2034"/>
                    <a:pt x="51" y="2034"/>
                    <a:pt x="51" y="2008"/>
                  </a:cubicBezTo>
                  <a:cubicBezTo>
                    <a:pt x="88" y="1815"/>
                    <a:pt x="216" y="1743"/>
                    <a:pt x="385" y="1743"/>
                  </a:cubicBezTo>
                  <a:cubicBezTo>
                    <a:pt x="788" y="1743"/>
                    <a:pt x="1428" y="2151"/>
                    <a:pt x="1657" y="2310"/>
                  </a:cubicBezTo>
                  <a:cubicBezTo>
                    <a:pt x="1381" y="2109"/>
                    <a:pt x="578" y="1481"/>
                    <a:pt x="829" y="1155"/>
                  </a:cubicBezTo>
                  <a:cubicBezTo>
                    <a:pt x="909" y="1052"/>
                    <a:pt x="1047" y="1012"/>
                    <a:pt x="1213" y="1012"/>
                  </a:cubicBezTo>
                  <a:cubicBezTo>
                    <a:pt x="1777" y="1012"/>
                    <a:pt x="2671" y="1473"/>
                    <a:pt x="2787" y="1532"/>
                  </a:cubicBezTo>
                  <a:cubicBezTo>
                    <a:pt x="2686" y="1456"/>
                    <a:pt x="2034" y="854"/>
                    <a:pt x="2511" y="528"/>
                  </a:cubicBezTo>
                  <a:cubicBezTo>
                    <a:pt x="2599" y="477"/>
                    <a:pt x="2693" y="452"/>
                    <a:pt x="2790" y="452"/>
                  </a:cubicBezTo>
                  <a:cubicBezTo>
                    <a:pt x="2887" y="452"/>
                    <a:pt x="2988" y="477"/>
                    <a:pt x="3088" y="528"/>
                  </a:cubicBezTo>
                  <a:lnTo>
                    <a:pt x="3088" y="452"/>
                  </a:lnTo>
                  <a:cubicBezTo>
                    <a:pt x="3038" y="452"/>
                    <a:pt x="2887" y="377"/>
                    <a:pt x="2686" y="277"/>
                  </a:cubicBezTo>
                  <a:cubicBezTo>
                    <a:pt x="2385" y="151"/>
                    <a:pt x="2084" y="51"/>
                    <a:pt x="1758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9"/>
            <p:cNvSpPr/>
            <p:nvPr/>
          </p:nvSpPr>
          <p:spPr>
            <a:xfrm>
              <a:off x="5238809" y="4096589"/>
              <a:ext cx="37589" cy="67646"/>
            </a:xfrm>
            <a:custGeom>
              <a:avLst/>
              <a:gdLst/>
              <a:ahLst/>
              <a:cxnLst/>
              <a:rect l="l" t="t" r="r" b="b"/>
              <a:pathLst>
                <a:path w="1632" h="2937" extrusionOk="0">
                  <a:moveTo>
                    <a:pt x="1130" y="0"/>
                  </a:moveTo>
                  <a:cubicBezTo>
                    <a:pt x="1130" y="0"/>
                    <a:pt x="0" y="753"/>
                    <a:pt x="76" y="1180"/>
                  </a:cubicBezTo>
                  <a:cubicBezTo>
                    <a:pt x="76" y="1180"/>
                    <a:pt x="76" y="1180"/>
                    <a:pt x="76" y="1205"/>
                  </a:cubicBezTo>
                  <a:cubicBezTo>
                    <a:pt x="176" y="1582"/>
                    <a:pt x="678" y="2736"/>
                    <a:pt x="753" y="2937"/>
                  </a:cubicBezTo>
                  <a:cubicBezTo>
                    <a:pt x="1130" y="2560"/>
                    <a:pt x="1431" y="2084"/>
                    <a:pt x="1632" y="1582"/>
                  </a:cubicBezTo>
                  <a:cubicBezTo>
                    <a:pt x="1531" y="1029"/>
                    <a:pt x="1381" y="502"/>
                    <a:pt x="115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9"/>
            <p:cNvSpPr/>
            <p:nvPr/>
          </p:nvSpPr>
          <p:spPr>
            <a:xfrm>
              <a:off x="5109896" y="4072336"/>
              <a:ext cx="89619" cy="80982"/>
            </a:xfrm>
            <a:custGeom>
              <a:avLst/>
              <a:gdLst/>
              <a:ahLst/>
              <a:cxnLst/>
              <a:rect l="l" t="t" r="r" b="b"/>
              <a:pathLst>
                <a:path w="3891" h="3516" extrusionOk="0">
                  <a:moveTo>
                    <a:pt x="1830" y="1"/>
                  </a:moveTo>
                  <a:cubicBezTo>
                    <a:pt x="1367" y="1"/>
                    <a:pt x="883" y="49"/>
                    <a:pt x="728" y="175"/>
                  </a:cubicBezTo>
                  <a:cubicBezTo>
                    <a:pt x="327" y="526"/>
                    <a:pt x="0" y="1857"/>
                    <a:pt x="101" y="2233"/>
                  </a:cubicBezTo>
                  <a:cubicBezTo>
                    <a:pt x="198" y="2624"/>
                    <a:pt x="1129" y="3515"/>
                    <a:pt x="1618" y="3515"/>
                  </a:cubicBezTo>
                  <a:cubicBezTo>
                    <a:pt x="1632" y="3515"/>
                    <a:pt x="1644" y="3514"/>
                    <a:pt x="1657" y="3513"/>
                  </a:cubicBezTo>
                  <a:cubicBezTo>
                    <a:pt x="2159" y="3463"/>
                    <a:pt x="3514" y="2810"/>
                    <a:pt x="3765" y="2208"/>
                  </a:cubicBezTo>
                  <a:cubicBezTo>
                    <a:pt x="3765" y="2183"/>
                    <a:pt x="3790" y="2133"/>
                    <a:pt x="3790" y="2108"/>
                  </a:cubicBezTo>
                  <a:cubicBezTo>
                    <a:pt x="3891" y="1505"/>
                    <a:pt x="3138" y="250"/>
                    <a:pt x="2761" y="100"/>
                  </a:cubicBezTo>
                  <a:lnTo>
                    <a:pt x="2711" y="75"/>
                  </a:lnTo>
                  <a:cubicBezTo>
                    <a:pt x="2545" y="30"/>
                    <a:pt x="2194" y="1"/>
                    <a:pt x="1830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9"/>
            <p:cNvSpPr/>
            <p:nvPr/>
          </p:nvSpPr>
          <p:spPr>
            <a:xfrm>
              <a:off x="5087348" y="4020190"/>
              <a:ext cx="122579" cy="56176"/>
            </a:xfrm>
            <a:custGeom>
              <a:avLst/>
              <a:gdLst/>
              <a:ahLst/>
              <a:cxnLst/>
              <a:rect l="l" t="t" r="r" b="b"/>
              <a:pathLst>
                <a:path w="5322" h="2439" extrusionOk="0">
                  <a:moveTo>
                    <a:pt x="3123" y="1"/>
                  </a:moveTo>
                  <a:cubicBezTo>
                    <a:pt x="2696" y="1"/>
                    <a:pt x="2233" y="48"/>
                    <a:pt x="1732" y="155"/>
                  </a:cubicBezTo>
                  <a:cubicBezTo>
                    <a:pt x="1130" y="280"/>
                    <a:pt x="553" y="481"/>
                    <a:pt x="0" y="808"/>
                  </a:cubicBezTo>
                  <a:lnTo>
                    <a:pt x="26" y="858"/>
                  </a:lnTo>
                  <a:lnTo>
                    <a:pt x="1707" y="2439"/>
                  </a:lnTo>
                  <a:cubicBezTo>
                    <a:pt x="1862" y="2298"/>
                    <a:pt x="2348" y="2252"/>
                    <a:pt x="2812" y="2252"/>
                  </a:cubicBezTo>
                  <a:cubicBezTo>
                    <a:pt x="3175" y="2252"/>
                    <a:pt x="3525" y="2280"/>
                    <a:pt x="3690" y="2313"/>
                  </a:cubicBezTo>
                  <a:lnTo>
                    <a:pt x="3841" y="2313"/>
                  </a:lnTo>
                  <a:lnTo>
                    <a:pt x="5321" y="506"/>
                  </a:lnTo>
                  <a:cubicBezTo>
                    <a:pt x="4730" y="202"/>
                    <a:pt x="4003" y="1"/>
                    <a:pt x="3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9"/>
            <p:cNvSpPr/>
            <p:nvPr/>
          </p:nvSpPr>
          <p:spPr>
            <a:xfrm>
              <a:off x="5024906" y="4153249"/>
              <a:ext cx="76906" cy="110418"/>
            </a:xfrm>
            <a:custGeom>
              <a:avLst/>
              <a:gdLst/>
              <a:ahLst/>
              <a:cxnLst/>
              <a:rect l="l" t="t" r="r" b="b"/>
              <a:pathLst>
                <a:path w="3339" h="4794" extrusionOk="0">
                  <a:moveTo>
                    <a:pt x="1356" y="0"/>
                  </a:moveTo>
                  <a:lnTo>
                    <a:pt x="51" y="301"/>
                  </a:lnTo>
                  <a:lnTo>
                    <a:pt x="1" y="301"/>
                  </a:lnTo>
                  <a:cubicBezTo>
                    <a:pt x="76" y="2108"/>
                    <a:pt x="955" y="3815"/>
                    <a:pt x="2536" y="4593"/>
                  </a:cubicBezTo>
                  <a:cubicBezTo>
                    <a:pt x="2575" y="4565"/>
                    <a:pt x="2625" y="4553"/>
                    <a:pt x="2682" y="4553"/>
                  </a:cubicBezTo>
                  <a:cubicBezTo>
                    <a:pt x="2882" y="4553"/>
                    <a:pt x="3163" y="4696"/>
                    <a:pt x="3339" y="4794"/>
                  </a:cubicBezTo>
                  <a:cubicBezTo>
                    <a:pt x="2988" y="4593"/>
                    <a:pt x="2310" y="4116"/>
                    <a:pt x="2310" y="3715"/>
                  </a:cubicBezTo>
                  <a:lnTo>
                    <a:pt x="2285" y="3715"/>
                  </a:lnTo>
                  <a:cubicBezTo>
                    <a:pt x="2285" y="3489"/>
                    <a:pt x="2260" y="2560"/>
                    <a:pt x="2561" y="2259"/>
                  </a:cubicBezTo>
                  <a:cubicBezTo>
                    <a:pt x="2109" y="1556"/>
                    <a:pt x="1708" y="778"/>
                    <a:pt x="1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9"/>
            <p:cNvSpPr/>
            <p:nvPr/>
          </p:nvSpPr>
          <p:spPr>
            <a:xfrm>
              <a:off x="5037045" y="4038778"/>
              <a:ext cx="89642" cy="85013"/>
            </a:xfrm>
            <a:custGeom>
              <a:avLst/>
              <a:gdLst/>
              <a:ahLst/>
              <a:cxnLst/>
              <a:rect l="l" t="t" r="r" b="b"/>
              <a:pathLst>
                <a:path w="3892" h="3691" extrusionOk="0">
                  <a:moveTo>
                    <a:pt x="2184" y="1"/>
                  </a:moveTo>
                  <a:cubicBezTo>
                    <a:pt x="1206" y="578"/>
                    <a:pt x="428" y="1456"/>
                    <a:pt x="1" y="2510"/>
                  </a:cubicBezTo>
                  <a:lnTo>
                    <a:pt x="26" y="2510"/>
                  </a:lnTo>
                  <a:cubicBezTo>
                    <a:pt x="26" y="2510"/>
                    <a:pt x="1155" y="2937"/>
                    <a:pt x="1306" y="3389"/>
                  </a:cubicBezTo>
                  <a:cubicBezTo>
                    <a:pt x="1306" y="3439"/>
                    <a:pt x="1306" y="3464"/>
                    <a:pt x="1306" y="3514"/>
                  </a:cubicBezTo>
                  <a:lnTo>
                    <a:pt x="1431" y="3514"/>
                  </a:lnTo>
                  <a:lnTo>
                    <a:pt x="3264" y="3690"/>
                  </a:lnTo>
                  <a:cubicBezTo>
                    <a:pt x="3163" y="3314"/>
                    <a:pt x="3490" y="1958"/>
                    <a:pt x="3891" y="1632"/>
                  </a:cubicBezTo>
                  <a:lnTo>
                    <a:pt x="2210" y="51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9"/>
            <p:cNvSpPr/>
            <p:nvPr/>
          </p:nvSpPr>
          <p:spPr>
            <a:xfrm>
              <a:off x="5173489" y="4032421"/>
              <a:ext cx="91923" cy="91370"/>
            </a:xfrm>
            <a:custGeom>
              <a:avLst/>
              <a:gdLst/>
              <a:ahLst/>
              <a:cxnLst/>
              <a:rect l="l" t="t" r="r" b="b"/>
              <a:pathLst>
                <a:path w="3991" h="3967" extrusionOk="0">
                  <a:moveTo>
                    <a:pt x="1607" y="0"/>
                  </a:moveTo>
                  <a:lnTo>
                    <a:pt x="101" y="1808"/>
                  </a:lnTo>
                  <a:lnTo>
                    <a:pt x="0" y="1808"/>
                  </a:lnTo>
                  <a:cubicBezTo>
                    <a:pt x="377" y="1958"/>
                    <a:pt x="1130" y="3213"/>
                    <a:pt x="1029" y="3815"/>
                  </a:cubicBezTo>
                  <a:cubicBezTo>
                    <a:pt x="1029" y="3866"/>
                    <a:pt x="1004" y="3891"/>
                    <a:pt x="1004" y="3941"/>
                  </a:cubicBezTo>
                  <a:lnTo>
                    <a:pt x="1105" y="3966"/>
                  </a:lnTo>
                  <a:lnTo>
                    <a:pt x="2912" y="3966"/>
                  </a:lnTo>
                  <a:cubicBezTo>
                    <a:pt x="2836" y="3539"/>
                    <a:pt x="3966" y="2786"/>
                    <a:pt x="3966" y="2786"/>
                  </a:cubicBezTo>
                  <a:lnTo>
                    <a:pt x="3991" y="2786"/>
                  </a:lnTo>
                  <a:cubicBezTo>
                    <a:pt x="3966" y="2711"/>
                    <a:pt x="3916" y="2611"/>
                    <a:pt x="3890" y="2510"/>
                  </a:cubicBezTo>
                  <a:cubicBezTo>
                    <a:pt x="3439" y="1456"/>
                    <a:pt x="2610" y="553"/>
                    <a:pt x="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9"/>
            <p:cNvSpPr/>
            <p:nvPr/>
          </p:nvSpPr>
          <p:spPr>
            <a:xfrm>
              <a:off x="5056138" y="4119714"/>
              <a:ext cx="91923" cy="86165"/>
            </a:xfrm>
            <a:custGeom>
              <a:avLst/>
              <a:gdLst/>
              <a:ahLst/>
              <a:cxnLst/>
              <a:rect l="l" t="t" r="r" b="b"/>
              <a:pathLst>
                <a:path w="3991" h="3741" extrusionOk="0">
                  <a:moveTo>
                    <a:pt x="477" y="0"/>
                  </a:moveTo>
                  <a:cubicBezTo>
                    <a:pt x="527" y="502"/>
                    <a:pt x="0" y="1456"/>
                    <a:pt x="0" y="1456"/>
                  </a:cubicBezTo>
                  <a:cubicBezTo>
                    <a:pt x="326" y="2234"/>
                    <a:pt x="728" y="3012"/>
                    <a:pt x="1205" y="3740"/>
                  </a:cubicBezTo>
                  <a:cubicBezTo>
                    <a:pt x="1657" y="3439"/>
                    <a:pt x="2159" y="3238"/>
                    <a:pt x="2686" y="3113"/>
                  </a:cubicBezTo>
                  <a:cubicBezTo>
                    <a:pt x="3012" y="3163"/>
                    <a:pt x="3313" y="3263"/>
                    <a:pt x="3614" y="3389"/>
                  </a:cubicBezTo>
                  <a:lnTo>
                    <a:pt x="3991" y="1456"/>
                  </a:lnTo>
                  <a:lnTo>
                    <a:pt x="3991" y="1456"/>
                  </a:lnTo>
                  <a:cubicBezTo>
                    <a:pt x="3977" y="1457"/>
                    <a:pt x="3964" y="1458"/>
                    <a:pt x="3950" y="1458"/>
                  </a:cubicBezTo>
                  <a:cubicBezTo>
                    <a:pt x="3417" y="1458"/>
                    <a:pt x="2533" y="543"/>
                    <a:pt x="2435" y="176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9"/>
            <p:cNvSpPr/>
            <p:nvPr/>
          </p:nvSpPr>
          <p:spPr>
            <a:xfrm>
              <a:off x="5065950" y="4759649"/>
              <a:ext cx="139922" cy="96690"/>
            </a:xfrm>
            <a:custGeom>
              <a:avLst/>
              <a:gdLst/>
              <a:ahLst/>
              <a:cxnLst/>
              <a:rect l="l" t="t" r="r" b="b"/>
              <a:pathLst>
                <a:path w="6075" h="4198" extrusionOk="0">
                  <a:moveTo>
                    <a:pt x="6075" y="1"/>
                  </a:moveTo>
                  <a:cubicBezTo>
                    <a:pt x="5180" y="373"/>
                    <a:pt x="4023" y="484"/>
                    <a:pt x="2957" y="484"/>
                  </a:cubicBezTo>
                  <a:cubicBezTo>
                    <a:pt x="1511" y="484"/>
                    <a:pt x="232" y="281"/>
                    <a:pt x="1" y="252"/>
                  </a:cubicBezTo>
                  <a:lnTo>
                    <a:pt x="1" y="252"/>
                  </a:lnTo>
                  <a:cubicBezTo>
                    <a:pt x="26" y="1431"/>
                    <a:pt x="101" y="2762"/>
                    <a:pt x="202" y="3791"/>
                  </a:cubicBezTo>
                  <a:cubicBezTo>
                    <a:pt x="293" y="3809"/>
                    <a:pt x="1695" y="4198"/>
                    <a:pt x="3224" y="4198"/>
                  </a:cubicBezTo>
                  <a:cubicBezTo>
                    <a:pt x="3801" y="4198"/>
                    <a:pt x="4396" y="4142"/>
                    <a:pt x="4945" y="3991"/>
                  </a:cubicBezTo>
                  <a:cubicBezTo>
                    <a:pt x="4945" y="3991"/>
                    <a:pt x="5523" y="2084"/>
                    <a:pt x="6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9"/>
            <p:cNvSpPr/>
            <p:nvPr/>
          </p:nvSpPr>
          <p:spPr>
            <a:xfrm>
              <a:off x="4771710" y="4744632"/>
              <a:ext cx="146279" cy="113020"/>
            </a:xfrm>
            <a:custGeom>
              <a:avLst/>
              <a:gdLst/>
              <a:ahLst/>
              <a:cxnLst/>
              <a:rect l="l" t="t" r="r" b="b"/>
              <a:pathLst>
                <a:path w="6351" h="4907" extrusionOk="0">
                  <a:moveTo>
                    <a:pt x="1" y="0"/>
                  </a:moveTo>
                  <a:cubicBezTo>
                    <a:pt x="76" y="1355"/>
                    <a:pt x="151" y="3037"/>
                    <a:pt x="302" y="4192"/>
                  </a:cubicBezTo>
                  <a:lnTo>
                    <a:pt x="327" y="4192"/>
                  </a:lnTo>
                  <a:cubicBezTo>
                    <a:pt x="327" y="4192"/>
                    <a:pt x="2897" y="4906"/>
                    <a:pt x="4533" y="4906"/>
                  </a:cubicBezTo>
                  <a:cubicBezTo>
                    <a:pt x="4884" y="4906"/>
                    <a:pt x="5192" y="4874"/>
                    <a:pt x="5422" y="4794"/>
                  </a:cubicBezTo>
                  <a:lnTo>
                    <a:pt x="6351" y="753"/>
                  </a:lnTo>
                  <a:lnTo>
                    <a:pt x="6351" y="728"/>
                  </a:lnTo>
                  <a:cubicBezTo>
                    <a:pt x="5979" y="776"/>
                    <a:pt x="5590" y="797"/>
                    <a:pt x="5194" y="797"/>
                  </a:cubicBezTo>
                  <a:cubicBezTo>
                    <a:pt x="2915" y="797"/>
                    <a:pt x="428" y="10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9"/>
            <p:cNvSpPr/>
            <p:nvPr/>
          </p:nvSpPr>
          <p:spPr>
            <a:xfrm>
              <a:off x="5071156" y="4846942"/>
              <a:ext cx="145704" cy="49750"/>
            </a:xfrm>
            <a:custGeom>
              <a:avLst/>
              <a:gdLst/>
              <a:ahLst/>
              <a:cxnLst/>
              <a:rect l="l" t="t" r="r" b="b"/>
              <a:pathLst>
                <a:path w="6326" h="2160" extrusionOk="0">
                  <a:moveTo>
                    <a:pt x="1" y="1"/>
                  </a:moveTo>
                  <a:cubicBezTo>
                    <a:pt x="76" y="804"/>
                    <a:pt x="227" y="1406"/>
                    <a:pt x="402" y="1557"/>
                  </a:cubicBezTo>
                  <a:cubicBezTo>
                    <a:pt x="940" y="1992"/>
                    <a:pt x="2704" y="2159"/>
                    <a:pt x="4119" y="2159"/>
                  </a:cubicBezTo>
                  <a:cubicBezTo>
                    <a:pt x="5150" y="2159"/>
                    <a:pt x="5997" y="2071"/>
                    <a:pt x="6050" y="1933"/>
                  </a:cubicBezTo>
                  <a:cubicBezTo>
                    <a:pt x="6326" y="1180"/>
                    <a:pt x="4719" y="201"/>
                    <a:pt x="4719" y="201"/>
                  </a:cubicBezTo>
                  <a:cubicBezTo>
                    <a:pt x="4170" y="352"/>
                    <a:pt x="3575" y="408"/>
                    <a:pt x="2999" y="408"/>
                  </a:cubicBezTo>
                  <a:cubicBezTo>
                    <a:pt x="1470" y="408"/>
                    <a:pt x="7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9"/>
            <p:cNvSpPr/>
            <p:nvPr/>
          </p:nvSpPr>
          <p:spPr>
            <a:xfrm>
              <a:off x="4778067" y="4841161"/>
              <a:ext cx="145128" cy="58387"/>
            </a:xfrm>
            <a:custGeom>
              <a:avLst/>
              <a:gdLst/>
              <a:ahLst/>
              <a:cxnLst/>
              <a:rect l="l" t="t" r="r" b="b"/>
              <a:pathLst>
                <a:path w="6301" h="2535" extrusionOk="0">
                  <a:moveTo>
                    <a:pt x="1" y="1"/>
                  </a:moveTo>
                  <a:cubicBezTo>
                    <a:pt x="101" y="703"/>
                    <a:pt x="201" y="1180"/>
                    <a:pt x="302" y="1306"/>
                  </a:cubicBezTo>
                  <a:cubicBezTo>
                    <a:pt x="722" y="1726"/>
                    <a:pt x="3927" y="2535"/>
                    <a:pt x="5250" y="2535"/>
                  </a:cubicBezTo>
                  <a:cubicBezTo>
                    <a:pt x="5506" y="2535"/>
                    <a:pt x="5692" y="2504"/>
                    <a:pt x="5773" y="2435"/>
                  </a:cubicBezTo>
                  <a:cubicBezTo>
                    <a:pt x="6300" y="2008"/>
                    <a:pt x="5146" y="603"/>
                    <a:pt x="5146" y="603"/>
                  </a:cubicBezTo>
                  <a:cubicBezTo>
                    <a:pt x="4916" y="683"/>
                    <a:pt x="4608" y="715"/>
                    <a:pt x="4257" y="715"/>
                  </a:cubicBezTo>
                  <a:cubicBezTo>
                    <a:pt x="2621" y="715"/>
                    <a:pt x="51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9"/>
            <p:cNvSpPr/>
            <p:nvPr/>
          </p:nvSpPr>
          <p:spPr>
            <a:xfrm>
              <a:off x="4720831" y="4449217"/>
              <a:ext cx="550362" cy="258586"/>
            </a:xfrm>
            <a:custGeom>
              <a:avLst/>
              <a:gdLst/>
              <a:ahLst/>
              <a:cxnLst/>
              <a:rect l="l" t="t" r="r" b="b"/>
              <a:pathLst>
                <a:path w="23895" h="11227" extrusionOk="0">
                  <a:moveTo>
                    <a:pt x="23845" y="1"/>
                  </a:moveTo>
                  <a:cubicBezTo>
                    <a:pt x="22389" y="879"/>
                    <a:pt x="19327" y="2134"/>
                    <a:pt x="14232" y="2711"/>
                  </a:cubicBezTo>
                  <a:cubicBezTo>
                    <a:pt x="12733" y="2887"/>
                    <a:pt x="11260" y="2961"/>
                    <a:pt x="9862" y="2961"/>
                  </a:cubicBezTo>
                  <a:cubicBezTo>
                    <a:pt x="5479" y="2961"/>
                    <a:pt x="1830" y="2240"/>
                    <a:pt x="402" y="1707"/>
                  </a:cubicBezTo>
                  <a:cubicBezTo>
                    <a:pt x="402" y="1707"/>
                    <a:pt x="377" y="1883"/>
                    <a:pt x="352" y="2209"/>
                  </a:cubicBezTo>
                  <a:cubicBezTo>
                    <a:pt x="277" y="3941"/>
                    <a:pt x="1" y="9613"/>
                    <a:pt x="453" y="10015"/>
                  </a:cubicBezTo>
                  <a:cubicBezTo>
                    <a:pt x="704" y="10241"/>
                    <a:pt x="1356" y="10467"/>
                    <a:pt x="2184" y="10642"/>
                  </a:cubicBezTo>
                  <a:cubicBezTo>
                    <a:pt x="3644" y="10967"/>
                    <a:pt x="5724" y="11226"/>
                    <a:pt x="7394" y="11226"/>
                  </a:cubicBezTo>
                  <a:cubicBezTo>
                    <a:pt x="8051" y="11226"/>
                    <a:pt x="8644" y="11186"/>
                    <a:pt x="9112" y="11094"/>
                  </a:cubicBezTo>
                  <a:cubicBezTo>
                    <a:pt x="9639" y="10994"/>
                    <a:pt x="10015" y="10843"/>
                    <a:pt x="10116" y="10592"/>
                  </a:cubicBezTo>
                  <a:cubicBezTo>
                    <a:pt x="10643" y="9463"/>
                    <a:pt x="11270" y="5271"/>
                    <a:pt x="11270" y="5271"/>
                  </a:cubicBezTo>
                  <a:cubicBezTo>
                    <a:pt x="11270" y="5271"/>
                    <a:pt x="12324" y="5171"/>
                    <a:pt x="13454" y="4945"/>
                  </a:cubicBezTo>
                  <a:lnTo>
                    <a:pt x="13454" y="4995"/>
                  </a:lnTo>
                  <a:cubicBezTo>
                    <a:pt x="13454" y="4995"/>
                    <a:pt x="13429" y="10366"/>
                    <a:pt x="13680" y="10668"/>
                  </a:cubicBezTo>
                  <a:cubicBezTo>
                    <a:pt x="13755" y="10793"/>
                    <a:pt x="14257" y="10893"/>
                    <a:pt x="14960" y="10944"/>
                  </a:cubicBezTo>
                  <a:cubicBezTo>
                    <a:pt x="15765" y="11006"/>
                    <a:pt x="16573" y="11037"/>
                    <a:pt x="17382" y="11037"/>
                  </a:cubicBezTo>
                  <a:cubicBezTo>
                    <a:pt x="18843" y="11037"/>
                    <a:pt x="20308" y="10937"/>
                    <a:pt x="21761" y="10743"/>
                  </a:cubicBezTo>
                  <a:cubicBezTo>
                    <a:pt x="22464" y="10642"/>
                    <a:pt x="22966" y="10492"/>
                    <a:pt x="23117" y="10316"/>
                  </a:cubicBezTo>
                  <a:cubicBezTo>
                    <a:pt x="23820" y="9463"/>
                    <a:pt x="23895" y="76"/>
                    <a:pt x="23895" y="76"/>
                  </a:cubicBezTo>
                  <a:lnTo>
                    <a:pt x="238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9"/>
            <p:cNvSpPr/>
            <p:nvPr/>
          </p:nvSpPr>
          <p:spPr>
            <a:xfrm>
              <a:off x="4638168" y="4019269"/>
              <a:ext cx="182118" cy="203354"/>
            </a:xfrm>
            <a:custGeom>
              <a:avLst/>
              <a:gdLst/>
              <a:ahLst/>
              <a:cxnLst/>
              <a:rect l="l" t="t" r="r" b="b"/>
              <a:pathLst>
                <a:path w="7907" h="8829" extrusionOk="0">
                  <a:moveTo>
                    <a:pt x="4555" y="1"/>
                  </a:moveTo>
                  <a:cubicBezTo>
                    <a:pt x="4391" y="1"/>
                    <a:pt x="4228" y="15"/>
                    <a:pt x="4067" y="44"/>
                  </a:cubicBezTo>
                  <a:cubicBezTo>
                    <a:pt x="3991" y="95"/>
                    <a:pt x="2611" y="1224"/>
                    <a:pt x="1231" y="4161"/>
                  </a:cubicBezTo>
                  <a:cubicBezTo>
                    <a:pt x="754" y="5215"/>
                    <a:pt x="327" y="6294"/>
                    <a:pt x="1" y="7398"/>
                  </a:cubicBezTo>
                  <a:cubicBezTo>
                    <a:pt x="352" y="7599"/>
                    <a:pt x="729" y="7775"/>
                    <a:pt x="1130" y="7925"/>
                  </a:cubicBezTo>
                  <a:cubicBezTo>
                    <a:pt x="2488" y="8432"/>
                    <a:pt x="3929" y="8685"/>
                    <a:pt x="5378" y="8685"/>
                  </a:cubicBezTo>
                  <a:cubicBezTo>
                    <a:pt x="5510" y="8685"/>
                    <a:pt x="5642" y="8683"/>
                    <a:pt x="5773" y="8678"/>
                  </a:cubicBezTo>
                  <a:lnTo>
                    <a:pt x="5799" y="8829"/>
                  </a:lnTo>
                  <a:cubicBezTo>
                    <a:pt x="6351" y="8352"/>
                    <a:pt x="6878" y="7825"/>
                    <a:pt x="7304" y="7223"/>
                  </a:cubicBezTo>
                  <a:cubicBezTo>
                    <a:pt x="7505" y="6796"/>
                    <a:pt x="7681" y="6344"/>
                    <a:pt x="7806" y="5892"/>
                  </a:cubicBezTo>
                  <a:cubicBezTo>
                    <a:pt x="7806" y="5892"/>
                    <a:pt x="7907" y="1149"/>
                    <a:pt x="5723" y="245"/>
                  </a:cubicBezTo>
                  <a:cubicBezTo>
                    <a:pt x="5350" y="85"/>
                    <a:pt x="4951" y="1"/>
                    <a:pt x="4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9"/>
            <p:cNvSpPr/>
            <p:nvPr/>
          </p:nvSpPr>
          <p:spPr>
            <a:xfrm>
              <a:off x="4711595" y="3993864"/>
              <a:ext cx="585624" cy="523229"/>
            </a:xfrm>
            <a:custGeom>
              <a:avLst/>
              <a:gdLst/>
              <a:ahLst/>
              <a:cxnLst/>
              <a:rect l="l" t="t" r="r" b="b"/>
              <a:pathLst>
                <a:path w="25426" h="22717" extrusionOk="0">
                  <a:moveTo>
                    <a:pt x="19264" y="1"/>
                  </a:moveTo>
                  <a:cubicBezTo>
                    <a:pt x="18768" y="1"/>
                    <a:pt x="18473" y="93"/>
                    <a:pt x="18473" y="93"/>
                  </a:cubicBezTo>
                  <a:cubicBezTo>
                    <a:pt x="17118" y="746"/>
                    <a:pt x="15687" y="1223"/>
                    <a:pt x="14206" y="1499"/>
                  </a:cubicBezTo>
                  <a:cubicBezTo>
                    <a:pt x="14281" y="1800"/>
                    <a:pt x="14482" y="3507"/>
                    <a:pt x="12499" y="3783"/>
                  </a:cubicBezTo>
                  <a:cubicBezTo>
                    <a:pt x="12343" y="3805"/>
                    <a:pt x="12190" y="3815"/>
                    <a:pt x="12040" y="3815"/>
                  </a:cubicBezTo>
                  <a:cubicBezTo>
                    <a:pt x="9976" y="3815"/>
                    <a:pt x="8544" y="1853"/>
                    <a:pt x="8333" y="1549"/>
                  </a:cubicBezTo>
                  <a:cubicBezTo>
                    <a:pt x="7204" y="1348"/>
                    <a:pt x="6074" y="1047"/>
                    <a:pt x="5020" y="620"/>
                  </a:cubicBezTo>
                  <a:lnTo>
                    <a:pt x="5020" y="620"/>
                  </a:lnTo>
                  <a:cubicBezTo>
                    <a:pt x="7429" y="2302"/>
                    <a:pt x="7957" y="6418"/>
                    <a:pt x="8007" y="6920"/>
                  </a:cubicBezTo>
                  <a:cubicBezTo>
                    <a:pt x="8082" y="6945"/>
                    <a:pt x="8157" y="7020"/>
                    <a:pt x="8208" y="7096"/>
                  </a:cubicBezTo>
                  <a:cubicBezTo>
                    <a:pt x="8358" y="7347"/>
                    <a:pt x="8408" y="7673"/>
                    <a:pt x="8308" y="7974"/>
                  </a:cubicBezTo>
                  <a:lnTo>
                    <a:pt x="8358" y="7974"/>
                  </a:lnTo>
                  <a:cubicBezTo>
                    <a:pt x="8358" y="7974"/>
                    <a:pt x="8407" y="7950"/>
                    <a:pt x="8479" y="7950"/>
                  </a:cubicBezTo>
                  <a:cubicBezTo>
                    <a:pt x="8613" y="7950"/>
                    <a:pt x="8830" y="8035"/>
                    <a:pt x="8961" y="8526"/>
                  </a:cubicBezTo>
                  <a:cubicBezTo>
                    <a:pt x="9155" y="9257"/>
                    <a:pt x="5875" y="15874"/>
                    <a:pt x="1667" y="15874"/>
                  </a:cubicBezTo>
                  <a:cubicBezTo>
                    <a:pt x="1539" y="15874"/>
                    <a:pt x="1410" y="15868"/>
                    <a:pt x="1280" y="15855"/>
                  </a:cubicBezTo>
                  <a:cubicBezTo>
                    <a:pt x="1054" y="15830"/>
                    <a:pt x="854" y="15805"/>
                    <a:pt x="653" y="15755"/>
                  </a:cubicBezTo>
                  <a:lnTo>
                    <a:pt x="653" y="15780"/>
                  </a:lnTo>
                  <a:cubicBezTo>
                    <a:pt x="653" y="15780"/>
                    <a:pt x="0" y="20900"/>
                    <a:pt x="151" y="21126"/>
                  </a:cubicBezTo>
                  <a:cubicBezTo>
                    <a:pt x="327" y="21277"/>
                    <a:pt x="552" y="21402"/>
                    <a:pt x="778" y="21452"/>
                  </a:cubicBezTo>
                  <a:cubicBezTo>
                    <a:pt x="2216" y="21989"/>
                    <a:pt x="5911" y="22717"/>
                    <a:pt x="10350" y="22717"/>
                  </a:cubicBezTo>
                  <a:cubicBezTo>
                    <a:pt x="11722" y="22717"/>
                    <a:pt x="13164" y="22647"/>
                    <a:pt x="14633" y="22481"/>
                  </a:cubicBezTo>
                  <a:cubicBezTo>
                    <a:pt x="19703" y="21879"/>
                    <a:pt x="22765" y="20624"/>
                    <a:pt x="24221" y="19771"/>
                  </a:cubicBezTo>
                  <a:cubicBezTo>
                    <a:pt x="24898" y="19369"/>
                    <a:pt x="25225" y="19043"/>
                    <a:pt x="25275" y="18917"/>
                  </a:cubicBezTo>
                  <a:cubicBezTo>
                    <a:pt x="25425" y="18491"/>
                    <a:pt x="23794" y="12868"/>
                    <a:pt x="23794" y="12868"/>
                  </a:cubicBezTo>
                  <a:lnTo>
                    <a:pt x="23769" y="12818"/>
                  </a:lnTo>
                  <a:cubicBezTo>
                    <a:pt x="22672" y="13405"/>
                    <a:pt x="21477" y="13637"/>
                    <a:pt x="20363" y="13637"/>
                  </a:cubicBezTo>
                  <a:cubicBezTo>
                    <a:pt x="18188" y="13637"/>
                    <a:pt x="16321" y="12753"/>
                    <a:pt x="16089" y="11890"/>
                  </a:cubicBezTo>
                  <a:cubicBezTo>
                    <a:pt x="16013" y="11664"/>
                    <a:pt x="16038" y="11538"/>
                    <a:pt x="16139" y="11488"/>
                  </a:cubicBezTo>
                  <a:cubicBezTo>
                    <a:pt x="14532" y="10735"/>
                    <a:pt x="13679" y="9028"/>
                    <a:pt x="13604" y="7221"/>
                  </a:cubicBezTo>
                  <a:cubicBezTo>
                    <a:pt x="13554" y="6268"/>
                    <a:pt x="13729" y="5314"/>
                    <a:pt x="14106" y="4460"/>
                  </a:cubicBezTo>
                  <a:cubicBezTo>
                    <a:pt x="14558" y="3406"/>
                    <a:pt x="15311" y="2528"/>
                    <a:pt x="16289" y="1951"/>
                  </a:cubicBezTo>
                  <a:cubicBezTo>
                    <a:pt x="16842" y="1624"/>
                    <a:pt x="17419" y="1398"/>
                    <a:pt x="18046" y="1298"/>
                  </a:cubicBezTo>
                  <a:cubicBezTo>
                    <a:pt x="18538" y="1200"/>
                    <a:pt x="18995" y="1155"/>
                    <a:pt x="19419" y="1155"/>
                  </a:cubicBezTo>
                  <a:cubicBezTo>
                    <a:pt x="20293" y="1155"/>
                    <a:pt x="21027" y="1345"/>
                    <a:pt x="21635" y="1649"/>
                  </a:cubicBezTo>
                  <a:cubicBezTo>
                    <a:pt x="22664" y="2202"/>
                    <a:pt x="23468" y="3105"/>
                    <a:pt x="23919" y="4159"/>
                  </a:cubicBezTo>
                  <a:cubicBezTo>
                    <a:pt x="24120" y="4059"/>
                    <a:pt x="24296" y="3858"/>
                    <a:pt x="24396" y="3657"/>
                  </a:cubicBezTo>
                  <a:cubicBezTo>
                    <a:pt x="24421" y="3557"/>
                    <a:pt x="24472" y="3456"/>
                    <a:pt x="24497" y="3356"/>
                  </a:cubicBezTo>
                  <a:cubicBezTo>
                    <a:pt x="22440" y="453"/>
                    <a:pt x="20360" y="1"/>
                    <a:pt x="19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9"/>
            <p:cNvSpPr/>
            <p:nvPr/>
          </p:nvSpPr>
          <p:spPr>
            <a:xfrm>
              <a:off x="5064799" y="4696632"/>
              <a:ext cx="157266" cy="74188"/>
            </a:xfrm>
            <a:custGeom>
              <a:avLst/>
              <a:gdLst/>
              <a:ahLst/>
              <a:cxnLst/>
              <a:rect l="l" t="t" r="r" b="b"/>
              <a:pathLst>
                <a:path w="6828" h="3221" extrusionOk="0">
                  <a:moveTo>
                    <a:pt x="6827" y="1"/>
                  </a:moveTo>
                  <a:cubicBezTo>
                    <a:pt x="5379" y="194"/>
                    <a:pt x="3921" y="284"/>
                    <a:pt x="2465" y="284"/>
                  </a:cubicBezTo>
                  <a:cubicBezTo>
                    <a:pt x="1650" y="284"/>
                    <a:pt x="836" y="256"/>
                    <a:pt x="26" y="202"/>
                  </a:cubicBezTo>
                  <a:lnTo>
                    <a:pt x="26" y="202"/>
                  </a:lnTo>
                  <a:cubicBezTo>
                    <a:pt x="26" y="202"/>
                    <a:pt x="1" y="1457"/>
                    <a:pt x="51" y="2988"/>
                  </a:cubicBezTo>
                  <a:cubicBezTo>
                    <a:pt x="282" y="3017"/>
                    <a:pt x="1561" y="3220"/>
                    <a:pt x="3007" y="3220"/>
                  </a:cubicBezTo>
                  <a:cubicBezTo>
                    <a:pt x="4073" y="3220"/>
                    <a:pt x="5230" y="3109"/>
                    <a:pt x="6125" y="2737"/>
                  </a:cubicBezTo>
                  <a:cubicBezTo>
                    <a:pt x="6376" y="1808"/>
                    <a:pt x="6627" y="854"/>
                    <a:pt x="6827" y="26"/>
                  </a:cubicBezTo>
                  <a:lnTo>
                    <a:pt x="6827" y="1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9"/>
            <p:cNvSpPr/>
            <p:nvPr/>
          </p:nvSpPr>
          <p:spPr>
            <a:xfrm>
              <a:off x="4770559" y="4694905"/>
              <a:ext cx="160145" cy="68499"/>
            </a:xfrm>
            <a:custGeom>
              <a:avLst/>
              <a:gdLst/>
              <a:ahLst/>
              <a:cxnLst/>
              <a:rect l="l" t="t" r="r" b="b"/>
              <a:pathLst>
                <a:path w="6953" h="29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5" y="929"/>
                    <a:pt x="76" y="2159"/>
                  </a:cubicBezTo>
                  <a:cubicBezTo>
                    <a:pt x="507" y="2288"/>
                    <a:pt x="3030" y="2973"/>
                    <a:pt x="5307" y="2973"/>
                  </a:cubicBezTo>
                  <a:cubicBezTo>
                    <a:pt x="5682" y="2973"/>
                    <a:pt x="6050" y="2955"/>
                    <a:pt x="6401" y="2912"/>
                  </a:cubicBezTo>
                  <a:lnTo>
                    <a:pt x="6953" y="477"/>
                  </a:lnTo>
                  <a:lnTo>
                    <a:pt x="6953" y="427"/>
                  </a:lnTo>
                  <a:cubicBezTo>
                    <a:pt x="6472" y="515"/>
                    <a:pt x="5858" y="553"/>
                    <a:pt x="5179" y="553"/>
                  </a:cubicBezTo>
                  <a:cubicBezTo>
                    <a:pt x="3517" y="553"/>
                    <a:pt x="1461" y="321"/>
                    <a:pt x="0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9"/>
            <p:cNvSpPr/>
            <p:nvPr/>
          </p:nvSpPr>
          <p:spPr>
            <a:xfrm>
              <a:off x="4901775" y="4023737"/>
              <a:ext cx="143400" cy="58595"/>
            </a:xfrm>
            <a:custGeom>
              <a:avLst/>
              <a:gdLst/>
              <a:ahLst/>
              <a:cxnLst/>
              <a:rect l="l" t="t" r="r" b="b"/>
              <a:pathLst>
                <a:path w="6226" h="2544" extrusionOk="0">
                  <a:moveTo>
                    <a:pt x="5974" y="1"/>
                  </a:moveTo>
                  <a:lnTo>
                    <a:pt x="5974" y="1"/>
                  </a:lnTo>
                  <a:cubicBezTo>
                    <a:pt x="4914" y="178"/>
                    <a:pt x="3846" y="266"/>
                    <a:pt x="2783" y="266"/>
                  </a:cubicBezTo>
                  <a:cubicBezTo>
                    <a:pt x="1883" y="266"/>
                    <a:pt x="987" y="203"/>
                    <a:pt x="101" y="76"/>
                  </a:cubicBezTo>
                  <a:cubicBezTo>
                    <a:pt x="95" y="75"/>
                    <a:pt x="90" y="74"/>
                    <a:pt x="85" y="74"/>
                  </a:cubicBezTo>
                  <a:cubicBezTo>
                    <a:pt x="1" y="74"/>
                    <a:pt x="177" y="279"/>
                    <a:pt x="113" y="279"/>
                  </a:cubicBezTo>
                  <a:cubicBezTo>
                    <a:pt x="110" y="279"/>
                    <a:pt x="106" y="278"/>
                    <a:pt x="101" y="277"/>
                  </a:cubicBezTo>
                  <a:lnTo>
                    <a:pt x="101" y="277"/>
                  </a:lnTo>
                  <a:cubicBezTo>
                    <a:pt x="288" y="581"/>
                    <a:pt x="1719" y="2543"/>
                    <a:pt x="3803" y="2543"/>
                  </a:cubicBezTo>
                  <a:cubicBezTo>
                    <a:pt x="3955" y="2543"/>
                    <a:pt x="4109" y="2533"/>
                    <a:pt x="4268" y="2511"/>
                  </a:cubicBezTo>
                  <a:cubicBezTo>
                    <a:pt x="6225" y="2235"/>
                    <a:pt x="6024" y="327"/>
                    <a:pt x="5974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9"/>
            <p:cNvSpPr/>
            <p:nvPr/>
          </p:nvSpPr>
          <p:spPr>
            <a:xfrm>
              <a:off x="5078088" y="4078094"/>
              <a:ext cx="252068" cy="230026"/>
            </a:xfrm>
            <a:custGeom>
              <a:avLst/>
              <a:gdLst/>
              <a:ahLst/>
              <a:cxnLst/>
              <a:rect l="l" t="t" r="r" b="b"/>
              <a:pathLst>
                <a:path w="10944" h="9987" extrusionOk="0">
                  <a:moveTo>
                    <a:pt x="8484" y="0"/>
                  </a:moveTo>
                  <a:cubicBezTo>
                    <a:pt x="8384" y="226"/>
                    <a:pt x="8233" y="402"/>
                    <a:pt x="8032" y="527"/>
                  </a:cubicBezTo>
                  <a:cubicBezTo>
                    <a:pt x="8058" y="603"/>
                    <a:pt x="8108" y="703"/>
                    <a:pt x="8133" y="778"/>
                  </a:cubicBezTo>
                  <a:cubicBezTo>
                    <a:pt x="8359" y="1280"/>
                    <a:pt x="8509" y="1807"/>
                    <a:pt x="8585" y="2360"/>
                  </a:cubicBezTo>
                  <a:cubicBezTo>
                    <a:pt x="8409" y="2861"/>
                    <a:pt x="8108" y="3338"/>
                    <a:pt x="7731" y="3740"/>
                  </a:cubicBezTo>
                  <a:cubicBezTo>
                    <a:pt x="6276" y="5271"/>
                    <a:pt x="3891" y="5798"/>
                    <a:pt x="3891" y="5798"/>
                  </a:cubicBezTo>
                  <a:cubicBezTo>
                    <a:pt x="3615" y="5647"/>
                    <a:pt x="3339" y="5522"/>
                    <a:pt x="3038" y="5422"/>
                  </a:cubicBezTo>
                  <a:cubicBezTo>
                    <a:pt x="2950" y="5384"/>
                    <a:pt x="2850" y="5365"/>
                    <a:pt x="2749" y="5365"/>
                  </a:cubicBezTo>
                  <a:cubicBezTo>
                    <a:pt x="2649" y="5365"/>
                    <a:pt x="2548" y="5384"/>
                    <a:pt x="2461" y="5422"/>
                  </a:cubicBezTo>
                  <a:cubicBezTo>
                    <a:pt x="1984" y="5773"/>
                    <a:pt x="2636" y="6350"/>
                    <a:pt x="2737" y="6426"/>
                  </a:cubicBezTo>
                  <a:cubicBezTo>
                    <a:pt x="2619" y="6386"/>
                    <a:pt x="1706" y="5919"/>
                    <a:pt x="1144" y="5919"/>
                  </a:cubicBezTo>
                  <a:cubicBezTo>
                    <a:pt x="986" y="5919"/>
                    <a:pt x="856" y="5956"/>
                    <a:pt x="779" y="6049"/>
                  </a:cubicBezTo>
                  <a:cubicBezTo>
                    <a:pt x="528" y="6375"/>
                    <a:pt x="1356" y="7028"/>
                    <a:pt x="1632" y="7229"/>
                  </a:cubicBezTo>
                  <a:cubicBezTo>
                    <a:pt x="1385" y="7070"/>
                    <a:pt x="740" y="6662"/>
                    <a:pt x="336" y="6662"/>
                  </a:cubicBezTo>
                  <a:cubicBezTo>
                    <a:pt x="165" y="6662"/>
                    <a:pt x="38" y="6734"/>
                    <a:pt x="1" y="6927"/>
                  </a:cubicBezTo>
                  <a:cubicBezTo>
                    <a:pt x="1" y="6927"/>
                    <a:pt x="1" y="6953"/>
                    <a:pt x="1" y="6978"/>
                  </a:cubicBezTo>
                  <a:cubicBezTo>
                    <a:pt x="1" y="7379"/>
                    <a:pt x="679" y="7831"/>
                    <a:pt x="1030" y="8057"/>
                  </a:cubicBezTo>
                  <a:cubicBezTo>
                    <a:pt x="847" y="7955"/>
                    <a:pt x="548" y="7804"/>
                    <a:pt x="348" y="7804"/>
                  </a:cubicBezTo>
                  <a:cubicBezTo>
                    <a:pt x="301" y="7804"/>
                    <a:pt x="260" y="7812"/>
                    <a:pt x="227" y="7831"/>
                  </a:cubicBezTo>
                  <a:cubicBezTo>
                    <a:pt x="151" y="7881"/>
                    <a:pt x="126" y="8007"/>
                    <a:pt x="177" y="8233"/>
                  </a:cubicBezTo>
                  <a:cubicBezTo>
                    <a:pt x="425" y="9109"/>
                    <a:pt x="2276" y="9986"/>
                    <a:pt x="4436" y="9986"/>
                  </a:cubicBezTo>
                  <a:cubicBezTo>
                    <a:pt x="5553" y="9986"/>
                    <a:pt x="6753" y="9752"/>
                    <a:pt x="7857" y="9161"/>
                  </a:cubicBezTo>
                  <a:cubicBezTo>
                    <a:pt x="7982" y="9086"/>
                    <a:pt x="8108" y="9011"/>
                    <a:pt x="8258" y="8935"/>
                  </a:cubicBezTo>
                  <a:cubicBezTo>
                    <a:pt x="10944" y="7229"/>
                    <a:pt x="10793" y="2711"/>
                    <a:pt x="8534" y="25"/>
                  </a:cubicBezTo>
                  <a:lnTo>
                    <a:pt x="8484" y="0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9"/>
            <p:cNvSpPr/>
            <p:nvPr/>
          </p:nvSpPr>
          <p:spPr>
            <a:xfrm>
              <a:off x="4569370" y="3563018"/>
              <a:ext cx="677547" cy="471890"/>
            </a:xfrm>
            <a:custGeom>
              <a:avLst/>
              <a:gdLst/>
              <a:ahLst/>
              <a:cxnLst/>
              <a:rect l="l" t="t" r="r" b="b"/>
              <a:pathLst>
                <a:path w="29417" h="20488" extrusionOk="0">
                  <a:moveTo>
                    <a:pt x="25702" y="0"/>
                  </a:moveTo>
                  <a:cubicBezTo>
                    <a:pt x="25100" y="226"/>
                    <a:pt x="24472" y="402"/>
                    <a:pt x="23820" y="527"/>
                  </a:cubicBezTo>
                  <a:cubicBezTo>
                    <a:pt x="22434" y="815"/>
                    <a:pt x="21051" y="920"/>
                    <a:pt x="19710" y="920"/>
                  </a:cubicBezTo>
                  <a:cubicBezTo>
                    <a:pt x="16048" y="920"/>
                    <a:pt x="12698" y="136"/>
                    <a:pt x="10450" y="136"/>
                  </a:cubicBezTo>
                  <a:cubicBezTo>
                    <a:pt x="9422" y="136"/>
                    <a:pt x="8624" y="300"/>
                    <a:pt x="8133" y="778"/>
                  </a:cubicBezTo>
                  <a:cubicBezTo>
                    <a:pt x="8133" y="778"/>
                    <a:pt x="9137" y="6225"/>
                    <a:pt x="5774" y="9312"/>
                  </a:cubicBezTo>
                  <a:lnTo>
                    <a:pt x="5723" y="9337"/>
                  </a:lnTo>
                  <a:cubicBezTo>
                    <a:pt x="5221" y="8785"/>
                    <a:pt x="4494" y="8484"/>
                    <a:pt x="3741" y="8484"/>
                  </a:cubicBezTo>
                  <a:cubicBezTo>
                    <a:pt x="3565" y="8484"/>
                    <a:pt x="3389" y="8509"/>
                    <a:pt x="3214" y="8509"/>
                  </a:cubicBezTo>
                  <a:cubicBezTo>
                    <a:pt x="854" y="8760"/>
                    <a:pt x="1" y="13528"/>
                    <a:pt x="2360" y="14959"/>
                  </a:cubicBezTo>
                  <a:cubicBezTo>
                    <a:pt x="2912" y="15299"/>
                    <a:pt x="3536" y="15471"/>
                    <a:pt x="4164" y="15471"/>
                  </a:cubicBezTo>
                  <a:cubicBezTo>
                    <a:pt x="4650" y="15471"/>
                    <a:pt x="5138" y="15368"/>
                    <a:pt x="5598" y="15160"/>
                  </a:cubicBezTo>
                  <a:cubicBezTo>
                    <a:pt x="6426" y="16264"/>
                    <a:pt x="7480" y="17218"/>
                    <a:pt x="8660" y="17971"/>
                  </a:cubicBezTo>
                  <a:cubicBezTo>
                    <a:pt x="9087" y="18247"/>
                    <a:pt x="9513" y="18498"/>
                    <a:pt x="9965" y="18749"/>
                  </a:cubicBezTo>
                  <a:lnTo>
                    <a:pt x="10191" y="18799"/>
                  </a:lnTo>
                  <a:cubicBezTo>
                    <a:pt x="10542" y="18925"/>
                    <a:pt x="10894" y="19100"/>
                    <a:pt x="11220" y="19326"/>
                  </a:cubicBezTo>
                  <a:cubicBezTo>
                    <a:pt x="12299" y="19753"/>
                    <a:pt x="13404" y="20079"/>
                    <a:pt x="14558" y="20255"/>
                  </a:cubicBezTo>
                  <a:cubicBezTo>
                    <a:pt x="14634" y="20280"/>
                    <a:pt x="14759" y="20305"/>
                    <a:pt x="14859" y="20330"/>
                  </a:cubicBezTo>
                  <a:cubicBezTo>
                    <a:pt x="15623" y="20435"/>
                    <a:pt x="16395" y="20487"/>
                    <a:pt x="17167" y="20487"/>
                  </a:cubicBezTo>
                  <a:cubicBezTo>
                    <a:pt x="18247" y="20487"/>
                    <a:pt x="19327" y="20385"/>
                    <a:pt x="20381" y="20180"/>
                  </a:cubicBezTo>
                  <a:cubicBezTo>
                    <a:pt x="21862" y="19929"/>
                    <a:pt x="23293" y="19452"/>
                    <a:pt x="24648" y="18774"/>
                  </a:cubicBezTo>
                  <a:cubicBezTo>
                    <a:pt x="26731" y="17720"/>
                    <a:pt x="28262" y="16239"/>
                    <a:pt x="28614" y="14633"/>
                  </a:cubicBezTo>
                  <a:cubicBezTo>
                    <a:pt x="29417" y="10968"/>
                    <a:pt x="27585" y="8760"/>
                    <a:pt x="27585" y="8760"/>
                  </a:cubicBezTo>
                  <a:cubicBezTo>
                    <a:pt x="27585" y="8760"/>
                    <a:pt x="27559" y="8208"/>
                    <a:pt x="27484" y="7379"/>
                  </a:cubicBezTo>
                  <a:cubicBezTo>
                    <a:pt x="27334" y="5120"/>
                    <a:pt x="26857" y="703"/>
                    <a:pt x="25702" y="25"/>
                  </a:cubicBezTo>
                  <a:lnTo>
                    <a:pt x="25702" y="0"/>
                  </a:ln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9"/>
            <p:cNvSpPr/>
            <p:nvPr/>
          </p:nvSpPr>
          <p:spPr>
            <a:xfrm>
              <a:off x="4674582" y="4345202"/>
              <a:ext cx="43969" cy="71677"/>
            </a:xfrm>
            <a:custGeom>
              <a:avLst/>
              <a:gdLst/>
              <a:ahLst/>
              <a:cxnLst/>
              <a:rect l="l" t="t" r="r" b="b"/>
              <a:pathLst>
                <a:path w="1909" h="3112" extrusionOk="0">
                  <a:moveTo>
                    <a:pt x="385" y="0"/>
                  </a:moveTo>
                  <a:cubicBezTo>
                    <a:pt x="359" y="0"/>
                    <a:pt x="339" y="8"/>
                    <a:pt x="327" y="24"/>
                  </a:cubicBezTo>
                  <a:cubicBezTo>
                    <a:pt x="327" y="24"/>
                    <a:pt x="1" y="2157"/>
                    <a:pt x="1005" y="2860"/>
                  </a:cubicBezTo>
                  <a:lnTo>
                    <a:pt x="1908" y="3111"/>
                  </a:lnTo>
                  <a:cubicBezTo>
                    <a:pt x="1833" y="2408"/>
                    <a:pt x="1808" y="1680"/>
                    <a:pt x="1808" y="978"/>
                  </a:cubicBezTo>
                  <a:cubicBezTo>
                    <a:pt x="1808" y="978"/>
                    <a:pt x="682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9"/>
            <p:cNvSpPr/>
            <p:nvPr/>
          </p:nvSpPr>
          <p:spPr>
            <a:xfrm>
              <a:off x="4684993" y="4240519"/>
              <a:ext cx="210448" cy="204460"/>
            </a:xfrm>
            <a:custGeom>
              <a:avLst/>
              <a:gdLst/>
              <a:ahLst/>
              <a:cxnLst/>
              <a:rect l="l" t="t" r="r" b="b"/>
              <a:pathLst>
                <a:path w="9137" h="8877" extrusionOk="0">
                  <a:moveTo>
                    <a:pt x="9137" y="1"/>
                  </a:moveTo>
                  <a:lnTo>
                    <a:pt x="5849" y="980"/>
                  </a:lnTo>
                  <a:cubicBezTo>
                    <a:pt x="5849" y="980"/>
                    <a:pt x="5114" y="7302"/>
                    <a:pt x="1866" y="7302"/>
                  </a:cubicBezTo>
                  <a:cubicBezTo>
                    <a:pt x="1319" y="7302"/>
                    <a:pt x="700" y="7122"/>
                    <a:pt x="1" y="6702"/>
                  </a:cubicBezTo>
                  <a:lnTo>
                    <a:pt x="1" y="6702"/>
                  </a:lnTo>
                  <a:cubicBezTo>
                    <a:pt x="1" y="6703"/>
                    <a:pt x="522" y="8877"/>
                    <a:pt x="3024" y="8877"/>
                  </a:cubicBezTo>
                  <a:cubicBezTo>
                    <a:pt x="3479" y="8877"/>
                    <a:pt x="3999" y="8805"/>
                    <a:pt x="4594" y="8635"/>
                  </a:cubicBezTo>
                  <a:cubicBezTo>
                    <a:pt x="9137" y="7330"/>
                    <a:pt x="9137" y="1"/>
                    <a:pt x="9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9"/>
            <p:cNvSpPr/>
            <p:nvPr/>
          </p:nvSpPr>
          <p:spPr>
            <a:xfrm>
              <a:off x="4641646" y="4136666"/>
              <a:ext cx="280259" cy="223392"/>
            </a:xfrm>
            <a:custGeom>
              <a:avLst/>
              <a:gdLst/>
              <a:ahLst/>
              <a:cxnLst/>
              <a:rect l="l" t="t" r="r" b="b"/>
              <a:pathLst>
                <a:path w="12168" h="9699" extrusionOk="0">
                  <a:moveTo>
                    <a:pt x="9906" y="1"/>
                  </a:moveTo>
                  <a:cubicBezTo>
                    <a:pt x="9308" y="1"/>
                    <a:pt x="8609" y="1172"/>
                    <a:pt x="8609" y="1172"/>
                  </a:cubicBezTo>
                  <a:cubicBezTo>
                    <a:pt x="8766" y="521"/>
                    <a:pt x="8421" y="231"/>
                    <a:pt x="8149" y="231"/>
                  </a:cubicBezTo>
                  <a:cubicBezTo>
                    <a:pt x="8117" y="231"/>
                    <a:pt x="8086" y="235"/>
                    <a:pt x="8057" y="243"/>
                  </a:cubicBezTo>
                  <a:cubicBezTo>
                    <a:pt x="7856" y="293"/>
                    <a:pt x="7756" y="494"/>
                    <a:pt x="7655" y="770"/>
                  </a:cubicBezTo>
                  <a:cubicBezTo>
                    <a:pt x="7505" y="1247"/>
                    <a:pt x="7354" y="1674"/>
                    <a:pt x="7128" y="2126"/>
                  </a:cubicBezTo>
                  <a:cubicBezTo>
                    <a:pt x="6702" y="2728"/>
                    <a:pt x="6200" y="3255"/>
                    <a:pt x="5622" y="3732"/>
                  </a:cubicBezTo>
                  <a:lnTo>
                    <a:pt x="5622" y="3581"/>
                  </a:lnTo>
                  <a:cubicBezTo>
                    <a:pt x="5491" y="3585"/>
                    <a:pt x="5360" y="3588"/>
                    <a:pt x="5229" y="3588"/>
                  </a:cubicBezTo>
                  <a:cubicBezTo>
                    <a:pt x="3779" y="3588"/>
                    <a:pt x="2337" y="3333"/>
                    <a:pt x="979" y="2803"/>
                  </a:cubicBezTo>
                  <a:lnTo>
                    <a:pt x="929" y="2853"/>
                  </a:lnTo>
                  <a:cubicBezTo>
                    <a:pt x="929" y="2853"/>
                    <a:pt x="0" y="8626"/>
                    <a:pt x="3665" y="9555"/>
                  </a:cubicBezTo>
                  <a:cubicBezTo>
                    <a:pt x="3891" y="9605"/>
                    <a:pt x="4091" y="9655"/>
                    <a:pt x="4292" y="9680"/>
                  </a:cubicBezTo>
                  <a:cubicBezTo>
                    <a:pt x="4422" y="9693"/>
                    <a:pt x="4551" y="9699"/>
                    <a:pt x="4679" y="9699"/>
                  </a:cubicBezTo>
                  <a:cubicBezTo>
                    <a:pt x="8910" y="9699"/>
                    <a:pt x="12167" y="3057"/>
                    <a:pt x="11972" y="2326"/>
                  </a:cubicBezTo>
                  <a:cubicBezTo>
                    <a:pt x="11843" y="1857"/>
                    <a:pt x="11630" y="1774"/>
                    <a:pt x="11495" y="1774"/>
                  </a:cubicBezTo>
                  <a:cubicBezTo>
                    <a:pt x="11421" y="1774"/>
                    <a:pt x="11370" y="1799"/>
                    <a:pt x="11370" y="1799"/>
                  </a:cubicBezTo>
                  <a:lnTo>
                    <a:pt x="11345" y="1799"/>
                  </a:lnTo>
                  <a:cubicBezTo>
                    <a:pt x="11420" y="1498"/>
                    <a:pt x="11395" y="1172"/>
                    <a:pt x="11219" y="896"/>
                  </a:cubicBezTo>
                  <a:cubicBezTo>
                    <a:pt x="11169" y="820"/>
                    <a:pt x="11094" y="770"/>
                    <a:pt x="11019" y="720"/>
                  </a:cubicBezTo>
                  <a:cubicBezTo>
                    <a:pt x="10943" y="692"/>
                    <a:pt x="10865" y="678"/>
                    <a:pt x="10786" y="678"/>
                  </a:cubicBezTo>
                  <a:cubicBezTo>
                    <a:pt x="10655" y="678"/>
                    <a:pt x="10526" y="717"/>
                    <a:pt x="10416" y="795"/>
                  </a:cubicBezTo>
                  <a:cubicBezTo>
                    <a:pt x="10441" y="494"/>
                    <a:pt x="10341" y="218"/>
                    <a:pt x="10090" y="42"/>
                  </a:cubicBezTo>
                  <a:cubicBezTo>
                    <a:pt x="10030" y="14"/>
                    <a:pt x="9968" y="1"/>
                    <a:pt x="9906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9"/>
            <p:cNvSpPr/>
            <p:nvPr/>
          </p:nvSpPr>
          <p:spPr>
            <a:xfrm>
              <a:off x="4764777" y="4134731"/>
              <a:ext cx="117949" cy="92383"/>
            </a:xfrm>
            <a:custGeom>
              <a:avLst/>
              <a:gdLst/>
              <a:ahLst/>
              <a:cxnLst/>
              <a:rect l="l" t="t" r="r" b="b"/>
              <a:pathLst>
                <a:path w="5121" h="4011" extrusionOk="0">
                  <a:moveTo>
                    <a:pt x="4493" y="1"/>
                  </a:moveTo>
                  <a:cubicBezTo>
                    <a:pt x="4393" y="1"/>
                    <a:pt x="4317" y="26"/>
                    <a:pt x="4242" y="51"/>
                  </a:cubicBezTo>
                  <a:cubicBezTo>
                    <a:pt x="4167" y="101"/>
                    <a:pt x="4091" y="126"/>
                    <a:pt x="4041" y="177"/>
                  </a:cubicBezTo>
                  <a:cubicBezTo>
                    <a:pt x="3916" y="277"/>
                    <a:pt x="3790" y="377"/>
                    <a:pt x="3690" y="478"/>
                  </a:cubicBezTo>
                  <a:cubicBezTo>
                    <a:pt x="3601" y="578"/>
                    <a:pt x="3511" y="679"/>
                    <a:pt x="3426" y="781"/>
                  </a:cubicBezTo>
                  <a:lnTo>
                    <a:pt x="3426" y="781"/>
                  </a:lnTo>
                  <a:cubicBezTo>
                    <a:pt x="3417" y="742"/>
                    <a:pt x="3403" y="707"/>
                    <a:pt x="3389" y="679"/>
                  </a:cubicBezTo>
                  <a:lnTo>
                    <a:pt x="3364" y="553"/>
                  </a:lnTo>
                  <a:lnTo>
                    <a:pt x="3313" y="478"/>
                  </a:lnTo>
                  <a:cubicBezTo>
                    <a:pt x="3213" y="327"/>
                    <a:pt x="3087" y="227"/>
                    <a:pt x="2937" y="177"/>
                  </a:cubicBezTo>
                  <a:cubicBezTo>
                    <a:pt x="2887" y="177"/>
                    <a:pt x="2836" y="152"/>
                    <a:pt x="2786" y="152"/>
                  </a:cubicBezTo>
                  <a:lnTo>
                    <a:pt x="2686" y="152"/>
                  </a:lnTo>
                  <a:cubicBezTo>
                    <a:pt x="2611" y="177"/>
                    <a:pt x="2510" y="202"/>
                    <a:pt x="2435" y="277"/>
                  </a:cubicBezTo>
                  <a:cubicBezTo>
                    <a:pt x="2335" y="377"/>
                    <a:pt x="2259" y="503"/>
                    <a:pt x="2209" y="653"/>
                  </a:cubicBezTo>
                  <a:cubicBezTo>
                    <a:pt x="2159" y="779"/>
                    <a:pt x="2109" y="879"/>
                    <a:pt x="2084" y="1005"/>
                  </a:cubicBezTo>
                  <a:lnTo>
                    <a:pt x="1958" y="1356"/>
                  </a:lnTo>
                  <a:cubicBezTo>
                    <a:pt x="1933" y="1482"/>
                    <a:pt x="1883" y="1582"/>
                    <a:pt x="1858" y="1683"/>
                  </a:cubicBezTo>
                  <a:cubicBezTo>
                    <a:pt x="1807" y="1808"/>
                    <a:pt x="1757" y="1908"/>
                    <a:pt x="1707" y="2034"/>
                  </a:cubicBezTo>
                  <a:lnTo>
                    <a:pt x="1657" y="2109"/>
                  </a:lnTo>
                  <a:lnTo>
                    <a:pt x="1657" y="2134"/>
                  </a:lnTo>
                  <a:lnTo>
                    <a:pt x="1632" y="2159"/>
                  </a:lnTo>
                  <a:lnTo>
                    <a:pt x="1531" y="2310"/>
                  </a:lnTo>
                  <a:cubicBezTo>
                    <a:pt x="1456" y="2410"/>
                    <a:pt x="1406" y="2511"/>
                    <a:pt x="1331" y="2611"/>
                  </a:cubicBezTo>
                  <a:lnTo>
                    <a:pt x="1080" y="2887"/>
                  </a:lnTo>
                  <a:cubicBezTo>
                    <a:pt x="929" y="3063"/>
                    <a:pt x="753" y="3239"/>
                    <a:pt x="578" y="3414"/>
                  </a:cubicBezTo>
                  <a:cubicBezTo>
                    <a:pt x="402" y="3590"/>
                    <a:pt x="226" y="3741"/>
                    <a:pt x="51" y="3916"/>
                  </a:cubicBezTo>
                  <a:cubicBezTo>
                    <a:pt x="25" y="3941"/>
                    <a:pt x="0" y="3967"/>
                    <a:pt x="25" y="3992"/>
                  </a:cubicBezTo>
                  <a:cubicBezTo>
                    <a:pt x="38" y="4004"/>
                    <a:pt x="51" y="4010"/>
                    <a:pt x="63" y="4010"/>
                  </a:cubicBezTo>
                  <a:cubicBezTo>
                    <a:pt x="76" y="4010"/>
                    <a:pt x="88" y="4004"/>
                    <a:pt x="101" y="3992"/>
                  </a:cubicBezTo>
                  <a:cubicBezTo>
                    <a:pt x="201" y="3941"/>
                    <a:pt x="327" y="3866"/>
                    <a:pt x="402" y="3766"/>
                  </a:cubicBezTo>
                  <a:lnTo>
                    <a:pt x="703" y="3540"/>
                  </a:lnTo>
                  <a:cubicBezTo>
                    <a:pt x="879" y="3364"/>
                    <a:pt x="1080" y="3214"/>
                    <a:pt x="1255" y="3038"/>
                  </a:cubicBezTo>
                  <a:lnTo>
                    <a:pt x="1506" y="2762"/>
                  </a:lnTo>
                  <a:cubicBezTo>
                    <a:pt x="1607" y="2661"/>
                    <a:pt x="1682" y="2561"/>
                    <a:pt x="1757" y="2461"/>
                  </a:cubicBezTo>
                  <a:lnTo>
                    <a:pt x="1858" y="2285"/>
                  </a:lnTo>
                  <a:lnTo>
                    <a:pt x="1883" y="2260"/>
                  </a:lnTo>
                  <a:lnTo>
                    <a:pt x="1883" y="2235"/>
                  </a:lnTo>
                  <a:lnTo>
                    <a:pt x="1933" y="2159"/>
                  </a:lnTo>
                  <a:cubicBezTo>
                    <a:pt x="1983" y="2034"/>
                    <a:pt x="2058" y="1934"/>
                    <a:pt x="2109" y="1808"/>
                  </a:cubicBezTo>
                  <a:cubicBezTo>
                    <a:pt x="2134" y="1708"/>
                    <a:pt x="2209" y="1582"/>
                    <a:pt x="2234" y="1457"/>
                  </a:cubicBezTo>
                  <a:lnTo>
                    <a:pt x="2360" y="1105"/>
                  </a:lnTo>
                  <a:cubicBezTo>
                    <a:pt x="2410" y="879"/>
                    <a:pt x="2485" y="679"/>
                    <a:pt x="2636" y="528"/>
                  </a:cubicBezTo>
                  <a:cubicBezTo>
                    <a:pt x="2636" y="478"/>
                    <a:pt x="2686" y="503"/>
                    <a:pt x="2686" y="478"/>
                  </a:cubicBezTo>
                  <a:lnTo>
                    <a:pt x="2836" y="478"/>
                  </a:lnTo>
                  <a:cubicBezTo>
                    <a:pt x="2912" y="503"/>
                    <a:pt x="2987" y="553"/>
                    <a:pt x="3037" y="628"/>
                  </a:cubicBezTo>
                  <a:lnTo>
                    <a:pt x="3087" y="679"/>
                  </a:lnTo>
                  <a:lnTo>
                    <a:pt x="3087" y="754"/>
                  </a:lnTo>
                  <a:cubicBezTo>
                    <a:pt x="3113" y="804"/>
                    <a:pt x="3138" y="854"/>
                    <a:pt x="3138" y="904"/>
                  </a:cubicBezTo>
                  <a:cubicBezTo>
                    <a:pt x="3138" y="1005"/>
                    <a:pt x="3138" y="1105"/>
                    <a:pt x="3113" y="1206"/>
                  </a:cubicBezTo>
                  <a:lnTo>
                    <a:pt x="3113" y="1231"/>
                  </a:lnTo>
                  <a:cubicBezTo>
                    <a:pt x="3096" y="1328"/>
                    <a:pt x="3175" y="1395"/>
                    <a:pt x="3253" y="1395"/>
                  </a:cubicBezTo>
                  <a:cubicBezTo>
                    <a:pt x="3295" y="1395"/>
                    <a:pt x="3337" y="1375"/>
                    <a:pt x="3364" y="1331"/>
                  </a:cubicBezTo>
                  <a:cubicBezTo>
                    <a:pt x="3371" y="1319"/>
                    <a:pt x="3379" y="1306"/>
                    <a:pt x="3386" y="1294"/>
                  </a:cubicBezTo>
                  <a:lnTo>
                    <a:pt x="3386" y="1294"/>
                  </a:lnTo>
                  <a:lnTo>
                    <a:pt x="3414" y="1306"/>
                  </a:lnTo>
                  <a:cubicBezTo>
                    <a:pt x="3418" y="1281"/>
                    <a:pt x="3421" y="1257"/>
                    <a:pt x="3424" y="1233"/>
                  </a:cubicBezTo>
                  <a:lnTo>
                    <a:pt x="3424" y="1233"/>
                  </a:lnTo>
                  <a:cubicBezTo>
                    <a:pt x="3560" y="1021"/>
                    <a:pt x="3713" y="828"/>
                    <a:pt x="3866" y="653"/>
                  </a:cubicBezTo>
                  <a:cubicBezTo>
                    <a:pt x="3966" y="528"/>
                    <a:pt x="4066" y="453"/>
                    <a:pt x="4167" y="352"/>
                  </a:cubicBezTo>
                  <a:cubicBezTo>
                    <a:pt x="4217" y="327"/>
                    <a:pt x="4267" y="277"/>
                    <a:pt x="4317" y="252"/>
                  </a:cubicBezTo>
                  <a:cubicBezTo>
                    <a:pt x="4393" y="227"/>
                    <a:pt x="4443" y="202"/>
                    <a:pt x="4493" y="202"/>
                  </a:cubicBezTo>
                  <a:lnTo>
                    <a:pt x="4593" y="202"/>
                  </a:lnTo>
                  <a:cubicBezTo>
                    <a:pt x="4618" y="227"/>
                    <a:pt x="4669" y="227"/>
                    <a:pt x="4669" y="227"/>
                  </a:cubicBezTo>
                  <a:lnTo>
                    <a:pt x="4694" y="227"/>
                  </a:lnTo>
                  <a:lnTo>
                    <a:pt x="4744" y="252"/>
                  </a:lnTo>
                  <a:cubicBezTo>
                    <a:pt x="4769" y="277"/>
                    <a:pt x="4769" y="302"/>
                    <a:pt x="4794" y="302"/>
                  </a:cubicBezTo>
                  <a:cubicBezTo>
                    <a:pt x="4819" y="352"/>
                    <a:pt x="4869" y="402"/>
                    <a:pt x="4895" y="478"/>
                  </a:cubicBezTo>
                  <a:cubicBezTo>
                    <a:pt x="4920" y="528"/>
                    <a:pt x="4920" y="603"/>
                    <a:pt x="4945" y="653"/>
                  </a:cubicBezTo>
                  <a:cubicBezTo>
                    <a:pt x="4945" y="729"/>
                    <a:pt x="4970" y="779"/>
                    <a:pt x="4970" y="854"/>
                  </a:cubicBezTo>
                  <a:cubicBezTo>
                    <a:pt x="4970" y="930"/>
                    <a:pt x="4970" y="1005"/>
                    <a:pt x="4970" y="1080"/>
                  </a:cubicBezTo>
                  <a:cubicBezTo>
                    <a:pt x="4970" y="1130"/>
                    <a:pt x="4945" y="1206"/>
                    <a:pt x="4920" y="1281"/>
                  </a:cubicBezTo>
                  <a:cubicBezTo>
                    <a:pt x="4920" y="1331"/>
                    <a:pt x="4895" y="1406"/>
                    <a:pt x="4869" y="1482"/>
                  </a:cubicBezTo>
                  <a:cubicBezTo>
                    <a:pt x="4844" y="1482"/>
                    <a:pt x="4869" y="1507"/>
                    <a:pt x="4895" y="1532"/>
                  </a:cubicBezTo>
                  <a:cubicBezTo>
                    <a:pt x="4895" y="1532"/>
                    <a:pt x="4920" y="1532"/>
                    <a:pt x="4945" y="1507"/>
                  </a:cubicBezTo>
                  <a:cubicBezTo>
                    <a:pt x="4970" y="1432"/>
                    <a:pt x="4995" y="1381"/>
                    <a:pt x="5020" y="1306"/>
                  </a:cubicBezTo>
                  <a:cubicBezTo>
                    <a:pt x="5070" y="1231"/>
                    <a:pt x="5070" y="1155"/>
                    <a:pt x="5095" y="1080"/>
                  </a:cubicBezTo>
                  <a:cubicBezTo>
                    <a:pt x="5120" y="1005"/>
                    <a:pt x="5120" y="930"/>
                    <a:pt x="5120" y="854"/>
                  </a:cubicBezTo>
                  <a:cubicBezTo>
                    <a:pt x="5120" y="779"/>
                    <a:pt x="5120" y="704"/>
                    <a:pt x="5120" y="628"/>
                  </a:cubicBezTo>
                  <a:cubicBezTo>
                    <a:pt x="5120" y="453"/>
                    <a:pt x="5070" y="302"/>
                    <a:pt x="4970" y="177"/>
                  </a:cubicBezTo>
                  <a:cubicBezTo>
                    <a:pt x="4920" y="152"/>
                    <a:pt x="4895" y="101"/>
                    <a:pt x="4869" y="76"/>
                  </a:cubicBezTo>
                  <a:lnTo>
                    <a:pt x="4819" y="51"/>
                  </a:lnTo>
                  <a:lnTo>
                    <a:pt x="4794" y="26"/>
                  </a:lnTo>
                  <a:lnTo>
                    <a:pt x="4744" y="26"/>
                  </a:lnTo>
                  <a:cubicBezTo>
                    <a:pt x="4719" y="26"/>
                    <a:pt x="4669" y="1"/>
                    <a:pt x="4618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9"/>
            <p:cNvSpPr/>
            <p:nvPr/>
          </p:nvSpPr>
          <p:spPr>
            <a:xfrm>
              <a:off x="4880562" y="4148620"/>
              <a:ext cx="27017" cy="41643"/>
            </a:xfrm>
            <a:custGeom>
              <a:avLst/>
              <a:gdLst/>
              <a:ahLst/>
              <a:cxnLst/>
              <a:rect l="l" t="t" r="r" b="b"/>
              <a:pathLst>
                <a:path w="1173" h="1808" extrusionOk="0">
                  <a:moveTo>
                    <a:pt x="420" y="0"/>
                  </a:moveTo>
                  <a:cubicBezTo>
                    <a:pt x="294" y="25"/>
                    <a:pt x="194" y="76"/>
                    <a:pt x="119" y="126"/>
                  </a:cubicBezTo>
                  <a:cubicBezTo>
                    <a:pt x="93" y="151"/>
                    <a:pt x="68" y="176"/>
                    <a:pt x="43" y="201"/>
                  </a:cubicBezTo>
                  <a:cubicBezTo>
                    <a:pt x="0" y="223"/>
                    <a:pt x="31" y="281"/>
                    <a:pt x="73" y="281"/>
                  </a:cubicBezTo>
                  <a:cubicBezTo>
                    <a:pt x="79" y="281"/>
                    <a:pt x="86" y="280"/>
                    <a:pt x="93" y="276"/>
                  </a:cubicBezTo>
                  <a:cubicBezTo>
                    <a:pt x="119" y="276"/>
                    <a:pt x="144" y="251"/>
                    <a:pt x="194" y="251"/>
                  </a:cubicBezTo>
                  <a:lnTo>
                    <a:pt x="420" y="251"/>
                  </a:lnTo>
                  <a:cubicBezTo>
                    <a:pt x="470" y="251"/>
                    <a:pt x="520" y="276"/>
                    <a:pt x="545" y="301"/>
                  </a:cubicBezTo>
                  <a:cubicBezTo>
                    <a:pt x="570" y="301"/>
                    <a:pt x="621" y="327"/>
                    <a:pt x="621" y="327"/>
                  </a:cubicBezTo>
                  <a:lnTo>
                    <a:pt x="696" y="377"/>
                  </a:lnTo>
                  <a:lnTo>
                    <a:pt x="721" y="452"/>
                  </a:lnTo>
                  <a:lnTo>
                    <a:pt x="746" y="502"/>
                  </a:lnTo>
                  <a:cubicBezTo>
                    <a:pt x="796" y="552"/>
                    <a:pt x="796" y="603"/>
                    <a:pt x="821" y="653"/>
                  </a:cubicBezTo>
                  <a:cubicBezTo>
                    <a:pt x="846" y="778"/>
                    <a:pt x="846" y="929"/>
                    <a:pt x="846" y="1054"/>
                  </a:cubicBezTo>
                  <a:cubicBezTo>
                    <a:pt x="846" y="1105"/>
                    <a:pt x="872" y="1180"/>
                    <a:pt x="846" y="1230"/>
                  </a:cubicBezTo>
                  <a:cubicBezTo>
                    <a:pt x="846" y="1305"/>
                    <a:pt x="846" y="1356"/>
                    <a:pt x="821" y="1406"/>
                  </a:cubicBezTo>
                  <a:cubicBezTo>
                    <a:pt x="821" y="1456"/>
                    <a:pt x="821" y="1531"/>
                    <a:pt x="821" y="1556"/>
                  </a:cubicBezTo>
                  <a:lnTo>
                    <a:pt x="771" y="1657"/>
                  </a:lnTo>
                  <a:cubicBezTo>
                    <a:pt x="771" y="1732"/>
                    <a:pt x="771" y="1757"/>
                    <a:pt x="771" y="1757"/>
                  </a:cubicBezTo>
                  <a:cubicBezTo>
                    <a:pt x="746" y="1782"/>
                    <a:pt x="771" y="1782"/>
                    <a:pt x="771" y="1807"/>
                  </a:cubicBezTo>
                  <a:lnTo>
                    <a:pt x="821" y="1807"/>
                  </a:lnTo>
                  <a:cubicBezTo>
                    <a:pt x="846" y="1782"/>
                    <a:pt x="872" y="1757"/>
                    <a:pt x="897" y="1707"/>
                  </a:cubicBezTo>
                  <a:cubicBezTo>
                    <a:pt x="947" y="1632"/>
                    <a:pt x="997" y="1556"/>
                    <a:pt x="1022" y="1456"/>
                  </a:cubicBezTo>
                  <a:cubicBezTo>
                    <a:pt x="1047" y="1406"/>
                    <a:pt x="1072" y="1356"/>
                    <a:pt x="1097" y="1280"/>
                  </a:cubicBezTo>
                  <a:cubicBezTo>
                    <a:pt x="1123" y="1205"/>
                    <a:pt x="1123" y="1155"/>
                    <a:pt x="1148" y="1080"/>
                  </a:cubicBezTo>
                  <a:cubicBezTo>
                    <a:pt x="1173" y="904"/>
                    <a:pt x="1173" y="753"/>
                    <a:pt x="1148" y="578"/>
                  </a:cubicBezTo>
                  <a:cubicBezTo>
                    <a:pt x="1123" y="502"/>
                    <a:pt x="1097" y="402"/>
                    <a:pt x="1047" y="327"/>
                  </a:cubicBezTo>
                  <a:lnTo>
                    <a:pt x="997" y="276"/>
                  </a:lnTo>
                  <a:cubicBezTo>
                    <a:pt x="997" y="251"/>
                    <a:pt x="972" y="251"/>
                    <a:pt x="947" y="226"/>
                  </a:cubicBezTo>
                  <a:cubicBezTo>
                    <a:pt x="922" y="201"/>
                    <a:pt x="897" y="151"/>
                    <a:pt x="846" y="126"/>
                  </a:cubicBezTo>
                  <a:lnTo>
                    <a:pt x="771" y="76"/>
                  </a:lnTo>
                  <a:cubicBezTo>
                    <a:pt x="721" y="50"/>
                    <a:pt x="671" y="50"/>
                    <a:pt x="646" y="25"/>
                  </a:cubicBezTo>
                  <a:cubicBezTo>
                    <a:pt x="570" y="0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9"/>
            <p:cNvSpPr/>
            <p:nvPr/>
          </p:nvSpPr>
          <p:spPr>
            <a:xfrm>
              <a:off x="5053236" y="4115660"/>
              <a:ext cx="69973" cy="8130"/>
            </a:xfrm>
            <a:custGeom>
              <a:avLst/>
              <a:gdLst/>
              <a:ahLst/>
              <a:cxnLst/>
              <a:rect l="l" t="t" r="r" b="b"/>
              <a:pathLst>
                <a:path w="3038" h="353" extrusionOk="0">
                  <a:moveTo>
                    <a:pt x="227" y="1"/>
                  </a:moveTo>
                  <a:cubicBezTo>
                    <a:pt x="1" y="1"/>
                    <a:pt x="1" y="327"/>
                    <a:pt x="227" y="327"/>
                  </a:cubicBezTo>
                  <a:lnTo>
                    <a:pt x="2837" y="352"/>
                  </a:lnTo>
                  <a:cubicBezTo>
                    <a:pt x="3038" y="352"/>
                    <a:pt x="3038" y="26"/>
                    <a:pt x="2837" y="26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9"/>
            <p:cNvSpPr/>
            <p:nvPr/>
          </p:nvSpPr>
          <p:spPr>
            <a:xfrm>
              <a:off x="5090825" y="4032375"/>
              <a:ext cx="42794" cy="52100"/>
            </a:xfrm>
            <a:custGeom>
              <a:avLst/>
              <a:gdLst/>
              <a:ahLst/>
              <a:cxnLst/>
              <a:rect l="l" t="t" r="r" b="b"/>
              <a:pathLst>
                <a:path w="1858" h="2262" extrusionOk="0">
                  <a:moveTo>
                    <a:pt x="176" y="0"/>
                  </a:moveTo>
                  <a:cubicBezTo>
                    <a:pt x="146" y="0"/>
                    <a:pt x="120" y="8"/>
                    <a:pt x="100" y="28"/>
                  </a:cubicBezTo>
                  <a:cubicBezTo>
                    <a:pt x="25" y="78"/>
                    <a:pt x="0" y="178"/>
                    <a:pt x="75" y="253"/>
                  </a:cubicBezTo>
                  <a:lnTo>
                    <a:pt x="1531" y="2211"/>
                  </a:lnTo>
                  <a:cubicBezTo>
                    <a:pt x="1581" y="2236"/>
                    <a:pt x="1606" y="2261"/>
                    <a:pt x="1657" y="2261"/>
                  </a:cubicBezTo>
                  <a:cubicBezTo>
                    <a:pt x="1707" y="2261"/>
                    <a:pt x="1732" y="2261"/>
                    <a:pt x="1782" y="2236"/>
                  </a:cubicBezTo>
                  <a:cubicBezTo>
                    <a:pt x="1832" y="2186"/>
                    <a:pt x="1857" y="2086"/>
                    <a:pt x="1807" y="2035"/>
                  </a:cubicBezTo>
                  <a:lnTo>
                    <a:pt x="326" y="53"/>
                  </a:lnTo>
                  <a:cubicBezTo>
                    <a:pt x="280" y="22"/>
                    <a:pt x="224" y="0"/>
                    <a:pt x="17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9"/>
            <p:cNvSpPr/>
            <p:nvPr/>
          </p:nvSpPr>
          <p:spPr>
            <a:xfrm>
              <a:off x="5170011" y="4027768"/>
              <a:ext cx="38188" cy="54979"/>
            </a:xfrm>
            <a:custGeom>
              <a:avLst/>
              <a:gdLst/>
              <a:ahLst/>
              <a:cxnLst/>
              <a:rect l="l" t="t" r="r" b="b"/>
              <a:pathLst>
                <a:path w="1658" h="2387" extrusionOk="0">
                  <a:moveTo>
                    <a:pt x="1471" y="1"/>
                  </a:moveTo>
                  <a:cubicBezTo>
                    <a:pt x="1417" y="1"/>
                    <a:pt x="1363" y="28"/>
                    <a:pt x="1331" y="77"/>
                  </a:cubicBezTo>
                  <a:lnTo>
                    <a:pt x="51" y="2135"/>
                  </a:lnTo>
                  <a:cubicBezTo>
                    <a:pt x="1" y="2210"/>
                    <a:pt x="26" y="2311"/>
                    <a:pt x="101" y="2361"/>
                  </a:cubicBezTo>
                  <a:cubicBezTo>
                    <a:pt x="126" y="2386"/>
                    <a:pt x="151" y="2386"/>
                    <a:pt x="201" y="2386"/>
                  </a:cubicBezTo>
                  <a:cubicBezTo>
                    <a:pt x="252" y="2386"/>
                    <a:pt x="302" y="2361"/>
                    <a:pt x="327" y="2311"/>
                  </a:cubicBezTo>
                  <a:lnTo>
                    <a:pt x="1607" y="253"/>
                  </a:lnTo>
                  <a:cubicBezTo>
                    <a:pt x="1657" y="177"/>
                    <a:pt x="1632" y="77"/>
                    <a:pt x="1557" y="27"/>
                  </a:cubicBezTo>
                  <a:cubicBezTo>
                    <a:pt x="1530" y="9"/>
                    <a:pt x="1500" y="1"/>
                    <a:pt x="1471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9"/>
            <p:cNvSpPr/>
            <p:nvPr/>
          </p:nvSpPr>
          <p:spPr>
            <a:xfrm>
              <a:off x="5134748" y="4149633"/>
              <a:ext cx="16791" cy="53919"/>
            </a:xfrm>
            <a:custGeom>
              <a:avLst/>
              <a:gdLst/>
              <a:ahLst/>
              <a:cxnLst/>
              <a:rect l="l" t="t" r="r" b="b"/>
              <a:pathLst>
                <a:path w="729" h="2341" extrusionOk="0">
                  <a:moveTo>
                    <a:pt x="554" y="0"/>
                  </a:moveTo>
                  <a:cubicBezTo>
                    <a:pt x="478" y="0"/>
                    <a:pt x="423" y="49"/>
                    <a:pt x="402" y="132"/>
                  </a:cubicBezTo>
                  <a:lnTo>
                    <a:pt x="26" y="2065"/>
                  </a:lnTo>
                  <a:lnTo>
                    <a:pt x="26" y="2140"/>
                  </a:lnTo>
                  <a:cubicBezTo>
                    <a:pt x="1" y="2240"/>
                    <a:pt x="51" y="2316"/>
                    <a:pt x="151" y="2341"/>
                  </a:cubicBezTo>
                  <a:lnTo>
                    <a:pt x="176" y="2341"/>
                  </a:lnTo>
                  <a:cubicBezTo>
                    <a:pt x="252" y="2316"/>
                    <a:pt x="302" y="2265"/>
                    <a:pt x="327" y="2215"/>
                  </a:cubicBezTo>
                  <a:lnTo>
                    <a:pt x="728" y="182"/>
                  </a:lnTo>
                  <a:cubicBezTo>
                    <a:pt x="728" y="107"/>
                    <a:pt x="678" y="6"/>
                    <a:pt x="603" y="6"/>
                  </a:cubicBezTo>
                  <a:cubicBezTo>
                    <a:pt x="586" y="2"/>
                    <a:pt x="569" y="0"/>
                    <a:pt x="55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9"/>
            <p:cNvSpPr/>
            <p:nvPr/>
          </p:nvSpPr>
          <p:spPr>
            <a:xfrm>
              <a:off x="5189658" y="4117871"/>
              <a:ext cx="54380" cy="9374"/>
            </a:xfrm>
            <a:custGeom>
              <a:avLst/>
              <a:gdLst/>
              <a:ahLst/>
              <a:cxnLst/>
              <a:rect l="l" t="t" r="r" b="b"/>
              <a:pathLst>
                <a:path w="2361" h="407" extrusionOk="0">
                  <a:moveTo>
                    <a:pt x="138" y="0"/>
                  </a:moveTo>
                  <a:cubicBezTo>
                    <a:pt x="58" y="0"/>
                    <a:pt x="1" y="68"/>
                    <a:pt x="1" y="156"/>
                  </a:cubicBezTo>
                  <a:cubicBezTo>
                    <a:pt x="1" y="231"/>
                    <a:pt x="51" y="306"/>
                    <a:pt x="152" y="306"/>
                  </a:cubicBezTo>
                  <a:lnTo>
                    <a:pt x="2210" y="407"/>
                  </a:lnTo>
                  <a:cubicBezTo>
                    <a:pt x="2285" y="407"/>
                    <a:pt x="2360" y="331"/>
                    <a:pt x="2360" y="256"/>
                  </a:cubicBezTo>
                  <a:cubicBezTo>
                    <a:pt x="2360" y="156"/>
                    <a:pt x="2310" y="80"/>
                    <a:pt x="2210" y="80"/>
                  </a:cubicBezTo>
                  <a:lnTo>
                    <a:pt x="177" y="5"/>
                  </a:lnTo>
                  <a:cubicBezTo>
                    <a:pt x="163" y="2"/>
                    <a:pt x="151" y="0"/>
                    <a:pt x="13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9"/>
            <p:cNvSpPr/>
            <p:nvPr/>
          </p:nvSpPr>
          <p:spPr>
            <a:xfrm>
              <a:off x="5045290" y="4150278"/>
              <a:ext cx="42656" cy="63109"/>
            </a:xfrm>
            <a:custGeom>
              <a:avLst/>
              <a:gdLst/>
              <a:ahLst/>
              <a:cxnLst/>
              <a:rect l="l" t="t" r="r" b="b"/>
              <a:pathLst>
                <a:path w="1852" h="2740" extrusionOk="0">
                  <a:moveTo>
                    <a:pt x="216" y="1"/>
                  </a:moveTo>
                  <a:cubicBezTo>
                    <a:pt x="109" y="1"/>
                    <a:pt x="1" y="109"/>
                    <a:pt x="70" y="229"/>
                  </a:cubicBezTo>
                  <a:cubicBezTo>
                    <a:pt x="95" y="229"/>
                    <a:pt x="772" y="1459"/>
                    <a:pt x="1525" y="2664"/>
                  </a:cubicBezTo>
                  <a:cubicBezTo>
                    <a:pt x="1550" y="2714"/>
                    <a:pt x="1601" y="2739"/>
                    <a:pt x="1651" y="2739"/>
                  </a:cubicBezTo>
                  <a:cubicBezTo>
                    <a:pt x="1776" y="2739"/>
                    <a:pt x="1852" y="2614"/>
                    <a:pt x="1801" y="2488"/>
                  </a:cubicBezTo>
                  <a:cubicBezTo>
                    <a:pt x="1023" y="1309"/>
                    <a:pt x="346" y="79"/>
                    <a:pt x="346" y="79"/>
                  </a:cubicBezTo>
                  <a:cubicBezTo>
                    <a:pt x="314" y="24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9"/>
            <p:cNvSpPr/>
            <p:nvPr/>
          </p:nvSpPr>
          <p:spPr>
            <a:xfrm>
              <a:off x="4820838" y="3736039"/>
              <a:ext cx="61313" cy="52445"/>
            </a:xfrm>
            <a:custGeom>
              <a:avLst/>
              <a:gdLst/>
              <a:ahLst/>
              <a:cxnLst/>
              <a:rect l="l" t="t" r="r" b="b"/>
              <a:pathLst>
                <a:path w="2662" h="2277" extrusionOk="0">
                  <a:moveTo>
                    <a:pt x="1524" y="0"/>
                  </a:moveTo>
                  <a:cubicBezTo>
                    <a:pt x="1244" y="0"/>
                    <a:pt x="958" y="107"/>
                    <a:pt x="729" y="344"/>
                  </a:cubicBezTo>
                  <a:cubicBezTo>
                    <a:pt x="1" y="1047"/>
                    <a:pt x="528" y="2277"/>
                    <a:pt x="1532" y="2277"/>
                  </a:cubicBezTo>
                  <a:cubicBezTo>
                    <a:pt x="2159" y="2277"/>
                    <a:pt x="2661" y="1750"/>
                    <a:pt x="2661" y="1147"/>
                  </a:cubicBezTo>
                  <a:cubicBezTo>
                    <a:pt x="2661" y="454"/>
                    <a:pt x="2103" y="0"/>
                    <a:pt x="152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9"/>
            <p:cNvSpPr/>
            <p:nvPr/>
          </p:nvSpPr>
          <p:spPr>
            <a:xfrm>
              <a:off x="5068852" y="3722864"/>
              <a:ext cx="61289" cy="52330"/>
            </a:xfrm>
            <a:custGeom>
              <a:avLst/>
              <a:gdLst/>
              <a:ahLst/>
              <a:cxnLst/>
              <a:rect l="l" t="t" r="r" b="b"/>
              <a:pathLst>
                <a:path w="2661" h="2272" extrusionOk="0">
                  <a:moveTo>
                    <a:pt x="1505" y="0"/>
                  </a:moveTo>
                  <a:cubicBezTo>
                    <a:pt x="1224" y="0"/>
                    <a:pt x="938" y="104"/>
                    <a:pt x="703" y="339"/>
                  </a:cubicBezTo>
                  <a:cubicBezTo>
                    <a:pt x="0" y="1042"/>
                    <a:pt x="502" y="2271"/>
                    <a:pt x="1531" y="2271"/>
                  </a:cubicBezTo>
                  <a:cubicBezTo>
                    <a:pt x="2159" y="2271"/>
                    <a:pt x="2661" y="1770"/>
                    <a:pt x="2661" y="1142"/>
                  </a:cubicBezTo>
                  <a:cubicBezTo>
                    <a:pt x="2661" y="462"/>
                    <a:pt x="2096" y="0"/>
                    <a:pt x="150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9"/>
            <p:cNvSpPr/>
            <p:nvPr/>
          </p:nvSpPr>
          <p:spPr>
            <a:xfrm>
              <a:off x="4956707" y="3749167"/>
              <a:ext cx="71700" cy="53781"/>
            </a:xfrm>
            <a:custGeom>
              <a:avLst/>
              <a:gdLst/>
              <a:ahLst/>
              <a:cxnLst/>
              <a:rect l="l" t="t" r="r" b="b"/>
              <a:pathLst>
                <a:path w="3113" h="2335" extrusionOk="0">
                  <a:moveTo>
                    <a:pt x="1305" y="0"/>
                  </a:moveTo>
                  <a:cubicBezTo>
                    <a:pt x="1155" y="25"/>
                    <a:pt x="1004" y="50"/>
                    <a:pt x="879" y="100"/>
                  </a:cubicBezTo>
                  <a:cubicBezTo>
                    <a:pt x="778" y="151"/>
                    <a:pt x="653" y="226"/>
                    <a:pt x="577" y="301"/>
                  </a:cubicBezTo>
                  <a:cubicBezTo>
                    <a:pt x="427" y="402"/>
                    <a:pt x="276" y="527"/>
                    <a:pt x="176" y="678"/>
                  </a:cubicBezTo>
                  <a:cubicBezTo>
                    <a:pt x="151" y="703"/>
                    <a:pt x="126" y="753"/>
                    <a:pt x="101" y="803"/>
                  </a:cubicBezTo>
                  <a:lnTo>
                    <a:pt x="75" y="853"/>
                  </a:lnTo>
                  <a:lnTo>
                    <a:pt x="25" y="904"/>
                  </a:lnTo>
                  <a:cubicBezTo>
                    <a:pt x="0" y="954"/>
                    <a:pt x="25" y="1029"/>
                    <a:pt x="101" y="1054"/>
                  </a:cubicBezTo>
                  <a:cubicBezTo>
                    <a:pt x="114" y="1061"/>
                    <a:pt x="129" y="1064"/>
                    <a:pt x="145" y="1064"/>
                  </a:cubicBezTo>
                  <a:cubicBezTo>
                    <a:pt x="187" y="1064"/>
                    <a:pt x="233" y="1041"/>
                    <a:pt x="251" y="1004"/>
                  </a:cubicBezTo>
                  <a:cubicBezTo>
                    <a:pt x="251" y="1004"/>
                    <a:pt x="301" y="954"/>
                    <a:pt x="377" y="879"/>
                  </a:cubicBezTo>
                  <a:cubicBezTo>
                    <a:pt x="502" y="778"/>
                    <a:pt x="628" y="703"/>
                    <a:pt x="753" y="628"/>
                  </a:cubicBezTo>
                  <a:cubicBezTo>
                    <a:pt x="853" y="577"/>
                    <a:pt x="929" y="527"/>
                    <a:pt x="1029" y="502"/>
                  </a:cubicBezTo>
                  <a:cubicBezTo>
                    <a:pt x="1130" y="477"/>
                    <a:pt x="1230" y="452"/>
                    <a:pt x="1355" y="452"/>
                  </a:cubicBezTo>
                  <a:lnTo>
                    <a:pt x="1506" y="452"/>
                  </a:lnTo>
                  <a:lnTo>
                    <a:pt x="1682" y="477"/>
                  </a:lnTo>
                  <a:cubicBezTo>
                    <a:pt x="1807" y="502"/>
                    <a:pt x="1908" y="527"/>
                    <a:pt x="2033" y="577"/>
                  </a:cubicBezTo>
                  <a:lnTo>
                    <a:pt x="2083" y="602"/>
                  </a:lnTo>
                  <a:lnTo>
                    <a:pt x="2184" y="653"/>
                  </a:lnTo>
                  <a:cubicBezTo>
                    <a:pt x="2209" y="678"/>
                    <a:pt x="2259" y="703"/>
                    <a:pt x="2259" y="703"/>
                  </a:cubicBezTo>
                  <a:lnTo>
                    <a:pt x="2334" y="753"/>
                  </a:lnTo>
                  <a:cubicBezTo>
                    <a:pt x="2410" y="803"/>
                    <a:pt x="2485" y="904"/>
                    <a:pt x="2535" y="979"/>
                  </a:cubicBezTo>
                  <a:cubicBezTo>
                    <a:pt x="2610" y="1054"/>
                    <a:pt x="2661" y="1155"/>
                    <a:pt x="2686" y="1255"/>
                  </a:cubicBezTo>
                  <a:cubicBezTo>
                    <a:pt x="2711" y="1355"/>
                    <a:pt x="2736" y="1431"/>
                    <a:pt x="2761" y="1531"/>
                  </a:cubicBezTo>
                  <a:cubicBezTo>
                    <a:pt x="2761" y="1682"/>
                    <a:pt x="2761" y="1832"/>
                    <a:pt x="2761" y="2008"/>
                  </a:cubicBezTo>
                  <a:cubicBezTo>
                    <a:pt x="2736" y="2108"/>
                    <a:pt x="2736" y="2159"/>
                    <a:pt x="2736" y="2159"/>
                  </a:cubicBezTo>
                  <a:cubicBezTo>
                    <a:pt x="2711" y="2234"/>
                    <a:pt x="2736" y="2309"/>
                    <a:pt x="2811" y="2334"/>
                  </a:cubicBezTo>
                  <a:cubicBezTo>
                    <a:pt x="2886" y="2334"/>
                    <a:pt x="2937" y="2309"/>
                    <a:pt x="2962" y="2234"/>
                  </a:cubicBezTo>
                  <a:cubicBezTo>
                    <a:pt x="2987" y="2184"/>
                    <a:pt x="3012" y="2108"/>
                    <a:pt x="3037" y="2058"/>
                  </a:cubicBezTo>
                  <a:cubicBezTo>
                    <a:pt x="3087" y="1882"/>
                    <a:pt x="3112" y="1682"/>
                    <a:pt x="3112" y="1506"/>
                  </a:cubicBezTo>
                  <a:cubicBezTo>
                    <a:pt x="3112" y="1380"/>
                    <a:pt x="3087" y="1255"/>
                    <a:pt x="3062" y="1155"/>
                  </a:cubicBezTo>
                  <a:cubicBezTo>
                    <a:pt x="3037" y="1004"/>
                    <a:pt x="2987" y="853"/>
                    <a:pt x="2912" y="753"/>
                  </a:cubicBezTo>
                  <a:cubicBezTo>
                    <a:pt x="2836" y="602"/>
                    <a:pt x="2711" y="477"/>
                    <a:pt x="2585" y="377"/>
                  </a:cubicBezTo>
                  <a:lnTo>
                    <a:pt x="2485" y="301"/>
                  </a:lnTo>
                  <a:cubicBezTo>
                    <a:pt x="2460" y="276"/>
                    <a:pt x="2435" y="276"/>
                    <a:pt x="2410" y="251"/>
                  </a:cubicBezTo>
                  <a:lnTo>
                    <a:pt x="2309" y="201"/>
                  </a:lnTo>
                  <a:cubicBezTo>
                    <a:pt x="2284" y="176"/>
                    <a:pt x="2234" y="151"/>
                    <a:pt x="2184" y="151"/>
                  </a:cubicBezTo>
                  <a:cubicBezTo>
                    <a:pt x="2058" y="100"/>
                    <a:pt x="1908" y="50"/>
                    <a:pt x="1757" y="25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9"/>
            <p:cNvSpPr/>
            <p:nvPr/>
          </p:nvSpPr>
          <p:spPr>
            <a:xfrm>
              <a:off x="4887817" y="3811332"/>
              <a:ext cx="182210" cy="61980"/>
            </a:xfrm>
            <a:custGeom>
              <a:avLst/>
              <a:gdLst/>
              <a:ahLst/>
              <a:cxnLst/>
              <a:rect l="l" t="t" r="r" b="b"/>
              <a:pathLst>
                <a:path w="7911" h="2691" extrusionOk="0">
                  <a:moveTo>
                    <a:pt x="207" y="0"/>
                  </a:moveTo>
                  <a:cubicBezTo>
                    <a:pt x="100" y="0"/>
                    <a:pt x="1" y="113"/>
                    <a:pt x="55" y="238"/>
                  </a:cubicBezTo>
                  <a:cubicBezTo>
                    <a:pt x="105" y="363"/>
                    <a:pt x="180" y="463"/>
                    <a:pt x="255" y="564"/>
                  </a:cubicBezTo>
                  <a:cubicBezTo>
                    <a:pt x="456" y="865"/>
                    <a:pt x="682" y="1141"/>
                    <a:pt x="933" y="1367"/>
                  </a:cubicBezTo>
                  <a:cubicBezTo>
                    <a:pt x="1310" y="1718"/>
                    <a:pt x="1736" y="2020"/>
                    <a:pt x="2188" y="2220"/>
                  </a:cubicBezTo>
                  <a:cubicBezTo>
                    <a:pt x="2715" y="2496"/>
                    <a:pt x="3267" y="2647"/>
                    <a:pt x="3870" y="2672"/>
                  </a:cubicBezTo>
                  <a:cubicBezTo>
                    <a:pt x="3945" y="2685"/>
                    <a:pt x="4020" y="2691"/>
                    <a:pt x="4095" y="2691"/>
                  </a:cubicBezTo>
                  <a:cubicBezTo>
                    <a:pt x="4171" y="2691"/>
                    <a:pt x="4246" y="2685"/>
                    <a:pt x="4321" y="2672"/>
                  </a:cubicBezTo>
                  <a:lnTo>
                    <a:pt x="4723" y="2647"/>
                  </a:lnTo>
                  <a:lnTo>
                    <a:pt x="5175" y="2597"/>
                  </a:lnTo>
                  <a:cubicBezTo>
                    <a:pt x="5325" y="2572"/>
                    <a:pt x="5451" y="2547"/>
                    <a:pt x="5576" y="2496"/>
                  </a:cubicBezTo>
                  <a:cubicBezTo>
                    <a:pt x="5852" y="2446"/>
                    <a:pt x="6103" y="2346"/>
                    <a:pt x="6354" y="2220"/>
                  </a:cubicBezTo>
                  <a:cubicBezTo>
                    <a:pt x="6455" y="2170"/>
                    <a:pt x="6555" y="2120"/>
                    <a:pt x="6656" y="2045"/>
                  </a:cubicBezTo>
                  <a:cubicBezTo>
                    <a:pt x="6756" y="1969"/>
                    <a:pt x="6856" y="1894"/>
                    <a:pt x="6957" y="1844"/>
                  </a:cubicBezTo>
                  <a:cubicBezTo>
                    <a:pt x="7107" y="1718"/>
                    <a:pt x="7258" y="1568"/>
                    <a:pt x="7383" y="1417"/>
                  </a:cubicBezTo>
                  <a:cubicBezTo>
                    <a:pt x="7484" y="1292"/>
                    <a:pt x="7584" y="1166"/>
                    <a:pt x="7685" y="1041"/>
                  </a:cubicBezTo>
                  <a:cubicBezTo>
                    <a:pt x="7760" y="915"/>
                    <a:pt x="7810" y="790"/>
                    <a:pt x="7860" y="639"/>
                  </a:cubicBezTo>
                  <a:cubicBezTo>
                    <a:pt x="7910" y="564"/>
                    <a:pt x="7885" y="489"/>
                    <a:pt x="7810" y="438"/>
                  </a:cubicBezTo>
                  <a:cubicBezTo>
                    <a:pt x="7781" y="419"/>
                    <a:pt x="7749" y="411"/>
                    <a:pt x="7717" y="411"/>
                  </a:cubicBezTo>
                  <a:cubicBezTo>
                    <a:pt x="7665" y="411"/>
                    <a:pt x="7615" y="432"/>
                    <a:pt x="7584" y="463"/>
                  </a:cubicBezTo>
                  <a:lnTo>
                    <a:pt x="7559" y="514"/>
                  </a:lnTo>
                  <a:lnTo>
                    <a:pt x="7509" y="589"/>
                  </a:lnTo>
                  <a:cubicBezTo>
                    <a:pt x="7484" y="639"/>
                    <a:pt x="7434" y="714"/>
                    <a:pt x="7358" y="790"/>
                  </a:cubicBezTo>
                  <a:cubicBezTo>
                    <a:pt x="7158" y="1041"/>
                    <a:pt x="6907" y="1267"/>
                    <a:pt x="6656" y="1417"/>
                  </a:cubicBezTo>
                  <a:lnTo>
                    <a:pt x="6379" y="1593"/>
                  </a:lnTo>
                  <a:cubicBezTo>
                    <a:pt x="6304" y="1618"/>
                    <a:pt x="6204" y="1668"/>
                    <a:pt x="6103" y="1718"/>
                  </a:cubicBezTo>
                  <a:cubicBezTo>
                    <a:pt x="5877" y="1794"/>
                    <a:pt x="5652" y="1869"/>
                    <a:pt x="5426" y="1944"/>
                  </a:cubicBezTo>
                  <a:cubicBezTo>
                    <a:pt x="5300" y="1944"/>
                    <a:pt x="5175" y="1995"/>
                    <a:pt x="5074" y="1995"/>
                  </a:cubicBezTo>
                  <a:lnTo>
                    <a:pt x="4698" y="2045"/>
                  </a:lnTo>
                  <a:lnTo>
                    <a:pt x="3895" y="2045"/>
                  </a:lnTo>
                  <a:cubicBezTo>
                    <a:pt x="3368" y="2020"/>
                    <a:pt x="2866" y="1894"/>
                    <a:pt x="2414" y="1693"/>
                  </a:cubicBezTo>
                  <a:cubicBezTo>
                    <a:pt x="1987" y="1518"/>
                    <a:pt x="1611" y="1292"/>
                    <a:pt x="1259" y="991"/>
                  </a:cubicBezTo>
                  <a:cubicBezTo>
                    <a:pt x="1008" y="790"/>
                    <a:pt x="757" y="564"/>
                    <a:pt x="557" y="338"/>
                  </a:cubicBezTo>
                  <a:cubicBezTo>
                    <a:pt x="381" y="162"/>
                    <a:pt x="306" y="62"/>
                    <a:pt x="306" y="62"/>
                  </a:cubicBezTo>
                  <a:lnTo>
                    <a:pt x="331" y="62"/>
                  </a:lnTo>
                  <a:cubicBezTo>
                    <a:pt x="295" y="19"/>
                    <a:pt x="250" y="0"/>
                    <a:pt x="207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9"/>
            <p:cNvSpPr/>
            <p:nvPr/>
          </p:nvSpPr>
          <p:spPr>
            <a:xfrm>
              <a:off x="4723733" y="3801036"/>
              <a:ext cx="143377" cy="123293"/>
            </a:xfrm>
            <a:custGeom>
              <a:avLst/>
              <a:gdLst/>
              <a:ahLst/>
              <a:cxnLst/>
              <a:rect l="l" t="t" r="r" b="b"/>
              <a:pathLst>
                <a:path w="6225" h="5353" extrusionOk="0">
                  <a:moveTo>
                    <a:pt x="3541" y="1"/>
                  </a:moveTo>
                  <a:cubicBezTo>
                    <a:pt x="2889" y="1"/>
                    <a:pt x="2224" y="243"/>
                    <a:pt x="1682" y="785"/>
                  </a:cubicBezTo>
                  <a:cubicBezTo>
                    <a:pt x="0" y="2467"/>
                    <a:pt x="1205" y="5353"/>
                    <a:pt x="3564" y="5353"/>
                  </a:cubicBezTo>
                  <a:cubicBezTo>
                    <a:pt x="5045" y="5328"/>
                    <a:pt x="6225" y="4148"/>
                    <a:pt x="6225" y="2667"/>
                  </a:cubicBezTo>
                  <a:cubicBezTo>
                    <a:pt x="6225" y="1069"/>
                    <a:pt x="4911" y="1"/>
                    <a:pt x="3541" y="1"/>
                  </a:cubicBez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9"/>
            <p:cNvSpPr/>
            <p:nvPr/>
          </p:nvSpPr>
          <p:spPr>
            <a:xfrm>
              <a:off x="5081566" y="3798019"/>
              <a:ext cx="143377" cy="122855"/>
            </a:xfrm>
            <a:custGeom>
              <a:avLst/>
              <a:gdLst/>
              <a:ahLst/>
              <a:cxnLst/>
              <a:rect l="l" t="t" r="r" b="b"/>
              <a:pathLst>
                <a:path w="6225" h="5334" extrusionOk="0">
                  <a:moveTo>
                    <a:pt x="3534" y="1"/>
                  </a:moveTo>
                  <a:cubicBezTo>
                    <a:pt x="2874" y="1"/>
                    <a:pt x="2202" y="245"/>
                    <a:pt x="1657" y="791"/>
                  </a:cubicBezTo>
                  <a:cubicBezTo>
                    <a:pt x="0" y="2447"/>
                    <a:pt x="1180" y="5333"/>
                    <a:pt x="3564" y="5333"/>
                  </a:cubicBezTo>
                  <a:cubicBezTo>
                    <a:pt x="5020" y="5333"/>
                    <a:pt x="6225" y="4129"/>
                    <a:pt x="6225" y="2673"/>
                  </a:cubicBezTo>
                  <a:cubicBezTo>
                    <a:pt x="6225" y="1062"/>
                    <a:pt x="4907" y="1"/>
                    <a:pt x="3534" y="1"/>
                  </a:cubicBez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9"/>
            <p:cNvSpPr/>
            <p:nvPr/>
          </p:nvSpPr>
          <p:spPr>
            <a:xfrm>
              <a:off x="4627181" y="3794679"/>
              <a:ext cx="68245" cy="40054"/>
            </a:xfrm>
            <a:custGeom>
              <a:avLst/>
              <a:gdLst/>
              <a:ahLst/>
              <a:cxnLst/>
              <a:rect l="l" t="t" r="r" b="b"/>
              <a:pathLst>
                <a:path w="2963" h="1739" extrusionOk="0">
                  <a:moveTo>
                    <a:pt x="1488" y="1"/>
                  </a:moveTo>
                  <a:cubicBezTo>
                    <a:pt x="1242" y="1"/>
                    <a:pt x="1014" y="56"/>
                    <a:pt x="804" y="183"/>
                  </a:cubicBezTo>
                  <a:cubicBezTo>
                    <a:pt x="578" y="283"/>
                    <a:pt x="402" y="434"/>
                    <a:pt x="252" y="634"/>
                  </a:cubicBezTo>
                  <a:cubicBezTo>
                    <a:pt x="126" y="760"/>
                    <a:pt x="51" y="910"/>
                    <a:pt x="1" y="1086"/>
                  </a:cubicBezTo>
                  <a:cubicBezTo>
                    <a:pt x="1" y="1161"/>
                    <a:pt x="1" y="1212"/>
                    <a:pt x="1" y="1262"/>
                  </a:cubicBezTo>
                  <a:lnTo>
                    <a:pt x="1" y="1312"/>
                  </a:lnTo>
                  <a:cubicBezTo>
                    <a:pt x="13" y="1387"/>
                    <a:pt x="76" y="1425"/>
                    <a:pt x="139" y="1425"/>
                  </a:cubicBezTo>
                  <a:cubicBezTo>
                    <a:pt x="202" y="1425"/>
                    <a:pt x="264" y="1387"/>
                    <a:pt x="277" y="1312"/>
                  </a:cubicBezTo>
                  <a:lnTo>
                    <a:pt x="277" y="1287"/>
                  </a:lnTo>
                  <a:cubicBezTo>
                    <a:pt x="277" y="1237"/>
                    <a:pt x="302" y="1237"/>
                    <a:pt x="302" y="1212"/>
                  </a:cubicBezTo>
                  <a:cubicBezTo>
                    <a:pt x="377" y="1086"/>
                    <a:pt x="453" y="1011"/>
                    <a:pt x="553" y="910"/>
                  </a:cubicBezTo>
                  <a:cubicBezTo>
                    <a:pt x="829" y="659"/>
                    <a:pt x="1206" y="509"/>
                    <a:pt x="1607" y="509"/>
                  </a:cubicBezTo>
                  <a:cubicBezTo>
                    <a:pt x="1682" y="509"/>
                    <a:pt x="1783" y="534"/>
                    <a:pt x="1883" y="584"/>
                  </a:cubicBezTo>
                  <a:cubicBezTo>
                    <a:pt x="1933" y="584"/>
                    <a:pt x="1959" y="609"/>
                    <a:pt x="2009" y="634"/>
                  </a:cubicBezTo>
                  <a:lnTo>
                    <a:pt x="2059" y="659"/>
                  </a:lnTo>
                  <a:lnTo>
                    <a:pt x="2134" y="710"/>
                  </a:lnTo>
                  <a:cubicBezTo>
                    <a:pt x="2184" y="735"/>
                    <a:pt x="2209" y="760"/>
                    <a:pt x="2260" y="810"/>
                  </a:cubicBezTo>
                  <a:cubicBezTo>
                    <a:pt x="2285" y="835"/>
                    <a:pt x="2310" y="860"/>
                    <a:pt x="2360" y="910"/>
                  </a:cubicBezTo>
                  <a:cubicBezTo>
                    <a:pt x="2410" y="961"/>
                    <a:pt x="2460" y="1036"/>
                    <a:pt x="2511" y="1111"/>
                  </a:cubicBezTo>
                  <a:cubicBezTo>
                    <a:pt x="2611" y="1262"/>
                    <a:pt x="2661" y="1437"/>
                    <a:pt x="2711" y="1613"/>
                  </a:cubicBezTo>
                  <a:cubicBezTo>
                    <a:pt x="2711" y="1688"/>
                    <a:pt x="2762" y="1739"/>
                    <a:pt x="2837" y="1739"/>
                  </a:cubicBezTo>
                  <a:cubicBezTo>
                    <a:pt x="2912" y="1739"/>
                    <a:pt x="2962" y="1688"/>
                    <a:pt x="2962" y="1613"/>
                  </a:cubicBezTo>
                  <a:cubicBezTo>
                    <a:pt x="2962" y="1563"/>
                    <a:pt x="2962" y="1488"/>
                    <a:pt x="2962" y="1412"/>
                  </a:cubicBezTo>
                  <a:cubicBezTo>
                    <a:pt x="2962" y="1262"/>
                    <a:pt x="2912" y="1086"/>
                    <a:pt x="2862" y="936"/>
                  </a:cubicBezTo>
                  <a:cubicBezTo>
                    <a:pt x="2812" y="810"/>
                    <a:pt x="2762" y="710"/>
                    <a:pt x="2686" y="609"/>
                  </a:cubicBezTo>
                  <a:cubicBezTo>
                    <a:pt x="2636" y="559"/>
                    <a:pt x="2611" y="509"/>
                    <a:pt x="2561" y="459"/>
                  </a:cubicBezTo>
                  <a:cubicBezTo>
                    <a:pt x="2511" y="408"/>
                    <a:pt x="2460" y="383"/>
                    <a:pt x="2410" y="333"/>
                  </a:cubicBezTo>
                  <a:lnTo>
                    <a:pt x="2360" y="283"/>
                  </a:lnTo>
                  <a:lnTo>
                    <a:pt x="2260" y="208"/>
                  </a:lnTo>
                  <a:cubicBezTo>
                    <a:pt x="2184" y="157"/>
                    <a:pt x="2134" y="132"/>
                    <a:pt x="2059" y="107"/>
                  </a:cubicBezTo>
                  <a:cubicBezTo>
                    <a:pt x="1933" y="32"/>
                    <a:pt x="1783" y="7"/>
                    <a:pt x="1632" y="7"/>
                  </a:cubicBezTo>
                  <a:cubicBezTo>
                    <a:pt x="1583" y="3"/>
                    <a:pt x="1535" y="1"/>
                    <a:pt x="1488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9"/>
            <p:cNvSpPr/>
            <p:nvPr/>
          </p:nvSpPr>
          <p:spPr>
            <a:xfrm>
              <a:off x="5074634" y="4227368"/>
              <a:ext cx="42794" cy="36737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477" y="1"/>
                  </a:moveTo>
                  <a:cubicBezTo>
                    <a:pt x="433" y="1"/>
                    <a:pt x="389" y="7"/>
                    <a:pt x="352" y="20"/>
                  </a:cubicBezTo>
                  <a:cubicBezTo>
                    <a:pt x="276" y="20"/>
                    <a:pt x="226" y="45"/>
                    <a:pt x="201" y="70"/>
                  </a:cubicBezTo>
                  <a:cubicBezTo>
                    <a:pt x="151" y="95"/>
                    <a:pt x="151" y="120"/>
                    <a:pt x="126" y="120"/>
                  </a:cubicBezTo>
                  <a:cubicBezTo>
                    <a:pt x="101" y="145"/>
                    <a:pt x="76" y="170"/>
                    <a:pt x="50" y="221"/>
                  </a:cubicBezTo>
                  <a:cubicBezTo>
                    <a:pt x="25" y="246"/>
                    <a:pt x="0" y="296"/>
                    <a:pt x="0" y="321"/>
                  </a:cubicBezTo>
                  <a:lnTo>
                    <a:pt x="0" y="346"/>
                  </a:lnTo>
                  <a:lnTo>
                    <a:pt x="0" y="396"/>
                  </a:lnTo>
                  <a:cubicBezTo>
                    <a:pt x="0" y="421"/>
                    <a:pt x="0" y="446"/>
                    <a:pt x="0" y="472"/>
                  </a:cubicBezTo>
                  <a:cubicBezTo>
                    <a:pt x="0" y="572"/>
                    <a:pt x="25" y="672"/>
                    <a:pt x="76" y="748"/>
                  </a:cubicBezTo>
                  <a:cubicBezTo>
                    <a:pt x="151" y="873"/>
                    <a:pt x="251" y="999"/>
                    <a:pt x="377" y="1124"/>
                  </a:cubicBezTo>
                  <a:cubicBezTo>
                    <a:pt x="628" y="1300"/>
                    <a:pt x="879" y="1450"/>
                    <a:pt x="1155" y="1576"/>
                  </a:cubicBezTo>
                  <a:cubicBezTo>
                    <a:pt x="1167" y="1588"/>
                    <a:pt x="1180" y="1595"/>
                    <a:pt x="1189" y="1595"/>
                  </a:cubicBezTo>
                  <a:cubicBezTo>
                    <a:pt x="1199" y="1595"/>
                    <a:pt x="1205" y="1588"/>
                    <a:pt x="1205" y="1576"/>
                  </a:cubicBezTo>
                  <a:cubicBezTo>
                    <a:pt x="1230" y="1551"/>
                    <a:pt x="1230" y="1526"/>
                    <a:pt x="1205" y="1501"/>
                  </a:cubicBezTo>
                  <a:cubicBezTo>
                    <a:pt x="1004" y="1325"/>
                    <a:pt x="778" y="1124"/>
                    <a:pt x="578" y="923"/>
                  </a:cubicBezTo>
                  <a:cubicBezTo>
                    <a:pt x="502" y="848"/>
                    <a:pt x="427" y="723"/>
                    <a:pt x="352" y="622"/>
                  </a:cubicBezTo>
                  <a:cubicBezTo>
                    <a:pt x="327" y="572"/>
                    <a:pt x="327" y="522"/>
                    <a:pt x="327" y="472"/>
                  </a:cubicBezTo>
                  <a:lnTo>
                    <a:pt x="327" y="446"/>
                  </a:lnTo>
                  <a:cubicBezTo>
                    <a:pt x="327" y="421"/>
                    <a:pt x="352" y="371"/>
                    <a:pt x="352" y="371"/>
                  </a:cubicBezTo>
                  <a:lnTo>
                    <a:pt x="552" y="296"/>
                  </a:lnTo>
                  <a:cubicBezTo>
                    <a:pt x="678" y="321"/>
                    <a:pt x="803" y="371"/>
                    <a:pt x="929" y="396"/>
                  </a:cubicBezTo>
                  <a:cubicBezTo>
                    <a:pt x="1205" y="522"/>
                    <a:pt x="1456" y="647"/>
                    <a:pt x="1707" y="773"/>
                  </a:cubicBezTo>
                  <a:lnTo>
                    <a:pt x="1807" y="823"/>
                  </a:lnTo>
                  <a:lnTo>
                    <a:pt x="1858" y="823"/>
                  </a:lnTo>
                  <a:cubicBezTo>
                    <a:pt x="1858" y="798"/>
                    <a:pt x="1858" y="773"/>
                    <a:pt x="1858" y="773"/>
                  </a:cubicBezTo>
                  <a:lnTo>
                    <a:pt x="1782" y="697"/>
                  </a:lnTo>
                  <a:cubicBezTo>
                    <a:pt x="1556" y="497"/>
                    <a:pt x="1305" y="321"/>
                    <a:pt x="1054" y="170"/>
                  </a:cubicBezTo>
                  <a:cubicBezTo>
                    <a:pt x="904" y="120"/>
                    <a:pt x="753" y="45"/>
                    <a:pt x="603" y="20"/>
                  </a:cubicBezTo>
                  <a:cubicBezTo>
                    <a:pt x="565" y="7"/>
                    <a:pt x="521" y="1"/>
                    <a:pt x="477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9"/>
            <p:cNvSpPr/>
            <p:nvPr/>
          </p:nvSpPr>
          <p:spPr>
            <a:xfrm>
              <a:off x="5139378" y="4123169"/>
              <a:ext cx="116798" cy="89067"/>
            </a:xfrm>
            <a:custGeom>
              <a:avLst/>
              <a:gdLst/>
              <a:ahLst/>
              <a:cxnLst/>
              <a:rect l="l" t="t" r="r" b="b"/>
              <a:pathLst>
                <a:path w="5071" h="3867" extrusionOk="0">
                  <a:moveTo>
                    <a:pt x="2485" y="1"/>
                  </a:moveTo>
                  <a:cubicBezTo>
                    <a:pt x="2234" y="578"/>
                    <a:pt x="879" y="1256"/>
                    <a:pt x="377" y="1306"/>
                  </a:cubicBezTo>
                  <a:lnTo>
                    <a:pt x="0" y="3239"/>
                  </a:lnTo>
                  <a:cubicBezTo>
                    <a:pt x="201" y="3339"/>
                    <a:pt x="352" y="3414"/>
                    <a:pt x="402" y="3414"/>
                  </a:cubicBezTo>
                  <a:lnTo>
                    <a:pt x="377" y="3490"/>
                  </a:lnTo>
                  <a:cubicBezTo>
                    <a:pt x="678" y="3565"/>
                    <a:pt x="954" y="3690"/>
                    <a:pt x="1230" y="3866"/>
                  </a:cubicBezTo>
                  <a:cubicBezTo>
                    <a:pt x="1230" y="3866"/>
                    <a:pt x="3615" y="3339"/>
                    <a:pt x="5070" y="1783"/>
                  </a:cubicBezTo>
                  <a:cubicBezTo>
                    <a:pt x="4970" y="1582"/>
                    <a:pt x="4468" y="428"/>
                    <a:pt x="4393" y="51"/>
                  </a:cubicBezTo>
                  <a:lnTo>
                    <a:pt x="4393" y="26"/>
                  </a:lnTo>
                  <a:lnTo>
                    <a:pt x="2586" y="26"/>
                  </a:lnTo>
                  <a:lnTo>
                    <a:pt x="2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4" name="Google Shape;1664;p59"/>
          <p:cNvGrpSpPr/>
          <p:nvPr/>
        </p:nvGrpSpPr>
        <p:grpSpPr>
          <a:xfrm>
            <a:off x="5249184" y="323930"/>
            <a:ext cx="1259290" cy="1084761"/>
            <a:chOff x="5976359" y="464530"/>
            <a:chExt cx="1259290" cy="1084761"/>
          </a:xfrm>
        </p:grpSpPr>
        <p:sp>
          <p:nvSpPr>
            <p:cNvPr id="1665" name="Google Shape;1665;p59"/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9"/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9"/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9"/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AEAF92-99FD-4A35-8BA3-26B23D7C8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87" y="0"/>
            <a:ext cx="3933825" cy="828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E1137F-C416-49F7-94C6-F7E9121E5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1" y="1200150"/>
            <a:ext cx="8448675" cy="35337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E1DA97D-123F-4B97-95F9-F3A3162DB256}"/>
              </a:ext>
            </a:extLst>
          </p:cNvPr>
          <p:cNvCxnSpPr/>
          <p:nvPr/>
        </p:nvCxnSpPr>
        <p:spPr>
          <a:xfrm>
            <a:off x="6172200" y="2038350"/>
            <a:ext cx="1066800" cy="1143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77A98F5-930F-4A78-96B3-725FB0692BF1}"/>
              </a:ext>
            </a:extLst>
          </p:cNvPr>
          <p:cNvCxnSpPr>
            <a:cxnSpLocks/>
          </p:cNvCxnSpPr>
          <p:nvPr/>
        </p:nvCxnSpPr>
        <p:spPr>
          <a:xfrm flipV="1">
            <a:off x="6135329" y="1771650"/>
            <a:ext cx="1140542" cy="120967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16EA48C-5C02-4EED-A428-DDE37EBAF551}"/>
              </a:ext>
            </a:extLst>
          </p:cNvPr>
          <p:cNvCxnSpPr>
            <a:cxnSpLocks/>
          </p:cNvCxnSpPr>
          <p:nvPr/>
        </p:nvCxnSpPr>
        <p:spPr>
          <a:xfrm flipV="1">
            <a:off x="6172200" y="4229100"/>
            <a:ext cx="1066800" cy="2826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725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FD3E16-539E-4D18-B40F-1C7F778A9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33350"/>
            <a:ext cx="2971800" cy="666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82D236-972F-4BBA-8038-3721A99D0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352550"/>
            <a:ext cx="88773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7637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59"/>
          <p:cNvSpPr/>
          <p:nvPr/>
        </p:nvSpPr>
        <p:spPr>
          <a:xfrm rot="543620">
            <a:off x="2684071" y="892042"/>
            <a:ext cx="3660347" cy="2374825"/>
          </a:xfrm>
          <a:custGeom>
            <a:avLst/>
            <a:gdLst/>
            <a:ahLst/>
            <a:cxnLst/>
            <a:rect l="l" t="t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59"/>
          <p:cNvSpPr txBox="1">
            <a:spLocks noGrp="1"/>
          </p:cNvSpPr>
          <p:nvPr>
            <p:ph type="title"/>
          </p:nvPr>
        </p:nvSpPr>
        <p:spPr>
          <a:xfrm>
            <a:off x="1128109" y="3685622"/>
            <a:ext cx="7693800" cy="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3B58A1"/>
                </a:solidFill>
              </a:rPr>
              <a:t>ACTIVITIES</a:t>
            </a:r>
            <a:endParaRPr sz="11500">
              <a:solidFill>
                <a:srgbClr val="3B58A1"/>
              </a:solidFill>
            </a:endParaRPr>
          </a:p>
        </p:txBody>
      </p:sp>
      <p:sp>
        <p:nvSpPr>
          <p:cNvPr id="1616" name="Google Shape;1616;p59"/>
          <p:cNvSpPr txBox="1">
            <a:spLocks noGrp="1"/>
          </p:cNvSpPr>
          <p:nvPr>
            <p:ph type="title" idx="4294967295"/>
          </p:nvPr>
        </p:nvSpPr>
        <p:spPr>
          <a:xfrm>
            <a:off x="7013575" y="2624138"/>
            <a:ext cx="2130425" cy="5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58A1"/>
                </a:solidFill>
              </a:rPr>
              <a:t>02</a:t>
            </a:r>
            <a:endParaRPr>
              <a:solidFill>
                <a:srgbClr val="3B58A1"/>
              </a:solidFill>
            </a:endParaRPr>
          </a:p>
        </p:txBody>
      </p:sp>
      <p:grpSp>
        <p:nvGrpSpPr>
          <p:cNvPr id="1664" name="Google Shape;1664;p59"/>
          <p:cNvGrpSpPr/>
          <p:nvPr/>
        </p:nvGrpSpPr>
        <p:grpSpPr>
          <a:xfrm>
            <a:off x="5936681" y="2121387"/>
            <a:ext cx="1259290" cy="1084761"/>
            <a:chOff x="5976359" y="464530"/>
            <a:chExt cx="1259290" cy="1084761"/>
          </a:xfrm>
        </p:grpSpPr>
        <p:sp>
          <p:nvSpPr>
            <p:cNvPr id="1665" name="Google Shape;1665;p59"/>
            <p:cNvSpPr/>
            <p:nvPr/>
          </p:nvSpPr>
          <p:spPr>
            <a:xfrm rot="-1234409">
              <a:off x="6850947" y="1087983"/>
              <a:ext cx="222920" cy="159221"/>
            </a:xfrm>
            <a:custGeom>
              <a:avLst/>
              <a:gdLst/>
              <a:ahLst/>
              <a:cxnLst/>
              <a:rect l="l" t="t" r="r" b="b"/>
              <a:pathLst>
                <a:path w="8917" h="6369" extrusionOk="0">
                  <a:moveTo>
                    <a:pt x="2739" y="0"/>
                  </a:moveTo>
                  <a:lnTo>
                    <a:pt x="1" y="1720"/>
                  </a:lnTo>
                  <a:lnTo>
                    <a:pt x="8916" y="636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34518C"/>
            </a:solidFill>
            <a:ln w="9525" cap="flat" cmpd="sng">
              <a:solidFill>
                <a:srgbClr val="3451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9"/>
            <p:cNvSpPr/>
            <p:nvPr/>
          </p:nvSpPr>
          <p:spPr>
            <a:xfrm rot="-1234409">
              <a:off x="6010556" y="660677"/>
              <a:ext cx="1190897" cy="410765"/>
            </a:xfrm>
            <a:custGeom>
              <a:avLst/>
              <a:gdLst/>
              <a:ahLst/>
              <a:cxnLst/>
              <a:rect l="l" t="t" r="r" b="b"/>
              <a:pathLst>
                <a:path w="47637" h="16431" extrusionOk="0">
                  <a:moveTo>
                    <a:pt x="1" y="0"/>
                  </a:moveTo>
                  <a:lnTo>
                    <a:pt x="39166" y="16431"/>
                  </a:lnTo>
                  <a:lnTo>
                    <a:pt x="47636" y="63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9"/>
            <p:cNvSpPr/>
            <p:nvPr/>
          </p:nvSpPr>
          <p:spPr>
            <a:xfrm rot="-1234409">
              <a:off x="6076523" y="723255"/>
              <a:ext cx="780131" cy="711658"/>
            </a:xfrm>
            <a:custGeom>
              <a:avLst/>
              <a:gdLst/>
              <a:ahLst/>
              <a:cxnLst/>
              <a:rect l="l" t="t" r="r" b="b"/>
              <a:pathLst>
                <a:path w="31206" h="28467" extrusionOk="0">
                  <a:moveTo>
                    <a:pt x="1" y="0"/>
                  </a:moveTo>
                  <a:lnTo>
                    <a:pt x="19998" y="28467"/>
                  </a:lnTo>
                  <a:lnTo>
                    <a:pt x="31206" y="21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66AD"/>
            </a:solidFill>
            <a:ln w="9525" cap="flat" cmpd="sng">
              <a:solidFill>
                <a:srgbClr val="4266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9"/>
            <p:cNvSpPr/>
            <p:nvPr/>
          </p:nvSpPr>
          <p:spPr>
            <a:xfrm rot="-1234409">
              <a:off x="6066820" y="688895"/>
              <a:ext cx="979152" cy="692559"/>
            </a:xfrm>
            <a:custGeom>
              <a:avLst/>
              <a:gdLst/>
              <a:ahLst/>
              <a:cxnLst/>
              <a:rect l="l" t="t" r="r" b="b"/>
              <a:pathLst>
                <a:path w="39167" h="27703" extrusionOk="0">
                  <a:moveTo>
                    <a:pt x="1" y="0"/>
                  </a:moveTo>
                  <a:lnTo>
                    <a:pt x="31206" y="21334"/>
                  </a:lnTo>
                  <a:lnTo>
                    <a:pt x="37383" y="27703"/>
                  </a:lnTo>
                  <a:lnTo>
                    <a:pt x="39166" y="16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01FD63F-09CB-4E54-88C6-D2EA273D078D}"/>
              </a:ext>
            </a:extLst>
          </p:cNvPr>
          <p:cNvSpPr txBox="1"/>
          <p:nvPr/>
        </p:nvSpPr>
        <p:spPr>
          <a:xfrm>
            <a:off x="2025788" y="1286511"/>
            <a:ext cx="50292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>
                <a:solidFill>
                  <a:srgbClr val="3B58A1"/>
                </a:solidFill>
                <a:latin typeface="Gochi Hand" panose="020B0604020202020204" charset="0"/>
              </a:rPr>
              <a:t>03</a:t>
            </a:r>
          </a:p>
        </p:txBody>
      </p:sp>
      <p:grpSp>
        <p:nvGrpSpPr>
          <p:cNvPr id="61" name="Google Shape;910;p51">
            <a:extLst>
              <a:ext uri="{FF2B5EF4-FFF2-40B4-BE49-F238E27FC236}">
                <a16:creationId xmlns:a16="http://schemas.microsoft.com/office/drawing/2014/main" xmlns="" id="{D2E188EE-F4D4-4602-9CDD-4D6EF29802C0}"/>
              </a:ext>
            </a:extLst>
          </p:cNvPr>
          <p:cNvGrpSpPr/>
          <p:nvPr/>
        </p:nvGrpSpPr>
        <p:grpSpPr>
          <a:xfrm>
            <a:off x="-150432" y="1050144"/>
            <a:ext cx="2099666" cy="3371593"/>
            <a:chOff x="2534650" y="2865525"/>
            <a:chExt cx="941850" cy="1512400"/>
          </a:xfrm>
        </p:grpSpPr>
        <p:sp>
          <p:nvSpPr>
            <p:cNvPr id="62" name="Google Shape;911;p51">
              <a:extLst>
                <a:ext uri="{FF2B5EF4-FFF2-40B4-BE49-F238E27FC236}">
                  <a16:creationId xmlns:a16="http://schemas.microsoft.com/office/drawing/2014/main" xmlns="" id="{149A5A42-1B22-4E93-A257-C2DD2AEC6B30}"/>
                </a:ext>
              </a:extLst>
            </p:cNvPr>
            <p:cNvSpPr/>
            <p:nvPr/>
          </p:nvSpPr>
          <p:spPr>
            <a:xfrm>
              <a:off x="3188475" y="3596325"/>
              <a:ext cx="127400" cy="254600"/>
            </a:xfrm>
            <a:custGeom>
              <a:avLst/>
              <a:gdLst/>
              <a:ahLst/>
              <a:cxnLst/>
              <a:rect l="l" t="t" r="r" b="b"/>
              <a:pathLst>
                <a:path w="5096" h="10184" extrusionOk="0">
                  <a:moveTo>
                    <a:pt x="2887" y="1"/>
                  </a:moveTo>
                  <a:cubicBezTo>
                    <a:pt x="2485" y="678"/>
                    <a:pt x="1657" y="1607"/>
                    <a:pt x="1" y="2611"/>
                  </a:cubicBezTo>
                  <a:cubicBezTo>
                    <a:pt x="327" y="3590"/>
                    <a:pt x="1682" y="7781"/>
                    <a:pt x="1833" y="9538"/>
                  </a:cubicBezTo>
                  <a:cubicBezTo>
                    <a:pt x="1833" y="9538"/>
                    <a:pt x="2918" y="10184"/>
                    <a:pt x="3792" y="10184"/>
                  </a:cubicBezTo>
                  <a:cubicBezTo>
                    <a:pt x="4350" y="10184"/>
                    <a:pt x="4821" y="9921"/>
                    <a:pt x="4870" y="9061"/>
                  </a:cubicBezTo>
                  <a:cubicBezTo>
                    <a:pt x="5096" y="5021"/>
                    <a:pt x="3414" y="1105"/>
                    <a:pt x="2887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12;p51">
              <a:extLst>
                <a:ext uri="{FF2B5EF4-FFF2-40B4-BE49-F238E27FC236}">
                  <a16:creationId xmlns:a16="http://schemas.microsoft.com/office/drawing/2014/main" xmlns="" id="{C180F343-EC6B-4BD4-A655-EFC0BDB53B7B}"/>
                </a:ext>
              </a:extLst>
            </p:cNvPr>
            <p:cNvSpPr/>
            <p:nvPr/>
          </p:nvSpPr>
          <p:spPr>
            <a:xfrm>
              <a:off x="2703450" y="3773275"/>
              <a:ext cx="623725" cy="357675"/>
            </a:xfrm>
            <a:custGeom>
              <a:avLst/>
              <a:gdLst/>
              <a:ahLst/>
              <a:cxnLst/>
              <a:rect l="l" t="t" r="r" b="b"/>
              <a:pathLst>
                <a:path w="24949" h="14307" extrusionOk="0">
                  <a:moveTo>
                    <a:pt x="18674" y="1"/>
                  </a:moveTo>
                  <a:cubicBezTo>
                    <a:pt x="16651" y="1039"/>
                    <a:pt x="14459" y="1374"/>
                    <a:pt x="12470" y="1374"/>
                  </a:cubicBezTo>
                  <a:cubicBezTo>
                    <a:pt x="8832" y="1374"/>
                    <a:pt x="5873" y="252"/>
                    <a:pt x="5873" y="252"/>
                  </a:cubicBezTo>
                  <a:cubicBezTo>
                    <a:pt x="5873" y="252"/>
                    <a:pt x="5622" y="603"/>
                    <a:pt x="5246" y="1205"/>
                  </a:cubicBezTo>
                  <a:lnTo>
                    <a:pt x="4844" y="1833"/>
                  </a:lnTo>
                  <a:cubicBezTo>
                    <a:pt x="5196" y="2134"/>
                    <a:pt x="5497" y="2310"/>
                    <a:pt x="5371" y="2586"/>
                  </a:cubicBezTo>
                  <a:cubicBezTo>
                    <a:pt x="5319" y="2673"/>
                    <a:pt x="5218" y="2706"/>
                    <a:pt x="5092" y="2706"/>
                  </a:cubicBezTo>
                  <a:cubicBezTo>
                    <a:pt x="4674" y="2706"/>
                    <a:pt x="3991" y="2335"/>
                    <a:pt x="3991" y="2335"/>
                  </a:cubicBezTo>
                  <a:lnTo>
                    <a:pt x="3991" y="2335"/>
                  </a:lnTo>
                  <a:cubicBezTo>
                    <a:pt x="3991" y="2335"/>
                    <a:pt x="5271" y="3238"/>
                    <a:pt x="4895" y="3464"/>
                  </a:cubicBezTo>
                  <a:cubicBezTo>
                    <a:pt x="4832" y="3500"/>
                    <a:pt x="4757" y="3515"/>
                    <a:pt x="4677" y="3515"/>
                  </a:cubicBezTo>
                  <a:cubicBezTo>
                    <a:pt x="4244" y="3515"/>
                    <a:pt x="3624" y="3080"/>
                    <a:pt x="3539" y="3038"/>
                  </a:cubicBezTo>
                  <a:lnTo>
                    <a:pt x="3539" y="3038"/>
                  </a:lnTo>
                  <a:cubicBezTo>
                    <a:pt x="3640" y="3113"/>
                    <a:pt x="4518" y="3891"/>
                    <a:pt x="4167" y="4217"/>
                  </a:cubicBezTo>
                  <a:cubicBezTo>
                    <a:pt x="4110" y="4223"/>
                    <a:pt x="4055" y="4226"/>
                    <a:pt x="4001" y="4226"/>
                  </a:cubicBezTo>
                  <a:cubicBezTo>
                    <a:pt x="3814" y="4226"/>
                    <a:pt x="3639" y="4189"/>
                    <a:pt x="3464" y="4092"/>
                  </a:cubicBezTo>
                  <a:cubicBezTo>
                    <a:pt x="1832" y="6878"/>
                    <a:pt x="0" y="10291"/>
                    <a:pt x="176" y="11370"/>
                  </a:cubicBezTo>
                  <a:cubicBezTo>
                    <a:pt x="251" y="11998"/>
                    <a:pt x="2560" y="11998"/>
                    <a:pt x="4568" y="12525"/>
                  </a:cubicBezTo>
                  <a:cubicBezTo>
                    <a:pt x="5221" y="12726"/>
                    <a:pt x="5898" y="12952"/>
                    <a:pt x="6551" y="13253"/>
                  </a:cubicBezTo>
                  <a:lnTo>
                    <a:pt x="6576" y="13253"/>
                  </a:lnTo>
                  <a:cubicBezTo>
                    <a:pt x="8107" y="13905"/>
                    <a:pt x="9764" y="14257"/>
                    <a:pt x="11445" y="14307"/>
                  </a:cubicBezTo>
                  <a:cubicBezTo>
                    <a:pt x="12324" y="14307"/>
                    <a:pt x="13202" y="14257"/>
                    <a:pt x="14081" y="14131"/>
                  </a:cubicBezTo>
                  <a:lnTo>
                    <a:pt x="14281" y="14106"/>
                  </a:lnTo>
                  <a:cubicBezTo>
                    <a:pt x="18021" y="13554"/>
                    <a:pt x="18147" y="13102"/>
                    <a:pt x="18950" y="12675"/>
                  </a:cubicBezTo>
                  <a:cubicBezTo>
                    <a:pt x="19301" y="12475"/>
                    <a:pt x="19703" y="12349"/>
                    <a:pt x="20104" y="12249"/>
                  </a:cubicBezTo>
                  <a:cubicBezTo>
                    <a:pt x="20983" y="12023"/>
                    <a:pt x="23568" y="12148"/>
                    <a:pt x="23794" y="11697"/>
                  </a:cubicBezTo>
                  <a:cubicBezTo>
                    <a:pt x="24948" y="9362"/>
                    <a:pt x="18674" y="1"/>
                    <a:pt x="186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13;p51">
              <a:extLst>
                <a:ext uri="{FF2B5EF4-FFF2-40B4-BE49-F238E27FC236}">
                  <a16:creationId xmlns:a16="http://schemas.microsoft.com/office/drawing/2014/main" xmlns="" id="{83A51BB1-7E0C-42FB-98BE-F40E43F1BFA6}"/>
                </a:ext>
              </a:extLst>
            </p:cNvPr>
            <p:cNvSpPr/>
            <p:nvPr/>
          </p:nvSpPr>
          <p:spPr>
            <a:xfrm>
              <a:off x="2747375" y="3458050"/>
              <a:ext cx="523325" cy="349250"/>
            </a:xfrm>
            <a:custGeom>
              <a:avLst/>
              <a:gdLst/>
              <a:ahLst/>
              <a:cxnLst/>
              <a:rect l="l" t="t" r="r" b="b"/>
              <a:pathLst>
                <a:path w="20933" h="13970" extrusionOk="0">
                  <a:moveTo>
                    <a:pt x="6413" y="0"/>
                  </a:moveTo>
                  <a:cubicBezTo>
                    <a:pt x="5351" y="0"/>
                    <a:pt x="3920" y="342"/>
                    <a:pt x="2410" y="1692"/>
                  </a:cubicBezTo>
                  <a:cubicBezTo>
                    <a:pt x="1456" y="2595"/>
                    <a:pt x="628" y="3599"/>
                    <a:pt x="0" y="4754"/>
                  </a:cubicBezTo>
                  <a:cubicBezTo>
                    <a:pt x="101" y="4929"/>
                    <a:pt x="201" y="5130"/>
                    <a:pt x="326" y="5306"/>
                  </a:cubicBezTo>
                  <a:cubicBezTo>
                    <a:pt x="778" y="6059"/>
                    <a:pt x="1807" y="7364"/>
                    <a:pt x="3338" y="7740"/>
                  </a:cubicBezTo>
                  <a:cubicBezTo>
                    <a:pt x="3639" y="7816"/>
                    <a:pt x="3966" y="7866"/>
                    <a:pt x="4292" y="7866"/>
                  </a:cubicBezTo>
                  <a:cubicBezTo>
                    <a:pt x="4167" y="9472"/>
                    <a:pt x="4066" y="11430"/>
                    <a:pt x="4091" y="12836"/>
                  </a:cubicBezTo>
                  <a:cubicBezTo>
                    <a:pt x="4091" y="12836"/>
                    <a:pt x="7051" y="13969"/>
                    <a:pt x="10691" y="13969"/>
                  </a:cubicBezTo>
                  <a:cubicBezTo>
                    <a:pt x="12679" y="13969"/>
                    <a:pt x="14870" y="13631"/>
                    <a:pt x="16892" y="12585"/>
                  </a:cubicBezTo>
                  <a:cubicBezTo>
                    <a:pt x="16641" y="10803"/>
                    <a:pt x="16365" y="7690"/>
                    <a:pt x="16089" y="6034"/>
                  </a:cubicBezTo>
                  <a:lnTo>
                    <a:pt x="16089" y="6034"/>
                  </a:lnTo>
                  <a:cubicBezTo>
                    <a:pt x="16932" y="7166"/>
                    <a:pt x="17197" y="8299"/>
                    <a:pt x="17350" y="8299"/>
                  </a:cubicBezTo>
                  <a:cubicBezTo>
                    <a:pt x="17356" y="8299"/>
                    <a:pt x="17363" y="8297"/>
                    <a:pt x="17369" y="8293"/>
                  </a:cubicBezTo>
                  <a:cubicBezTo>
                    <a:pt x="17469" y="8242"/>
                    <a:pt x="17569" y="8192"/>
                    <a:pt x="17645" y="8142"/>
                  </a:cubicBezTo>
                  <a:cubicBezTo>
                    <a:pt x="19301" y="7113"/>
                    <a:pt x="20129" y="6184"/>
                    <a:pt x="20531" y="5532"/>
                  </a:cubicBezTo>
                  <a:cubicBezTo>
                    <a:pt x="20732" y="5256"/>
                    <a:pt x="20857" y="4929"/>
                    <a:pt x="20933" y="4603"/>
                  </a:cubicBezTo>
                  <a:cubicBezTo>
                    <a:pt x="20832" y="4453"/>
                    <a:pt x="19602" y="2018"/>
                    <a:pt x="17193" y="763"/>
                  </a:cubicBezTo>
                  <a:cubicBezTo>
                    <a:pt x="16273" y="279"/>
                    <a:pt x="15249" y="33"/>
                    <a:pt x="14221" y="33"/>
                  </a:cubicBezTo>
                  <a:cubicBezTo>
                    <a:pt x="13651" y="33"/>
                    <a:pt x="13080" y="109"/>
                    <a:pt x="12524" y="261"/>
                  </a:cubicBezTo>
                  <a:cubicBezTo>
                    <a:pt x="12499" y="286"/>
                    <a:pt x="12474" y="336"/>
                    <a:pt x="12449" y="361"/>
                  </a:cubicBezTo>
                  <a:cubicBezTo>
                    <a:pt x="12474" y="537"/>
                    <a:pt x="12675" y="1767"/>
                    <a:pt x="12098" y="2143"/>
                  </a:cubicBezTo>
                  <a:cubicBezTo>
                    <a:pt x="12017" y="2191"/>
                    <a:pt x="11926" y="2211"/>
                    <a:pt x="11829" y="2211"/>
                  </a:cubicBezTo>
                  <a:cubicBezTo>
                    <a:pt x="11206" y="2211"/>
                    <a:pt x="10341" y="1365"/>
                    <a:pt x="10341" y="1365"/>
                  </a:cubicBezTo>
                  <a:cubicBezTo>
                    <a:pt x="10341" y="1365"/>
                    <a:pt x="9618" y="2298"/>
                    <a:pt x="9116" y="2298"/>
                  </a:cubicBezTo>
                  <a:cubicBezTo>
                    <a:pt x="9097" y="2298"/>
                    <a:pt x="9079" y="2297"/>
                    <a:pt x="9061" y="2294"/>
                  </a:cubicBezTo>
                  <a:cubicBezTo>
                    <a:pt x="8559" y="2194"/>
                    <a:pt x="8258" y="512"/>
                    <a:pt x="8258" y="512"/>
                  </a:cubicBezTo>
                  <a:lnTo>
                    <a:pt x="8283" y="512"/>
                  </a:lnTo>
                  <a:cubicBezTo>
                    <a:pt x="8258" y="462"/>
                    <a:pt x="8233" y="412"/>
                    <a:pt x="8207" y="361"/>
                  </a:cubicBezTo>
                  <a:cubicBezTo>
                    <a:pt x="8207" y="361"/>
                    <a:pt x="7505" y="0"/>
                    <a:pt x="6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14;p51">
              <a:extLst>
                <a:ext uri="{FF2B5EF4-FFF2-40B4-BE49-F238E27FC236}">
                  <a16:creationId xmlns:a16="http://schemas.microsoft.com/office/drawing/2014/main" xmlns="" id="{F5AB780E-25AF-4FEE-8B98-5B680355AB5C}"/>
                </a:ext>
              </a:extLst>
            </p:cNvPr>
            <p:cNvSpPr/>
            <p:nvPr/>
          </p:nvSpPr>
          <p:spPr>
            <a:xfrm>
              <a:off x="3059850" y="4090150"/>
              <a:ext cx="116725" cy="96025"/>
            </a:xfrm>
            <a:custGeom>
              <a:avLst/>
              <a:gdLst/>
              <a:ahLst/>
              <a:cxnLst/>
              <a:rect l="l" t="t" r="r" b="b"/>
              <a:pathLst>
                <a:path w="4669" h="3841" extrusionOk="0">
                  <a:moveTo>
                    <a:pt x="4669" y="0"/>
                  </a:moveTo>
                  <a:lnTo>
                    <a:pt x="4669" y="0"/>
                  </a:lnTo>
                  <a:cubicBezTo>
                    <a:pt x="3866" y="427"/>
                    <a:pt x="3740" y="854"/>
                    <a:pt x="0" y="1431"/>
                  </a:cubicBezTo>
                  <a:lnTo>
                    <a:pt x="25" y="1607"/>
                  </a:lnTo>
                  <a:cubicBezTo>
                    <a:pt x="51" y="2360"/>
                    <a:pt x="51" y="3088"/>
                    <a:pt x="51" y="3765"/>
                  </a:cubicBezTo>
                  <a:lnTo>
                    <a:pt x="101" y="3765"/>
                  </a:lnTo>
                  <a:cubicBezTo>
                    <a:pt x="101" y="3765"/>
                    <a:pt x="564" y="3841"/>
                    <a:pt x="1242" y="3841"/>
                  </a:cubicBezTo>
                  <a:cubicBezTo>
                    <a:pt x="2078" y="3841"/>
                    <a:pt x="3241" y="3726"/>
                    <a:pt x="4267" y="3213"/>
                  </a:cubicBezTo>
                  <a:cubicBezTo>
                    <a:pt x="4543" y="1557"/>
                    <a:pt x="4619" y="427"/>
                    <a:pt x="4669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15;p51">
              <a:extLst>
                <a:ext uri="{FF2B5EF4-FFF2-40B4-BE49-F238E27FC236}">
                  <a16:creationId xmlns:a16="http://schemas.microsoft.com/office/drawing/2014/main" xmlns="" id="{B480E4D7-CC01-42BD-81B5-90F2A9347322}"/>
                </a:ext>
              </a:extLst>
            </p:cNvPr>
            <p:cNvSpPr/>
            <p:nvPr/>
          </p:nvSpPr>
          <p:spPr>
            <a:xfrm>
              <a:off x="3062350" y="4333600"/>
              <a:ext cx="100425" cy="42875"/>
            </a:xfrm>
            <a:custGeom>
              <a:avLst/>
              <a:gdLst/>
              <a:ahLst/>
              <a:cxnLst/>
              <a:rect l="l" t="t" r="r" b="b"/>
              <a:pathLst>
                <a:path w="4017" h="1715" extrusionOk="0">
                  <a:moveTo>
                    <a:pt x="2737" y="1"/>
                  </a:moveTo>
                  <a:cubicBezTo>
                    <a:pt x="2131" y="235"/>
                    <a:pt x="1397" y="288"/>
                    <a:pt x="858" y="288"/>
                  </a:cubicBezTo>
                  <a:cubicBezTo>
                    <a:pt x="413" y="288"/>
                    <a:pt x="101" y="252"/>
                    <a:pt x="101" y="252"/>
                  </a:cubicBezTo>
                  <a:lnTo>
                    <a:pt x="1" y="252"/>
                  </a:lnTo>
                  <a:cubicBezTo>
                    <a:pt x="1" y="553"/>
                    <a:pt x="26" y="854"/>
                    <a:pt x="76" y="1130"/>
                  </a:cubicBezTo>
                  <a:cubicBezTo>
                    <a:pt x="168" y="1563"/>
                    <a:pt x="1238" y="1715"/>
                    <a:pt x="2240" y="1715"/>
                  </a:cubicBezTo>
                  <a:cubicBezTo>
                    <a:pt x="3157" y="1715"/>
                    <a:pt x="4017" y="1587"/>
                    <a:pt x="4017" y="1431"/>
                  </a:cubicBezTo>
                  <a:cubicBezTo>
                    <a:pt x="4017" y="1080"/>
                    <a:pt x="2737" y="1"/>
                    <a:pt x="2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16;p51">
              <a:extLst>
                <a:ext uri="{FF2B5EF4-FFF2-40B4-BE49-F238E27FC236}">
                  <a16:creationId xmlns:a16="http://schemas.microsoft.com/office/drawing/2014/main" xmlns="" id="{525309F5-C1F4-4AB0-A527-1B3F5C86E95E}"/>
                </a:ext>
              </a:extLst>
            </p:cNvPr>
            <p:cNvSpPr/>
            <p:nvPr/>
          </p:nvSpPr>
          <p:spPr>
            <a:xfrm>
              <a:off x="3061100" y="4170475"/>
              <a:ext cx="105450" cy="169975"/>
            </a:xfrm>
            <a:custGeom>
              <a:avLst/>
              <a:gdLst/>
              <a:ahLst/>
              <a:cxnLst/>
              <a:rect l="l" t="t" r="r" b="b"/>
              <a:pathLst>
                <a:path w="4218" h="6799" extrusionOk="0">
                  <a:moveTo>
                    <a:pt x="4217" y="0"/>
                  </a:moveTo>
                  <a:lnTo>
                    <a:pt x="4217" y="0"/>
                  </a:lnTo>
                  <a:cubicBezTo>
                    <a:pt x="3172" y="508"/>
                    <a:pt x="1985" y="620"/>
                    <a:pt x="1145" y="620"/>
                  </a:cubicBezTo>
                  <a:cubicBezTo>
                    <a:pt x="493" y="620"/>
                    <a:pt x="51" y="552"/>
                    <a:pt x="51" y="552"/>
                  </a:cubicBezTo>
                  <a:lnTo>
                    <a:pt x="1" y="552"/>
                  </a:lnTo>
                  <a:cubicBezTo>
                    <a:pt x="26" y="3414"/>
                    <a:pt x="1" y="5572"/>
                    <a:pt x="51" y="6752"/>
                  </a:cubicBezTo>
                  <a:lnTo>
                    <a:pt x="151" y="6752"/>
                  </a:lnTo>
                  <a:cubicBezTo>
                    <a:pt x="151" y="6752"/>
                    <a:pt x="511" y="6799"/>
                    <a:pt x="1008" y="6799"/>
                  </a:cubicBezTo>
                  <a:cubicBezTo>
                    <a:pt x="1535" y="6799"/>
                    <a:pt x="2218" y="6746"/>
                    <a:pt x="2787" y="6526"/>
                  </a:cubicBezTo>
                  <a:cubicBezTo>
                    <a:pt x="3364" y="4367"/>
                    <a:pt x="3866" y="2184"/>
                    <a:pt x="4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17;p51">
              <a:extLst>
                <a:ext uri="{FF2B5EF4-FFF2-40B4-BE49-F238E27FC236}">
                  <a16:creationId xmlns:a16="http://schemas.microsoft.com/office/drawing/2014/main" xmlns="" id="{A280DE2C-0F9E-4528-9B75-50250E0D5077}"/>
                </a:ext>
              </a:extLst>
            </p:cNvPr>
            <p:cNvSpPr/>
            <p:nvPr/>
          </p:nvSpPr>
          <p:spPr>
            <a:xfrm>
              <a:off x="2951300" y="3440725"/>
              <a:ext cx="108575" cy="52125"/>
            </a:xfrm>
            <a:custGeom>
              <a:avLst/>
              <a:gdLst/>
              <a:ahLst/>
              <a:cxnLst/>
              <a:rect l="l" t="t" r="r" b="b"/>
              <a:pathLst>
                <a:path w="4343" h="2085" extrusionOk="0">
                  <a:moveTo>
                    <a:pt x="4217" y="0"/>
                  </a:moveTo>
                  <a:cubicBezTo>
                    <a:pt x="3489" y="101"/>
                    <a:pt x="2761" y="176"/>
                    <a:pt x="2033" y="201"/>
                  </a:cubicBezTo>
                  <a:cubicBezTo>
                    <a:pt x="1913" y="206"/>
                    <a:pt x="1793" y="208"/>
                    <a:pt x="1673" y="208"/>
                  </a:cubicBezTo>
                  <a:cubicBezTo>
                    <a:pt x="1116" y="208"/>
                    <a:pt x="558" y="163"/>
                    <a:pt x="0" y="101"/>
                  </a:cubicBezTo>
                  <a:lnTo>
                    <a:pt x="0" y="101"/>
                  </a:lnTo>
                  <a:lnTo>
                    <a:pt x="50" y="1054"/>
                  </a:lnTo>
                  <a:cubicBezTo>
                    <a:pt x="76" y="1105"/>
                    <a:pt x="101" y="1155"/>
                    <a:pt x="126" y="1205"/>
                  </a:cubicBezTo>
                  <a:cubicBezTo>
                    <a:pt x="298" y="1476"/>
                    <a:pt x="832" y="2084"/>
                    <a:pt x="2107" y="2084"/>
                  </a:cubicBezTo>
                  <a:cubicBezTo>
                    <a:pt x="2132" y="2084"/>
                    <a:pt x="2158" y="2084"/>
                    <a:pt x="2184" y="2083"/>
                  </a:cubicBezTo>
                  <a:cubicBezTo>
                    <a:pt x="2210" y="2084"/>
                    <a:pt x="2236" y="2085"/>
                    <a:pt x="2262" y="2085"/>
                  </a:cubicBezTo>
                  <a:cubicBezTo>
                    <a:pt x="3061" y="2085"/>
                    <a:pt x="3806" y="1712"/>
                    <a:pt x="4292" y="1080"/>
                  </a:cubicBezTo>
                  <a:cubicBezTo>
                    <a:pt x="4317" y="1029"/>
                    <a:pt x="4342" y="1004"/>
                    <a:pt x="4342" y="979"/>
                  </a:cubicBezTo>
                  <a:lnTo>
                    <a:pt x="4217" y="0"/>
                  </a:ln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18;p51">
              <a:extLst>
                <a:ext uri="{FF2B5EF4-FFF2-40B4-BE49-F238E27FC236}">
                  <a16:creationId xmlns:a16="http://schemas.microsoft.com/office/drawing/2014/main" xmlns="" id="{B1FAFA23-BA07-4A2A-8A49-E37DC5A3FF3D}"/>
                </a:ext>
              </a:extLst>
            </p:cNvPr>
            <p:cNvSpPr/>
            <p:nvPr/>
          </p:nvSpPr>
          <p:spPr>
            <a:xfrm>
              <a:off x="2879775" y="4174225"/>
              <a:ext cx="112950" cy="162925"/>
            </a:xfrm>
            <a:custGeom>
              <a:avLst/>
              <a:gdLst/>
              <a:ahLst/>
              <a:cxnLst/>
              <a:rect l="l" t="t" r="r" b="b"/>
              <a:pathLst>
                <a:path w="4518" h="6517" extrusionOk="0">
                  <a:moveTo>
                    <a:pt x="0" y="1"/>
                  </a:moveTo>
                  <a:lnTo>
                    <a:pt x="0" y="1"/>
                  </a:lnTo>
                  <a:cubicBezTo>
                    <a:pt x="452" y="2360"/>
                    <a:pt x="979" y="5046"/>
                    <a:pt x="1380" y="6326"/>
                  </a:cubicBezTo>
                  <a:cubicBezTo>
                    <a:pt x="1380" y="6326"/>
                    <a:pt x="2539" y="6516"/>
                    <a:pt x="3530" y="6516"/>
                  </a:cubicBezTo>
                  <a:cubicBezTo>
                    <a:pt x="3884" y="6516"/>
                    <a:pt x="4217" y="6492"/>
                    <a:pt x="4468" y="6426"/>
                  </a:cubicBezTo>
                  <a:lnTo>
                    <a:pt x="4493" y="6426"/>
                  </a:lnTo>
                  <a:cubicBezTo>
                    <a:pt x="4518" y="5196"/>
                    <a:pt x="4468" y="3063"/>
                    <a:pt x="4392" y="452"/>
                  </a:cubicBezTo>
                  <a:cubicBezTo>
                    <a:pt x="4096" y="473"/>
                    <a:pt x="3800" y="483"/>
                    <a:pt x="3504" y="483"/>
                  </a:cubicBezTo>
                  <a:cubicBezTo>
                    <a:pt x="2321" y="483"/>
                    <a:pt x="1145" y="32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19;p51">
              <a:extLst>
                <a:ext uri="{FF2B5EF4-FFF2-40B4-BE49-F238E27FC236}">
                  <a16:creationId xmlns:a16="http://schemas.microsoft.com/office/drawing/2014/main" xmlns="" id="{B3D82E1B-730B-4237-A515-9C28D11015D0}"/>
                </a:ext>
              </a:extLst>
            </p:cNvPr>
            <p:cNvSpPr/>
            <p:nvPr/>
          </p:nvSpPr>
          <p:spPr>
            <a:xfrm>
              <a:off x="2884150" y="4332350"/>
              <a:ext cx="107950" cy="45575"/>
            </a:xfrm>
            <a:custGeom>
              <a:avLst/>
              <a:gdLst/>
              <a:ahLst/>
              <a:cxnLst/>
              <a:rect l="l" t="t" r="r" b="b"/>
              <a:pathLst>
                <a:path w="4318" h="1823" extrusionOk="0">
                  <a:moveTo>
                    <a:pt x="1205" y="1"/>
                  </a:moveTo>
                  <a:cubicBezTo>
                    <a:pt x="1205" y="1"/>
                    <a:pt x="1" y="1256"/>
                    <a:pt x="1" y="1607"/>
                  </a:cubicBezTo>
                  <a:cubicBezTo>
                    <a:pt x="1" y="1743"/>
                    <a:pt x="613" y="1822"/>
                    <a:pt x="1374" y="1822"/>
                  </a:cubicBezTo>
                  <a:cubicBezTo>
                    <a:pt x="2580" y="1822"/>
                    <a:pt x="4160" y="1622"/>
                    <a:pt x="4268" y="1130"/>
                  </a:cubicBezTo>
                  <a:cubicBezTo>
                    <a:pt x="4318" y="779"/>
                    <a:pt x="4318" y="427"/>
                    <a:pt x="4318" y="101"/>
                  </a:cubicBezTo>
                  <a:lnTo>
                    <a:pt x="4293" y="101"/>
                  </a:lnTo>
                  <a:cubicBezTo>
                    <a:pt x="4042" y="167"/>
                    <a:pt x="3709" y="191"/>
                    <a:pt x="3355" y="191"/>
                  </a:cubicBezTo>
                  <a:cubicBezTo>
                    <a:pt x="2364" y="191"/>
                    <a:pt x="1205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0;p51">
              <a:extLst>
                <a:ext uri="{FF2B5EF4-FFF2-40B4-BE49-F238E27FC236}">
                  <a16:creationId xmlns:a16="http://schemas.microsoft.com/office/drawing/2014/main" xmlns="" id="{9124BB45-7E2C-4624-8449-E654C03CFA74}"/>
                </a:ext>
              </a:extLst>
            </p:cNvPr>
            <p:cNvSpPr/>
            <p:nvPr/>
          </p:nvSpPr>
          <p:spPr>
            <a:xfrm>
              <a:off x="2867225" y="4103950"/>
              <a:ext cx="122375" cy="82350"/>
            </a:xfrm>
            <a:custGeom>
              <a:avLst/>
              <a:gdLst/>
              <a:ahLst/>
              <a:cxnLst/>
              <a:rect l="l" t="t" r="r" b="b"/>
              <a:pathLst>
                <a:path w="4895" h="3294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779"/>
                    <a:pt x="301" y="1758"/>
                    <a:pt x="502" y="2812"/>
                  </a:cubicBezTo>
                  <a:cubicBezTo>
                    <a:pt x="1647" y="3133"/>
                    <a:pt x="2823" y="3294"/>
                    <a:pt x="4006" y="3294"/>
                  </a:cubicBezTo>
                  <a:cubicBezTo>
                    <a:pt x="4302" y="3294"/>
                    <a:pt x="4598" y="3284"/>
                    <a:pt x="4894" y="3263"/>
                  </a:cubicBezTo>
                  <a:cubicBezTo>
                    <a:pt x="4894" y="2561"/>
                    <a:pt x="4869" y="1833"/>
                    <a:pt x="4869" y="1055"/>
                  </a:cubicBezTo>
                  <a:cubicBezTo>
                    <a:pt x="3188" y="1005"/>
                    <a:pt x="1531" y="653"/>
                    <a:pt x="0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1;p51">
              <a:extLst>
                <a:ext uri="{FF2B5EF4-FFF2-40B4-BE49-F238E27FC236}">
                  <a16:creationId xmlns:a16="http://schemas.microsoft.com/office/drawing/2014/main" xmlns="" id="{6ACE2F80-B096-4C30-919B-344E8B404E0C}"/>
                </a:ext>
              </a:extLst>
            </p:cNvPr>
            <p:cNvSpPr/>
            <p:nvPr/>
          </p:nvSpPr>
          <p:spPr>
            <a:xfrm>
              <a:off x="2688375" y="3590675"/>
              <a:ext cx="152500" cy="288250"/>
            </a:xfrm>
            <a:custGeom>
              <a:avLst/>
              <a:gdLst/>
              <a:ahLst/>
              <a:cxnLst/>
              <a:rect l="l" t="t" r="r" b="b"/>
              <a:pathLst>
                <a:path w="6100" h="11530" extrusionOk="0">
                  <a:moveTo>
                    <a:pt x="2661" y="1"/>
                  </a:moveTo>
                  <a:lnTo>
                    <a:pt x="2636" y="26"/>
                  </a:lnTo>
                  <a:cubicBezTo>
                    <a:pt x="2636" y="26"/>
                    <a:pt x="1" y="4217"/>
                    <a:pt x="1808" y="8836"/>
                  </a:cubicBezTo>
                  <a:cubicBezTo>
                    <a:pt x="2435" y="10442"/>
                    <a:pt x="3414" y="11145"/>
                    <a:pt x="4067" y="11396"/>
                  </a:cubicBezTo>
                  <a:cubicBezTo>
                    <a:pt x="4223" y="11493"/>
                    <a:pt x="4408" y="11530"/>
                    <a:pt x="4589" y="11530"/>
                  </a:cubicBezTo>
                  <a:cubicBezTo>
                    <a:pt x="4642" y="11530"/>
                    <a:pt x="4694" y="11527"/>
                    <a:pt x="4745" y="11521"/>
                  </a:cubicBezTo>
                  <a:cubicBezTo>
                    <a:pt x="5121" y="11220"/>
                    <a:pt x="4217" y="10417"/>
                    <a:pt x="4117" y="10342"/>
                  </a:cubicBezTo>
                  <a:lnTo>
                    <a:pt x="4117" y="10342"/>
                  </a:lnTo>
                  <a:cubicBezTo>
                    <a:pt x="4202" y="10384"/>
                    <a:pt x="4839" y="10819"/>
                    <a:pt x="5263" y="10819"/>
                  </a:cubicBezTo>
                  <a:cubicBezTo>
                    <a:pt x="5342" y="10819"/>
                    <a:pt x="5413" y="10804"/>
                    <a:pt x="5472" y="10768"/>
                  </a:cubicBezTo>
                  <a:cubicBezTo>
                    <a:pt x="5849" y="10542"/>
                    <a:pt x="4594" y="9639"/>
                    <a:pt x="4594" y="9639"/>
                  </a:cubicBezTo>
                  <a:lnTo>
                    <a:pt x="4594" y="9639"/>
                  </a:lnTo>
                  <a:cubicBezTo>
                    <a:pt x="4594" y="9639"/>
                    <a:pt x="5262" y="10010"/>
                    <a:pt x="5674" y="10010"/>
                  </a:cubicBezTo>
                  <a:cubicBezTo>
                    <a:pt x="5797" y="10010"/>
                    <a:pt x="5897" y="9977"/>
                    <a:pt x="5949" y="9890"/>
                  </a:cubicBezTo>
                  <a:cubicBezTo>
                    <a:pt x="6100" y="9589"/>
                    <a:pt x="5774" y="9438"/>
                    <a:pt x="5422" y="9137"/>
                  </a:cubicBezTo>
                  <a:lnTo>
                    <a:pt x="5824" y="8509"/>
                  </a:lnTo>
                  <a:lnTo>
                    <a:pt x="5799" y="8509"/>
                  </a:lnTo>
                  <a:cubicBezTo>
                    <a:pt x="5673" y="8459"/>
                    <a:pt x="5196" y="7606"/>
                    <a:pt x="5196" y="7606"/>
                  </a:cubicBezTo>
                  <a:cubicBezTo>
                    <a:pt x="5196" y="7606"/>
                    <a:pt x="4117" y="5723"/>
                    <a:pt x="5698" y="2461"/>
                  </a:cubicBezTo>
                  <a:lnTo>
                    <a:pt x="5698" y="2435"/>
                  </a:lnTo>
                  <a:cubicBezTo>
                    <a:pt x="4167" y="2059"/>
                    <a:pt x="3138" y="779"/>
                    <a:pt x="2661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2;p51">
              <a:extLst>
                <a:ext uri="{FF2B5EF4-FFF2-40B4-BE49-F238E27FC236}">
                  <a16:creationId xmlns:a16="http://schemas.microsoft.com/office/drawing/2014/main" xmlns="" id="{B28C60D2-40DF-41F6-8406-FC1E2C27DB36}"/>
                </a:ext>
              </a:extLst>
            </p:cNvPr>
            <p:cNvSpPr/>
            <p:nvPr/>
          </p:nvSpPr>
          <p:spPr>
            <a:xfrm>
              <a:off x="2667675" y="3029100"/>
              <a:ext cx="669550" cy="416200"/>
            </a:xfrm>
            <a:custGeom>
              <a:avLst/>
              <a:gdLst/>
              <a:ahLst/>
              <a:cxnLst/>
              <a:rect l="l" t="t" r="r" b="b"/>
              <a:pathLst>
                <a:path w="26782" h="16648" extrusionOk="0">
                  <a:moveTo>
                    <a:pt x="20180" y="1"/>
                  </a:moveTo>
                  <a:cubicBezTo>
                    <a:pt x="20180" y="1"/>
                    <a:pt x="20356" y="2209"/>
                    <a:pt x="19954" y="2761"/>
                  </a:cubicBezTo>
                  <a:cubicBezTo>
                    <a:pt x="19703" y="3107"/>
                    <a:pt x="17854" y="3246"/>
                    <a:pt x="16392" y="3246"/>
                  </a:cubicBezTo>
                  <a:cubicBezTo>
                    <a:pt x="15520" y="3246"/>
                    <a:pt x="14786" y="3197"/>
                    <a:pt x="14608" y="3113"/>
                  </a:cubicBezTo>
                  <a:cubicBezTo>
                    <a:pt x="14207" y="2912"/>
                    <a:pt x="13880" y="2611"/>
                    <a:pt x="13705" y="2209"/>
                  </a:cubicBezTo>
                  <a:cubicBezTo>
                    <a:pt x="13196" y="3061"/>
                    <a:pt x="12148" y="3314"/>
                    <a:pt x="11138" y="3314"/>
                  </a:cubicBezTo>
                  <a:cubicBezTo>
                    <a:pt x="10154" y="3314"/>
                    <a:pt x="9207" y="3073"/>
                    <a:pt x="8835" y="2912"/>
                  </a:cubicBezTo>
                  <a:cubicBezTo>
                    <a:pt x="8584" y="2786"/>
                    <a:pt x="8359" y="2586"/>
                    <a:pt x="8233" y="2335"/>
                  </a:cubicBezTo>
                  <a:cubicBezTo>
                    <a:pt x="8108" y="2586"/>
                    <a:pt x="7957" y="2786"/>
                    <a:pt x="7756" y="2937"/>
                  </a:cubicBezTo>
                  <a:cubicBezTo>
                    <a:pt x="7505" y="3088"/>
                    <a:pt x="6627" y="3238"/>
                    <a:pt x="5673" y="3263"/>
                  </a:cubicBezTo>
                  <a:cubicBezTo>
                    <a:pt x="5598" y="3690"/>
                    <a:pt x="5121" y="6049"/>
                    <a:pt x="3966" y="6401"/>
                  </a:cubicBezTo>
                  <a:cubicBezTo>
                    <a:pt x="3966" y="6426"/>
                    <a:pt x="3966" y="6451"/>
                    <a:pt x="3966" y="6501"/>
                  </a:cubicBezTo>
                  <a:cubicBezTo>
                    <a:pt x="3690" y="6401"/>
                    <a:pt x="3389" y="6325"/>
                    <a:pt x="3088" y="6325"/>
                  </a:cubicBezTo>
                  <a:cubicBezTo>
                    <a:pt x="1281" y="6325"/>
                    <a:pt x="1" y="8107"/>
                    <a:pt x="578" y="9814"/>
                  </a:cubicBezTo>
                  <a:cubicBezTo>
                    <a:pt x="946" y="10952"/>
                    <a:pt x="1995" y="11621"/>
                    <a:pt x="3077" y="11621"/>
                  </a:cubicBezTo>
                  <a:cubicBezTo>
                    <a:pt x="3618" y="11621"/>
                    <a:pt x="4167" y="11454"/>
                    <a:pt x="4644" y="11094"/>
                  </a:cubicBezTo>
                  <a:cubicBezTo>
                    <a:pt x="5648" y="13930"/>
                    <a:pt x="7756" y="16064"/>
                    <a:pt x="11345" y="16541"/>
                  </a:cubicBezTo>
                  <a:cubicBezTo>
                    <a:pt x="11903" y="16603"/>
                    <a:pt x="12461" y="16648"/>
                    <a:pt x="13018" y="16648"/>
                  </a:cubicBezTo>
                  <a:cubicBezTo>
                    <a:pt x="13138" y="16648"/>
                    <a:pt x="13258" y="16645"/>
                    <a:pt x="13378" y="16641"/>
                  </a:cubicBezTo>
                  <a:cubicBezTo>
                    <a:pt x="14106" y="16616"/>
                    <a:pt x="14859" y="16566"/>
                    <a:pt x="15587" y="16440"/>
                  </a:cubicBezTo>
                  <a:cubicBezTo>
                    <a:pt x="19979" y="15813"/>
                    <a:pt x="21887" y="13629"/>
                    <a:pt x="22665" y="11169"/>
                  </a:cubicBezTo>
                  <a:cubicBezTo>
                    <a:pt x="23117" y="11471"/>
                    <a:pt x="23619" y="11621"/>
                    <a:pt x="24146" y="11621"/>
                  </a:cubicBezTo>
                  <a:cubicBezTo>
                    <a:pt x="25601" y="11621"/>
                    <a:pt x="26781" y="10442"/>
                    <a:pt x="26781" y="8986"/>
                  </a:cubicBezTo>
                  <a:cubicBezTo>
                    <a:pt x="26781" y="7545"/>
                    <a:pt x="25625" y="6350"/>
                    <a:pt x="24190" y="6350"/>
                  </a:cubicBezTo>
                  <a:cubicBezTo>
                    <a:pt x="24175" y="6350"/>
                    <a:pt x="24161" y="6350"/>
                    <a:pt x="24146" y="6350"/>
                  </a:cubicBezTo>
                  <a:lnTo>
                    <a:pt x="24146" y="6376"/>
                  </a:lnTo>
                  <a:cubicBezTo>
                    <a:pt x="24104" y="6372"/>
                    <a:pt x="24061" y="6371"/>
                    <a:pt x="24019" y="6371"/>
                  </a:cubicBezTo>
                  <a:cubicBezTo>
                    <a:pt x="23736" y="6371"/>
                    <a:pt x="23454" y="6442"/>
                    <a:pt x="23192" y="6551"/>
                  </a:cubicBezTo>
                  <a:cubicBezTo>
                    <a:pt x="23142" y="6551"/>
                    <a:pt x="23117" y="6576"/>
                    <a:pt x="23092" y="6576"/>
                  </a:cubicBezTo>
                  <a:cubicBezTo>
                    <a:pt x="21937" y="5598"/>
                    <a:pt x="21761" y="3138"/>
                    <a:pt x="21736" y="2862"/>
                  </a:cubicBezTo>
                  <a:cubicBezTo>
                    <a:pt x="21661" y="2862"/>
                    <a:pt x="21586" y="2862"/>
                    <a:pt x="21510" y="2837"/>
                  </a:cubicBezTo>
                  <a:cubicBezTo>
                    <a:pt x="20632" y="2485"/>
                    <a:pt x="20180" y="1"/>
                    <a:pt x="20180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3;p51">
              <a:extLst>
                <a:ext uri="{FF2B5EF4-FFF2-40B4-BE49-F238E27FC236}">
                  <a16:creationId xmlns:a16="http://schemas.microsoft.com/office/drawing/2014/main" xmlns="" id="{4A3D1D62-7C87-447F-8E84-6E2A0A76FFAE}"/>
                </a:ext>
              </a:extLst>
            </p:cNvPr>
            <p:cNvSpPr/>
            <p:nvPr/>
          </p:nvSpPr>
          <p:spPr>
            <a:xfrm>
              <a:off x="3005875" y="3463925"/>
              <a:ext cx="68425" cy="52250"/>
            </a:xfrm>
            <a:custGeom>
              <a:avLst/>
              <a:gdLst/>
              <a:ahLst/>
              <a:cxnLst/>
              <a:rect l="l" t="t" r="r" b="b"/>
              <a:pathLst>
                <a:path w="2737" h="2090" extrusionOk="0">
                  <a:moveTo>
                    <a:pt x="2184" y="1"/>
                  </a:moveTo>
                  <a:cubicBezTo>
                    <a:pt x="1682" y="704"/>
                    <a:pt x="879" y="1130"/>
                    <a:pt x="1" y="1155"/>
                  </a:cubicBezTo>
                  <a:cubicBezTo>
                    <a:pt x="1" y="1155"/>
                    <a:pt x="877" y="2090"/>
                    <a:pt x="1515" y="2090"/>
                  </a:cubicBezTo>
                  <a:cubicBezTo>
                    <a:pt x="1601" y="2090"/>
                    <a:pt x="1683" y="2073"/>
                    <a:pt x="1758" y="2034"/>
                  </a:cubicBezTo>
                  <a:cubicBezTo>
                    <a:pt x="2737" y="1557"/>
                    <a:pt x="2210" y="202"/>
                    <a:pt x="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4;p51">
              <a:extLst>
                <a:ext uri="{FF2B5EF4-FFF2-40B4-BE49-F238E27FC236}">
                  <a16:creationId xmlns:a16="http://schemas.microsoft.com/office/drawing/2014/main" xmlns="" id="{348A81BB-287B-4ADE-9646-2D1A3D236E49}"/>
                </a:ext>
              </a:extLst>
            </p:cNvPr>
            <p:cNvSpPr/>
            <p:nvPr/>
          </p:nvSpPr>
          <p:spPr>
            <a:xfrm>
              <a:off x="2941250" y="3466450"/>
              <a:ext cx="64650" cy="52425"/>
            </a:xfrm>
            <a:custGeom>
              <a:avLst/>
              <a:gdLst/>
              <a:ahLst/>
              <a:cxnLst/>
              <a:rect l="l" t="t" r="r" b="b"/>
              <a:pathLst>
                <a:path w="2586" h="2097" extrusionOk="0">
                  <a:moveTo>
                    <a:pt x="427" y="0"/>
                  </a:moveTo>
                  <a:lnTo>
                    <a:pt x="352" y="201"/>
                  </a:lnTo>
                  <a:cubicBezTo>
                    <a:pt x="352" y="201"/>
                    <a:pt x="1" y="1707"/>
                    <a:pt x="1231" y="2084"/>
                  </a:cubicBezTo>
                  <a:cubicBezTo>
                    <a:pt x="1259" y="2093"/>
                    <a:pt x="1289" y="2097"/>
                    <a:pt x="1320" y="2097"/>
                  </a:cubicBezTo>
                  <a:cubicBezTo>
                    <a:pt x="1810" y="2097"/>
                    <a:pt x="2586" y="1055"/>
                    <a:pt x="2586" y="1054"/>
                  </a:cubicBezTo>
                  <a:lnTo>
                    <a:pt x="2586" y="1054"/>
                  </a:lnTo>
                  <a:cubicBezTo>
                    <a:pt x="2538" y="1057"/>
                    <a:pt x="2490" y="1059"/>
                    <a:pt x="2443" y="1059"/>
                  </a:cubicBezTo>
                  <a:cubicBezTo>
                    <a:pt x="1641" y="1059"/>
                    <a:pt x="878" y="664"/>
                    <a:pt x="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5;p51">
              <a:extLst>
                <a:ext uri="{FF2B5EF4-FFF2-40B4-BE49-F238E27FC236}">
                  <a16:creationId xmlns:a16="http://schemas.microsoft.com/office/drawing/2014/main" xmlns="" id="{1CD8C82D-993C-4791-B861-3FFE80BAD509}"/>
                </a:ext>
              </a:extLst>
            </p:cNvPr>
            <p:cNvSpPr/>
            <p:nvPr/>
          </p:nvSpPr>
          <p:spPr>
            <a:xfrm>
              <a:off x="2534650" y="2865525"/>
              <a:ext cx="911125" cy="634825"/>
            </a:xfrm>
            <a:custGeom>
              <a:avLst/>
              <a:gdLst/>
              <a:ahLst/>
              <a:cxnLst/>
              <a:rect l="l" t="t" r="r" b="b"/>
              <a:pathLst>
                <a:path w="36445" h="25393" extrusionOk="0">
                  <a:moveTo>
                    <a:pt x="16205" y="1"/>
                  </a:moveTo>
                  <a:cubicBezTo>
                    <a:pt x="14681" y="1"/>
                    <a:pt x="12778" y="403"/>
                    <a:pt x="10567" y="1674"/>
                  </a:cubicBezTo>
                  <a:cubicBezTo>
                    <a:pt x="4518" y="5113"/>
                    <a:pt x="6376" y="12291"/>
                    <a:pt x="4117" y="15328"/>
                  </a:cubicBezTo>
                  <a:cubicBezTo>
                    <a:pt x="1883" y="18390"/>
                    <a:pt x="1" y="21628"/>
                    <a:pt x="1481" y="22807"/>
                  </a:cubicBezTo>
                  <a:cubicBezTo>
                    <a:pt x="1903" y="23117"/>
                    <a:pt x="2508" y="23244"/>
                    <a:pt x="3131" y="23244"/>
                  </a:cubicBezTo>
                  <a:cubicBezTo>
                    <a:pt x="3769" y="23244"/>
                    <a:pt x="4425" y="23111"/>
                    <a:pt x="4920" y="22908"/>
                  </a:cubicBezTo>
                  <a:cubicBezTo>
                    <a:pt x="5422" y="24062"/>
                    <a:pt x="6577" y="24815"/>
                    <a:pt x="7857" y="24840"/>
                  </a:cubicBezTo>
                  <a:cubicBezTo>
                    <a:pt x="7917" y="24843"/>
                    <a:pt x="7977" y="24844"/>
                    <a:pt x="8038" y="24844"/>
                  </a:cubicBezTo>
                  <a:cubicBezTo>
                    <a:pt x="8584" y="24844"/>
                    <a:pt x="9144" y="24743"/>
                    <a:pt x="9664" y="24539"/>
                  </a:cubicBezTo>
                  <a:cubicBezTo>
                    <a:pt x="9940" y="24966"/>
                    <a:pt x="10392" y="25292"/>
                    <a:pt x="10919" y="25393"/>
                  </a:cubicBezTo>
                  <a:cubicBezTo>
                    <a:pt x="12429" y="24043"/>
                    <a:pt x="13860" y="23701"/>
                    <a:pt x="14922" y="23701"/>
                  </a:cubicBezTo>
                  <a:cubicBezTo>
                    <a:pt x="16014" y="23701"/>
                    <a:pt x="16716" y="24062"/>
                    <a:pt x="16716" y="24062"/>
                  </a:cubicBezTo>
                  <a:lnTo>
                    <a:pt x="16666" y="23109"/>
                  </a:lnTo>
                  <a:cubicBezTo>
                    <a:pt x="13077" y="22607"/>
                    <a:pt x="10969" y="20498"/>
                    <a:pt x="9965" y="17662"/>
                  </a:cubicBezTo>
                  <a:cubicBezTo>
                    <a:pt x="9481" y="18021"/>
                    <a:pt x="8931" y="18188"/>
                    <a:pt x="8391" y="18188"/>
                  </a:cubicBezTo>
                  <a:cubicBezTo>
                    <a:pt x="7307" y="18188"/>
                    <a:pt x="6268" y="17513"/>
                    <a:pt x="5899" y="16357"/>
                  </a:cubicBezTo>
                  <a:cubicBezTo>
                    <a:pt x="5322" y="14650"/>
                    <a:pt x="6602" y="12893"/>
                    <a:pt x="8409" y="12893"/>
                  </a:cubicBezTo>
                  <a:cubicBezTo>
                    <a:pt x="8710" y="12893"/>
                    <a:pt x="9011" y="12944"/>
                    <a:pt x="9287" y="13044"/>
                  </a:cubicBezTo>
                  <a:cubicBezTo>
                    <a:pt x="9287" y="13019"/>
                    <a:pt x="9287" y="12994"/>
                    <a:pt x="9287" y="12969"/>
                  </a:cubicBezTo>
                  <a:cubicBezTo>
                    <a:pt x="10417" y="12592"/>
                    <a:pt x="10919" y="10258"/>
                    <a:pt x="10994" y="9831"/>
                  </a:cubicBezTo>
                  <a:cubicBezTo>
                    <a:pt x="11923" y="9781"/>
                    <a:pt x="12826" y="9656"/>
                    <a:pt x="13077" y="9505"/>
                  </a:cubicBezTo>
                  <a:cubicBezTo>
                    <a:pt x="13278" y="9355"/>
                    <a:pt x="13429" y="9154"/>
                    <a:pt x="13554" y="8903"/>
                  </a:cubicBezTo>
                  <a:cubicBezTo>
                    <a:pt x="13680" y="9154"/>
                    <a:pt x="13905" y="9355"/>
                    <a:pt x="14156" y="9480"/>
                  </a:cubicBezTo>
                  <a:cubicBezTo>
                    <a:pt x="14528" y="9641"/>
                    <a:pt x="15475" y="9882"/>
                    <a:pt x="16459" y="9882"/>
                  </a:cubicBezTo>
                  <a:cubicBezTo>
                    <a:pt x="17469" y="9882"/>
                    <a:pt x="18517" y="9629"/>
                    <a:pt x="19026" y="8777"/>
                  </a:cubicBezTo>
                  <a:cubicBezTo>
                    <a:pt x="19201" y="9154"/>
                    <a:pt x="19528" y="9480"/>
                    <a:pt x="19904" y="9681"/>
                  </a:cubicBezTo>
                  <a:cubicBezTo>
                    <a:pt x="20091" y="9765"/>
                    <a:pt x="20832" y="9815"/>
                    <a:pt x="21707" y="9815"/>
                  </a:cubicBezTo>
                  <a:cubicBezTo>
                    <a:pt x="23175" y="9815"/>
                    <a:pt x="25024" y="9675"/>
                    <a:pt x="25275" y="9329"/>
                  </a:cubicBezTo>
                  <a:cubicBezTo>
                    <a:pt x="25677" y="8777"/>
                    <a:pt x="25501" y="6569"/>
                    <a:pt x="25501" y="6569"/>
                  </a:cubicBezTo>
                  <a:lnTo>
                    <a:pt x="25501" y="6569"/>
                  </a:lnTo>
                  <a:cubicBezTo>
                    <a:pt x="25501" y="6569"/>
                    <a:pt x="25953" y="9053"/>
                    <a:pt x="26831" y="9405"/>
                  </a:cubicBezTo>
                  <a:cubicBezTo>
                    <a:pt x="26907" y="9430"/>
                    <a:pt x="26982" y="9430"/>
                    <a:pt x="27057" y="9430"/>
                  </a:cubicBezTo>
                  <a:cubicBezTo>
                    <a:pt x="27057" y="9706"/>
                    <a:pt x="27258" y="12166"/>
                    <a:pt x="28413" y="13144"/>
                  </a:cubicBezTo>
                  <a:cubicBezTo>
                    <a:pt x="28438" y="13144"/>
                    <a:pt x="28463" y="13119"/>
                    <a:pt x="28488" y="13119"/>
                  </a:cubicBezTo>
                  <a:cubicBezTo>
                    <a:pt x="28816" y="12991"/>
                    <a:pt x="29148" y="12931"/>
                    <a:pt x="29470" y="12931"/>
                  </a:cubicBezTo>
                  <a:cubicBezTo>
                    <a:pt x="30970" y="12931"/>
                    <a:pt x="32267" y="14223"/>
                    <a:pt x="32102" y="15855"/>
                  </a:cubicBezTo>
                  <a:cubicBezTo>
                    <a:pt x="31939" y="17268"/>
                    <a:pt x="30730" y="18210"/>
                    <a:pt x="29457" y="18210"/>
                  </a:cubicBezTo>
                  <a:cubicBezTo>
                    <a:pt x="28966" y="18210"/>
                    <a:pt x="28465" y="18070"/>
                    <a:pt x="28011" y="17763"/>
                  </a:cubicBezTo>
                  <a:cubicBezTo>
                    <a:pt x="27208" y="20222"/>
                    <a:pt x="25275" y="22406"/>
                    <a:pt x="20908" y="23033"/>
                  </a:cubicBezTo>
                  <a:lnTo>
                    <a:pt x="21033" y="23987"/>
                  </a:lnTo>
                  <a:cubicBezTo>
                    <a:pt x="21687" y="23830"/>
                    <a:pt x="22262" y="23758"/>
                    <a:pt x="22786" y="23758"/>
                  </a:cubicBezTo>
                  <a:cubicBezTo>
                    <a:pt x="23770" y="23758"/>
                    <a:pt x="24573" y="24013"/>
                    <a:pt x="25376" y="24439"/>
                  </a:cubicBezTo>
                  <a:lnTo>
                    <a:pt x="25777" y="24389"/>
                  </a:lnTo>
                  <a:cubicBezTo>
                    <a:pt x="25955" y="24405"/>
                    <a:pt x="26121" y="24413"/>
                    <a:pt x="26278" y="24413"/>
                  </a:cubicBezTo>
                  <a:cubicBezTo>
                    <a:pt x="27561" y="24413"/>
                    <a:pt x="28161" y="23891"/>
                    <a:pt x="28362" y="23309"/>
                  </a:cubicBezTo>
                  <a:cubicBezTo>
                    <a:pt x="28717" y="23481"/>
                    <a:pt x="29154" y="23595"/>
                    <a:pt x="29654" y="23595"/>
                  </a:cubicBezTo>
                  <a:cubicBezTo>
                    <a:pt x="30251" y="23595"/>
                    <a:pt x="30937" y="23432"/>
                    <a:pt x="31675" y="23008"/>
                  </a:cubicBezTo>
                  <a:cubicBezTo>
                    <a:pt x="32880" y="22356"/>
                    <a:pt x="32981" y="21477"/>
                    <a:pt x="32704" y="20749"/>
                  </a:cubicBezTo>
                  <a:lnTo>
                    <a:pt x="32704" y="20749"/>
                  </a:lnTo>
                  <a:cubicBezTo>
                    <a:pt x="32841" y="20773"/>
                    <a:pt x="32978" y="20784"/>
                    <a:pt x="33112" y="20784"/>
                  </a:cubicBezTo>
                  <a:cubicBezTo>
                    <a:pt x="33991" y="20784"/>
                    <a:pt x="34804" y="20300"/>
                    <a:pt x="35239" y="19494"/>
                  </a:cubicBezTo>
                  <a:cubicBezTo>
                    <a:pt x="36444" y="17361"/>
                    <a:pt x="33759" y="15956"/>
                    <a:pt x="31977" y="12693"/>
                  </a:cubicBezTo>
                  <a:cubicBezTo>
                    <a:pt x="30446" y="9882"/>
                    <a:pt x="30370" y="4761"/>
                    <a:pt x="26706" y="2352"/>
                  </a:cubicBezTo>
                  <a:cubicBezTo>
                    <a:pt x="24920" y="1165"/>
                    <a:pt x="23360" y="861"/>
                    <a:pt x="22231" y="861"/>
                  </a:cubicBezTo>
                  <a:cubicBezTo>
                    <a:pt x="21043" y="861"/>
                    <a:pt x="20331" y="1197"/>
                    <a:pt x="20331" y="1197"/>
                  </a:cubicBezTo>
                  <a:cubicBezTo>
                    <a:pt x="20331" y="1197"/>
                    <a:pt x="18832" y="1"/>
                    <a:pt x="16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6;p51">
              <a:extLst>
                <a:ext uri="{FF2B5EF4-FFF2-40B4-BE49-F238E27FC236}">
                  <a16:creationId xmlns:a16="http://schemas.microsoft.com/office/drawing/2014/main" xmlns="" id="{F6784577-A724-48CC-BE52-52B94BC2AB99}"/>
                </a:ext>
              </a:extLst>
            </p:cNvPr>
            <p:cNvSpPr/>
            <p:nvPr/>
          </p:nvSpPr>
          <p:spPr>
            <a:xfrm>
              <a:off x="2946900" y="3171875"/>
              <a:ext cx="111250" cy="34825"/>
            </a:xfrm>
            <a:custGeom>
              <a:avLst/>
              <a:gdLst/>
              <a:ahLst/>
              <a:cxnLst/>
              <a:rect l="l" t="t" r="r" b="b"/>
              <a:pathLst>
                <a:path w="4450" h="1393" extrusionOk="0">
                  <a:moveTo>
                    <a:pt x="2349" y="1"/>
                  </a:moveTo>
                  <a:cubicBezTo>
                    <a:pt x="1309" y="1"/>
                    <a:pt x="468" y="481"/>
                    <a:pt x="402" y="514"/>
                  </a:cubicBezTo>
                  <a:cubicBezTo>
                    <a:pt x="1" y="740"/>
                    <a:pt x="176" y="1392"/>
                    <a:pt x="653" y="1392"/>
                  </a:cubicBezTo>
                  <a:cubicBezTo>
                    <a:pt x="728" y="1392"/>
                    <a:pt x="804" y="1367"/>
                    <a:pt x="879" y="1317"/>
                  </a:cubicBezTo>
                  <a:cubicBezTo>
                    <a:pt x="896" y="1300"/>
                    <a:pt x="1540" y="936"/>
                    <a:pt x="2311" y="936"/>
                  </a:cubicBezTo>
                  <a:cubicBezTo>
                    <a:pt x="2693" y="936"/>
                    <a:pt x="3106" y="1026"/>
                    <a:pt x="3489" y="1292"/>
                  </a:cubicBezTo>
                  <a:cubicBezTo>
                    <a:pt x="3588" y="1362"/>
                    <a:pt x="3686" y="1392"/>
                    <a:pt x="3778" y="1392"/>
                  </a:cubicBezTo>
                  <a:cubicBezTo>
                    <a:pt x="4177" y="1392"/>
                    <a:pt x="4450" y="820"/>
                    <a:pt x="4041" y="514"/>
                  </a:cubicBezTo>
                  <a:cubicBezTo>
                    <a:pt x="3477" y="129"/>
                    <a:pt x="2886" y="1"/>
                    <a:pt x="2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7;p51">
              <a:extLst>
                <a:ext uri="{FF2B5EF4-FFF2-40B4-BE49-F238E27FC236}">
                  <a16:creationId xmlns:a16="http://schemas.microsoft.com/office/drawing/2014/main" xmlns="" id="{EF32FDCD-B4F1-45F9-94DA-F3AC3F3C95A9}"/>
                </a:ext>
              </a:extLst>
            </p:cNvPr>
            <p:cNvSpPr/>
            <p:nvPr/>
          </p:nvSpPr>
          <p:spPr>
            <a:xfrm>
              <a:off x="2941300" y="3302664"/>
              <a:ext cx="120975" cy="42100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8;p51">
              <a:extLst>
                <a:ext uri="{FF2B5EF4-FFF2-40B4-BE49-F238E27FC236}">
                  <a16:creationId xmlns:a16="http://schemas.microsoft.com/office/drawing/2014/main" xmlns="" id="{46A56F92-20EB-4276-99A9-DEFDE5A34660}"/>
                </a:ext>
              </a:extLst>
            </p:cNvPr>
            <p:cNvSpPr/>
            <p:nvPr/>
          </p:nvSpPr>
          <p:spPr>
            <a:xfrm>
              <a:off x="3313350" y="3856775"/>
              <a:ext cx="96650" cy="174425"/>
            </a:xfrm>
            <a:custGeom>
              <a:avLst/>
              <a:gdLst/>
              <a:ahLst/>
              <a:cxnLst/>
              <a:rect l="l" t="t" r="r" b="b"/>
              <a:pathLst>
                <a:path w="3866" h="6977" extrusionOk="0">
                  <a:moveTo>
                    <a:pt x="514" y="0"/>
                  </a:moveTo>
                  <a:cubicBezTo>
                    <a:pt x="298" y="0"/>
                    <a:pt x="158" y="24"/>
                    <a:pt x="151" y="24"/>
                  </a:cubicBezTo>
                  <a:cubicBezTo>
                    <a:pt x="50" y="24"/>
                    <a:pt x="0" y="124"/>
                    <a:pt x="0" y="225"/>
                  </a:cubicBezTo>
                  <a:cubicBezTo>
                    <a:pt x="25" y="325"/>
                    <a:pt x="126" y="375"/>
                    <a:pt x="201" y="375"/>
                  </a:cubicBezTo>
                  <a:cubicBezTo>
                    <a:pt x="322" y="355"/>
                    <a:pt x="442" y="345"/>
                    <a:pt x="561" y="345"/>
                  </a:cubicBezTo>
                  <a:cubicBezTo>
                    <a:pt x="1332" y="345"/>
                    <a:pt x="2043" y="759"/>
                    <a:pt x="2435" y="1454"/>
                  </a:cubicBezTo>
                  <a:cubicBezTo>
                    <a:pt x="3514" y="3513"/>
                    <a:pt x="3414" y="6750"/>
                    <a:pt x="3414" y="6801"/>
                  </a:cubicBezTo>
                  <a:cubicBezTo>
                    <a:pt x="3414" y="6876"/>
                    <a:pt x="3489" y="6976"/>
                    <a:pt x="3589" y="6976"/>
                  </a:cubicBezTo>
                  <a:cubicBezTo>
                    <a:pt x="3665" y="6976"/>
                    <a:pt x="3765" y="6901"/>
                    <a:pt x="3765" y="6801"/>
                  </a:cubicBezTo>
                  <a:cubicBezTo>
                    <a:pt x="3765" y="6675"/>
                    <a:pt x="3866" y="3437"/>
                    <a:pt x="2736" y="1279"/>
                  </a:cubicBezTo>
                  <a:cubicBezTo>
                    <a:pt x="2139" y="157"/>
                    <a:pt x="1072" y="0"/>
                    <a:pt x="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9;p51">
              <a:extLst>
                <a:ext uri="{FF2B5EF4-FFF2-40B4-BE49-F238E27FC236}">
                  <a16:creationId xmlns:a16="http://schemas.microsoft.com/office/drawing/2014/main" xmlns="" id="{43F974CA-A41E-4E22-81B4-0F4957B9BC42}"/>
                </a:ext>
              </a:extLst>
            </p:cNvPr>
            <p:cNvSpPr/>
            <p:nvPr/>
          </p:nvSpPr>
          <p:spPr>
            <a:xfrm>
              <a:off x="3170275" y="3965900"/>
              <a:ext cx="96025" cy="281775"/>
            </a:xfrm>
            <a:custGeom>
              <a:avLst/>
              <a:gdLst/>
              <a:ahLst/>
              <a:cxnLst/>
              <a:rect l="l" t="t" r="r" b="b"/>
              <a:pathLst>
                <a:path w="3841" h="11271" extrusionOk="0">
                  <a:moveTo>
                    <a:pt x="1306" y="1"/>
                  </a:moveTo>
                  <a:cubicBezTo>
                    <a:pt x="1180" y="76"/>
                    <a:pt x="1080" y="152"/>
                    <a:pt x="980" y="227"/>
                  </a:cubicBezTo>
                  <a:cubicBezTo>
                    <a:pt x="478" y="704"/>
                    <a:pt x="1" y="9764"/>
                    <a:pt x="302" y="10191"/>
                  </a:cubicBezTo>
                  <a:cubicBezTo>
                    <a:pt x="603" y="10643"/>
                    <a:pt x="3389" y="11270"/>
                    <a:pt x="3841" y="11270"/>
                  </a:cubicBezTo>
                  <a:cubicBezTo>
                    <a:pt x="3841" y="11270"/>
                    <a:pt x="3439" y="8083"/>
                    <a:pt x="3063" y="5397"/>
                  </a:cubicBezTo>
                  <a:cubicBezTo>
                    <a:pt x="2912" y="4167"/>
                    <a:pt x="2737" y="3038"/>
                    <a:pt x="2636" y="2335"/>
                  </a:cubicBezTo>
                  <a:cubicBezTo>
                    <a:pt x="2260" y="51"/>
                    <a:pt x="1306" y="51"/>
                    <a:pt x="1306" y="51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2E7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30;p51">
              <a:extLst>
                <a:ext uri="{FF2B5EF4-FFF2-40B4-BE49-F238E27FC236}">
                  <a16:creationId xmlns:a16="http://schemas.microsoft.com/office/drawing/2014/main" xmlns="" id="{1FA8EC3B-1289-46A5-817B-108FB9609DBA}"/>
                </a:ext>
              </a:extLst>
            </p:cNvPr>
            <p:cNvSpPr/>
            <p:nvPr/>
          </p:nvSpPr>
          <p:spPr>
            <a:xfrm>
              <a:off x="3246825" y="4047475"/>
              <a:ext cx="229675" cy="200200"/>
            </a:xfrm>
            <a:custGeom>
              <a:avLst/>
              <a:gdLst/>
              <a:ahLst/>
              <a:cxnLst/>
              <a:rect l="l" t="t" r="r" b="b"/>
              <a:pathLst>
                <a:path w="9187" h="8008" extrusionOk="0">
                  <a:moveTo>
                    <a:pt x="8384" y="1"/>
                  </a:moveTo>
                  <a:lnTo>
                    <a:pt x="8309" y="26"/>
                  </a:lnTo>
                  <a:cubicBezTo>
                    <a:pt x="7480" y="653"/>
                    <a:pt x="6552" y="1130"/>
                    <a:pt x="5548" y="1431"/>
                  </a:cubicBezTo>
                  <a:cubicBezTo>
                    <a:pt x="5723" y="2059"/>
                    <a:pt x="5874" y="3038"/>
                    <a:pt x="5824" y="3213"/>
                  </a:cubicBezTo>
                  <a:cubicBezTo>
                    <a:pt x="5766" y="3328"/>
                    <a:pt x="5040" y="3574"/>
                    <a:pt x="4608" y="3574"/>
                  </a:cubicBezTo>
                  <a:cubicBezTo>
                    <a:pt x="4472" y="3574"/>
                    <a:pt x="4366" y="3549"/>
                    <a:pt x="4318" y="3489"/>
                  </a:cubicBezTo>
                  <a:cubicBezTo>
                    <a:pt x="4067" y="2962"/>
                    <a:pt x="3916" y="2410"/>
                    <a:pt x="3841" y="1833"/>
                  </a:cubicBezTo>
                  <a:cubicBezTo>
                    <a:pt x="2734" y="2036"/>
                    <a:pt x="1587" y="2138"/>
                    <a:pt x="435" y="2138"/>
                  </a:cubicBezTo>
                  <a:cubicBezTo>
                    <a:pt x="307" y="2138"/>
                    <a:pt x="179" y="2137"/>
                    <a:pt x="51" y="2134"/>
                  </a:cubicBezTo>
                  <a:lnTo>
                    <a:pt x="1" y="2134"/>
                  </a:lnTo>
                  <a:cubicBezTo>
                    <a:pt x="377" y="4820"/>
                    <a:pt x="779" y="8007"/>
                    <a:pt x="779" y="8007"/>
                  </a:cubicBezTo>
                  <a:cubicBezTo>
                    <a:pt x="1356" y="8007"/>
                    <a:pt x="9187" y="7054"/>
                    <a:pt x="9187" y="5422"/>
                  </a:cubicBezTo>
                  <a:cubicBezTo>
                    <a:pt x="9187" y="4644"/>
                    <a:pt x="8836" y="2285"/>
                    <a:pt x="8384" y="1"/>
                  </a:cubicBezTo>
                  <a:close/>
                </a:path>
              </a:pathLst>
            </a:custGeom>
            <a:solidFill>
              <a:srgbClr val="419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31;p51">
              <a:extLst>
                <a:ext uri="{FF2B5EF4-FFF2-40B4-BE49-F238E27FC236}">
                  <a16:creationId xmlns:a16="http://schemas.microsoft.com/office/drawing/2014/main" xmlns="" id="{2FE2FEE3-2AC3-4768-9424-F3618DE30FA3}"/>
                </a:ext>
              </a:extLst>
            </p:cNvPr>
            <p:cNvSpPr/>
            <p:nvPr/>
          </p:nvSpPr>
          <p:spPr>
            <a:xfrm>
              <a:off x="3202275" y="3921350"/>
              <a:ext cx="254150" cy="189525"/>
            </a:xfrm>
            <a:custGeom>
              <a:avLst/>
              <a:gdLst/>
              <a:ahLst/>
              <a:cxnLst/>
              <a:rect l="l" t="t" r="r" b="b"/>
              <a:pathLst>
                <a:path w="10166" h="7581" extrusionOk="0">
                  <a:moveTo>
                    <a:pt x="8253" y="0"/>
                  </a:moveTo>
                  <a:cubicBezTo>
                    <a:pt x="8246" y="0"/>
                    <a:pt x="8240" y="0"/>
                    <a:pt x="8233" y="1"/>
                  </a:cubicBezTo>
                  <a:cubicBezTo>
                    <a:pt x="7104" y="101"/>
                    <a:pt x="1632" y="854"/>
                    <a:pt x="1" y="1808"/>
                  </a:cubicBezTo>
                  <a:lnTo>
                    <a:pt x="26" y="1833"/>
                  </a:lnTo>
                  <a:cubicBezTo>
                    <a:pt x="26" y="1833"/>
                    <a:pt x="980" y="1833"/>
                    <a:pt x="1356" y="4117"/>
                  </a:cubicBezTo>
                  <a:cubicBezTo>
                    <a:pt x="1457" y="4820"/>
                    <a:pt x="1607" y="5749"/>
                    <a:pt x="1758" y="6953"/>
                  </a:cubicBezTo>
                  <a:lnTo>
                    <a:pt x="1833" y="7581"/>
                  </a:lnTo>
                  <a:cubicBezTo>
                    <a:pt x="3088" y="7556"/>
                    <a:pt x="4343" y="7355"/>
                    <a:pt x="5573" y="7054"/>
                  </a:cubicBezTo>
                  <a:cubicBezTo>
                    <a:pt x="8359" y="6677"/>
                    <a:pt x="9814" y="6050"/>
                    <a:pt x="10091" y="5046"/>
                  </a:cubicBezTo>
                  <a:lnTo>
                    <a:pt x="10166" y="5046"/>
                  </a:lnTo>
                  <a:cubicBezTo>
                    <a:pt x="9619" y="2486"/>
                    <a:pt x="8900" y="0"/>
                    <a:pt x="8253" y="0"/>
                  </a:cubicBezTo>
                  <a:close/>
                </a:path>
              </a:pathLst>
            </a:custGeom>
            <a:solidFill>
              <a:srgbClr val="56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32;p51">
              <a:extLst>
                <a:ext uri="{FF2B5EF4-FFF2-40B4-BE49-F238E27FC236}">
                  <a16:creationId xmlns:a16="http://schemas.microsoft.com/office/drawing/2014/main" xmlns="" id="{2FFBF39C-1070-4CDB-B746-9795087A7997}"/>
                </a:ext>
              </a:extLst>
            </p:cNvPr>
            <p:cNvSpPr/>
            <p:nvPr/>
          </p:nvSpPr>
          <p:spPr>
            <a:xfrm>
              <a:off x="3339700" y="4069450"/>
              <a:ext cx="53975" cy="69975"/>
            </a:xfrm>
            <a:custGeom>
              <a:avLst/>
              <a:gdLst/>
              <a:ahLst/>
              <a:cxnLst/>
              <a:rect l="l" t="t" r="r" b="b"/>
              <a:pathLst>
                <a:path w="2159" h="2799" extrusionOk="0">
                  <a:moveTo>
                    <a:pt x="1557" y="0"/>
                  </a:moveTo>
                  <a:cubicBezTo>
                    <a:pt x="1381" y="50"/>
                    <a:pt x="352" y="151"/>
                    <a:pt x="76" y="352"/>
                  </a:cubicBezTo>
                  <a:cubicBezTo>
                    <a:pt x="0" y="402"/>
                    <a:pt x="26" y="678"/>
                    <a:pt x="76" y="1029"/>
                  </a:cubicBezTo>
                  <a:cubicBezTo>
                    <a:pt x="126" y="1607"/>
                    <a:pt x="302" y="2184"/>
                    <a:pt x="553" y="2711"/>
                  </a:cubicBezTo>
                  <a:cubicBezTo>
                    <a:pt x="602" y="2773"/>
                    <a:pt x="719" y="2798"/>
                    <a:pt x="866" y="2798"/>
                  </a:cubicBezTo>
                  <a:cubicBezTo>
                    <a:pt x="1313" y="2798"/>
                    <a:pt x="2046" y="2567"/>
                    <a:pt x="2084" y="2435"/>
                  </a:cubicBezTo>
                  <a:cubicBezTo>
                    <a:pt x="2159" y="2259"/>
                    <a:pt x="1983" y="1280"/>
                    <a:pt x="1808" y="628"/>
                  </a:cubicBezTo>
                  <a:cubicBezTo>
                    <a:pt x="1707" y="251"/>
                    <a:pt x="1607" y="0"/>
                    <a:pt x="1557" y="0"/>
                  </a:cubicBezTo>
                  <a:close/>
                </a:path>
              </a:pathLst>
            </a:custGeom>
            <a:solidFill>
              <a:srgbClr val="650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3;p51">
              <a:extLst>
                <a:ext uri="{FF2B5EF4-FFF2-40B4-BE49-F238E27FC236}">
                  <a16:creationId xmlns:a16="http://schemas.microsoft.com/office/drawing/2014/main" xmlns="" id="{A58444AB-B780-435A-BC29-AE3A06A71F31}"/>
                </a:ext>
              </a:extLst>
            </p:cNvPr>
            <p:cNvSpPr/>
            <p:nvPr/>
          </p:nvSpPr>
          <p:spPr>
            <a:xfrm>
              <a:off x="3342200" y="4068200"/>
              <a:ext cx="51475" cy="68625"/>
            </a:xfrm>
            <a:custGeom>
              <a:avLst/>
              <a:gdLst/>
              <a:ahLst/>
              <a:cxnLst/>
              <a:rect l="l" t="t" r="r" b="b"/>
              <a:pathLst>
                <a:path w="2059" h="2745" extrusionOk="0">
                  <a:moveTo>
                    <a:pt x="1482" y="0"/>
                  </a:moveTo>
                  <a:cubicBezTo>
                    <a:pt x="1306" y="0"/>
                    <a:pt x="327" y="126"/>
                    <a:pt x="51" y="326"/>
                  </a:cubicBezTo>
                  <a:cubicBezTo>
                    <a:pt x="1" y="377"/>
                    <a:pt x="1" y="627"/>
                    <a:pt x="51" y="979"/>
                  </a:cubicBezTo>
                  <a:cubicBezTo>
                    <a:pt x="101" y="1556"/>
                    <a:pt x="252" y="2133"/>
                    <a:pt x="503" y="2660"/>
                  </a:cubicBezTo>
                  <a:cubicBezTo>
                    <a:pt x="550" y="2720"/>
                    <a:pt x="656" y="2744"/>
                    <a:pt x="790" y="2744"/>
                  </a:cubicBezTo>
                  <a:cubicBezTo>
                    <a:pt x="1222" y="2744"/>
                    <a:pt x="1951" y="2493"/>
                    <a:pt x="2009" y="2359"/>
                  </a:cubicBezTo>
                  <a:cubicBezTo>
                    <a:pt x="2059" y="2184"/>
                    <a:pt x="1908" y="1230"/>
                    <a:pt x="1733" y="577"/>
                  </a:cubicBezTo>
                  <a:cubicBezTo>
                    <a:pt x="1632" y="226"/>
                    <a:pt x="1557" y="25"/>
                    <a:pt x="148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4;p51">
              <a:extLst>
                <a:ext uri="{FF2B5EF4-FFF2-40B4-BE49-F238E27FC236}">
                  <a16:creationId xmlns:a16="http://schemas.microsoft.com/office/drawing/2014/main" xmlns="" id="{2A27B177-C1AD-4C75-8749-7D7C71634031}"/>
                </a:ext>
              </a:extLst>
            </p:cNvPr>
            <p:cNvSpPr/>
            <p:nvPr/>
          </p:nvSpPr>
          <p:spPr>
            <a:xfrm>
              <a:off x="3195375" y="4000950"/>
              <a:ext cx="25125" cy="45775"/>
            </a:xfrm>
            <a:custGeom>
              <a:avLst/>
              <a:gdLst/>
              <a:ahLst/>
              <a:cxnLst/>
              <a:rect l="l" t="t" r="r" b="b"/>
              <a:pathLst>
                <a:path w="1005" h="1831" extrusionOk="0">
                  <a:moveTo>
                    <a:pt x="454" y="0"/>
                  </a:moveTo>
                  <a:cubicBezTo>
                    <a:pt x="306" y="0"/>
                    <a:pt x="150" y="75"/>
                    <a:pt x="76" y="205"/>
                  </a:cubicBezTo>
                  <a:cubicBezTo>
                    <a:pt x="26" y="331"/>
                    <a:pt x="1" y="1611"/>
                    <a:pt x="101" y="1711"/>
                  </a:cubicBezTo>
                  <a:cubicBezTo>
                    <a:pt x="162" y="1757"/>
                    <a:pt x="455" y="1830"/>
                    <a:pt x="686" y="1830"/>
                  </a:cubicBezTo>
                  <a:cubicBezTo>
                    <a:pt x="836" y="1830"/>
                    <a:pt x="960" y="1800"/>
                    <a:pt x="980" y="1711"/>
                  </a:cubicBezTo>
                  <a:cubicBezTo>
                    <a:pt x="1005" y="1485"/>
                    <a:pt x="879" y="105"/>
                    <a:pt x="603" y="30"/>
                  </a:cubicBezTo>
                  <a:cubicBezTo>
                    <a:pt x="557" y="10"/>
                    <a:pt x="506" y="0"/>
                    <a:pt x="454" y="0"/>
                  </a:cubicBezTo>
                  <a:close/>
                </a:path>
              </a:pathLst>
            </a:custGeom>
            <a:solidFill>
              <a:srgbClr val="650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5;p51">
              <a:extLst>
                <a:ext uri="{FF2B5EF4-FFF2-40B4-BE49-F238E27FC236}">
                  <a16:creationId xmlns:a16="http://schemas.microsoft.com/office/drawing/2014/main" xmlns="" id="{9921B492-D30D-4740-88AB-10400A92DA13}"/>
                </a:ext>
              </a:extLst>
            </p:cNvPr>
            <p:cNvSpPr/>
            <p:nvPr/>
          </p:nvSpPr>
          <p:spPr>
            <a:xfrm>
              <a:off x="3221800" y="3822850"/>
              <a:ext cx="122325" cy="87875"/>
            </a:xfrm>
            <a:custGeom>
              <a:avLst/>
              <a:gdLst/>
              <a:ahLst/>
              <a:cxnLst/>
              <a:rect l="l" t="t" r="r" b="b"/>
              <a:pathLst>
                <a:path w="4893" h="3515" extrusionOk="0">
                  <a:moveTo>
                    <a:pt x="3261" y="1707"/>
                  </a:moveTo>
                  <a:cubicBezTo>
                    <a:pt x="3274" y="1716"/>
                    <a:pt x="3270" y="1784"/>
                    <a:pt x="3257" y="1886"/>
                  </a:cubicBezTo>
                  <a:lnTo>
                    <a:pt x="3257" y="1886"/>
                  </a:lnTo>
                  <a:cubicBezTo>
                    <a:pt x="3262" y="1776"/>
                    <a:pt x="3261" y="1707"/>
                    <a:pt x="3261" y="1707"/>
                  </a:cubicBezTo>
                  <a:close/>
                  <a:moveTo>
                    <a:pt x="3537" y="0"/>
                  </a:moveTo>
                  <a:cubicBezTo>
                    <a:pt x="2871" y="352"/>
                    <a:pt x="1811" y="417"/>
                    <a:pt x="1098" y="417"/>
                  </a:cubicBezTo>
                  <a:cubicBezTo>
                    <a:pt x="843" y="417"/>
                    <a:pt x="632" y="409"/>
                    <a:pt x="500" y="402"/>
                  </a:cubicBezTo>
                  <a:lnTo>
                    <a:pt x="500" y="477"/>
                  </a:lnTo>
                  <a:cubicBezTo>
                    <a:pt x="1" y="1051"/>
                    <a:pt x="345" y="3289"/>
                    <a:pt x="868" y="3289"/>
                  </a:cubicBezTo>
                  <a:cubicBezTo>
                    <a:pt x="871" y="3289"/>
                    <a:pt x="873" y="3288"/>
                    <a:pt x="876" y="3288"/>
                  </a:cubicBezTo>
                  <a:cubicBezTo>
                    <a:pt x="1102" y="3263"/>
                    <a:pt x="1203" y="2962"/>
                    <a:pt x="1228" y="2661"/>
                  </a:cubicBezTo>
                  <a:cubicBezTo>
                    <a:pt x="1228" y="2385"/>
                    <a:pt x="1228" y="2134"/>
                    <a:pt x="1203" y="1883"/>
                  </a:cubicBezTo>
                  <a:lnTo>
                    <a:pt x="1203" y="1883"/>
                  </a:lnTo>
                  <a:cubicBezTo>
                    <a:pt x="1679" y="2586"/>
                    <a:pt x="1102" y="3514"/>
                    <a:pt x="1679" y="3514"/>
                  </a:cubicBezTo>
                  <a:cubicBezTo>
                    <a:pt x="2063" y="3514"/>
                    <a:pt x="2211" y="3219"/>
                    <a:pt x="2253" y="2872"/>
                  </a:cubicBezTo>
                  <a:lnTo>
                    <a:pt x="2253" y="2872"/>
                  </a:lnTo>
                  <a:cubicBezTo>
                    <a:pt x="2312" y="3161"/>
                    <a:pt x="2408" y="3395"/>
                    <a:pt x="2562" y="3395"/>
                  </a:cubicBezTo>
                  <a:cubicBezTo>
                    <a:pt x="2577" y="3395"/>
                    <a:pt x="2592" y="3393"/>
                    <a:pt x="2608" y="3389"/>
                  </a:cubicBezTo>
                  <a:cubicBezTo>
                    <a:pt x="2930" y="3317"/>
                    <a:pt x="3094" y="2934"/>
                    <a:pt x="3176" y="2551"/>
                  </a:cubicBezTo>
                  <a:lnTo>
                    <a:pt x="3176" y="2551"/>
                  </a:lnTo>
                  <a:cubicBezTo>
                    <a:pt x="3151" y="2890"/>
                    <a:pt x="3171" y="3203"/>
                    <a:pt x="3359" y="3203"/>
                  </a:cubicBezTo>
                  <a:cubicBezTo>
                    <a:pt x="3407" y="3203"/>
                    <a:pt x="3465" y="3183"/>
                    <a:pt x="3537" y="3138"/>
                  </a:cubicBezTo>
                  <a:cubicBezTo>
                    <a:pt x="4892" y="2234"/>
                    <a:pt x="3537" y="0"/>
                    <a:pt x="3537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6;p51">
              <a:extLst>
                <a:ext uri="{FF2B5EF4-FFF2-40B4-BE49-F238E27FC236}">
                  <a16:creationId xmlns:a16="http://schemas.microsoft.com/office/drawing/2014/main" xmlns="" id="{C432703B-2ACB-44CA-976D-B00BB042A81D}"/>
                </a:ext>
              </a:extLst>
            </p:cNvPr>
            <p:cNvSpPr/>
            <p:nvPr/>
          </p:nvSpPr>
          <p:spPr>
            <a:xfrm>
              <a:off x="3270050" y="3864250"/>
              <a:ext cx="10700" cy="45225"/>
            </a:xfrm>
            <a:custGeom>
              <a:avLst/>
              <a:gdLst/>
              <a:ahLst/>
              <a:cxnLst/>
              <a:rect l="l" t="t" r="r" b="b"/>
              <a:pathLst>
                <a:path w="428" h="1809" extrusionOk="0">
                  <a:moveTo>
                    <a:pt x="277" y="1"/>
                  </a:moveTo>
                  <a:cubicBezTo>
                    <a:pt x="251" y="1"/>
                    <a:pt x="251" y="26"/>
                    <a:pt x="251" y="51"/>
                  </a:cubicBezTo>
                  <a:lnTo>
                    <a:pt x="251" y="327"/>
                  </a:lnTo>
                  <a:cubicBezTo>
                    <a:pt x="251" y="503"/>
                    <a:pt x="277" y="729"/>
                    <a:pt x="251" y="955"/>
                  </a:cubicBezTo>
                  <a:cubicBezTo>
                    <a:pt x="251" y="1055"/>
                    <a:pt x="226" y="1181"/>
                    <a:pt x="226" y="1281"/>
                  </a:cubicBezTo>
                  <a:cubicBezTo>
                    <a:pt x="201" y="1356"/>
                    <a:pt x="176" y="1457"/>
                    <a:pt x="151" y="1532"/>
                  </a:cubicBezTo>
                  <a:cubicBezTo>
                    <a:pt x="126" y="1607"/>
                    <a:pt x="101" y="1657"/>
                    <a:pt x="51" y="1708"/>
                  </a:cubicBezTo>
                  <a:cubicBezTo>
                    <a:pt x="26" y="1733"/>
                    <a:pt x="26" y="1758"/>
                    <a:pt x="0" y="1783"/>
                  </a:cubicBezTo>
                  <a:cubicBezTo>
                    <a:pt x="0" y="1783"/>
                    <a:pt x="0" y="1783"/>
                    <a:pt x="0" y="1808"/>
                  </a:cubicBezTo>
                  <a:lnTo>
                    <a:pt x="26" y="1808"/>
                  </a:lnTo>
                  <a:lnTo>
                    <a:pt x="101" y="1758"/>
                  </a:lnTo>
                  <a:cubicBezTo>
                    <a:pt x="126" y="1733"/>
                    <a:pt x="151" y="1708"/>
                    <a:pt x="176" y="1683"/>
                  </a:cubicBezTo>
                  <a:cubicBezTo>
                    <a:pt x="201" y="1657"/>
                    <a:pt x="226" y="1607"/>
                    <a:pt x="251" y="1582"/>
                  </a:cubicBezTo>
                  <a:cubicBezTo>
                    <a:pt x="302" y="1482"/>
                    <a:pt x="352" y="1406"/>
                    <a:pt x="377" y="1306"/>
                  </a:cubicBezTo>
                  <a:cubicBezTo>
                    <a:pt x="402" y="1181"/>
                    <a:pt x="427" y="1055"/>
                    <a:pt x="427" y="955"/>
                  </a:cubicBezTo>
                  <a:cubicBezTo>
                    <a:pt x="427" y="729"/>
                    <a:pt x="427" y="503"/>
                    <a:pt x="377" y="302"/>
                  </a:cubicBezTo>
                  <a:cubicBezTo>
                    <a:pt x="377" y="202"/>
                    <a:pt x="352" y="101"/>
                    <a:pt x="302" y="1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7;p51">
              <a:extLst>
                <a:ext uri="{FF2B5EF4-FFF2-40B4-BE49-F238E27FC236}">
                  <a16:creationId xmlns:a16="http://schemas.microsoft.com/office/drawing/2014/main" xmlns="" id="{1BB68C70-3205-4405-A371-E5841F7B1282}"/>
                </a:ext>
              </a:extLst>
            </p:cNvPr>
            <p:cNvSpPr/>
            <p:nvPr/>
          </p:nvSpPr>
          <p:spPr>
            <a:xfrm>
              <a:off x="3286375" y="3859875"/>
              <a:ext cx="18825" cy="48325"/>
            </a:xfrm>
            <a:custGeom>
              <a:avLst/>
              <a:gdLst/>
              <a:ahLst/>
              <a:cxnLst/>
              <a:rect l="l" t="t" r="r" b="b"/>
              <a:pathLst>
                <a:path w="753" h="1933" extrusionOk="0">
                  <a:moveTo>
                    <a:pt x="653" y="0"/>
                  </a:moveTo>
                  <a:cubicBezTo>
                    <a:pt x="628" y="0"/>
                    <a:pt x="628" y="25"/>
                    <a:pt x="628" y="25"/>
                  </a:cubicBezTo>
                  <a:cubicBezTo>
                    <a:pt x="628" y="25"/>
                    <a:pt x="602" y="176"/>
                    <a:pt x="602" y="377"/>
                  </a:cubicBezTo>
                  <a:cubicBezTo>
                    <a:pt x="577" y="603"/>
                    <a:pt x="552" y="854"/>
                    <a:pt x="502" y="1079"/>
                  </a:cubicBezTo>
                  <a:cubicBezTo>
                    <a:pt x="477" y="1305"/>
                    <a:pt x="377" y="1531"/>
                    <a:pt x="251" y="1707"/>
                  </a:cubicBezTo>
                  <a:cubicBezTo>
                    <a:pt x="226" y="1732"/>
                    <a:pt x="201" y="1782"/>
                    <a:pt x="151" y="1807"/>
                  </a:cubicBezTo>
                  <a:cubicBezTo>
                    <a:pt x="126" y="1832"/>
                    <a:pt x="100" y="1832"/>
                    <a:pt x="75" y="1858"/>
                  </a:cubicBezTo>
                  <a:lnTo>
                    <a:pt x="0" y="1908"/>
                  </a:lnTo>
                  <a:cubicBezTo>
                    <a:pt x="0" y="1908"/>
                    <a:pt x="0" y="1933"/>
                    <a:pt x="0" y="1933"/>
                  </a:cubicBezTo>
                  <a:lnTo>
                    <a:pt x="25" y="1933"/>
                  </a:lnTo>
                  <a:lnTo>
                    <a:pt x="126" y="1908"/>
                  </a:lnTo>
                  <a:cubicBezTo>
                    <a:pt x="151" y="1908"/>
                    <a:pt x="201" y="1883"/>
                    <a:pt x="226" y="1858"/>
                  </a:cubicBezTo>
                  <a:cubicBezTo>
                    <a:pt x="276" y="1832"/>
                    <a:pt x="301" y="1807"/>
                    <a:pt x="351" y="1782"/>
                  </a:cubicBezTo>
                  <a:cubicBezTo>
                    <a:pt x="377" y="1732"/>
                    <a:pt x="427" y="1682"/>
                    <a:pt x="452" y="1657"/>
                  </a:cubicBezTo>
                  <a:cubicBezTo>
                    <a:pt x="502" y="1607"/>
                    <a:pt x="527" y="1531"/>
                    <a:pt x="552" y="1481"/>
                  </a:cubicBezTo>
                  <a:cubicBezTo>
                    <a:pt x="628" y="1356"/>
                    <a:pt x="653" y="1230"/>
                    <a:pt x="703" y="1105"/>
                  </a:cubicBezTo>
                  <a:cubicBezTo>
                    <a:pt x="753" y="854"/>
                    <a:pt x="753" y="603"/>
                    <a:pt x="753" y="352"/>
                  </a:cubicBezTo>
                  <a:cubicBezTo>
                    <a:pt x="728" y="226"/>
                    <a:pt x="728" y="126"/>
                    <a:pt x="703" y="25"/>
                  </a:cubicBezTo>
                  <a:cubicBezTo>
                    <a:pt x="678" y="0"/>
                    <a:pt x="653" y="0"/>
                    <a:pt x="653" y="0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8;p51">
              <a:extLst>
                <a:ext uri="{FF2B5EF4-FFF2-40B4-BE49-F238E27FC236}">
                  <a16:creationId xmlns:a16="http://schemas.microsoft.com/office/drawing/2014/main" xmlns="" id="{71A0A556-EED7-47A6-96DB-91803659B296}"/>
                </a:ext>
              </a:extLst>
            </p:cNvPr>
            <p:cNvSpPr/>
            <p:nvPr/>
          </p:nvSpPr>
          <p:spPr>
            <a:xfrm>
              <a:off x="3191625" y="3870250"/>
              <a:ext cx="63400" cy="144875"/>
            </a:xfrm>
            <a:custGeom>
              <a:avLst/>
              <a:gdLst/>
              <a:ahLst/>
              <a:cxnLst/>
              <a:rect l="l" t="t" r="r" b="b"/>
              <a:pathLst>
                <a:path w="2536" h="5795" extrusionOk="0">
                  <a:moveTo>
                    <a:pt x="2384" y="1"/>
                  </a:moveTo>
                  <a:cubicBezTo>
                    <a:pt x="2365" y="1"/>
                    <a:pt x="2343" y="12"/>
                    <a:pt x="2309" y="12"/>
                  </a:cubicBezTo>
                  <a:cubicBezTo>
                    <a:pt x="1606" y="188"/>
                    <a:pt x="1004" y="639"/>
                    <a:pt x="678" y="1292"/>
                  </a:cubicBezTo>
                  <a:cubicBezTo>
                    <a:pt x="0" y="2547"/>
                    <a:pt x="126" y="4429"/>
                    <a:pt x="377" y="5785"/>
                  </a:cubicBezTo>
                  <a:cubicBezTo>
                    <a:pt x="404" y="5791"/>
                    <a:pt x="434" y="5794"/>
                    <a:pt x="466" y="5794"/>
                  </a:cubicBezTo>
                  <a:cubicBezTo>
                    <a:pt x="554" y="5794"/>
                    <a:pt x="654" y="5771"/>
                    <a:pt x="728" y="5734"/>
                  </a:cubicBezTo>
                  <a:cubicBezTo>
                    <a:pt x="502" y="4429"/>
                    <a:pt x="352" y="2622"/>
                    <a:pt x="1004" y="1443"/>
                  </a:cubicBezTo>
                  <a:cubicBezTo>
                    <a:pt x="1280" y="890"/>
                    <a:pt x="1807" y="489"/>
                    <a:pt x="2410" y="338"/>
                  </a:cubicBezTo>
                  <a:cubicBezTo>
                    <a:pt x="2485" y="338"/>
                    <a:pt x="2535" y="263"/>
                    <a:pt x="2510" y="188"/>
                  </a:cubicBezTo>
                  <a:cubicBezTo>
                    <a:pt x="2485" y="112"/>
                    <a:pt x="2460" y="62"/>
                    <a:pt x="2410" y="12"/>
                  </a:cubicBezTo>
                  <a:cubicBezTo>
                    <a:pt x="2401" y="4"/>
                    <a:pt x="2393" y="1"/>
                    <a:pt x="2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39;p51">
              <a:extLst>
                <a:ext uri="{FF2B5EF4-FFF2-40B4-BE49-F238E27FC236}">
                  <a16:creationId xmlns:a16="http://schemas.microsoft.com/office/drawing/2014/main" xmlns="" id="{059270AD-93F2-4F77-8BF0-8330802DA093}"/>
                </a:ext>
              </a:extLst>
            </p:cNvPr>
            <p:cNvSpPr/>
            <p:nvPr/>
          </p:nvSpPr>
          <p:spPr>
            <a:xfrm>
              <a:off x="2801325" y="3802150"/>
              <a:ext cx="38925" cy="40800"/>
            </a:xfrm>
            <a:custGeom>
              <a:avLst/>
              <a:gdLst/>
              <a:ahLst/>
              <a:cxnLst/>
              <a:rect l="l" t="t" r="r" b="b"/>
              <a:pathLst>
                <a:path w="1557" h="1632" extrusionOk="0">
                  <a:moveTo>
                    <a:pt x="327" y="0"/>
                  </a:moveTo>
                  <a:cubicBezTo>
                    <a:pt x="327" y="0"/>
                    <a:pt x="302" y="25"/>
                    <a:pt x="327" y="25"/>
                  </a:cubicBezTo>
                  <a:cubicBezTo>
                    <a:pt x="377" y="176"/>
                    <a:pt x="427" y="301"/>
                    <a:pt x="528" y="402"/>
                  </a:cubicBezTo>
                  <a:cubicBezTo>
                    <a:pt x="553" y="477"/>
                    <a:pt x="603" y="527"/>
                    <a:pt x="653" y="577"/>
                  </a:cubicBezTo>
                  <a:cubicBezTo>
                    <a:pt x="703" y="628"/>
                    <a:pt x="754" y="678"/>
                    <a:pt x="804" y="728"/>
                  </a:cubicBezTo>
                  <a:cubicBezTo>
                    <a:pt x="904" y="828"/>
                    <a:pt x="1030" y="904"/>
                    <a:pt x="1130" y="1004"/>
                  </a:cubicBezTo>
                  <a:cubicBezTo>
                    <a:pt x="1155" y="1029"/>
                    <a:pt x="1205" y="1079"/>
                    <a:pt x="1256" y="1130"/>
                  </a:cubicBezTo>
                  <a:cubicBezTo>
                    <a:pt x="1281" y="1155"/>
                    <a:pt x="1306" y="1205"/>
                    <a:pt x="1331" y="1255"/>
                  </a:cubicBezTo>
                  <a:cubicBezTo>
                    <a:pt x="1331" y="1280"/>
                    <a:pt x="1331" y="1255"/>
                    <a:pt x="1331" y="1305"/>
                  </a:cubicBezTo>
                  <a:lnTo>
                    <a:pt x="1306" y="1355"/>
                  </a:lnTo>
                  <a:lnTo>
                    <a:pt x="1306" y="1381"/>
                  </a:lnTo>
                  <a:cubicBezTo>
                    <a:pt x="1281" y="1406"/>
                    <a:pt x="1256" y="1431"/>
                    <a:pt x="1205" y="1431"/>
                  </a:cubicBezTo>
                  <a:cubicBezTo>
                    <a:pt x="1080" y="1431"/>
                    <a:pt x="954" y="1431"/>
                    <a:pt x="854" y="1406"/>
                  </a:cubicBezTo>
                  <a:cubicBezTo>
                    <a:pt x="624" y="1343"/>
                    <a:pt x="411" y="1280"/>
                    <a:pt x="201" y="1203"/>
                  </a:cubicBezTo>
                  <a:lnTo>
                    <a:pt x="201" y="1203"/>
                  </a:lnTo>
                  <a:cubicBezTo>
                    <a:pt x="201" y="1180"/>
                    <a:pt x="201" y="1179"/>
                    <a:pt x="201" y="1155"/>
                  </a:cubicBezTo>
                  <a:lnTo>
                    <a:pt x="151" y="1105"/>
                  </a:lnTo>
                  <a:lnTo>
                    <a:pt x="109" y="1168"/>
                  </a:lnTo>
                  <a:lnTo>
                    <a:pt x="109" y="1168"/>
                  </a:lnTo>
                  <a:cubicBezTo>
                    <a:pt x="98" y="1163"/>
                    <a:pt x="87" y="1159"/>
                    <a:pt x="76" y="1155"/>
                  </a:cubicBezTo>
                  <a:cubicBezTo>
                    <a:pt x="68" y="1146"/>
                    <a:pt x="59" y="1144"/>
                    <a:pt x="52" y="1144"/>
                  </a:cubicBezTo>
                  <a:cubicBezTo>
                    <a:pt x="37" y="1144"/>
                    <a:pt x="26" y="1155"/>
                    <a:pt x="26" y="1155"/>
                  </a:cubicBezTo>
                  <a:cubicBezTo>
                    <a:pt x="1" y="1180"/>
                    <a:pt x="26" y="1205"/>
                    <a:pt x="51" y="1230"/>
                  </a:cubicBezTo>
                  <a:lnTo>
                    <a:pt x="101" y="1255"/>
                  </a:lnTo>
                  <a:cubicBezTo>
                    <a:pt x="110" y="1281"/>
                    <a:pt x="128" y="1292"/>
                    <a:pt x="146" y="1292"/>
                  </a:cubicBezTo>
                  <a:cubicBezTo>
                    <a:pt x="168" y="1292"/>
                    <a:pt x="191" y="1277"/>
                    <a:pt x="201" y="1253"/>
                  </a:cubicBezTo>
                  <a:lnTo>
                    <a:pt x="201" y="1253"/>
                  </a:lnTo>
                  <a:cubicBezTo>
                    <a:pt x="400" y="1391"/>
                    <a:pt x="618" y="1492"/>
                    <a:pt x="854" y="1556"/>
                  </a:cubicBezTo>
                  <a:cubicBezTo>
                    <a:pt x="1005" y="1606"/>
                    <a:pt x="1155" y="1632"/>
                    <a:pt x="1306" y="1632"/>
                  </a:cubicBezTo>
                  <a:cubicBezTo>
                    <a:pt x="1406" y="1606"/>
                    <a:pt x="1507" y="1556"/>
                    <a:pt x="1557" y="1481"/>
                  </a:cubicBezTo>
                  <a:lnTo>
                    <a:pt x="1557" y="1456"/>
                  </a:lnTo>
                  <a:lnTo>
                    <a:pt x="1557" y="1431"/>
                  </a:lnTo>
                  <a:lnTo>
                    <a:pt x="1557" y="1406"/>
                  </a:lnTo>
                  <a:lnTo>
                    <a:pt x="1557" y="1355"/>
                  </a:lnTo>
                  <a:cubicBezTo>
                    <a:pt x="1557" y="1305"/>
                    <a:pt x="1557" y="1255"/>
                    <a:pt x="1557" y="1205"/>
                  </a:cubicBezTo>
                  <a:cubicBezTo>
                    <a:pt x="1532" y="1130"/>
                    <a:pt x="1481" y="1029"/>
                    <a:pt x="1431" y="979"/>
                  </a:cubicBezTo>
                  <a:cubicBezTo>
                    <a:pt x="1381" y="904"/>
                    <a:pt x="1331" y="854"/>
                    <a:pt x="1256" y="828"/>
                  </a:cubicBezTo>
                  <a:cubicBezTo>
                    <a:pt x="1155" y="728"/>
                    <a:pt x="1055" y="653"/>
                    <a:pt x="929" y="577"/>
                  </a:cubicBezTo>
                  <a:cubicBezTo>
                    <a:pt x="829" y="502"/>
                    <a:pt x="729" y="402"/>
                    <a:pt x="628" y="301"/>
                  </a:cubicBezTo>
                  <a:cubicBezTo>
                    <a:pt x="578" y="251"/>
                    <a:pt x="528" y="226"/>
                    <a:pt x="478" y="151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40;p51">
              <a:extLst>
                <a:ext uri="{FF2B5EF4-FFF2-40B4-BE49-F238E27FC236}">
                  <a16:creationId xmlns:a16="http://schemas.microsoft.com/office/drawing/2014/main" xmlns="" id="{066B6147-7155-4775-85E9-2557A4E80911}"/>
                </a:ext>
              </a:extLst>
            </p:cNvPr>
            <p:cNvSpPr/>
            <p:nvPr/>
          </p:nvSpPr>
          <p:spPr>
            <a:xfrm>
              <a:off x="2790650" y="3831150"/>
              <a:ext cx="39575" cy="33350"/>
            </a:xfrm>
            <a:custGeom>
              <a:avLst/>
              <a:gdLst/>
              <a:ahLst/>
              <a:cxnLst/>
              <a:rect l="l" t="t" r="r" b="b"/>
              <a:pathLst>
                <a:path w="1583" h="1334" extrusionOk="0">
                  <a:moveTo>
                    <a:pt x="478" y="1"/>
                  </a:moveTo>
                  <a:cubicBezTo>
                    <a:pt x="472" y="1"/>
                    <a:pt x="465" y="7"/>
                    <a:pt x="453" y="20"/>
                  </a:cubicBezTo>
                  <a:cubicBezTo>
                    <a:pt x="453" y="20"/>
                    <a:pt x="453" y="45"/>
                    <a:pt x="453" y="45"/>
                  </a:cubicBezTo>
                  <a:cubicBezTo>
                    <a:pt x="654" y="221"/>
                    <a:pt x="829" y="396"/>
                    <a:pt x="1005" y="572"/>
                  </a:cubicBezTo>
                  <a:cubicBezTo>
                    <a:pt x="1080" y="672"/>
                    <a:pt x="1156" y="748"/>
                    <a:pt x="1231" y="848"/>
                  </a:cubicBezTo>
                  <a:cubicBezTo>
                    <a:pt x="1256" y="898"/>
                    <a:pt x="1281" y="948"/>
                    <a:pt x="1306" y="999"/>
                  </a:cubicBezTo>
                  <a:cubicBezTo>
                    <a:pt x="1331" y="1049"/>
                    <a:pt x="1306" y="1049"/>
                    <a:pt x="1331" y="1049"/>
                  </a:cubicBezTo>
                  <a:cubicBezTo>
                    <a:pt x="1260" y="1067"/>
                    <a:pt x="1189" y="1084"/>
                    <a:pt x="1127" y="1084"/>
                  </a:cubicBezTo>
                  <a:cubicBezTo>
                    <a:pt x="1101" y="1084"/>
                    <a:pt x="1077" y="1081"/>
                    <a:pt x="1055" y="1074"/>
                  </a:cubicBezTo>
                  <a:cubicBezTo>
                    <a:pt x="930" y="1074"/>
                    <a:pt x="829" y="1024"/>
                    <a:pt x="704" y="999"/>
                  </a:cubicBezTo>
                  <a:cubicBezTo>
                    <a:pt x="478" y="898"/>
                    <a:pt x="252" y="798"/>
                    <a:pt x="51" y="672"/>
                  </a:cubicBezTo>
                  <a:lnTo>
                    <a:pt x="51" y="697"/>
                  </a:lnTo>
                  <a:lnTo>
                    <a:pt x="1" y="697"/>
                  </a:lnTo>
                  <a:cubicBezTo>
                    <a:pt x="1" y="723"/>
                    <a:pt x="1" y="748"/>
                    <a:pt x="1" y="773"/>
                  </a:cubicBezTo>
                  <a:cubicBezTo>
                    <a:pt x="202" y="923"/>
                    <a:pt x="403" y="1074"/>
                    <a:pt x="628" y="1199"/>
                  </a:cubicBezTo>
                  <a:cubicBezTo>
                    <a:pt x="754" y="1250"/>
                    <a:pt x="879" y="1300"/>
                    <a:pt x="1005" y="1325"/>
                  </a:cubicBezTo>
                  <a:cubicBezTo>
                    <a:pt x="1046" y="1331"/>
                    <a:pt x="1086" y="1334"/>
                    <a:pt x="1125" y="1334"/>
                  </a:cubicBezTo>
                  <a:cubicBezTo>
                    <a:pt x="1250" y="1334"/>
                    <a:pt x="1361" y="1301"/>
                    <a:pt x="1457" y="1225"/>
                  </a:cubicBezTo>
                  <a:cubicBezTo>
                    <a:pt x="1557" y="1149"/>
                    <a:pt x="1582" y="1024"/>
                    <a:pt x="1507" y="923"/>
                  </a:cubicBezTo>
                  <a:cubicBezTo>
                    <a:pt x="1482" y="848"/>
                    <a:pt x="1457" y="773"/>
                    <a:pt x="1407" y="723"/>
                  </a:cubicBezTo>
                  <a:cubicBezTo>
                    <a:pt x="1331" y="622"/>
                    <a:pt x="1231" y="522"/>
                    <a:pt x="1130" y="446"/>
                  </a:cubicBezTo>
                  <a:cubicBezTo>
                    <a:pt x="930" y="296"/>
                    <a:pt x="729" y="145"/>
                    <a:pt x="503" y="20"/>
                  </a:cubicBezTo>
                  <a:cubicBezTo>
                    <a:pt x="490" y="7"/>
                    <a:pt x="484" y="1"/>
                    <a:pt x="478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41;p51">
              <a:extLst>
                <a:ext uri="{FF2B5EF4-FFF2-40B4-BE49-F238E27FC236}">
                  <a16:creationId xmlns:a16="http://schemas.microsoft.com/office/drawing/2014/main" xmlns="" id="{85E2529F-CB80-44A7-BDDF-16293898DE1C}"/>
                </a:ext>
              </a:extLst>
            </p:cNvPr>
            <p:cNvSpPr/>
            <p:nvPr/>
          </p:nvSpPr>
          <p:spPr>
            <a:xfrm>
              <a:off x="2764300" y="3848100"/>
              <a:ext cx="48350" cy="33125"/>
            </a:xfrm>
            <a:custGeom>
              <a:avLst/>
              <a:gdLst/>
              <a:ahLst/>
              <a:cxnLst/>
              <a:rect l="l" t="t" r="r" b="b"/>
              <a:pathLst>
                <a:path w="1934" h="1325" extrusionOk="0">
                  <a:moveTo>
                    <a:pt x="1093" y="1"/>
                  </a:moveTo>
                  <a:cubicBezTo>
                    <a:pt x="1086" y="1"/>
                    <a:pt x="1080" y="7"/>
                    <a:pt x="1080" y="19"/>
                  </a:cubicBezTo>
                  <a:cubicBezTo>
                    <a:pt x="1055" y="19"/>
                    <a:pt x="1055" y="45"/>
                    <a:pt x="1080" y="45"/>
                  </a:cubicBezTo>
                  <a:cubicBezTo>
                    <a:pt x="1080" y="45"/>
                    <a:pt x="1231" y="220"/>
                    <a:pt x="1406" y="446"/>
                  </a:cubicBezTo>
                  <a:cubicBezTo>
                    <a:pt x="1532" y="597"/>
                    <a:pt x="1607" y="747"/>
                    <a:pt x="1682" y="898"/>
                  </a:cubicBezTo>
                  <a:cubicBezTo>
                    <a:pt x="1708" y="948"/>
                    <a:pt x="1708" y="1023"/>
                    <a:pt x="1682" y="1074"/>
                  </a:cubicBezTo>
                  <a:cubicBezTo>
                    <a:pt x="1657" y="1111"/>
                    <a:pt x="1657" y="1118"/>
                    <a:pt x="1657" y="1118"/>
                  </a:cubicBezTo>
                  <a:cubicBezTo>
                    <a:pt x="1657" y="1118"/>
                    <a:pt x="1657" y="1116"/>
                    <a:pt x="1654" y="1116"/>
                  </a:cubicBezTo>
                  <a:cubicBezTo>
                    <a:pt x="1651" y="1116"/>
                    <a:pt x="1645" y="1118"/>
                    <a:pt x="1632" y="1124"/>
                  </a:cubicBezTo>
                  <a:lnTo>
                    <a:pt x="1482" y="1124"/>
                  </a:lnTo>
                  <a:cubicBezTo>
                    <a:pt x="1381" y="1099"/>
                    <a:pt x="1306" y="1074"/>
                    <a:pt x="1206" y="1049"/>
                  </a:cubicBezTo>
                  <a:cubicBezTo>
                    <a:pt x="1105" y="1023"/>
                    <a:pt x="1005" y="973"/>
                    <a:pt x="929" y="948"/>
                  </a:cubicBezTo>
                  <a:cubicBezTo>
                    <a:pt x="829" y="898"/>
                    <a:pt x="754" y="848"/>
                    <a:pt x="678" y="823"/>
                  </a:cubicBezTo>
                  <a:cubicBezTo>
                    <a:pt x="603" y="772"/>
                    <a:pt x="528" y="747"/>
                    <a:pt x="453" y="697"/>
                  </a:cubicBezTo>
                  <a:cubicBezTo>
                    <a:pt x="402" y="647"/>
                    <a:pt x="327" y="622"/>
                    <a:pt x="277" y="572"/>
                  </a:cubicBezTo>
                  <a:lnTo>
                    <a:pt x="151" y="471"/>
                  </a:lnTo>
                  <a:lnTo>
                    <a:pt x="26" y="396"/>
                  </a:lnTo>
                  <a:cubicBezTo>
                    <a:pt x="26" y="396"/>
                    <a:pt x="1" y="371"/>
                    <a:pt x="1" y="371"/>
                  </a:cubicBezTo>
                  <a:cubicBezTo>
                    <a:pt x="1" y="396"/>
                    <a:pt x="1" y="421"/>
                    <a:pt x="1" y="421"/>
                  </a:cubicBezTo>
                  <a:lnTo>
                    <a:pt x="101" y="547"/>
                  </a:lnTo>
                  <a:lnTo>
                    <a:pt x="227" y="672"/>
                  </a:lnTo>
                  <a:cubicBezTo>
                    <a:pt x="277" y="722"/>
                    <a:pt x="327" y="772"/>
                    <a:pt x="402" y="823"/>
                  </a:cubicBezTo>
                  <a:cubicBezTo>
                    <a:pt x="478" y="873"/>
                    <a:pt x="553" y="923"/>
                    <a:pt x="628" y="973"/>
                  </a:cubicBezTo>
                  <a:cubicBezTo>
                    <a:pt x="704" y="1023"/>
                    <a:pt x="779" y="1074"/>
                    <a:pt x="879" y="1124"/>
                  </a:cubicBezTo>
                  <a:cubicBezTo>
                    <a:pt x="980" y="1174"/>
                    <a:pt x="1055" y="1224"/>
                    <a:pt x="1180" y="1249"/>
                  </a:cubicBezTo>
                  <a:cubicBezTo>
                    <a:pt x="1281" y="1274"/>
                    <a:pt x="1381" y="1299"/>
                    <a:pt x="1507" y="1325"/>
                  </a:cubicBezTo>
                  <a:lnTo>
                    <a:pt x="1682" y="1325"/>
                  </a:lnTo>
                  <a:cubicBezTo>
                    <a:pt x="1733" y="1325"/>
                    <a:pt x="1783" y="1325"/>
                    <a:pt x="1808" y="1299"/>
                  </a:cubicBezTo>
                  <a:lnTo>
                    <a:pt x="1833" y="1299"/>
                  </a:lnTo>
                  <a:lnTo>
                    <a:pt x="1858" y="1274"/>
                  </a:lnTo>
                  <a:lnTo>
                    <a:pt x="1858" y="1249"/>
                  </a:lnTo>
                  <a:lnTo>
                    <a:pt x="1883" y="1224"/>
                  </a:lnTo>
                  <a:cubicBezTo>
                    <a:pt x="1933" y="1099"/>
                    <a:pt x="1933" y="948"/>
                    <a:pt x="1883" y="823"/>
                  </a:cubicBezTo>
                  <a:cubicBezTo>
                    <a:pt x="1783" y="647"/>
                    <a:pt x="1682" y="496"/>
                    <a:pt x="1532" y="346"/>
                  </a:cubicBezTo>
                  <a:cubicBezTo>
                    <a:pt x="1431" y="270"/>
                    <a:pt x="1331" y="170"/>
                    <a:pt x="1231" y="95"/>
                  </a:cubicBezTo>
                  <a:lnTo>
                    <a:pt x="1105" y="19"/>
                  </a:lnTo>
                  <a:cubicBezTo>
                    <a:pt x="1105" y="7"/>
                    <a:pt x="1099" y="1"/>
                    <a:pt x="1093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42;p51">
              <a:extLst>
                <a:ext uri="{FF2B5EF4-FFF2-40B4-BE49-F238E27FC236}">
                  <a16:creationId xmlns:a16="http://schemas.microsoft.com/office/drawing/2014/main" xmlns="" id="{DC9FFAF9-2C40-4891-9153-E51FDC74FAA5}"/>
                </a:ext>
              </a:extLst>
            </p:cNvPr>
            <p:cNvSpPr/>
            <p:nvPr/>
          </p:nvSpPr>
          <p:spPr>
            <a:xfrm>
              <a:off x="2797575" y="3227329"/>
              <a:ext cx="131600" cy="112550"/>
            </a:xfrm>
            <a:custGeom>
              <a:avLst/>
              <a:gdLst/>
              <a:ahLst/>
              <a:cxnLst/>
              <a:rect l="l" t="t" r="r" b="b"/>
              <a:pathLst>
                <a:path w="5264" h="4502" extrusionOk="0">
                  <a:moveTo>
                    <a:pt x="2977" y="1"/>
                  </a:moveTo>
                  <a:cubicBezTo>
                    <a:pt x="2449" y="1"/>
                    <a:pt x="1908" y="189"/>
                    <a:pt x="1456" y="611"/>
                  </a:cubicBezTo>
                  <a:cubicBezTo>
                    <a:pt x="0" y="1966"/>
                    <a:pt x="904" y="4401"/>
                    <a:pt x="2886" y="4501"/>
                  </a:cubicBezTo>
                  <a:cubicBezTo>
                    <a:pt x="2902" y="4501"/>
                    <a:pt x="2918" y="4502"/>
                    <a:pt x="2934" y="4502"/>
                  </a:cubicBezTo>
                  <a:cubicBezTo>
                    <a:pt x="4168" y="4502"/>
                    <a:pt x="5196" y="3532"/>
                    <a:pt x="5246" y="2292"/>
                  </a:cubicBezTo>
                  <a:cubicBezTo>
                    <a:pt x="5263" y="926"/>
                    <a:pt x="4148" y="1"/>
                    <a:pt x="2977" y="1"/>
                  </a:cubicBezTo>
                  <a:close/>
                </a:path>
              </a:pathLst>
            </a:custGeom>
            <a:solidFill>
              <a:srgbClr val="F7B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3;p51">
              <a:extLst>
                <a:ext uri="{FF2B5EF4-FFF2-40B4-BE49-F238E27FC236}">
                  <a16:creationId xmlns:a16="http://schemas.microsoft.com/office/drawing/2014/main" xmlns="" id="{9FFFAF89-11BA-4A76-80F0-2F8D88BA9609}"/>
                </a:ext>
              </a:extLst>
            </p:cNvPr>
            <p:cNvSpPr/>
            <p:nvPr/>
          </p:nvSpPr>
          <p:spPr>
            <a:xfrm>
              <a:off x="3059850" y="3231329"/>
              <a:ext cx="131400" cy="112350"/>
            </a:xfrm>
            <a:custGeom>
              <a:avLst/>
              <a:gdLst/>
              <a:ahLst/>
              <a:cxnLst/>
              <a:rect l="l" t="t" r="r" b="b"/>
              <a:pathLst>
                <a:path w="5256" h="4494" extrusionOk="0">
                  <a:moveTo>
                    <a:pt x="2970" y="0"/>
                  </a:moveTo>
                  <a:cubicBezTo>
                    <a:pt x="2435" y="0"/>
                    <a:pt x="1887" y="194"/>
                    <a:pt x="1431" y="627"/>
                  </a:cubicBezTo>
                  <a:cubicBezTo>
                    <a:pt x="0" y="1982"/>
                    <a:pt x="904" y="4416"/>
                    <a:pt x="2887" y="4492"/>
                  </a:cubicBezTo>
                  <a:cubicBezTo>
                    <a:pt x="2918" y="4493"/>
                    <a:pt x="2948" y="4494"/>
                    <a:pt x="2979" y="4494"/>
                  </a:cubicBezTo>
                  <a:cubicBezTo>
                    <a:pt x="4192" y="4494"/>
                    <a:pt x="5172" y="3532"/>
                    <a:pt x="5221" y="2308"/>
                  </a:cubicBezTo>
                  <a:cubicBezTo>
                    <a:pt x="5255" y="929"/>
                    <a:pt x="4142" y="0"/>
                    <a:pt x="2970" y="0"/>
                  </a:cubicBezTo>
                  <a:close/>
                </a:path>
              </a:pathLst>
            </a:custGeom>
            <a:solidFill>
              <a:srgbClr val="F7B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44;p51">
              <a:extLst>
                <a:ext uri="{FF2B5EF4-FFF2-40B4-BE49-F238E27FC236}">
                  <a16:creationId xmlns:a16="http://schemas.microsoft.com/office/drawing/2014/main" xmlns="" id="{BFF0AAAA-593A-4EDD-BDD7-8198F8BEC6B8}"/>
                </a:ext>
              </a:extLst>
            </p:cNvPr>
            <p:cNvSpPr/>
            <p:nvPr/>
          </p:nvSpPr>
          <p:spPr>
            <a:xfrm>
              <a:off x="2699050" y="3209700"/>
              <a:ext cx="74700" cy="44050"/>
            </a:xfrm>
            <a:custGeom>
              <a:avLst/>
              <a:gdLst/>
              <a:ahLst/>
              <a:cxnLst/>
              <a:rect l="l" t="t" r="r" b="b"/>
              <a:pathLst>
                <a:path w="2988" h="1762" extrusionOk="0">
                  <a:moveTo>
                    <a:pt x="1524" y="0"/>
                  </a:moveTo>
                  <a:cubicBezTo>
                    <a:pt x="1279" y="0"/>
                    <a:pt x="1022" y="71"/>
                    <a:pt x="804" y="181"/>
                  </a:cubicBezTo>
                  <a:cubicBezTo>
                    <a:pt x="578" y="306"/>
                    <a:pt x="402" y="457"/>
                    <a:pt x="252" y="632"/>
                  </a:cubicBezTo>
                  <a:cubicBezTo>
                    <a:pt x="126" y="783"/>
                    <a:pt x="51" y="934"/>
                    <a:pt x="1" y="1109"/>
                  </a:cubicBezTo>
                  <a:cubicBezTo>
                    <a:pt x="1" y="1159"/>
                    <a:pt x="1" y="1235"/>
                    <a:pt x="1" y="1285"/>
                  </a:cubicBezTo>
                  <a:lnTo>
                    <a:pt x="1" y="1335"/>
                  </a:lnTo>
                  <a:cubicBezTo>
                    <a:pt x="21" y="1397"/>
                    <a:pt x="59" y="1442"/>
                    <a:pt x="113" y="1442"/>
                  </a:cubicBezTo>
                  <a:cubicBezTo>
                    <a:pt x="125" y="1442"/>
                    <a:pt x="138" y="1440"/>
                    <a:pt x="151" y="1436"/>
                  </a:cubicBezTo>
                  <a:cubicBezTo>
                    <a:pt x="226" y="1436"/>
                    <a:pt x="277" y="1385"/>
                    <a:pt x="277" y="1335"/>
                  </a:cubicBezTo>
                  <a:lnTo>
                    <a:pt x="277" y="1285"/>
                  </a:lnTo>
                  <a:cubicBezTo>
                    <a:pt x="302" y="1260"/>
                    <a:pt x="302" y="1235"/>
                    <a:pt x="302" y="1210"/>
                  </a:cubicBezTo>
                  <a:cubicBezTo>
                    <a:pt x="377" y="1109"/>
                    <a:pt x="452" y="1009"/>
                    <a:pt x="553" y="934"/>
                  </a:cubicBezTo>
                  <a:cubicBezTo>
                    <a:pt x="829" y="658"/>
                    <a:pt x="1205" y="532"/>
                    <a:pt x="1607" y="532"/>
                  </a:cubicBezTo>
                  <a:cubicBezTo>
                    <a:pt x="1707" y="532"/>
                    <a:pt x="1783" y="557"/>
                    <a:pt x="1883" y="582"/>
                  </a:cubicBezTo>
                  <a:cubicBezTo>
                    <a:pt x="1933" y="607"/>
                    <a:pt x="1983" y="607"/>
                    <a:pt x="2008" y="632"/>
                  </a:cubicBezTo>
                  <a:lnTo>
                    <a:pt x="2084" y="683"/>
                  </a:lnTo>
                  <a:lnTo>
                    <a:pt x="2159" y="733"/>
                  </a:lnTo>
                  <a:cubicBezTo>
                    <a:pt x="2209" y="758"/>
                    <a:pt x="2209" y="783"/>
                    <a:pt x="2259" y="808"/>
                  </a:cubicBezTo>
                  <a:cubicBezTo>
                    <a:pt x="2310" y="833"/>
                    <a:pt x="2335" y="883"/>
                    <a:pt x="2360" y="908"/>
                  </a:cubicBezTo>
                  <a:cubicBezTo>
                    <a:pt x="2410" y="984"/>
                    <a:pt x="2460" y="1034"/>
                    <a:pt x="2510" y="1109"/>
                  </a:cubicBezTo>
                  <a:cubicBezTo>
                    <a:pt x="2611" y="1285"/>
                    <a:pt x="2661" y="1436"/>
                    <a:pt x="2711" y="1611"/>
                  </a:cubicBezTo>
                  <a:cubicBezTo>
                    <a:pt x="2711" y="1687"/>
                    <a:pt x="2761" y="1762"/>
                    <a:pt x="2837" y="1762"/>
                  </a:cubicBezTo>
                  <a:cubicBezTo>
                    <a:pt x="2912" y="1762"/>
                    <a:pt x="2987" y="1712"/>
                    <a:pt x="2987" y="1636"/>
                  </a:cubicBezTo>
                  <a:cubicBezTo>
                    <a:pt x="2987" y="1561"/>
                    <a:pt x="2987" y="1486"/>
                    <a:pt x="2987" y="1436"/>
                  </a:cubicBezTo>
                  <a:cubicBezTo>
                    <a:pt x="2962" y="1260"/>
                    <a:pt x="2912" y="1109"/>
                    <a:pt x="2862" y="934"/>
                  </a:cubicBezTo>
                  <a:cubicBezTo>
                    <a:pt x="2812" y="833"/>
                    <a:pt x="2761" y="733"/>
                    <a:pt x="2686" y="632"/>
                  </a:cubicBezTo>
                  <a:cubicBezTo>
                    <a:pt x="2661" y="582"/>
                    <a:pt x="2611" y="532"/>
                    <a:pt x="2586" y="482"/>
                  </a:cubicBezTo>
                  <a:cubicBezTo>
                    <a:pt x="2536" y="432"/>
                    <a:pt x="2460" y="381"/>
                    <a:pt x="2435" y="331"/>
                  </a:cubicBezTo>
                  <a:lnTo>
                    <a:pt x="2360" y="281"/>
                  </a:lnTo>
                  <a:lnTo>
                    <a:pt x="2259" y="231"/>
                  </a:lnTo>
                  <a:cubicBezTo>
                    <a:pt x="2209" y="181"/>
                    <a:pt x="2134" y="156"/>
                    <a:pt x="2084" y="105"/>
                  </a:cubicBezTo>
                  <a:cubicBezTo>
                    <a:pt x="1933" y="55"/>
                    <a:pt x="1783" y="30"/>
                    <a:pt x="1632" y="5"/>
                  </a:cubicBezTo>
                  <a:cubicBezTo>
                    <a:pt x="1596" y="2"/>
                    <a:pt x="1560" y="0"/>
                    <a:pt x="1524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45;p51">
              <a:extLst>
                <a:ext uri="{FF2B5EF4-FFF2-40B4-BE49-F238E27FC236}">
                  <a16:creationId xmlns:a16="http://schemas.microsoft.com/office/drawing/2014/main" xmlns="" id="{81C99B9D-8DED-4638-82B9-ABB87A06A8A2}"/>
                </a:ext>
              </a:extLst>
            </p:cNvPr>
            <p:cNvSpPr/>
            <p:nvPr/>
          </p:nvSpPr>
          <p:spPr>
            <a:xfrm>
              <a:off x="3244950" y="3211075"/>
              <a:ext cx="74700" cy="44100"/>
            </a:xfrm>
            <a:custGeom>
              <a:avLst/>
              <a:gdLst/>
              <a:ahLst/>
              <a:cxnLst/>
              <a:rect l="l" t="t" r="r" b="b"/>
              <a:pathLst>
                <a:path w="2988" h="1764" extrusionOk="0">
                  <a:moveTo>
                    <a:pt x="1632" y="0"/>
                  </a:moveTo>
                  <a:cubicBezTo>
                    <a:pt x="1356" y="0"/>
                    <a:pt x="1055" y="50"/>
                    <a:pt x="804" y="201"/>
                  </a:cubicBezTo>
                  <a:cubicBezTo>
                    <a:pt x="578" y="301"/>
                    <a:pt x="402" y="452"/>
                    <a:pt x="252" y="628"/>
                  </a:cubicBezTo>
                  <a:cubicBezTo>
                    <a:pt x="126" y="778"/>
                    <a:pt x="51" y="929"/>
                    <a:pt x="1" y="1104"/>
                  </a:cubicBezTo>
                  <a:cubicBezTo>
                    <a:pt x="1" y="1180"/>
                    <a:pt x="1" y="1230"/>
                    <a:pt x="1" y="1280"/>
                  </a:cubicBezTo>
                  <a:lnTo>
                    <a:pt x="1" y="1330"/>
                  </a:lnTo>
                  <a:cubicBezTo>
                    <a:pt x="21" y="1392"/>
                    <a:pt x="76" y="1437"/>
                    <a:pt x="136" y="1437"/>
                  </a:cubicBezTo>
                  <a:cubicBezTo>
                    <a:pt x="150" y="1437"/>
                    <a:pt x="163" y="1435"/>
                    <a:pt x="176" y="1431"/>
                  </a:cubicBezTo>
                  <a:cubicBezTo>
                    <a:pt x="226" y="1431"/>
                    <a:pt x="252" y="1381"/>
                    <a:pt x="277" y="1330"/>
                  </a:cubicBezTo>
                  <a:cubicBezTo>
                    <a:pt x="277" y="1330"/>
                    <a:pt x="277" y="1305"/>
                    <a:pt x="277" y="1305"/>
                  </a:cubicBezTo>
                  <a:lnTo>
                    <a:pt x="302" y="1230"/>
                  </a:lnTo>
                  <a:cubicBezTo>
                    <a:pt x="377" y="1104"/>
                    <a:pt x="452" y="1029"/>
                    <a:pt x="553" y="929"/>
                  </a:cubicBezTo>
                  <a:cubicBezTo>
                    <a:pt x="829" y="678"/>
                    <a:pt x="1205" y="527"/>
                    <a:pt x="1607" y="527"/>
                  </a:cubicBezTo>
                  <a:cubicBezTo>
                    <a:pt x="1707" y="527"/>
                    <a:pt x="1783" y="552"/>
                    <a:pt x="1883" y="577"/>
                  </a:cubicBezTo>
                  <a:cubicBezTo>
                    <a:pt x="1933" y="603"/>
                    <a:pt x="1983" y="628"/>
                    <a:pt x="2008" y="653"/>
                  </a:cubicBezTo>
                  <a:lnTo>
                    <a:pt x="2084" y="678"/>
                  </a:lnTo>
                  <a:lnTo>
                    <a:pt x="2134" y="728"/>
                  </a:lnTo>
                  <a:cubicBezTo>
                    <a:pt x="2209" y="778"/>
                    <a:pt x="2209" y="803"/>
                    <a:pt x="2259" y="828"/>
                  </a:cubicBezTo>
                  <a:cubicBezTo>
                    <a:pt x="2310" y="853"/>
                    <a:pt x="2335" y="879"/>
                    <a:pt x="2360" y="904"/>
                  </a:cubicBezTo>
                  <a:cubicBezTo>
                    <a:pt x="2410" y="979"/>
                    <a:pt x="2460" y="1054"/>
                    <a:pt x="2510" y="1130"/>
                  </a:cubicBezTo>
                  <a:cubicBezTo>
                    <a:pt x="2611" y="1280"/>
                    <a:pt x="2661" y="1456"/>
                    <a:pt x="2711" y="1632"/>
                  </a:cubicBezTo>
                  <a:cubicBezTo>
                    <a:pt x="2711" y="1719"/>
                    <a:pt x="2780" y="1763"/>
                    <a:pt x="2849" y="1763"/>
                  </a:cubicBezTo>
                  <a:cubicBezTo>
                    <a:pt x="2918" y="1763"/>
                    <a:pt x="2987" y="1719"/>
                    <a:pt x="2987" y="1632"/>
                  </a:cubicBezTo>
                  <a:cubicBezTo>
                    <a:pt x="2987" y="1556"/>
                    <a:pt x="2987" y="1506"/>
                    <a:pt x="2987" y="1431"/>
                  </a:cubicBezTo>
                  <a:cubicBezTo>
                    <a:pt x="2962" y="1255"/>
                    <a:pt x="2912" y="1104"/>
                    <a:pt x="2862" y="954"/>
                  </a:cubicBezTo>
                  <a:cubicBezTo>
                    <a:pt x="2812" y="828"/>
                    <a:pt x="2761" y="728"/>
                    <a:pt x="2686" y="628"/>
                  </a:cubicBezTo>
                  <a:cubicBezTo>
                    <a:pt x="2661" y="577"/>
                    <a:pt x="2611" y="527"/>
                    <a:pt x="2586" y="477"/>
                  </a:cubicBezTo>
                  <a:cubicBezTo>
                    <a:pt x="2536" y="427"/>
                    <a:pt x="2460" y="377"/>
                    <a:pt x="2435" y="352"/>
                  </a:cubicBezTo>
                  <a:lnTo>
                    <a:pt x="2360" y="276"/>
                  </a:lnTo>
                  <a:lnTo>
                    <a:pt x="2259" y="226"/>
                  </a:lnTo>
                  <a:cubicBezTo>
                    <a:pt x="2209" y="176"/>
                    <a:pt x="2134" y="151"/>
                    <a:pt x="2084" y="126"/>
                  </a:cubicBezTo>
                  <a:cubicBezTo>
                    <a:pt x="1933" y="50"/>
                    <a:pt x="1783" y="25"/>
                    <a:pt x="1632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46;p51">
              <a:extLst>
                <a:ext uri="{FF2B5EF4-FFF2-40B4-BE49-F238E27FC236}">
                  <a16:creationId xmlns:a16="http://schemas.microsoft.com/office/drawing/2014/main" xmlns="" id="{FC4ADAE7-9B6C-4DD0-85F8-F9202DB86BC4}"/>
                </a:ext>
              </a:extLst>
            </p:cNvPr>
            <p:cNvSpPr/>
            <p:nvPr/>
          </p:nvSpPr>
          <p:spPr>
            <a:xfrm>
              <a:off x="2757400" y="3101575"/>
              <a:ext cx="217775" cy="186075"/>
            </a:xfrm>
            <a:custGeom>
              <a:avLst/>
              <a:gdLst/>
              <a:ahLst/>
              <a:cxnLst/>
              <a:rect l="l" t="t" r="r" b="b"/>
              <a:pathLst>
                <a:path w="8711" h="7443" extrusionOk="0">
                  <a:moveTo>
                    <a:pt x="4970" y="942"/>
                  </a:moveTo>
                  <a:lnTo>
                    <a:pt x="4970" y="967"/>
                  </a:lnTo>
                  <a:cubicBezTo>
                    <a:pt x="6501" y="967"/>
                    <a:pt x="7756" y="2197"/>
                    <a:pt x="7756" y="3728"/>
                  </a:cubicBezTo>
                  <a:cubicBezTo>
                    <a:pt x="7756" y="5406"/>
                    <a:pt x="6394" y="6511"/>
                    <a:pt x="4969" y="6511"/>
                  </a:cubicBezTo>
                  <a:cubicBezTo>
                    <a:pt x="4283" y="6511"/>
                    <a:pt x="3583" y="6256"/>
                    <a:pt x="3013" y="5685"/>
                  </a:cubicBezTo>
                  <a:cubicBezTo>
                    <a:pt x="1256" y="3953"/>
                    <a:pt x="2486" y="942"/>
                    <a:pt x="4970" y="942"/>
                  </a:cubicBezTo>
                  <a:close/>
                  <a:moveTo>
                    <a:pt x="4948" y="1"/>
                  </a:moveTo>
                  <a:cubicBezTo>
                    <a:pt x="4032" y="1"/>
                    <a:pt x="3097" y="338"/>
                    <a:pt x="2335" y="1092"/>
                  </a:cubicBezTo>
                  <a:cubicBezTo>
                    <a:pt x="1" y="3451"/>
                    <a:pt x="1657" y="7442"/>
                    <a:pt x="4970" y="7442"/>
                  </a:cubicBezTo>
                  <a:cubicBezTo>
                    <a:pt x="7028" y="7442"/>
                    <a:pt x="8710" y="5786"/>
                    <a:pt x="8710" y="3728"/>
                  </a:cubicBezTo>
                  <a:cubicBezTo>
                    <a:pt x="8710" y="1485"/>
                    <a:pt x="6869" y="1"/>
                    <a:pt x="4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47;p51">
              <a:extLst>
                <a:ext uri="{FF2B5EF4-FFF2-40B4-BE49-F238E27FC236}">
                  <a16:creationId xmlns:a16="http://schemas.microsoft.com/office/drawing/2014/main" xmlns="" id="{FBA22D31-898B-4635-BAF3-1BCD82A6227E}"/>
                </a:ext>
              </a:extLst>
            </p:cNvPr>
            <p:cNvSpPr/>
            <p:nvPr/>
          </p:nvSpPr>
          <p:spPr>
            <a:xfrm>
              <a:off x="2997725" y="3101575"/>
              <a:ext cx="217750" cy="186075"/>
            </a:xfrm>
            <a:custGeom>
              <a:avLst/>
              <a:gdLst/>
              <a:ahLst/>
              <a:cxnLst/>
              <a:rect l="l" t="t" r="r" b="b"/>
              <a:pathLst>
                <a:path w="8710" h="7443" extrusionOk="0">
                  <a:moveTo>
                    <a:pt x="4995" y="942"/>
                  </a:moveTo>
                  <a:lnTo>
                    <a:pt x="4995" y="967"/>
                  </a:lnTo>
                  <a:cubicBezTo>
                    <a:pt x="5010" y="966"/>
                    <a:pt x="5025" y="966"/>
                    <a:pt x="5040" y="966"/>
                  </a:cubicBezTo>
                  <a:cubicBezTo>
                    <a:pt x="6550" y="966"/>
                    <a:pt x="7756" y="2212"/>
                    <a:pt x="7781" y="3728"/>
                  </a:cubicBezTo>
                  <a:cubicBezTo>
                    <a:pt x="7781" y="5406"/>
                    <a:pt x="6408" y="6511"/>
                    <a:pt x="4975" y="6511"/>
                  </a:cubicBezTo>
                  <a:cubicBezTo>
                    <a:pt x="4286" y="6511"/>
                    <a:pt x="3583" y="6256"/>
                    <a:pt x="3012" y="5685"/>
                  </a:cubicBezTo>
                  <a:cubicBezTo>
                    <a:pt x="1281" y="3953"/>
                    <a:pt x="2510" y="942"/>
                    <a:pt x="4995" y="942"/>
                  </a:cubicBezTo>
                  <a:close/>
                  <a:moveTo>
                    <a:pt x="4956" y="1"/>
                  </a:moveTo>
                  <a:cubicBezTo>
                    <a:pt x="4043" y="1"/>
                    <a:pt x="3114" y="338"/>
                    <a:pt x="2360" y="1092"/>
                  </a:cubicBezTo>
                  <a:cubicBezTo>
                    <a:pt x="1" y="3451"/>
                    <a:pt x="1682" y="7442"/>
                    <a:pt x="4995" y="7442"/>
                  </a:cubicBezTo>
                  <a:cubicBezTo>
                    <a:pt x="7053" y="7442"/>
                    <a:pt x="8710" y="5786"/>
                    <a:pt x="8710" y="3728"/>
                  </a:cubicBezTo>
                  <a:cubicBezTo>
                    <a:pt x="8710" y="1485"/>
                    <a:pt x="6869" y="1"/>
                    <a:pt x="4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48;p51">
              <a:extLst>
                <a:ext uri="{FF2B5EF4-FFF2-40B4-BE49-F238E27FC236}">
                  <a16:creationId xmlns:a16="http://schemas.microsoft.com/office/drawing/2014/main" xmlns="" id="{90260280-F181-45ED-86F5-03011706786D}"/>
                </a:ext>
              </a:extLst>
            </p:cNvPr>
            <p:cNvSpPr/>
            <p:nvPr/>
          </p:nvSpPr>
          <p:spPr>
            <a:xfrm>
              <a:off x="2984550" y="3196125"/>
              <a:ext cx="55875" cy="49650"/>
            </a:xfrm>
            <a:custGeom>
              <a:avLst/>
              <a:gdLst/>
              <a:ahLst/>
              <a:cxnLst/>
              <a:rect l="l" t="t" r="r" b="b"/>
              <a:pathLst>
                <a:path w="2235" h="1986" extrusionOk="0">
                  <a:moveTo>
                    <a:pt x="1537" y="1"/>
                  </a:moveTo>
                  <a:cubicBezTo>
                    <a:pt x="1441" y="1"/>
                    <a:pt x="1370" y="115"/>
                    <a:pt x="1431" y="197"/>
                  </a:cubicBezTo>
                  <a:cubicBezTo>
                    <a:pt x="1456" y="197"/>
                    <a:pt x="1481" y="247"/>
                    <a:pt x="1532" y="322"/>
                  </a:cubicBezTo>
                  <a:cubicBezTo>
                    <a:pt x="1582" y="397"/>
                    <a:pt x="1632" y="523"/>
                    <a:pt x="1682" y="623"/>
                  </a:cubicBezTo>
                  <a:cubicBezTo>
                    <a:pt x="1732" y="749"/>
                    <a:pt x="1757" y="874"/>
                    <a:pt x="1757" y="1025"/>
                  </a:cubicBezTo>
                  <a:cubicBezTo>
                    <a:pt x="1732" y="1075"/>
                    <a:pt x="1707" y="1125"/>
                    <a:pt x="1682" y="1201"/>
                  </a:cubicBezTo>
                  <a:cubicBezTo>
                    <a:pt x="1657" y="1226"/>
                    <a:pt x="1632" y="1251"/>
                    <a:pt x="1607" y="1276"/>
                  </a:cubicBezTo>
                  <a:lnTo>
                    <a:pt x="1582" y="1301"/>
                  </a:lnTo>
                  <a:lnTo>
                    <a:pt x="1506" y="1351"/>
                  </a:lnTo>
                  <a:cubicBezTo>
                    <a:pt x="1481" y="1376"/>
                    <a:pt x="1456" y="1401"/>
                    <a:pt x="1406" y="1426"/>
                  </a:cubicBezTo>
                  <a:cubicBezTo>
                    <a:pt x="1381" y="1451"/>
                    <a:pt x="1356" y="1451"/>
                    <a:pt x="1306" y="1477"/>
                  </a:cubicBezTo>
                  <a:cubicBezTo>
                    <a:pt x="1230" y="1502"/>
                    <a:pt x="1155" y="1527"/>
                    <a:pt x="1080" y="1552"/>
                  </a:cubicBezTo>
                  <a:cubicBezTo>
                    <a:pt x="929" y="1552"/>
                    <a:pt x="779" y="1552"/>
                    <a:pt x="628" y="1502"/>
                  </a:cubicBezTo>
                  <a:cubicBezTo>
                    <a:pt x="528" y="1477"/>
                    <a:pt x="402" y="1451"/>
                    <a:pt x="302" y="1401"/>
                  </a:cubicBezTo>
                  <a:lnTo>
                    <a:pt x="176" y="1351"/>
                  </a:lnTo>
                  <a:cubicBezTo>
                    <a:pt x="155" y="1341"/>
                    <a:pt x="135" y="1335"/>
                    <a:pt x="116" y="1335"/>
                  </a:cubicBezTo>
                  <a:cubicBezTo>
                    <a:pt x="89" y="1335"/>
                    <a:pt x="65" y="1347"/>
                    <a:pt x="51" y="1376"/>
                  </a:cubicBezTo>
                  <a:cubicBezTo>
                    <a:pt x="1" y="1426"/>
                    <a:pt x="1" y="1502"/>
                    <a:pt x="51" y="1552"/>
                  </a:cubicBezTo>
                  <a:cubicBezTo>
                    <a:pt x="76" y="1577"/>
                    <a:pt x="126" y="1627"/>
                    <a:pt x="176" y="1652"/>
                  </a:cubicBezTo>
                  <a:cubicBezTo>
                    <a:pt x="277" y="1753"/>
                    <a:pt x="402" y="1803"/>
                    <a:pt x="528" y="1878"/>
                  </a:cubicBezTo>
                  <a:cubicBezTo>
                    <a:pt x="693" y="1940"/>
                    <a:pt x="858" y="1985"/>
                    <a:pt x="1023" y="1985"/>
                  </a:cubicBezTo>
                  <a:cubicBezTo>
                    <a:pt x="1059" y="1985"/>
                    <a:pt x="1094" y="1983"/>
                    <a:pt x="1130" y="1979"/>
                  </a:cubicBezTo>
                  <a:cubicBezTo>
                    <a:pt x="1255" y="1979"/>
                    <a:pt x="1381" y="1953"/>
                    <a:pt x="1506" y="1903"/>
                  </a:cubicBezTo>
                  <a:cubicBezTo>
                    <a:pt x="1607" y="1878"/>
                    <a:pt x="1732" y="1803"/>
                    <a:pt x="1833" y="1728"/>
                  </a:cubicBezTo>
                  <a:lnTo>
                    <a:pt x="1883" y="1677"/>
                  </a:lnTo>
                  <a:lnTo>
                    <a:pt x="1933" y="1652"/>
                  </a:lnTo>
                  <a:cubicBezTo>
                    <a:pt x="1933" y="1627"/>
                    <a:pt x="1958" y="1602"/>
                    <a:pt x="1958" y="1602"/>
                  </a:cubicBezTo>
                  <a:cubicBezTo>
                    <a:pt x="2008" y="1552"/>
                    <a:pt x="2059" y="1502"/>
                    <a:pt x="2084" y="1451"/>
                  </a:cubicBezTo>
                  <a:cubicBezTo>
                    <a:pt x="2159" y="1326"/>
                    <a:pt x="2209" y="1201"/>
                    <a:pt x="2209" y="1050"/>
                  </a:cubicBezTo>
                  <a:cubicBezTo>
                    <a:pt x="2234" y="924"/>
                    <a:pt x="2209" y="799"/>
                    <a:pt x="2159" y="699"/>
                  </a:cubicBezTo>
                  <a:cubicBezTo>
                    <a:pt x="2134" y="598"/>
                    <a:pt x="2084" y="498"/>
                    <a:pt x="2034" y="422"/>
                  </a:cubicBezTo>
                  <a:cubicBezTo>
                    <a:pt x="1958" y="297"/>
                    <a:pt x="1858" y="197"/>
                    <a:pt x="1732" y="121"/>
                  </a:cubicBezTo>
                  <a:cubicBezTo>
                    <a:pt x="1707" y="71"/>
                    <a:pt x="1657" y="46"/>
                    <a:pt x="1607" y="21"/>
                  </a:cubicBezTo>
                  <a:cubicBezTo>
                    <a:pt x="1583" y="7"/>
                    <a:pt x="1560" y="1"/>
                    <a:pt x="1537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58413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3"/>
          <p:cNvSpPr txBox="1">
            <a:spLocks noGrp="1"/>
          </p:cNvSpPr>
          <p:nvPr>
            <p:ph type="title"/>
          </p:nvPr>
        </p:nvSpPr>
        <p:spPr>
          <a:xfrm>
            <a:off x="661467" y="1000121"/>
            <a:ext cx="7703400" cy="17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B58A1"/>
                </a:solidFill>
              </a:rPr>
              <a:t>WARM UP!</a:t>
            </a:r>
            <a:endParaRPr>
              <a:solidFill>
                <a:srgbClr val="3B58A1"/>
              </a:solidFill>
            </a:endParaRPr>
          </a:p>
        </p:txBody>
      </p:sp>
      <p:sp>
        <p:nvSpPr>
          <p:cNvPr id="542" name="Google Shape;542;p43"/>
          <p:cNvSpPr/>
          <p:nvPr/>
        </p:nvSpPr>
        <p:spPr>
          <a:xfrm>
            <a:off x="5822754" y="3609092"/>
            <a:ext cx="92822" cy="91275"/>
          </a:xfrm>
          <a:custGeom>
            <a:avLst/>
            <a:gdLst/>
            <a:ahLst/>
            <a:cxnLst/>
            <a:rect l="l" t="t" r="r" b="b"/>
            <a:pathLst>
              <a:path w="5280" h="5192" extrusionOk="0">
                <a:moveTo>
                  <a:pt x="2939" y="1"/>
                </a:moveTo>
                <a:cubicBezTo>
                  <a:pt x="1810" y="1"/>
                  <a:pt x="688" y="730"/>
                  <a:pt x="394" y="2054"/>
                </a:cubicBezTo>
                <a:cubicBezTo>
                  <a:pt x="0" y="3774"/>
                  <a:pt x="1391" y="5191"/>
                  <a:pt x="2925" y="5191"/>
                </a:cubicBezTo>
                <a:cubicBezTo>
                  <a:pt x="3377" y="5191"/>
                  <a:pt x="3843" y="5068"/>
                  <a:pt x="4278" y="4792"/>
                </a:cubicBezTo>
                <a:cubicBezTo>
                  <a:pt x="4533" y="4601"/>
                  <a:pt x="4724" y="4474"/>
                  <a:pt x="4852" y="4282"/>
                </a:cubicBezTo>
                <a:lnTo>
                  <a:pt x="4470" y="3709"/>
                </a:lnTo>
                <a:lnTo>
                  <a:pt x="4470" y="3773"/>
                </a:lnTo>
                <a:cubicBezTo>
                  <a:pt x="4278" y="3900"/>
                  <a:pt x="4151" y="4091"/>
                  <a:pt x="3960" y="4219"/>
                </a:cubicBezTo>
                <a:cubicBezTo>
                  <a:pt x="3627" y="4421"/>
                  <a:pt x="3278" y="4512"/>
                  <a:pt x="2941" y="4512"/>
                </a:cubicBezTo>
                <a:cubicBezTo>
                  <a:pt x="1794" y="4512"/>
                  <a:pt x="784" y="3461"/>
                  <a:pt x="1031" y="2181"/>
                </a:cubicBezTo>
                <a:cubicBezTo>
                  <a:pt x="1253" y="1217"/>
                  <a:pt x="2102" y="685"/>
                  <a:pt x="2948" y="685"/>
                </a:cubicBezTo>
                <a:cubicBezTo>
                  <a:pt x="3555" y="685"/>
                  <a:pt x="4161" y="959"/>
                  <a:pt x="4533" y="1544"/>
                </a:cubicBezTo>
                <a:cubicBezTo>
                  <a:pt x="4614" y="1666"/>
                  <a:pt x="4728" y="1717"/>
                  <a:pt x="4837" y="1717"/>
                </a:cubicBezTo>
                <a:cubicBezTo>
                  <a:pt x="5069" y="1717"/>
                  <a:pt x="5280" y="1486"/>
                  <a:pt x="5106" y="1226"/>
                </a:cubicBezTo>
                <a:cubicBezTo>
                  <a:pt x="4595" y="391"/>
                  <a:pt x="3765" y="1"/>
                  <a:pt x="29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43"/>
          <p:cNvGrpSpPr/>
          <p:nvPr/>
        </p:nvGrpSpPr>
        <p:grpSpPr>
          <a:xfrm>
            <a:off x="5780403" y="2370396"/>
            <a:ext cx="2568644" cy="3165293"/>
            <a:chOff x="5780403" y="2370396"/>
            <a:chExt cx="2568644" cy="3165293"/>
          </a:xfrm>
        </p:grpSpPr>
        <p:grpSp>
          <p:nvGrpSpPr>
            <p:cNvPr id="544" name="Google Shape;544;p43"/>
            <p:cNvGrpSpPr/>
            <p:nvPr/>
          </p:nvGrpSpPr>
          <p:grpSpPr>
            <a:xfrm>
              <a:off x="6343309" y="2370396"/>
              <a:ext cx="2005739" cy="3165293"/>
              <a:chOff x="6257414" y="1095399"/>
              <a:chExt cx="1142025" cy="1802251"/>
            </a:xfrm>
          </p:grpSpPr>
          <p:sp>
            <p:nvSpPr>
              <p:cNvPr id="545" name="Google Shape;545;p43"/>
              <p:cNvSpPr/>
              <p:nvPr/>
            </p:nvSpPr>
            <p:spPr>
              <a:xfrm>
                <a:off x="7030475" y="1907200"/>
                <a:ext cx="640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1632" extrusionOk="0">
                    <a:moveTo>
                      <a:pt x="1563" y="1"/>
                    </a:moveTo>
                    <a:cubicBezTo>
                      <a:pt x="990" y="1"/>
                      <a:pt x="246" y="182"/>
                      <a:pt x="1" y="427"/>
                    </a:cubicBezTo>
                    <a:lnTo>
                      <a:pt x="1858" y="1631"/>
                    </a:lnTo>
                    <a:cubicBezTo>
                      <a:pt x="1858" y="1631"/>
                      <a:pt x="2561" y="527"/>
                      <a:pt x="2234" y="176"/>
                    </a:cubicBezTo>
                    <a:cubicBezTo>
                      <a:pt x="2129" y="53"/>
                      <a:pt x="1871" y="1"/>
                      <a:pt x="1563" y="1"/>
                    </a:cubicBezTo>
                    <a:close/>
                  </a:path>
                </a:pathLst>
              </a:custGeom>
              <a:solidFill>
                <a:srgbClr val="E891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3"/>
              <p:cNvSpPr/>
              <p:nvPr/>
            </p:nvSpPr>
            <p:spPr>
              <a:xfrm>
                <a:off x="6918800" y="2314900"/>
                <a:ext cx="347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3905" h="7422" extrusionOk="0">
                    <a:moveTo>
                      <a:pt x="12075" y="0"/>
                    </a:moveTo>
                    <a:cubicBezTo>
                      <a:pt x="12011" y="0"/>
                      <a:pt x="11943" y="2"/>
                      <a:pt x="11872" y="6"/>
                    </a:cubicBezTo>
                    <a:cubicBezTo>
                      <a:pt x="11194" y="56"/>
                      <a:pt x="10542" y="157"/>
                      <a:pt x="9889" y="307"/>
                    </a:cubicBezTo>
                    <a:cubicBezTo>
                      <a:pt x="9111" y="458"/>
                      <a:pt x="8258" y="659"/>
                      <a:pt x="7254" y="834"/>
                    </a:cubicBezTo>
                    <a:cubicBezTo>
                      <a:pt x="6777" y="935"/>
                      <a:pt x="6250" y="1010"/>
                      <a:pt x="5723" y="1085"/>
                    </a:cubicBezTo>
                    <a:cubicBezTo>
                      <a:pt x="3840" y="1286"/>
                      <a:pt x="1958" y="1412"/>
                      <a:pt x="75" y="1412"/>
                    </a:cubicBezTo>
                    <a:lnTo>
                      <a:pt x="0" y="1412"/>
                    </a:lnTo>
                    <a:lnTo>
                      <a:pt x="0" y="2215"/>
                    </a:lnTo>
                    <a:cubicBezTo>
                      <a:pt x="100" y="2516"/>
                      <a:pt x="803" y="4248"/>
                      <a:pt x="1506" y="5653"/>
                    </a:cubicBezTo>
                    <a:cubicBezTo>
                      <a:pt x="1933" y="6532"/>
                      <a:pt x="2359" y="7285"/>
                      <a:pt x="2635" y="7385"/>
                    </a:cubicBezTo>
                    <a:cubicBezTo>
                      <a:pt x="2696" y="7410"/>
                      <a:pt x="2828" y="7421"/>
                      <a:pt x="3018" y="7421"/>
                    </a:cubicBezTo>
                    <a:cubicBezTo>
                      <a:pt x="4778" y="7421"/>
                      <a:pt x="11545" y="6422"/>
                      <a:pt x="13403" y="5402"/>
                    </a:cubicBezTo>
                    <a:cubicBezTo>
                      <a:pt x="13729" y="5227"/>
                      <a:pt x="13905" y="5051"/>
                      <a:pt x="13855" y="4875"/>
                    </a:cubicBezTo>
                    <a:cubicBezTo>
                      <a:pt x="13579" y="3194"/>
                      <a:pt x="13152" y="734"/>
                      <a:pt x="12750" y="207"/>
                    </a:cubicBezTo>
                    <a:cubicBezTo>
                      <a:pt x="12645" y="59"/>
                      <a:pt x="12415" y="0"/>
                      <a:pt x="120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3"/>
              <p:cNvSpPr/>
              <p:nvPr/>
            </p:nvSpPr>
            <p:spPr>
              <a:xfrm>
                <a:off x="6950175" y="2450575"/>
                <a:ext cx="321275" cy="185125"/>
              </a:xfrm>
              <a:custGeom>
                <a:avLst/>
                <a:gdLst/>
                <a:ahLst/>
                <a:cxnLst/>
                <a:rect l="l" t="t" r="r" b="b"/>
                <a:pathLst>
                  <a:path w="12851" h="7405" extrusionOk="0">
                    <a:moveTo>
                      <a:pt x="12148" y="0"/>
                    </a:moveTo>
                    <a:cubicBezTo>
                      <a:pt x="10101" y="810"/>
                      <a:pt x="3601" y="1720"/>
                      <a:pt x="1821" y="1720"/>
                    </a:cubicBezTo>
                    <a:cubicBezTo>
                      <a:pt x="1614" y="1720"/>
                      <a:pt x="1471" y="1708"/>
                      <a:pt x="1406" y="1682"/>
                    </a:cubicBezTo>
                    <a:cubicBezTo>
                      <a:pt x="1129" y="1582"/>
                      <a:pt x="678" y="1105"/>
                      <a:pt x="226" y="226"/>
                    </a:cubicBezTo>
                    <a:lnTo>
                      <a:pt x="226" y="226"/>
                    </a:lnTo>
                    <a:cubicBezTo>
                      <a:pt x="226" y="227"/>
                      <a:pt x="753" y="5874"/>
                      <a:pt x="326" y="6401"/>
                    </a:cubicBezTo>
                    <a:cubicBezTo>
                      <a:pt x="301" y="6451"/>
                      <a:pt x="326" y="6878"/>
                      <a:pt x="276" y="6928"/>
                    </a:cubicBezTo>
                    <a:lnTo>
                      <a:pt x="0" y="7405"/>
                    </a:lnTo>
                    <a:cubicBezTo>
                      <a:pt x="452" y="7380"/>
                      <a:pt x="2435" y="7229"/>
                      <a:pt x="3966" y="7129"/>
                    </a:cubicBezTo>
                    <a:cubicBezTo>
                      <a:pt x="6727" y="6903"/>
                      <a:pt x="10416" y="6476"/>
                      <a:pt x="12073" y="5447"/>
                    </a:cubicBezTo>
                    <a:cubicBezTo>
                      <a:pt x="12851" y="4945"/>
                      <a:pt x="12173" y="51"/>
                      <a:pt x="12173" y="51"/>
                    </a:cubicBezTo>
                    <a:lnTo>
                      <a:pt x="121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3"/>
              <p:cNvSpPr/>
              <p:nvPr/>
            </p:nvSpPr>
            <p:spPr>
              <a:xfrm>
                <a:off x="6843500" y="2355200"/>
                <a:ext cx="139325" cy="2806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11226" extrusionOk="0">
                    <a:moveTo>
                      <a:pt x="979" y="0"/>
                    </a:moveTo>
                    <a:cubicBezTo>
                      <a:pt x="828" y="101"/>
                      <a:pt x="276" y="3088"/>
                      <a:pt x="101" y="5798"/>
                    </a:cubicBezTo>
                    <a:cubicBezTo>
                      <a:pt x="0" y="6878"/>
                      <a:pt x="50" y="7957"/>
                      <a:pt x="226" y="9036"/>
                    </a:cubicBezTo>
                    <a:cubicBezTo>
                      <a:pt x="276" y="9463"/>
                      <a:pt x="452" y="9839"/>
                      <a:pt x="753" y="10140"/>
                    </a:cubicBezTo>
                    <a:cubicBezTo>
                      <a:pt x="1770" y="10867"/>
                      <a:pt x="3182" y="11225"/>
                      <a:pt x="4141" y="11225"/>
                    </a:cubicBezTo>
                    <a:cubicBezTo>
                      <a:pt x="4507" y="11225"/>
                      <a:pt x="4808" y="11173"/>
                      <a:pt x="4995" y="11069"/>
                    </a:cubicBezTo>
                    <a:cubicBezTo>
                      <a:pt x="5045" y="11044"/>
                      <a:pt x="5095" y="10994"/>
                      <a:pt x="5145" y="10944"/>
                    </a:cubicBezTo>
                    <a:cubicBezTo>
                      <a:pt x="5572" y="10416"/>
                      <a:pt x="4518" y="4041"/>
                      <a:pt x="4518" y="4041"/>
                    </a:cubicBezTo>
                    <a:cubicBezTo>
                      <a:pt x="3815" y="2661"/>
                      <a:pt x="3112" y="904"/>
                      <a:pt x="3012" y="628"/>
                    </a:cubicBezTo>
                    <a:lnTo>
                      <a:pt x="3012" y="2987"/>
                    </a:lnTo>
                    <a:cubicBezTo>
                      <a:pt x="3012" y="2987"/>
                      <a:pt x="2889" y="3221"/>
                      <a:pt x="2547" y="3221"/>
                    </a:cubicBezTo>
                    <a:cubicBezTo>
                      <a:pt x="2376" y="3221"/>
                      <a:pt x="2150" y="3163"/>
                      <a:pt x="1858" y="2987"/>
                    </a:cubicBezTo>
                    <a:cubicBezTo>
                      <a:pt x="1531" y="2812"/>
                      <a:pt x="1255" y="1506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3"/>
              <p:cNvSpPr/>
              <p:nvPr/>
            </p:nvSpPr>
            <p:spPr>
              <a:xfrm>
                <a:off x="7142800" y="2182025"/>
                <a:ext cx="72800" cy="14120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5648" extrusionOk="0">
                    <a:moveTo>
                      <a:pt x="1356" y="0"/>
                    </a:moveTo>
                    <a:cubicBezTo>
                      <a:pt x="1105" y="778"/>
                      <a:pt x="703" y="1506"/>
                      <a:pt x="151" y="2109"/>
                    </a:cubicBezTo>
                    <a:cubicBezTo>
                      <a:pt x="101" y="2159"/>
                      <a:pt x="51" y="2209"/>
                      <a:pt x="0" y="2259"/>
                    </a:cubicBezTo>
                    <a:cubicBezTo>
                      <a:pt x="452" y="3338"/>
                      <a:pt x="753" y="4468"/>
                      <a:pt x="904" y="5622"/>
                    </a:cubicBezTo>
                    <a:lnTo>
                      <a:pt x="904" y="5647"/>
                    </a:lnTo>
                    <a:cubicBezTo>
                      <a:pt x="1556" y="5497"/>
                      <a:pt x="2234" y="5396"/>
                      <a:pt x="2912" y="5321"/>
                    </a:cubicBezTo>
                    <a:lnTo>
                      <a:pt x="2912" y="5246"/>
                    </a:lnTo>
                    <a:cubicBezTo>
                      <a:pt x="2008" y="1205"/>
                      <a:pt x="1456" y="25"/>
                      <a:pt x="1456" y="25"/>
                    </a:cubicBezTo>
                    <a:lnTo>
                      <a:pt x="135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3"/>
              <p:cNvSpPr/>
              <p:nvPr/>
            </p:nvSpPr>
            <p:spPr>
              <a:xfrm>
                <a:off x="6857300" y="2220300"/>
                <a:ext cx="615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86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251"/>
                      <a:pt x="176" y="3062"/>
                      <a:pt x="502" y="5371"/>
                    </a:cubicBezTo>
                    <a:cubicBezTo>
                      <a:pt x="703" y="6902"/>
                      <a:pt x="979" y="8182"/>
                      <a:pt x="1306" y="8383"/>
                    </a:cubicBezTo>
                    <a:cubicBezTo>
                      <a:pt x="1598" y="8551"/>
                      <a:pt x="1824" y="8606"/>
                      <a:pt x="1995" y="8606"/>
                    </a:cubicBezTo>
                    <a:cubicBezTo>
                      <a:pt x="2337" y="8606"/>
                      <a:pt x="2460" y="8383"/>
                      <a:pt x="2460" y="8383"/>
                    </a:cubicBezTo>
                    <a:lnTo>
                      <a:pt x="2460" y="6024"/>
                    </a:lnTo>
                    <a:lnTo>
                      <a:pt x="2435" y="5196"/>
                    </a:lnTo>
                    <a:lnTo>
                      <a:pt x="2435" y="1330"/>
                    </a:lnTo>
                    <a:cubicBezTo>
                      <a:pt x="1557" y="1054"/>
                      <a:pt x="728" y="60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3"/>
              <p:cNvSpPr/>
              <p:nvPr/>
            </p:nvSpPr>
            <p:spPr>
              <a:xfrm>
                <a:off x="6855425" y="1885850"/>
                <a:ext cx="202675" cy="248950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9958" extrusionOk="0">
                    <a:moveTo>
                      <a:pt x="4342" y="1"/>
                    </a:moveTo>
                    <a:cubicBezTo>
                      <a:pt x="4217" y="76"/>
                      <a:pt x="4066" y="126"/>
                      <a:pt x="3941" y="226"/>
                    </a:cubicBezTo>
                    <a:cubicBezTo>
                      <a:pt x="2912" y="854"/>
                      <a:pt x="201" y="3088"/>
                      <a:pt x="0" y="8961"/>
                    </a:cubicBezTo>
                    <a:lnTo>
                      <a:pt x="0" y="8986"/>
                    </a:lnTo>
                    <a:cubicBezTo>
                      <a:pt x="528" y="9209"/>
                      <a:pt x="1334" y="9957"/>
                      <a:pt x="2181" y="9957"/>
                    </a:cubicBezTo>
                    <a:cubicBezTo>
                      <a:pt x="2381" y="9957"/>
                      <a:pt x="2584" y="9915"/>
                      <a:pt x="2786" y="9814"/>
                    </a:cubicBezTo>
                    <a:cubicBezTo>
                      <a:pt x="2811" y="9613"/>
                      <a:pt x="2836" y="9438"/>
                      <a:pt x="2836" y="9262"/>
                    </a:cubicBezTo>
                    <a:cubicBezTo>
                      <a:pt x="3589" y="3339"/>
                      <a:pt x="6501" y="1657"/>
                      <a:pt x="7630" y="1230"/>
                    </a:cubicBezTo>
                    <a:cubicBezTo>
                      <a:pt x="7781" y="1180"/>
                      <a:pt x="7931" y="1130"/>
                      <a:pt x="8107" y="1105"/>
                    </a:cubicBezTo>
                    <a:cubicBezTo>
                      <a:pt x="6952" y="452"/>
                      <a:pt x="5672" y="76"/>
                      <a:pt x="43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3"/>
              <p:cNvSpPr/>
              <p:nvPr/>
            </p:nvSpPr>
            <p:spPr>
              <a:xfrm>
                <a:off x="6315800" y="1792350"/>
                <a:ext cx="119225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4620" extrusionOk="0">
                    <a:moveTo>
                      <a:pt x="3539" y="1"/>
                    </a:moveTo>
                    <a:cubicBezTo>
                      <a:pt x="3539" y="1"/>
                      <a:pt x="2987" y="1984"/>
                      <a:pt x="101" y="3640"/>
                    </a:cubicBezTo>
                    <a:lnTo>
                      <a:pt x="0" y="3640"/>
                    </a:lnTo>
                    <a:cubicBezTo>
                      <a:pt x="151" y="3941"/>
                      <a:pt x="301" y="4268"/>
                      <a:pt x="502" y="4619"/>
                    </a:cubicBezTo>
                    <a:lnTo>
                      <a:pt x="703" y="4619"/>
                    </a:lnTo>
                    <a:cubicBezTo>
                      <a:pt x="3388" y="4042"/>
                      <a:pt x="4694" y="955"/>
                      <a:pt x="4769" y="829"/>
                    </a:cubicBezTo>
                    <a:cubicBezTo>
                      <a:pt x="4367" y="578"/>
                      <a:pt x="3941" y="302"/>
                      <a:pt x="3539" y="1"/>
                    </a:cubicBezTo>
                    <a:close/>
                  </a:path>
                </a:pathLst>
              </a:custGeom>
              <a:solidFill>
                <a:srgbClr val="498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3"/>
              <p:cNvSpPr/>
              <p:nvPr/>
            </p:nvSpPr>
            <p:spPr>
              <a:xfrm>
                <a:off x="6766325" y="1889000"/>
                <a:ext cx="1324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5296" h="3141" extrusionOk="0">
                    <a:moveTo>
                      <a:pt x="5296" y="0"/>
                    </a:moveTo>
                    <a:lnTo>
                      <a:pt x="5296" y="0"/>
                    </a:lnTo>
                    <a:cubicBezTo>
                      <a:pt x="4919" y="126"/>
                      <a:pt x="4518" y="251"/>
                      <a:pt x="4116" y="351"/>
                    </a:cubicBezTo>
                    <a:cubicBezTo>
                      <a:pt x="4116" y="351"/>
                      <a:pt x="3198" y="1645"/>
                      <a:pt x="772" y="1645"/>
                    </a:cubicBezTo>
                    <a:cubicBezTo>
                      <a:pt x="538" y="1645"/>
                      <a:pt x="289" y="1633"/>
                      <a:pt x="25" y="1606"/>
                    </a:cubicBezTo>
                    <a:lnTo>
                      <a:pt x="0" y="1832"/>
                    </a:lnTo>
                    <a:cubicBezTo>
                      <a:pt x="0" y="1832"/>
                      <a:pt x="1617" y="3140"/>
                      <a:pt x="2838" y="3140"/>
                    </a:cubicBezTo>
                    <a:cubicBezTo>
                      <a:pt x="2871" y="3140"/>
                      <a:pt x="2904" y="3139"/>
                      <a:pt x="2937" y="3137"/>
                    </a:cubicBezTo>
                    <a:cubicBezTo>
                      <a:pt x="4342" y="3062"/>
                      <a:pt x="5120" y="653"/>
                      <a:pt x="5271" y="75"/>
                    </a:cubicBezTo>
                    <a:cubicBezTo>
                      <a:pt x="5296" y="50"/>
                      <a:pt x="5296" y="25"/>
                      <a:pt x="5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3"/>
              <p:cNvSpPr/>
              <p:nvPr/>
            </p:nvSpPr>
            <p:spPr>
              <a:xfrm>
                <a:off x="6649600" y="1883350"/>
                <a:ext cx="117375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2570" extrusionOk="0">
                    <a:moveTo>
                      <a:pt x="804" y="0"/>
                    </a:moveTo>
                    <a:lnTo>
                      <a:pt x="804" y="25"/>
                    </a:lnTo>
                    <a:cubicBezTo>
                      <a:pt x="804" y="25"/>
                      <a:pt x="1" y="2008"/>
                      <a:pt x="980" y="2435"/>
                    </a:cubicBezTo>
                    <a:cubicBezTo>
                      <a:pt x="1184" y="2532"/>
                      <a:pt x="1470" y="2570"/>
                      <a:pt x="1794" y="2570"/>
                    </a:cubicBezTo>
                    <a:cubicBezTo>
                      <a:pt x="2980" y="2570"/>
                      <a:pt x="4669" y="2058"/>
                      <a:pt x="4669" y="2058"/>
                    </a:cubicBezTo>
                    <a:lnTo>
                      <a:pt x="4694" y="1807"/>
                    </a:lnTo>
                    <a:lnTo>
                      <a:pt x="4518" y="1782"/>
                    </a:lnTo>
                    <a:cubicBezTo>
                      <a:pt x="3464" y="1657"/>
                      <a:pt x="2511" y="1155"/>
                      <a:pt x="1808" y="377"/>
                    </a:cubicBezTo>
                    <a:lnTo>
                      <a:pt x="1833" y="326"/>
                    </a:lnTo>
                    <a:cubicBezTo>
                      <a:pt x="1482" y="226"/>
                      <a:pt x="1130" y="126"/>
                      <a:pt x="8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3"/>
              <p:cNvSpPr/>
              <p:nvPr/>
            </p:nvSpPr>
            <p:spPr>
              <a:xfrm>
                <a:off x="6921925" y="2147500"/>
                <a:ext cx="65275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4619" extrusionOk="0">
                    <a:moveTo>
                      <a:pt x="1155" y="1"/>
                    </a:moveTo>
                    <a:lnTo>
                      <a:pt x="1155" y="26"/>
                    </a:lnTo>
                    <a:cubicBezTo>
                      <a:pt x="1155" y="26"/>
                      <a:pt x="1331" y="3163"/>
                      <a:pt x="1" y="4268"/>
                    </a:cubicBezTo>
                    <a:lnTo>
                      <a:pt x="1" y="4293"/>
                    </a:lnTo>
                    <a:cubicBezTo>
                      <a:pt x="452" y="4443"/>
                      <a:pt x="904" y="4544"/>
                      <a:pt x="1381" y="4619"/>
                    </a:cubicBezTo>
                    <a:cubicBezTo>
                      <a:pt x="2611" y="2962"/>
                      <a:pt x="2460" y="126"/>
                      <a:pt x="2460" y="126"/>
                    </a:cubicBezTo>
                    <a:lnTo>
                      <a:pt x="2435" y="51"/>
                    </a:lnTo>
                    <a:cubicBezTo>
                      <a:pt x="2321" y="58"/>
                      <a:pt x="2207" y="61"/>
                      <a:pt x="2092" y="61"/>
                    </a:cubicBezTo>
                    <a:cubicBezTo>
                      <a:pt x="1780" y="61"/>
                      <a:pt x="1467" y="38"/>
                      <a:pt x="1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3"/>
              <p:cNvSpPr/>
              <p:nvPr/>
            </p:nvSpPr>
            <p:spPr>
              <a:xfrm>
                <a:off x="6918800" y="2253550"/>
                <a:ext cx="143075" cy="9665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3866" extrusionOk="0">
                    <a:moveTo>
                      <a:pt x="0" y="0"/>
                    </a:moveTo>
                    <a:lnTo>
                      <a:pt x="0" y="3866"/>
                    </a:lnTo>
                    <a:lnTo>
                      <a:pt x="75" y="3866"/>
                    </a:lnTo>
                    <a:cubicBezTo>
                      <a:pt x="1958" y="3866"/>
                      <a:pt x="3840" y="3740"/>
                      <a:pt x="5723" y="3539"/>
                    </a:cubicBezTo>
                    <a:cubicBezTo>
                      <a:pt x="5497" y="2937"/>
                      <a:pt x="5321" y="553"/>
                      <a:pt x="5321" y="553"/>
                    </a:cubicBezTo>
                    <a:lnTo>
                      <a:pt x="5321" y="528"/>
                    </a:lnTo>
                    <a:cubicBezTo>
                      <a:pt x="4864" y="572"/>
                      <a:pt x="4407" y="595"/>
                      <a:pt x="3950" y="595"/>
                    </a:cubicBezTo>
                    <a:cubicBezTo>
                      <a:pt x="3127" y="595"/>
                      <a:pt x="2304" y="522"/>
                      <a:pt x="1481" y="377"/>
                    </a:cubicBezTo>
                    <a:cubicBezTo>
                      <a:pt x="1029" y="302"/>
                      <a:pt x="577" y="201"/>
                      <a:pt x="126" y="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3"/>
              <p:cNvSpPr/>
              <p:nvPr/>
            </p:nvSpPr>
            <p:spPr>
              <a:xfrm>
                <a:off x="6926325" y="1916600"/>
                <a:ext cx="267950" cy="351825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4073" extrusionOk="0">
                    <a:moveTo>
                      <a:pt x="4794" y="0"/>
                    </a:moveTo>
                    <a:cubicBezTo>
                      <a:pt x="3665" y="427"/>
                      <a:pt x="753" y="2109"/>
                      <a:pt x="0" y="8032"/>
                    </a:cubicBezTo>
                    <a:lnTo>
                      <a:pt x="201" y="8057"/>
                    </a:lnTo>
                    <a:cubicBezTo>
                      <a:pt x="703" y="8459"/>
                      <a:pt x="728" y="8785"/>
                      <a:pt x="477" y="9136"/>
                    </a:cubicBezTo>
                    <a:cubicBezTo>
                      <a:pt x="477" y="9136"/>
                      <a:pt x="653" y="9187"/>
                      <a:pt x="979" y="9237"/>
                    </a:cubicBezTo>
                    <a:cubicBezTo>
                      <a:pt x="1291" y="9274"/>
                      <a:pt x="1604" y="9297"/>
                      <a:pt x="1916" y="9297"/>
                    </a:cubicBezTo>
                    <a:cubicBezTo>
                      <a:pt x="2031" y="9297"/>
                      <a:pt x="2145" y="9294"/>
                      <a:pt x="2259" y="9287"/>
                    </a:cubicBezTo>
                    <a:lnTo>
                      <a:pt x="2284" y="9362"/>
                    </a:lnTo>
                    <a:cubicBezTo>
                      <a:pt x="2284" y="9362"/>
                      <a:pt x="2410" y="12198"/>
                      <a:pt x="1180" y="13855"/>
                    </a:cubicBezTo>
                    <a:cubicBezTo>
                      <a:pt x="2003" y="14000"/>
                      <a:pt x="2826" y="14073"/>
                      <a:pt x="3649" y="14073"/>
                    </a:cubicBezTo>
                    <a:cubicBezTo>
                      <a:pt x="4106" y="14073"/>
                      <a:pt x="4563" y="14050"/>
                      <a:pt x="5020" y="14006"/>
                    </a:cubicBezTo>
                    <a:cubicBezTo>
                      <a:pt x="6651" y="13830"/>
                      <a:pt x="8007" y="13403"/>
                      <a:pt x="8659" y="12851"/>
                    </a:cubicBezTo>
                    <a:cubicBezTo>
                      <a:pt x="8710" y="12801"/>
                      <a:pt x="8760" y="12776"/>
                      <a:pt x="8810" y="12726"/>
                    </a:cubicBezTo>
                    <a:cubicBezTo>
                      <a:pt x="9362" y="12098"/>
                      <a:pt x="9764" y="11370"/>
                      <a:pt x="10015" y="10592"/>
                    </a:cubicBezTo>
                    <a:cubicBezTo>
                      <a:pt x="10717" y="8484"/>
                      <a:pt x="10567" y="5472"/>
                      <a:pt x="8157" y="2385"/>
                    </a:cubicBezTo>
                    <a:cubicBezTo>
                      <a:pt x="7906" y="2059"/>
                      <a:pt x="7580" y="1757"/>
                      <a:pt x="7254" y="1506"/>
                    </a:cubicBezTo>
                    <a:cubicBezTo>
                      <a:pt x="6802" y="1180"/>
                      <a:pt x="6350" y="904"/>
                      <a:pt x="5898" y="628"/>
                    </a:cubicBezTo>
                    <a:cubicBezTo>
                      <a:pt x="5472" y="402"/>
                      <a:pt x="5095" y="176"/>
                      <a:pt x="47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3"/>
              <p:cNvSpPr/>
              <p:nvPr/>
            </p:nvSpPr>
            <p:spPr>
              <a:xfrm>
                <a:off x="6328975" y="1812450"/>
                <a:ext cx="624975" cy="687100"/>
              </a:xfrm>
              <a:custGeom>
                <a:avLst/>
                <a:gdLst/>
                <a:ahLst/>
                <a:cxnLst/>
                <a:rect l="l" t="t" r="r" b="b"/>
                <a:pathLst>
                  <a:path w="24999" h="27484" extrusionOk="0">
                    <a:moveTo>
                      <a:pt x="4242" y="0"/>
                    </a:moveTo>
                    <a:cubicBezTo>
                      <a:pt x="4192" y="126"/>
                      <a:pt x="2887" y="3213"/>
                      <a:pt x="201" y="3790"/>
                    </a:cubicBezTo>
                    <a:lnTo>
                      <a:pt x="0" y="3790"/>
                    </a:lnTo>
                    <a:cubicBezTo>
                      <a:pt x="1832" y="6978"/>
                      <a:pt x="4869" y="9337"/>
                      <a:pt x="8433" y="10291"/>
                    </a:cubicBezTo>
                    <a:lnTo>
                      <a:pt x="8534" y="10316"/>
                    </a:lnTo>
                    <a:cubicBezTo>
                      <a:pt x="7003" y="14658"/>
                      <a:pt x="4844" y="21208"/>
                      <a:pt x="5120" y="22514"/>
                    </a:cubicBezTo>
                    <a:cubicBezTo>
                      <a:pt x="5196" y="22815"/>
                      <a:pt x="5823" y="23317"/>
                      <a:pt x="6877" y="23894"/>
                    </a:cubicBezTo>
                    <a:cubicBezTo>
                      <a:pt x="9462" y="25274"/>
                      <a:pt x="14633" y="27082"/>
                      <a:pt x="20682" y="27483"/>
                    </a:cubicBezTo>
                    <a:cubicBezTo>
                      <a:pt x="20857" y="24773"/>
                      <a:pt x="21435" y="21786"/>
                      <a:pt x="21560" y="21685"/>
                    </a:cubicBezTo>
                    <a:lnTo>
                      <a:pt x="21635" y="21685"/>
                    </a:lnTo>
                    <a:cubicBezTo>
                      <a:pt x="21334" y="19376"/>
                      <a:pt x="21159" y="16565"/>
                      <a:pt x="21159" y="16314"/>
                    </a:cubicBezTo>
                    <a:cubicBezTo>
                      <a:pt x="20657" y="15888"/>
                      <a:pt x="20230" y="15360"/>
                      <a:pt x="19954" y="14783"/>
                    </a:cubicBezTo>
                    <a:cubicBezTo>
                      <a:pt x="19655" y="14208"/>
                      <a:pt x="19967" y="13717"/>
                      <a:pt x="20118" y="13717"/>
                    </a:cubicBezTo>
                    <a:cubicBezTo>
                      <a:pt x="20132" y="13717"/>
                      <a:pt x="20144" y="13721"/>
                      <a:pt x="20155" y="13729"/>
                    </a:cubicBezTo>
                    <a:lnTo>
                      <a:pt x="20180" y="13729"/>
                    </a:lnTo>
                    <a:cubicBezTo>
                      <a:pt x="20079" y="13553"/>
                      <a:pt x="20029" y="13353"/>
                      <a:pt x="20004" y="13152"/>
                    </a:cubicBezTo>
                    <a:cubicBezTo>
                      <a:pt x="19979" y="12851"/>
                      <a:pt x="20180" y="12575"/>
                      <a:pt x="20481" y="12474"/>
                    </a:cubicBezTo>
                    <a:cubicBezTo>
                      <a:pt x="20456" y="12324"/>
                      <a:pt x="20481" y="12148"/>
                      <a:pt x="20556" y="12022"/>
                    </a:cubicBezTo>
                    <a:cubicBezTo>
                      <a:pt x="20615" y="11905"/>
                      <a:pt x="20700" y="11856"/>
                      <a:pt x="20810" y="11856"/>
                    </a:cubicBezTo>
                    <a:cubicBezTo>
                      <a:pt x="20888" y="11856"/>
                      <a:pt x="20979" y="11880"/>
                      <a:pt x="21083" y="11922"/>
                    </a:cubicBezTo>
                    <a:lnTo>
                      <a:pt x="21083" y="11897"/>
                    </a:lnTo>
                    <a:cubicBezTo>
                      <a:pt x="21234" y="6024"/>
                      <a:pt x="23970" y="3790"/>
                      <a:pt x="24999" y="3162"/>
                    </a:cubicBezTo>
                    <a:cubicBezTo>
                      <a:pt x="24588" y="3092"/>
                      <a:pt x="24178" y="3061"/>
                      <a:pt x="23768" y="3061"/>
                    </a:cubicBezTo>
                    <a:cubicBezTo>
                      <a:pt x="23450" y="3061"/>
                      <a:pt x="23133" y="3079"/>
                      <a:pt x="22815" y="3112"/>
                    </a:cubicBezTo>
                    <a:cubicBezTo>
                      <a:pt x="22639" y="3690"/>
                      <a:pt x="21861" y="6099"/>
                      <a:pt x="20456" y="6174"/>
                    </a:cubicBezTo>
                    <a:cubicBezTo>
                      <a:pt x="20423" y="6176"/>
                      <a:pt x="20390" y="6177"/>
                      <a:pt x="20357" y="6177"/>
                    </a:cubicBezTo>
                    <a:cubicBezTo>
                      <a:pt x="19136" y="6177"/>
                      <a:pt x="17519" y="4869"/>
                      <a:pt x="17519" y="4869"/>
                    </a:cubicBezTo>
                    <a:cubicBezTo>
                      <a:pt x="17519" y="4869"/>
                      <a:pt x="15789" y="5393"/>
                      <a:pt x="14601" y="5393"/>
                    </a:cubicBezTo>
                    <a:cubicBezTo>
                      <a:pt x="14295" y="5393"/>
                      <a:pt x="14025" y="5358"/>
                      <a:pt x="13830" y="5271"/>
                    </a:cubicBezTo>
                    <a:cubicBezTo>
                      <a:pt x="12876" y="4819"/>
                      <a:pt x="13654" y="2861"/>
                      <a:pt x="13654" y="2861"/>
                    </a:cubicBezTo>
                    <a:lnTo>
                      <a:pt x="13654" y="2811"/>
                    </a:lnTo>
                    <a:cubicBezTo>
                      <a:pt x="13328" y="2711"/>
                      <a:pt x="13001" y="2560"/>
                      <a:pt x="12700" y="2435"/>
                    </a:cubicBezTo>
                    <a:cubicBezTo>
                      <a:pt x="12568" y="2451"/>
                      <a:pt x="12313" y="2473"/>
                      <a:pt x="11951" y="2473"/>
                    </a:cubicBezTo>
                    <a:cubicBezTo>
                      <a:pt x="10602" y="2473"/>
                      <a:pt x="7766" y="2158"/>
                      <a:pt x="4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3"/>
              <p:cNvSpPr/>
              <p:nvPr/>
            </p:nvSpPr>
            <p:spPr>
              <a:xfrm>
                <a:off x="6827800" y="2581100"/>
                <a:ext cx="221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8861" h="12662" extrusionOk="0">
                    <a:moveTo>
                      <a:pt x="829" y="0"/>
                    </a:moveTo>
                    <a:lnTo>
                      <a:pt x="1" y="75"/>
                    </a:lnTo>
                    <a:cubicBezTo>
                      <a:pt x="1" y="75"/>
                      <a:pt x="2686" y="11495"/>
                      <a:pt x="3239" y="12248"/>
                    </a:cubicBezTo>
                    <a:cubicBezTo>
                      <a:pt x="3239" y="12248"/>
                      <a:pt x="5194" y="12661"/>
                      <a:pt x="6769" y="12661"/>
                    </a:cubicBezTo>
                    <a:cubicBezTo>
                      <a:pt x="7320" y="12661"/>
                      <a:pt x="7825" y="12611"/>
                      <a:pt x="8183" y="12474"/>
                    </a:cubicBezTo>
                    <a:cubicBezTo>
                      <a:pt x="8459" y="10115"/>
                      <a:pt x="8861" y="2033"/>
                      <a:pt x="8861" y="2033"/>
                    </a:cubicBezTo>
                    <a:lnTo>
                      <a:pt x="8861" y="1908"/>
                    </a:lnTo>
                    <a:cubicBezTo>
                      <a:pt x="7330" y="2008"/>
                      <a:pt x="6075" y="2058"/>
                      <a:pt x="5648" y="2108"/>
                    </a:cubicBezTo>
                    <a:lnTo>
                      <a:pt x="5573" y="2008"/>
                    </a:lnTo>
                    <a:cubicBezTo>
                      <a:pt x="5385" y="2112"/>
                      <a:pt x="5087" y="2164"/>
                      <a:pt x="4723" y="2164"/>
                    </a:cubicBezTo>
                    <a:cubicBezTo>
                      <a:pt x="3771" y="2164"/>
                      <a:pt x="2373" y="1806"/>
                      <a:pt x="1356" y="1079"/>
                    </a:cubicBezTo>
                    <a:cubicBezTo>
                      <a:pt x="1055" y="803"/>
                      <a:pt x="854" y="402"/>
                      <a:pt x="8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3"/>
              <p:cNvSpPr/>
              <p:nvPr/>
            </p:nvSpPr>
            <p:spPr>
              <a:xfrm>
                <a:off x="6500900" y="2410425"/>
                <a:ext cx="347625" cy="452550"/>
              </a:xfrm>
              <a:custGeom>
                <a:avLst/>
                <a:gdLst/>
                <a:ahLst/>
                <a:cxnLst/>
                <a:rect l="l" t="t" r="r" b="b"/>
                <a:pathLst>
                  <a:path w="13905" h="181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1" y="1180"/>
                      <a:pt x="1858" y="15059"/>
                      <a:pt x="2686" y="17645"/>
                    </a:cubicBezTo>
                    <a:cubicBezTo>
                      <a:pt x="2686" y="17645"/>
                      <a:pt x="4164" y="18102"/>
                      <a:pt x="5648" y="18102"/>
                    </a:cubicBezTo>
                    <a:cubicBezTo>
                      <a:pt x="6069" y="18102"/>
                      <a:pt x="6489" y="18065"/>
                      <a:pt x="6877" y="17971"/>
                    </a:cubicBezTo>
                    <a:cubicBezTo>
                      <a:pt x="6877" y="17971"/>
                      <a:pt x="7781" y="8007"/>
                      <a:pt x="7982" y="6476"/>
                    </a:cubicBezTo>
                    <a:lnTo>
                      <a:pt x="7982" y="6425"/>
                    </a:lnTo>
                    <a:cubicBezTo>
                      <a:pt x="9544" y="6752"/>
                      <a:pt x="11128" y="6905"/>
                      <a:pt x="12713" y="6905"/>
                    </a:cubicBezTo>
                    <a:cubicBezTo>
                      <a:pt x="12834" y="6905"/>
                      <a:pt x="12955" y="6904"/>
                      <a:pt x="13077" y="6902"/>
                    </a:cubicBezTo>
                    <a:lnTo>
                      <a:pt x="13905" y="6827"/>
                    </a:lnTo>
                    <a:cubicBezTo>
                      <a:pt x="13729" y="5748"/>
                      <a:pt x="13704" y="4669"/>
                      <a:pt x="13805" y="3589"/>
                    </a:cubicBezTo>
                    <a:cubicBezTo>
                      <a:pt x="7756" y="3188"/>
                      <a:pt x="2585" y="138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3"/>
              <p:cNvSpPr/>
              <p:nvPr/>
            </p:nvSpPr>
            <p:spPr>
              <a:xfrm>
                <a:off x="6543550" y="1271250"/>
                <a:ext cx="596750" cy="374925"/>
              </a:xfrm>
              <a:custGeom>
                <a:avLst/>
                <a:gdLst/>
                <a:ahLst/>
                <a:cxnLst/>
                <a:rect l="l" t="t" r="r" b="b"/>
                <a:pathLst>
                  <a:path w="23870" h="14997" extrusionOk="0">
                    <a:moveTo>
                      <a:pt x="9612" y="1"/>
                    </a:moveTo>
                    <a:cubicBezTo>
                      <a:pt x="3599" y="1"/>
                      <a:pt x="173" y="4195"/>
                      <a:pt x="1" y="4405"/>
                    </a:cubicBezTo>
                    <a:cubicBezTo>
                      <a:pt x="403" y="4054"/>
                      <a:pt x="854" y="3728"/>
                      <a:pt x="1356" y="3451"/>
                    </a:cubicBezTo>
                    <a:cubicBezTo>
                      <a:pt x="2762" y="2589"/>
                      <a:pt x="5246" y="1462"/>
                      <a:pt x="8580" y="1462"/>
                    </a:cubicBezTo>
                    <a:cubicBezTo>
                      <a:pt x="10485" y="1462"/>
                      <a:pt x="12668" y="1829"/>
                      <a:pt x="15085" y="2824"/>
                    </a:cubicBezTo>
                    <a:cubicBezTo>
                      <a:pt x="22791" y="6012"/>
                      <a:pt x="21686" y="14896"/>
                      <a:pt x="21686" y="14896"/>
                    </a:cubicBezTo>
                    <a:lnTo>
                      <a:pt x="21661" y="14947"/>
                    </a:lnTo>
                    <a:cubicBezTo>
                      <a:pt x="21729" y="14940"/>
                      <a:pt x="21796" y="14937"/>
                      <a:pt x="21863" y="14937"/>
                    </a:cubicBezTo>
                    <a:cubicBezTo>
                      <a:pt x="22045" y="14937"/>
                      <a:pt x="22224" y="14960"/>
                      <a:pt x="22389" y="14997"/>
                    </a:cubicBezTo>
                    <a:cubicBezTo>
                      <a:pt x="22515" y="14269"/>
                      <a:pt x="23870" y="5033"/>
                      <a:pt x="15964" y="1469"/>
                    </a:cubicBezTo>
                    <a:cubicBezTo>
                      <a:pt x="13609" y="408"/>
                      <a:pt x="11485" y="1"/>
                      <a:pt x="9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3"/>
              <p:cNvSpPr/>
              <p:nvPr/>
            </p:nvSpPr>
            <p:spPr>
              <a:xfrm>
                <a:off x="6257414" y="1095399"/>
                <a:ext cx="1142025" cy="864325"/>
              </a:xfrm>
              <a:custGeom>
                <a:avLst/>
                <a:gdLst/>
                <a:ahLst/>
                <a:cxnLst/>
                <a:rect l="l" t="t" r="r" b="b"/>
                <a:pathLst>
                  <a:path w="45681" h="34573" extrusionOk="0">
                    <a:moveTo>
                      <a:pt x="19626" y="0"/>
                    </a:moveTo>
                    <a:cubicBezTo>
                      <a:pt x="18905" y="0"/>
                      <a:pt x="18129" y="76"/>
                      <a:pt x="17294" y="243"/>
                    </a:cubicBezTo>
                    <a:cubicBezTo>
                      <a:pt x="12550" y="1172"/>
                      <a:pt x="11948" y="3581"/>
                      <a:pt x="12500" y="5338"/>
                    </a:cubicBezTo>
                    <a:cubicBezTo>
                      <a:pt x="11790" y="5082"/>
                      <a:pt x="11053" y="4958"/>
                      <a:pt x="10323" y="4958"/>
                    </a:cubicBezTo>
                    <a:cubicBezTo>
                      <a:pt x="8552" y="4958"/>
                      <a:pt x="6817" y="5687"/>
                      <a:pt x="5573" y="7020"/>
                    </a:cubicBezTo>
                    <a:cubicBezTo>
                      <a:pt x="3967" y="8726"/>
                      <a:pt x="3866" y="9981"/>
                      <a:pt x="4418" y="10784"/>
                    </a:cubicBezTo>
                    <a:cubicBezTo>
                      <a:pt x="3414" y="11111"/>
                      <a:pt x="2436" y="11839"/>
                      <a:pt x="1808" y="13370"/>
                    </a:cubicBezTo>
                    <a:cubicBezTo>
                      <a:pt x="854" y="15754"/>
                      <a:pt x="1306" y="17034"/>
                      <a:pt x="2059" y="17611"/>
                    </a:cubicBezTo>
                    <a:cubicBezTo>
                      <a:pt x="1005" y="18314"/>
                      <a:pt x="1" y="19971"/>
                      <a:pt x="503" y="23259"/>
                    </a:cubicBezTo>
                    <a:cubicBezTo>
                      <a:pt x="679" y="23133"/>
                      <a:pt x="854" y="23033"/>
                      <a:pt x="1080" y="23008"/>
                    </a:cubicBezTo>
                    <a:lnTo>
                      <a:pt x="1080" y="23008"/>
                    </a:lnTo>
                    <a:cubicBezTo>
                      <a:pt x="1080" y="23008"/>
                      <a:pt x="804" y="23786"/>
                      <a:pt x="1306" y="24011"/>
                    </a:cubicBezTo>
                    <a:cubicBezTo>
                      <a:pt x="1439" y="24084"/>
                      <a:pt x="1583" y="24121"/>
                      <a:pt x="1728" y="24121"/>
                    </a:cubicBezTo>
                    <a:cubicBezTo>
                      <a:pt x="1884" y="24121"/>
                      <a:pt x="2041" y="24078"/>
                      <a:pt x="2185" y="23986"/>
                    </a:cubicBezTo>
                    <a:lnTo>
                      <a:pt x="2185" y="23986"/>
                    </a:lnTo>
                    <a:cubicBezTo>
                      <a:pt x="2161" y="24298"/>
                      <a:pt x="2388" y="24540"/>
                      <a:pt x="2692" y="24540"/>
                    </a:cubicBezTo>
                    <a:cubicBezTo>
                      <a:pt x="2707" y="24540"/>
                      <a:pt x="2722" y="24540"/>
                      <a:pt x="2737" y="24539"/>
                    </a:cubicBezTo>
                    <a:cubicBezTo>
                      <a:pt x="2771" y="24544"/>
                      <a:pt x="2805" y="24547"/>
                      <a:pt x="2838" y="24547"/>
                    </a:cubicBezTo>
                    <a:cubicBezTo>
                      <a:pt x="3098" y="24547"/>
                      <a:pt x="3323" y="24379"/>
                      <a:pt x="3389" y="24112"/>
                    </a:cubicBezTo>
                    <a:cubicBezTo>
                      <a:pt x="3497" y="24232"/>
                      <a:pt x="3645" y="24294"/>
                      <a:pt x="3789" y="24294"/>
                    </a:cubicBezTo>
                    <a:cubicBezTo>
                      <a:pt x="3947" y="24294"/>
                      <a:pt x="4101" y="24219"/>
                      <a:pt x="4192" y="24062"/>
                    </a:cubicBezTo>
                    <a:cubicBezTo>
                      <a:pt x="4494" y="24488"/>
                      <a:pt x="4644" y="24990"/>
                      <a:pt x="4594" y="25492"/>
                    </a:cubicBezTo>
                    <a:cubicBezTo>
                      <a:pt x="4691" y="25466"/>
                      <a:pt x="4792" y="25454"/>
                      <a:pt x="4893" y="25454"/>
                    </a:cubicBezTo>
                    <a:cubicBezTo>
                      <a:pt x="5184" y="25454"/>
                      <a:pt x="5481" y="25557"/>
                      <a:pt x="5723" y="25743"/>
                    </a:cubicBezTo>
                    <a:cubicBezTo>
                      <a:pt x="6175" y="26270"/>
                      <a:pt x="5874" y="27952"/>
                      <a:pt x="5874" y="27952"/>
                    </a:cubicBezTo>
                    <a:cubicBezTo>
                      <a:pt x="6276" y="28253"/>
                      <a:pt x="6702" y="28504"/>
                      <a:pt x="7104" y="28755"/>
                    </a:cubicBezTo>
                    <a:cubicBezTo>
                      <a:pt x="10608" y="30913"/>
                      <a:pt x="13440" y="31228"/>
                      <a:pt x="14789" y="31228"/>
                    </a:cubicBezTo>
                    <a:cubicBezTo>
                      <a:pt x="15150" y="31228"/>
                      <a:pt x="15405" y="31206"/>
                      <a:pt x="15537" y="31190"/>
                    </a:cubicBezTo>
                    <a:cubicBezTo>
                      <a:pt x="12425" y="29809"/>
                      <a:pt x="10291" y="27601"/>
                      <a:pt x="10066" y="25819"/>
                    </a:cubicBezTo>
                    <a:cubicBezTo>
                      <a:pt x="9840" y="24237"/>
                      <a:pt x="11220" y="22782"/>
                      <a:pt x="11220" y="22782"/>
                    </a:cubicBezTo>
                    <a:cubicBezTo>
                      <a:pt x="11245" y="21778"/>
                      <a:pt x="11371" y="20749"/>
                      <a:pt x="11546" y="19770"/>
                    </a:cubicBezTo>
                    <a:cubicBezTo>
                      <a:pt x="11797" y="19782"/>
                      <a:pt x="12042" y="19789"/>
                      <a:pt x="12287" y="19789"/>
                    </a:cubicBezTo>
                    <a:cubicBezTo>
                      <a:pt x="12532" y="19789"/>
                      <a:pt x="12776" y="19782"/>
                      <a:pt x="13027" y="19770"/>
                    </a:cubicBezTo>
                    <a:cubicBezTo>
                      <a:pt x="14357" y="19669"/>
                      <a:pt x="15512" y="18816"/>
                      <a:pt x="15989" y="17561"/>
                    </a:cubicBezTo>
                    <a:cubicBezTo>
                      <a:pt x="16508" y="18033"/>
                      <a:pt x="17426" y="18394"/>
                      <a:pt x="18889" y="18394"/>
                    </a:cubicBezTo>
                    <a:cubicBezTo>
                      <a:pt x="18983" y="18394"/>
                      <a:pt x="19078" y="18392"/>
                      <a:pt x="19176" y="18389"/>
                    </a:cubicBezTo>
                    <a:cubicBezTo>
                      <a:pt x="23217" y="18239"/>
                      <a:pt x="26706" y="12567"/>
                      <a:pt x="26706" y="12566"/>
                    </a:cubicBezTo>
                    <a:lnTo>
                      <a:pt x="26706" y="12566"/>
                    </a:lnTo>
                    <a:cubicBezTo>
                      <a:pt x="26706" y="12567"/>
                      <a:pt x="26305" y="20222"/>
                      <a:pt x="32178" y="22355"/>
                    </a:cubicBezTo>
                    <a:lnTo>
                      <a:pt x="32203" y="22405"/>
                    </a:lnTo>
                    <a:cubicBezTo>
                      <a:pt x="32479" y="22179"/>
                      <a:pt x="32780" y="22054"/>
                      <a:pt x="33131" y="22029"/>
                    </a:cubicBezTo>
                    <a:lnTo>
                      <a:pt x="33131" y="21978"/>
                    </a:lnTo>
                    <a:cubicBezTo>
                      <a:pt x="33131" y="21978"/>
                      <a:pt x="34261" y="13094"/>
                      <a:pt x="26530" y="9906"/>
                    </a:cubicBezTo>
                    <a:cubicBezTo>
                      <a:pt x="24113" y="8911"/>
                      <a:pt x="21930" y="8544"/>
                      <a:pt x="20025" y="8544"/>
                    </a:cubicBezTo>
                    <a:cubicBezTo>
                      <a:pt x="16691" y="8544"/>
                      <a:pt x="14207" y="9671"/>
                      <a:pt x="12801" y="10533"/>
                    </a:cubicBezTo>
                    <a:cubicBezTo>
                      <a:pt x="12324" y="10810"/>
                      <a:pt x="11873" y="11136"/>
                      <a:pt x="11446" y="11487"/>
                    </a:cubicBezTo>
                    <a:cubicBezTo>
                      <a:pt x="11618" y="11277"/>
                      <a:pt x="15044" y="7083"/>
                      <a:pt x="21057" y="7083"/>
                    </a:cubicBezTo>
                    <a:cubicBezTo>
                      <a:pt x="22930" y="7083"/>
                      <a:pt x="25054" y="7490"/>
                      <a:pt x="27409" y="8551"/>
                    </a:cubicBezTo>
                    <a:cubicBezTo>
                      <a:pt x="35315" y="12115"/>
                      <a:pt x="33960" y="21351"/>
                      <a:pt x="33834" y="22079"/>
                    </a:cubicBezTo>
                    <a:cubicBezTo>
                      <a:pt x="33935" y="22104"/>
                      <a:pt x="34060" y="22129"/>
                      <a:pt x="34160" y="22154"/>
                    </a:cubicBezTo>
                    <a:cubicBezTo>
                      <a:pt x="36695" y="22932"/>
                      <a:pt x="36394" y="28379"/>
                      <a:pt x="33156" y="28805"/>
                    </a:cubicBezTo>
                    <a:cubicBezTo>
                      <a:pt x="32971" y="28830"/>
                      <a:pt x="32800" y="28840"/>
                      <a:pt x="32643" y="28840"/>
                    </a:cubicBezTo>
                    <a:cubicBezTo>
                      <a:pt x="31505" y="28840"/>
                      <a:pt x="31098" y="28278"/>
                      <a:pt x="31098" y="28278"/>
                    </a:cubicBezTo>
                    <a:cubicBezTo>
                      <a:pt x="29592" y="29860"/>
                      <a:pt x="27735" y="31064"/>
                      <a:pt x="25652" y="31792"/>
                    </a:cubicBezTo>
                    <a:cubicBezTo>
                      <a:pt x="25652" y="31817"/>
                      <a:pt x="25652" y="31842"/>
                      <a:pt x="25627" y="31867"/>
                    </a:cubicBezTo>
                    <a:cubicBezTo>
                      <a:pt x="25982" y="31820"/>
                      <a:pt x="26338" y="31795"/>
                      <a:pt x="26691" y="31795"/>
                    </a:cubicBezTo>
                    <a:cubicBezTo>
                      <a:pt x="27085" y="31795"/>
                      <a:pt x="27476" y="31826"/>
                      <a:pt x="27861" y="31892"/>
                    </a:cubicBezTo>
                    <a:cubicBezTo>
                      <a:pt x="28011" y="31792"/>
                      <a:pt x="28137" y="31742"/>
                      <a:pt x="28262" y="31667"/>
                    </a:cubicBezTo>
                    <a:cubicBezTo>
                      <a:pt x="29592" y="31742"/>
                      <a:pt x="30872" y="32118"/>
                      <a:pt x="32027" y="32746"/>
                    </a:cubicBezTo>
                    <a:cubicBezTo>
                      <a:pt x="32127" y="32821"/>
                      <a:pt x="32253" y="32871"/>
                      <a:pt x="32353" y="32947"/>
                    </a:cubicBezTo>
                    <a:cubicBezTo>
                      <a:pt x="32529" y="33097"/>
                      <a:pt x="32629" y="33298"/>
                      <a:pt x="32654" y="33524"/>
                    </a:cubicBezTo>
                    <a:cubicBezTo>
                      <a:pt x="33106" y="33800"/>
                      <a:pt x="33558" y="34101"/>
                      <a:pt x="34010" y="34402"/>
                    </a:cubicBezTo>
                    <a:lnTo>
                      <a:pt x="34060" y="34352"/>
                    </a:lnTo>
                    <a:cubicBezTo>
                      <a:pt x="34681" y="34504"/>
                      <a:pt x="35221" y="34572"/>
                      <a:pt x="35689" y="34572"/>
                    </a:cubicBezTo>
                    <a:cubicBezTo>
                      <a:pt x="37226" y="34572"/>
                      <a:pt x="37982" y="33843"/>
                      <a:pt x="38252" y="32997"/>
                    </a:cubicBezTo>
                    <a:cubicBezTo>
                      <a:pt x="38628" y="33262"/>
                      <a:pt x="39112" y="33441"/>
                      <a:pt x="39710" y="33441"/>
                    </a:cubicBezTo>
                    <a:cubicBezTo>
                      <a:pt x="40188" y="33441"/>
                      <a:pt x="40739" y="33326"/>
                      <a:pt x="41364" y="33047"/>
                    </a:cubicBezTo>
                    <a:cubicBezTo>
                      <a:pt x="45329" y="31290"/>
                      <a:pt x="44551" y="26421"/>
                      <a:pt x="42895" y="24438"/>
                    </a:cubicBezTo>
                    <a:cubicBezTo>
                      <a:pt x="45681" y="22480"/>
                      <a:pt x="45279" y="16683"/>
                      <a:pt x="41991" y="14248"/>
                    </a:cubicBezTo>
                    <a:cubicBezTo>
                      <a:pt x="41514" y="13897"/>
                      <a:pt x="41012" y="13596"/>
                      <a:pt x="40460" y="13370"/>
                    </a:cubicBezTo>
                    <a:cubicBezTo>
                      <a:pt x="41640" y="10759"/>
                      <a:pt x="38653" y="4811"/>
                      <a:pt x="34261" y="4434"/>
                    </a:cubicBezTo>
                    <a:cubicBezTo>
                      <a:pt x="33950" y="4407"/>
                      <a:pt x="33652" y="4395"/>
                      <a:pt x="33364" y="4395"/>
                    </a:cubicBezTo>
                    <a:cubicBezTo>
                      <a:pt x="29959" y="4395"/>
                      <a:pt x="28187" y="6166"/>
                      <a:pt x="28187" y="6166"/>
                    </a:cubicBezTo>
                    <a:cubicBezTo>
                      <a:pt x="28187" y="6166"/>
                      <a:pt x="26152" y="0"/>
                      <a:pt x="19626" y="0"/>
                    </a:cubicBezTo>
                    <a:close/>
                  </a:path>
                </a:pathLst>
              </a:custGeom>
              <a:solidFill>
                <a:srgbClr val="3F2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3"/>
              <p:cNvSpPr/>
              <p:nvPr/>
            </p:nvSpPr>
            <p:spPr>
              <a:xfrm>
                <a:off x="6694775" y="1891500"/>
                <a:ext cx="174475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6979" h="1546" extrusionOk="0">
                    <a:moveTo>
                      <a:pt x="26" y="0"/>
                    </a:moveTo>
                    <a:lnTo>
                      <a:pt x="1" y="76"/>
                    </a:lnTo>
                    <a:cubicBezTo>
                      <a:pt x="704" y="854"/>
                      <a:pt x="1682" y="1356"/>
                      <a:pt x="2711" y="1481"/>
                    </a:cubicBezTo>
                    <a:lnTo>
                      <a:pt x="2887" y="1506"/>
                    </a:lnTo>
                    <a:cubicBezTo>
                      <a:pt x="3151" y="1533"/>
                      <a:pt x="3400" y="1545"/>
                      <a:pt x="3634" y="1545"/>
                    </a:cubicBezTo>
                    <a:cubicBezTo>
                      <a:pt x="6060" y="1545"/>
                      <a:pt x="6978" y="252"/>
                      <a:pt x="6978" y="251"/>
                    </a:cubicBezTo>
                    <a:lnTo>
                      <a:pt x="6978" y="251"/>
                    </a:lnTo>
                    <a:cubicBezTo>
                      <a:pt x="6100" y="452"/>
                      <a:pt x="5171" y="578"/>
                      <a:pt x="4268" y="578"/>
                    </a:cubicBezTo>
                    <a:cubicBezTo>
                      <a:pt x="4188" y="579"/>
                      <a:pt x="4108" y="580"/>
                      <a:pt x="4028" y="580"/>
                    </a:cubicBezTo>
                    <a:cubicBezTo>
                      <a:pt x="2678" y="580"/>
                      <a:pt x="1329" y="380"/>
                      <a:pt x="26" y="0"/>
                    </a:cubicBezTo>
                    <a:close/>
                  </a:path>
                </a:pathLst>
              </a:custGeom>
              <a:solidFill>
                <a:srgbClr val="A88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3"/>
              <p:cNvSpPr/>
              <p:nvPr/>
            </p:nvSpPr>
            <p:spPr>
              <a:xfrm>
                <a:off x="6304500" y="1730800"/>
                <a:ext cx="107950" cy="153200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6128" extrusionOk="0">
                    <a:moveTo>
                      <a:pt x="3059" y="0"/>
                    </a:moveTo>
                    <a:cubicBezTo>
                      <a:pt x="2944" y="0"/>
                      <a:pt x="2826" y="17"/>
                      <a:pt x="2711" y="53"/>
                    </a:cubicBezTo>
                    <a:cubicBezTo>
                      <a:pt x="1908" y="179"/>
                      <a:pt x="1029" y="756"/>
                      <a:pt x="1205" y="1484"/>
                    </a:cubicBezTo>
                    <a:cubicBezTo>
                      <a:pt x="1293" y="1911"/>
                      <a:pt x="1594" y="2042"/>
                      <a:pt x="1933" y="2042"/>
                    </a:cubicBezTo>
                    <a:cubicBezTo>
                      <a:pt x="2272" y="2042"/>
                      <a:pt x="2648" y="1911"/>
                      <a:pt x="2887" y="1810"/>
                    </a:cubicBezTo>
                    <a:lnTo>
                      <a:pt x="2887" y="1810"/>
                    </a:lnTo>
                    <a:cubicBezTo>
                      <a:pt x="2786" y="2789"/>
                      <a:pt x="2109" y="3040"/>
                      <a:pt x="1807" y="3417"/>
                    </a:cubicBezTo>
                    <a:cubicBezTo>
                      <a:pt x="1607" y="3693"/>
                      <a:pt x="1305" y="4646"/>
                      <a:pt x="176" y="4672"/>
                    </a:cubicBezTo>
                    <a:lnTo>
                      <a:pt x="0" y="4672"/>
                    </a:lnTo>
                    <a:lnTo>
                      <a:pt x="0" y="4897"/>
                    </a:lnTo>
                    <a:cubicBezTo>
                      <a:pt x="126" y="5324"/>
                      <a:pt x="276" y="5751"/>
                      <a:pt x="452" y="6127"/>
                    </a:cubicBezTo>
                    <a:lnTo>
                      <a:pt x="553" y="6127"/>
                    </a:lnTo>
                    <a:cubicBezTo>
                      <a:pt x="3439" y="4446"/>
                      <a:pt x="3991" y="2488"/>
                      <a:pt x="3991" y="2488"/>
                    </a:cubicBezTo>
                    <a:cubicBezTo>
                      <a:pt x="3991" y="2488"/>
                      <a:pt x="4317" y="806"/>
                      <a:pt x="3840" y="304"/>
                    </a:cubicBezTo>
                    <a:cubicBezTo>
                      <a:pt x="3626" y="108"/>
                      <a:pt x="3347" y="0"/>
                      <a:pt x="3059" y="0"/>
                    </a:cubicBezTo>
                    <a:close/>
                  </a:path>
                </a:pathLst>
              </a:custGeom>
              <a:solidFill>
                <a:srgbClr val="A88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43"/>
              <p:cNvSpPr/>
              <p:nvPr/>
            </p:nvSpPr>
            <p:spPr>
              <a:xfrm>
                <a:off x="6503400" y="1408350"/>
                <a:ext cx="671425" cy="497600"/>
              </a:xfrm>
              <a:custGeom>
                <a:avLst/>
                <a:gdLst/>
                <a:ahLst/>
                <a:cxnLst/>
                <a:rect l="l" t="t" r="r" b="b"/>
                <a:pathLst>
                  <a:path w="26857" h="19904" extrusionOk="0">
                    <a:moveTo>
                      <a:pt x="16867" y="0"/>
                    </a:moveTo>
                    <a:cubicBezTo>
                      <a:pt x="16867" y="1"/>
                      <a:pt x="13378" y="5673"/>
                      <a:pt x="9337" y="5823"/>
                    </a:cubicBezTo>
                    <a:cubicBezTo>
                      <a:pt x="9239" y="5826"/>
                      <a:pt x="9144" y="5828"/>
                      <a:pt x="9050" y="5828"/>
                    </a:cubicBezTo>
                    <a:cubicBezTo>
                      <a:pt x="7587" y="5828"/>
                      <a:pt x="6669" y="5467"/>
                      <a:pt x="6150" y="4995"/>
                    </a:cubicBezTo>
                    <a:cubicBezTo>
                      <a:pt x="5673" y="6250"/>
                      <a:pt x="4518" y="7103"/>
                      <a:pt x="3188" y="7204"/>
                    </a:cubicBezTo>
                    <a:cubicBezTo>
                      <a:pt x="2937" y="7216"/>
                      <a:pt x="2693" y="7223"/>
                      <a:pt x="2448" y="7223"/>
                    </a:cubicBezTo>
                    <a:cubicBezTo>
                      <a:pt x="2203" y="7223"/>
                      <a:pt x="1958" y="7216"/>
                      <a:pt x="1707" y="7204"/>
                    </a:cubicBezTo>
                    <a:cubicBezTo>
                      <a:pt x="1532" y="8208"/>
                      <a:pt x="1406" y="9212"/>
                      <a:pt x="1381" y="10241"/>
                    </a:cubicBezTo>
                    <a:cubicBezTo>
                      <a:pt x="1381" y="10241"/>
                      <a:pt x="1" y="11671"/>
                      <a:pt x="227" y="13253"/>
                    </a:cubicBezTo>
                    <a:cubicBezTo>
                      <a:pt x="452" y="15035"/>
                      <a:pt x="2586" y="17243"/>
                      <a:pt x="5698" y="18624"/>
                    </a:cubicBezTo>
                    <a:cubicBezTo>
                      <a:pt x="5999" y="18774"/>
                      <a:pt x="6326" y="18925"/>
                      <a:pt x="6652" y="19025"/>
                    </a:cubicBezTo>
                    <a:cubicBezTo>
                      <a:pt x="7003" y="19126"/>
                      <a:pt x="7330" y="19226"/>
                      <a:pt x="7681" y="19326"/>
                    </a:cubicBezTo>
                    <a:cubicBezTo>
                      <a:pt x="9061" y="19728"/>
                      <a:pt x="10492" y="19904"/>
                      <a:pt x="11923" y="19904"/>
                    </a:cubicBezTo>
                    <a:cubicBezTo>
                      <a:pt x="12826" y="19879"/>
                      <a:pt x="13755" y="19778"/>
                      <a:pt x="14633" y="19552"/>
                    </a:cubicBezTo>
                    <a:cubicBezTo>
                      <a:pt x="15035" y="19452"/>
                      <a:pt x="15436" y="19352"/>
                      <a:pt x="15813" y="19226"/>
                    </a:cubicBezTo>
                    <a:cubicBezTo>
                      <a:pt x="17896" y="18498"/>
                      <a:pt x="19753" y="17294"/>
                      <a:pt x="21259" y="15712"/>
                    </a:cubicBezTo>
                    <a:cubicBezTo>
                      <a:pt x="21259" y="15712"/>
                      <a:pt x="21647" y="16274"/>
                      <a:pt x="22797" y="16274"/>
                    </a:cubicBezTo>
                    <a:cubicBezTo>
                      <a:pt x="22956" y="16274"/>
                      <a:pt x="23129" y="16264"/>
                      <a:pt x="23317" y="16239"/>
                    </a:cubicBezTo>
                    <a:cubicBezTo>
                      <a:pt x="26555" y="15813"/>
                      <a:pt x="26856" y="10366"/>
                      <a:pt x="24321" y="9588"/>
                    </a:cubicBezTo>
                    <a:cubicBezTo>
                      <a:pt x="24221" y="9563"/>
                      <a:pt x="24121" y="9538"/>
                      <a:pt x="24020" y="9513"/>
                    </a:cubicBezTo>
                    <a:cubicBezTo>
                      <a:pt x="23837" y="9476"/>
                      <a:pt x="23653" y="9453"/>
                      <a:pt x="23479" y="9453"/>
                    </a:cubicBezTo>
                    <a:cubicBezTo>
                      <a:pt x="23415" y="9453"/>
                      <a:pt x="23353" y="9456"/>
                      <a:pt x="23292" y="9463"/>
                    </a:cubicBezTo>
                    <a:cubicBezTo>
                      <a:pt x="22941" y="9488"/>
                      <a:pt x="22640" y="9613"/>
                      <a:pt x="22364" y="9839"/>
                    </a:cubicBezTo>
                    <a:lnTo>
                      <a:pt x="22339" y="9789"/>
                    </a:lnTo>
                    <a:cubicBezTo>
                      <a:pt x="16466" y="7656"/>
                      <a:pt x="16867" y="1"/>
                      <a:pt x="16867" y="0"/>
                    </a:cubicBezTo>
                    <a:close/>
                  </a:path>
                </a:pathLst>
              </a:custGeom>
              <a:solidFill>
                <a:srgbClr val="A8806F"/>
              </a:solidFill>
              <a:ln w="9525" cap="flat" cmpd="sng">
                <a:solidFill>
                  <a:srgbClr val="A8806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3"/>
              <p:cNvSpPr/>
              <p:nvPr/>
            </p:nvSpPr>
            <p:spPr>
              <a:xfrm>
                <a:off x="6946400" y="2035975"/>
                <a:ext cx="8472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613" extrusionOk="0">
                    <a:moveTo>
                      <a:pt x="1155" y="0"/>
                    </a:moveTo>
                    <a:cubicBezTo>
                      <a:pt x="1149" y="0"/>
                      <a:pt x="1142" y="7"/>
                      <a:pt x="1130" y="19"/>
                    </a:cubicBezTo>
                    <a:cubicBezTo>
                      <a:pt x="1105" y="44"/>
                      <a:pt x="1105" y="70"/>
                      <a:pt x="1130" y="70"/>
                    </a:cubicBezTo>
                    <a:cubicBezTo>
                      <a:pt x="1130" y="70"/>
                      <a:pt x="1230" y="170"/>
                      <a:pt x="1381" y="295"/>
                    </a:cubicBezTo>
                    <a:cubicBezTo>
                      <a:pt x="1531" y="446"/>
                      <a:pt x="1732" y="647"/>
                      <a:pt x="1958" y="923"/>
                    </a:cubicBezTo>
                    <a:cubicBezTo>
                      <a:pt x="2234" y="1224"/>
                      <a:pt x="2485" y="1550"/>
                      <a:pt x="2686" y="1902"/>
                    </a:cubicBezTo>
                    <a:cubicBezTo>
                      <a:pt x="2786" y="2103"/>
                      <a:pt x="2887" y="2303"/>
                      <a:pt x="2962" y="2504"/>
                    </a:cubicBezTo>
                    <a:lnTo>
                      <a:pt x="3012" y="2680"/>
                    </a:lnTo>
                    <a:lnTo>
                      <a:pt x="3037" y="2755"/>
                    </a:lnTo>
                    <a:lnTo>
                      <a:pt x="3037" y="2830"/>
                    </a:lnTo>
                    <a:cubicBezTo>
                      <a:pt x="3062" y="2956"/>
                      <a:pt x="3062" y="3056"/>
                      <a:pt x="3062" y="3182"/>
                    </a:cubicBezTo>
                    <a:cubicBezTo>
                      <a:pt x="3088" y="3383"/>
                      <a:pt x="3012" y="3583"/>
                      <a:pt x="2887" y="3759"/>
                    </a:cubicBezTo>
                    <a:cubicBezTo>
                      <a:pt x="2761" y="3910"/>
                      <a:pt x="2611" y="4060"/>
                      <a:pt x="2410" y="4135"/>
                    </a:cubicBezTo>
                    <a:cubicBezTo>
                      <a:pt x="2234" y="4211"/>
                      <a:pt x="2033" y="4261"/>
                      <a:pt x="1833" y="4311"/>
                    </a:cubicBezTo>
                    <a:cubicBezTo>
                      <a:pt x="1632" y="4336"/>
                      <a:pt x="1456" y="4361"/>
                      <a:pt x="1255" y="4361"/>
                    </a:cubicBezTo>
                    <a:lnTo>
                      <a:pt x="779" y="4386"/>
                    </a:lnTo>
                    <a:lnTo>
                      <a:pt x="51" y="4386"/>
                    </a:lnTo>
                    <a:cubicBezTo>
                      <a:pt x="26" y="4386"/>
                      <a:pt x="0" y="4386"/>
                      <a:pt x="0" y="4412"/>
                    </a:cubicBezTo>
                    <a:cubicBezTo>
                      <a:pt x="0" y="4437"/>
                      <a:pt x="0" y="4462"/>
                      <a:pt x="51" y="4462"/>
                    </a:cubicBezTo>
                    <a:lnTo>
                      <a:pt x="126" y="4487"/>
                    </a:lnTo>
                    <a:cubicBezTo>
                      <a:pt x="176" y="4512"/>
                      <a:pt x="251" y="4537"/>
                      <a:pt x="377" y="4537"/>
                    </a:cubicBezTo>
                    <a:lnTo>
                      <a:pt x="753" y="4587"/>
                    </a:lnTo>
                    <a:cubicBezTo>
                      <a:pt x="904" y="4612"/>
                      <a:pt x="1080" y="4612"/>
                      <a:pt x="1255" y="4612"/>
                    </a:cubicBezTo>
                    <a:cubicBezTo>
                      <a:pt x="1456" y="4612"/>
                      <a:pt x="1657" y="4587"/>
                      <a:pt x="1858" y="4587"/>
                    </a:cubicBezTo>
                    <a:cubicBezTo>
                      <a:pt x="2084" y="4562"/>
                      <a:pt x="2310" y="4487"/>
                      <a:pt x="2510" y="4412"/>
                    </a:cubicBezTo>
                    <a:cubicBezTo>
                      <a:pt x="2761" y="4311"/>
                      <a:pt x="2987" y="4161"/>
                      <a:pt x="3138" y="3960"/>
                    </a:cubicBezTo>
                    <a:cubicBezTo>
                      <a:pt x="3313" y="3734"/>
                      <a:pt x="3389" y="3458"/>
                      <a:pt x="3389" y="3182"/>
                    </a:cubicBezTo>
                    <a:cubicBezTo>
                      <a:pt x="3364" y="2931"/>
                      <a:pt x="3313" y="2680"/>
                      <a:pt x="3238" y="2429"/>
                    </a:cubicBezTo>
                    <a:cubicBezTo>
                      <a:pt x="3163" y="2203"/>
                      <a:pt x="3037" y="1977"/>
                      <a:pt x="2912" y="1776"/>
                    </a:cubicBezTo>
                    <a:cubicBezTo>
                      <a:pt x="2812" y="1575"/>
                      <a:pt x="2661" y="1400"/>
                      <a:pt x="2510" y="1224"/>
                    </a:cubicBezTo>
                    <a:cubicBezTo>
                      <a:pt x="2385" y="1073"/>
                      <a:pt x="2259" y="923"/>
                      <a:pt x="2109" y="797"/>
                    </a:cubicBezTo>
                    <a:cubicBezTo>
                      <a:pt x="1833" y="496"/>
                      <a:pt x="1506" y="245"/>
                      <a:pt x="1180" y="19"/>
                    </a:cubicBezTo>
                    <a:cubicBezTo>
                      <a:pt x="1168" y="7"/>
                      <a:pt x="1161" y="0"/>
                      <a:pt x="11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3"/>
              <p:cNvSpPr/>
              <p:nvPr/>
            </p:nvSpPr>
            <p:spPr>
              <a:xfrm>
                <a:off x="6920675" y="2180500"/>
                <a:ext cx="257275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10291" h="3676" extrusionOk="0">
                    <a:moveTo>
                      <a:pt x="10239" y="1"/>
                    </a:moveTo>
                    <a:cubicBezTo>
                      <a:pt x="10216" y="1"/>
                      <a:pt x="10191" y="18"/>
                      <a:pt x="10191" y="36"/>
                    </a:cubicBezTo>
                    <a:lnTo>
                      <a:pt x="9990" y="513"/>
                    </a:lnTo>
                    <a:cubicBezTo>
                      <a:pt x="9914" y="689"/>
                      <a:pt x="9814" y="839"/>
                      <a:pt x="9714" y="1015"/>
                    </a:cubicBezTo>
                    <a:cubicBezTo>
                      <a:pt x="9613" y="1241"/>
                      <a:pt x="9463" y="1442"/>
                      <a:pt x="9337" y="1642"/>
                    </a:cubicBezTo>
                    <a:cubicBezTo>
                      <a:pt x="9262" y="1743"/>
                      <a:pt x="9161" y="1843"/>
                      <a:pt x="9061" y="1944"/>
                    </a:cubicBezTo>
                    <a:cubicBezTo>
                      <a:pt x="9011" y="1994"/>
                      <a:pt x="8961" y="2069"/>
                      <a:pt x="8910" y="2119"/>
                    </a:cubicBezTo>
                    <a:lnTo>
                      <a:pt x="8835" y="2195"/>
                    </a:lnTo>
                    <a:cubicBezTo>
                      <a:pt x="8810" y="2195"/>
                      <a:pt x="8810" y="2220"/>
                      <a:pt x="8810" y="2220"/>
                    </a:cubicBezTo>
                    <a:lnTo>
                      <a:pt x="8760" y="2245"/>
                    </a:lnTo>
                    <a:cubicBezTo>
                      <a:pt x="8685" y="2295"/>
                      <a:pt x="8609" y="2345"/>
                      <a:pt x="8559" y="2395"/>
                    </a:cubicBezTo>
                    <a:cubicBezTo>
                      <a:pt x="8484" y="2420"/>
                      <a:pt x="8408" y="2471"/>
                      <a:pt x="8358" y="2496"/>
                    </a:cubicBezTo>
                    <a:cubicBezTo>
                      <a:pt x="8208" y="2571"/>
                      <a:pt x="8057" y="2646"/>
                      <a:pt x="7907" y="2697"/>
                    </a:cubicBezTo>
                    <a:cubicBezTo>
                      <a:pt x="7756" y="2772"/>
                      <a:pt x="7580" y="2822"/>
                      <a:pt x="7430" y="2872"/>
                    </a:cubicBezTo>
                    <a:lnTo>
                      <a:pt x="6903" y="3023"/>
                    </a:lnTo>
                    <a:lnTo>
                      <a:pt x="6375" y="3123"/>
                    </a:lnTo>
                    <a:lnTo>
                      <a:pt x="5848" y="3224"/>
                    </a:lnTo>
                    <a:lnTo>
                      <a:pt x="5296" y="3299"/>
                    </a:lnTo>
                    <a:cubicBezTo>
                      <a:pt x="5146" y="3324"/>
                      <a:pt x="4945" y="3324"/>
                      <a:pt x="4769" y="3349"/>
                    </a:cubicBezTo>
                    <a:cubicBezTo>
                      <a:pt x="4593" y="3349"/>
                      <a:pt x="4393" y="3374"/>
                      <a:pt x="4217" y="3374"/>
                    </a:cubicBezTo>
                    <a:lnTo>
                      <a:pt x="3715" y="3374"/>
                    </a:lnTo>
                    <a:cubicBezTo>
                      <a:pt x="3645" y="3379"/>
                      <a:pt x="3575" y="3381"/>
                      <a:pt x="3507" y="3381"/>
                    </a:cubicBezTo>
                    <a:cubicBezTo>
                      <a:pt x="3234" y="3381"/>
                      <a:pt x="2977" y="3349"/>
                      <a:pt x="2736" y="3349"/>
                    </a:cubicBezTo>
                    <a:cubicBezTo>
                      <a:pt x="2435" y="3349"/>
                      <a:pt x="2134" y="3324"/>
                      <a:pt x="1858" y="3274"/>
                    </a:cubicBezTo>
                    <a:cubicBezTo>
                      <a:pt x="1607" y="3249"/>
                      <a:pt x="1356" y="3224"/>
                      <a:pt x="1105" y="3173"/>
                    </a:cubicBezTo>
                    <a:cubicBezTo>
                      <a:pt x="929" y="3148"/>
                      <a:pt x="728" y="3098"/>
                      <a:pt x="553" y="3048"/>
                    </a:cubicBezTo>
                    <a:lnTo>
                      <a:pt x="51" y="2948"/>
                    </a:lnTo>
                    <a:cubicBezTo>
                      <a:pt x="25" y="2948"/>
                      <a:pt x="0" y="2948"/>
                      <a:pt x="0" y="2973"/>
                    </a:cubicBezTo>
                    <a:cubicBezTo>
                      <a:pt x="0" y="2998"/>
                      <a:pt x="0" y="3023"/>
                      <a:pt x="25" y="3023"/>
                    </a:cubicBezTo>
                    <a:lnTo>
                      <a:pt x="502" y="3199"/>
                    </a:lnTo>
                    <a:cubicBezTo>
                      <a:pt x="653" y="3249"/>
                      <a:pt x="854" y="3274"/>
                      <a:pt x="1055" y="3349"/>
                    </a:cubicBezTo>
                    <a:cubicBezTo>
                      <a:pt x="1180" y="3374"/>
                      <a:pt x="1280" y="3399"/>
                      <a:pt x="1406" y="3424"/>
                    </a:cubicBezTo>
                    <a:lnTo>
                      <a:pt x="1808" y="3475"/>
                    </a:lnTo>
                    <a:cubicBezTo>
                      <a:pt x="2109" y="3550"/>
                      <a:pt x="2410" y="3575"/>
                      <a:pt x="2711" y="3600"/>
                    </a:cubicBezTo>
                    <a:cubicBezTo>
                      <a:pt x="3037" y="3650"/>
                      <a:pt x="3364" y="3650"/>
                      <a:pt x="3715" y="3675"/>
                    </a:cubicBezTo>
                    <a:lnTo>
                      <a:pt x="4242" y="3675"/>
                    </a:lnTo>
                    <a:cubicBezTo>
                      <a:pt x="4418" y="3675"/>
                      <a:pt x="4593" y="3650"/>
                      <a:pt x="4794" y="3650"/>
                    </a:cubicBezTo>
                    <a:cubicBezTo>
                      <a:pt x="4970" y="3625"/>
                      <a:pt x="5146" y="3625"/>
                      <a:pt x="5346" y="3600"/>
                    </a:cubicBezTo>
                    <a:lnTo>
                      <a:pt x="5874" y="3525"/>
                    </a:lnTo>
                    <a:lnTo>
                      <a:pt x="6426" y="3424"/>
                    </a:lnTo>
                    <a:lnTo>
                      <a:pt x="6978" y="3299"/>
                    </a:lnTo>
                    <a:lnTo>
                      <a:pt x="7505" y="3148"/>
                    </a:lnTo>
                    <a:cubicBezTo>
                      <a:pt x="7681" y="3073"/>
                      <a:pt x="7856" y="3023"/>
                      <a:pt x="8007" y="2948"/>
                    </a:cubicBezTo>
                    <a:cubicBezTo>
                      <a:pt x="8333" y="2822"/>
                      <a:pt x="8634" y="2671"/>
                      <a:pt x="8910" y="2446"/>
                    </a:cubicBezTo>
                    <a:lnTo>
                      <a:pt x="8936" y="2420"/>
                    </a:lnTo>
                    <a:cubicBezTo>
                      <a:pt x="8986" y="2395"/>
                      <a:pt x="8986" y="2395"/>
                      <a:pt x="9011" y="2370"/>
                    </a:cubicBezTo>
                    <a:lnTo>
                      <a:pt x="9086" y="2295"/>
                    </a:lnTo>
                    <a:cubicBezTo>
                      <a:pt x="9136" y="2220"/>
                      <a:pt x="9187" y="2170"/>
                      <a:pt x="9237" y="2094"/>
                    </a:cubicBezTo>
                    <a:cubicBezTo>
                      <a:pt x="9337" y="1994"/>
                      <a:pt x="9412" y="1868"/>
                      <a:pt x="9513" y="1743"/>
                    </a:cubicBezTo>
                    <a:cubicBezTo>
                      <a:pt x="9764" y="1366"/>
                      <a:pt x="9965" y="965"/>
                      <a:pt x="10140" y="538"/>
                    </a:cubicBezTo>
                    <a:cubicBezTo>
                      <a:pt x="10241" y="237"/>
                      <a:pt x="10291" y="61"/>
                      <a:pt x="10291" y="61"/>
                    </a:cubicBezTo>
                    <a:cubicBezTo>
                      <a:pt x="10291" y="36"/>
                      <a:pt x="10291" y="11"/>
                      <a:pt x="10266" y="11"/>
                    </a:cubicBezTo>
                    <a:cubicBezTo>
                      <a:pt x="10258" y="4"/>
                      <a:pt x="10249" y="1"/>
                      <a:pt x="10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43"/>
              <p:cNvSpPr/>
              <p:nvPr/>
            </p:nvSpPr>
            <p:spPr>
              <a:xfrm>
                <a:off x="6453825" y="1970325"/>
                <a:ext cx="126150" cy="402475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16099" extrusionOk="0">
                    <a:moveTo>
                      <a:pt x="4956" y="0"/>
                    </a:moveTo>
                    <a:cubicBezTo>
                      <a:pt x="4922" y="0"/>
                      <a:pt x="4895" y="23"/>
                      <a:pt x="4895" y="60"/>
                    </a:cubicBezTo>
                    <a:lnTo>
                      <a:pt x="3941" y="2495"/>
                    </a:lnTo>
                    <a:cubicBezTo>
                      <a:pt x="3665" y="3223"/>
                      <a:pt x="3364" y="4076"/>
                      <a:pt x="3038" y="5005"/>
                    </a:cubicBezTo>
                    <a:cubicBezTo>
                      <a:pt x="2712" y="5933"/>
                      <a:pt x="2360" y="6912"/>
                      <a:pt x="2034" y="7916"/>
                    </a:cubicBezTo>
                    <a:cubicBezTo>
                      <a:pt x="1381" y="9899"/>
                      <a:pt x="779" y="11907"/>
                      <a:pt x="402" y="13413"/>
                    </a:cubicBezTo>
                    <a:cubicBezTo>
                      <a:pt x="302" y="13814"/>
                      <a:pt x="227" y="14166"/>
                      <a:pt x="177" y="14467"/>
                    </a:cubicBezTo>
                    <a:cubicBezTo>
                      <a:pt x="101" y="14793"/>
                      <a:pt x="76" y="15069"/>
                      <a:pt x="51" y="15295"/>
                    </a:cubicBezTo>
                    <a:cubicBezTo>
                      <a:pt x="26" y="15471"/>
                      <a:pt x="1" y="15646"/>
                      <a:pt x="1" y="15822"/>
                    </a:cubicBezTo>
                    <a:lnTo>
                      <a:pt x="1" y="16023"/>
                    </a:lnTo>
                    <a:cubicBezTo>
                      <a:pt x="1" y="16073"/>
                      <a:pt x="51" y="16098"/>
                      <a:pt x="76" y="16098"/>
                    </a:cubicBezTo>
                    <a:cubicBezTo>
                      <a:pt x="126" y="16098"/>
                      <a:pt x="177" y="16073"/>
                      <a:pt x="177" y="16023"/>
                    </a:cubicBezTo>
                    <a:lnTo>
                      <a:pt x="177" y="15847"/>
                    </a:lnTo>
                    <a:cubicBezTo>
                      <a:pt x="177" y="15672"/>
                      <a:pt x="202" y="15496"/>
                      <a:pt x="227" y="15345"/>
                    </a:cubicBezTo>
                    <a:cubicBezTo>
                      <a:pt x="252" y="15119"/>
                      <a:pt x="302" y="14843"/>
                      <a:pt x="377" y="14542"/>
                    </a:cubicBezTo>
                    <a:cubicBezTo>
                      <a:pt x="453" y="14216"/>
                      <a:pt x="553" y="13890"/>
                      <a:pt x="653" y="13488"/>
                    </a:cubicBezTo>
                    <a:cubicBezTo>
                      <a:pt x="854" y="12735"/>
                      <a:pt x="1105" y="11882"/>
                      <a:pt x="1381" y="10928"/>
                    </a:cubicBezTo>
                    <a:cubicBezTo>
                      <a:pt x="1682" y="9999"/>
                      <a:pt x="2009" y="9020"/>
                      <a:pt x="2335" y="8016"/>
                    </a:cubicBezTo>
                    <a:cubicBezTo>
                      <a:pt x="2988" y="6034"/>
                      <a:pt x="3665" y="4076"/>
                      <a:pt x="4167" y="2595"/>
                    </a:cubicBezTo>
                    <a:lnTo>
                      <a:pt x="5021" y="135"/>
                    </a:lnTo>
                    <a:cubicBezTo>
                      <a:pt x="5046" y="85"/>
                      <a:pt x="5021" y="35"/>
                      <a:pt x="4996" y="10"/>
                    </a:cubicBezTo>
                    <a:cubicBezTo>
                      <a:pt x="4982" y="3"/>
                      <a:pt x="4969" y="0"/>
                      <a:pt x="49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3"/>
              <p:cNvSpPr/>
              <p:nvPr/>
            </p:nvSpPr>
            <p:spPr>
              <a:xfrm>
                <a:off x="6712975" y="1609775"/>
                <a:ext cx="7847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285" extrusionOk="0">
                    <a:moveTo>
                      <a:pt x="1431" y="0"/>
                    </a:moveTo>
                    <a:cubicBezTo>
                      <a:pt x="1281" y="25"/>
                      <a:pt x="1130" y="75"/>
                      <a:pt x="980" y="126"/>
                    </a:cubicBezTo>
                    <a:lnTo>
                      <a:pt x="929" y="151"/>
                    </a:lnTo>
                    <a:lnTo>
                      <a:pt x="854" y="151"/>
                    </a:lnTo>
                    <a:lnTo>
                      <a:pt x="754" y="201"/>
                    </a:lnTo>
                    <a:lnTo>
                      <a:pt x="678" y="251"/>
                    </a:lnTo>
                    <a:lnTo>
                      <a:pt x="553" y="326"/>
                    </a:lnTo>
                    <a:cubicBezTo>
                      <a:pt x="427" y="427"/>
                      <a:pt x="302" y="552"/>
                      <a:pt x="227" y="703"/>
                    </a:cubicBezTo>
                    <a:cubicBezTo>
                      <a:pt x="126" y="828"/>
                      <a:pt x="76" y="979"/>
                      <a:pt x="51" y="1130"/>
                    </a:cubicBezTo>
                    <a:cubicBezTo>
                      <a:pt x="26" y="1255"/>
                      <a:pt x="1" y="1381"/>
                      <a:pt x="1" y="1531"/>
                    </a:cubicBezTo>
                    <a:cubicBezTo>
                      <a:pt x="26" y="1707"/>
                      <a:pt x="51" y="1883"/>
                      <a:pt x="101" y="2058"/>
                    </a:cubicBezTo>
                    <a:cubicBezTo>
                      <a:pt x="126" y="2134"/>
                      <a:pt x="151" y="2184"/>
                      <a:pt x="201" y="2259"/>
                    </a:cubicBezTo>
                    <a:cubicBezTo>
                      <a:pt x="201" y="2284"/>
                      <a:pt x="227" y="2284"/>
                      <a:pt x="277" y="2284"/>
                    </a:cubicBezTo>
                    <a:cubicBezTo>
                      <a:pt x="302" y="2284"/>
                      <a:pt x="352" y="2259"/>
                      <a:pt x="352" y="2209"/>
                    </a:cubicBezTo>
                    <a:lnTo>
                      <a:pt x="352" y="2033"/>
                    </a:lnTo>
                    <a:cubicBezTo>
                      <a:pt x="352" y="1857"/>
                      <a:pt x="377" y="1707"/>
                      <a:pt x="427" y="1556"/>
                    </a:cubicBezTo>
                    <a:cubicBezTo>
                      <a:pt x="452" y="1456"/>
                      <a:pt x="478" y="1381"/>
                      <a:pt x="503" y="1280"/>
                    </a:cubicBezTo>
                    <a:cubicBezTo>
                      <a:pt x="553" y="1180"/>
                      <a:pt x="603" y="1105"/>
                      <a:pt x="678" y="1029"/>
                    </a:cubicBezTo>
                    <a:cubicBezTo>
                      <a:pt x="729" y="954"/>
                      <a:pt x="804" y="879"/>
                      <a:pt x="904" y="828"/>
                    </a:cubicBezTo>
                    <a:lnTo>
                      <a:pt x="954" y="803"/>
                    </a:lnTo>
                    <a:cubicBezTo>
                      <a:pt x="980" y="778"/>
                      <a:pt x="1005" y="753"/>
                      <a:pt x="1030" y="753"/>
                    </a:cubicBezTo>
                    <a:lnTo>
                      <a:pt x="1130" y="703"/>
                    </a:lnTo>
                    <a:lnTo>
                      <a:pt x="1180" y="703"/>
                    </a:lnTo>
                    <a:cubicBezTo>
                      <a:pt x="1281" y="653"/>
                      <a:pt x="1406" y="628"/>
                      <a:pt x="1507" y="603"/>
                    </a:cubicBezTo>
                    <a:lnTo>
                      <a:pt x="1833" y="603"/>
                    </a:lnTo>
                    <a:cubicBezTo>
                      <a:pt x="1933" y="603"/>
                      <a:pt x="2034" y="628"/>
                      <a:pt x="2134" y="653"/>
                    </a:cubicBezTo>
                    <a:cubicBezTo>
                      <a:pt x="2234" y="678"/>
                      <a:pt x="2335" y="703"/>
                      <a:pt x="2410" y="753"/>
                    </a:cubicBezTo>
                    <a:cubicBezTo>
                      <a:pt x="2561" y="803"/>
                      <a:pt x="2686" y="904"/>
                      <a:pt x="2812" y="979"/>
                    </a:cubicBezTo>
                    <a:lnTo>
                      <a:pt x="2962" y="1105"/>
                    </a:lnTo>
                    <a:lnTo>
                      <a:pt x="2962" y="1130"/>
                    </a:lnTo>
                    <a:cubicBezTo>
                      <a:pt x="2987" y="1155"/>
                      <a:pt x="3038" y="1155"/>
                      <a:pt x="3063" y="1155"/>
                    </a:cubicBezTo>
                    <a:cubicBezTo>
                      <a:pt x="3113" y="1130"/>
                      <a:pt x="3138" y="1054"/>
                      <a:pt x="3113" y="1004"/>
                    </a:cubicBezTo>
                    <a:cubicBezTo>
                      <a:pt x="3113" y="1004"/>
                      <a:pt x="3113" y="979"/>
                      <a:pt x="3088" y="954"/>
                    </a:cubicBezTo>
                    <a:cubicBezTo>
                      <a:pt x="3088" y="904"/>
                      <a:pt x="3063" y="854"/>
                      <a:pt x="3038" y="803"/>
                    </a:cubicBezTo>
                    <a:cubicBezTo>
                      <a:pt x="2937" y="653"/>
                      <a:pt x="2812" y="502"/>
                      <a:pt x="2661" y="377"/>
                    </a:cubicBezTo>
                    <a:cubicBezTo>
                      <a:pt x="2561" y="301"/>
                      <a:pt x="2460" y="226"/>
                      <a:pt x="2360" y="176"/>
                    </a:cubicBezTo>
                    <a:cubicBezTo>
                      <a:pt x="2209" y="101"/>
                      <a:pt x="2084" y="50"/>
                      <a:pt x="1933" y="25"/>
                    </a:cubicBezTo>
                    <a:cubicBezTo>
                      <a:pt x="1858" y="0"/>
                      <a:pt x="1758" y="0"/>
                      <a:pt x="1682" y="0"/>
                    </a:cubicBezTo>
                    <a:close/>
                  </a:path>
                </a:pathLst>
              </a:custGeom>
              <a:solidFill>
                <a:srgbClr val="7A5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3"/>
              <p:cNvSpPr/>
              <p:nvPr/>
            </p:nvSpPr>
            <p:spPr>
              <a:xfrm>
                <a:off x="6650225" y="1686550"/>
                <a:ext cx="24035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9614" h="3681" extrusionOk="0">
                    <a:moveTo>
                      <a:pt x="1490" y="0"/>
                    </a:moveTo>
                    <a:cubicBezTo>
                      <a:pt x="1247" y="0"/>
                      <a:pt x="1012" y="82"/>
                      <a:pt x="779" y="292"/>
                    </a:cubicBezTo>
                    <a:cubicBezTo>
                      <a:pt x="1" y="1020"/>
                      <a:pt x="678" y="2702"/>
                      <a:pt x="2385" y="3681"/>
                    </a:cubicBezTo>
                    <a:lnTo>
                      <a:pt x="2435" y="3555"/>
                    </a:lnTo>
                    <a:cubicBezTo>
                      <a:pt x="2435" y="3555"/>
                      <a:pt x="3568" y="2555"/>
                      <a:pt x="5054" y="2555"/>
                    </a:cubicBezTo>
                    <a:cubicBezTo>
                      <a:pt x="5813" y="2555"/>
                      <a:pt x="6665" y="2816"/>
                      <a:pt x="7505" y="3605"/>
                    </a:cubicBezTo>
                    <a:lnTo>
                      <a:pt x="7530" y="3656"/>
                    </a:lnTo>
                    <a:cubicBezTo>
                      <a:pt x="8961" y="2802"/>
                      <a:pt x="9614" y="1347"/>
                      <a:pt x="9112" y="694"/>
                    </a:cubicBezTo>
                    <a:cubicBezTo>
                      <a:pt x="8796" y="288"/>
                      <a:pt x="8465" y="146"/>
                      <a:pt x="8093" y="146"/>
                    </a:cubicBezTo>
                    <a:cubicBezTo>
                      <a:pt x="7222" y="146"/>
                      <a:pt x="6129" y="927"/>
                      <a:pt x="4493" y="945"/>
                    </a:cubicBezTo>
                    <a:cubicBezTo>
                      <a:pt x="3232" y="945"/>
                      <a:pt x="2316" y="0"/>
                      <a:pt x="1490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3"/>
              <p:cNvSpPr/>
              <p:nvPr/>
            </p:nvSpPr>
            <p:spPr>
              <a:xfrm>
                <a:off x="6709850" y="1750250"/>
                <a:ext cx="1286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1808" extrusionOk="0">
                    <a:moveTo>
                      <a:pt x="2652" y="0"/>
                    </a:moveTo>
                    <a:cubicBezTo>
                      <a:pt x="1174" y="0"/>
                      <a:pt x="50" y="982"/>
                      <a:pt x="50" y="982"/>
                    </a:cubicBezTo>
                    <a:lnTo>
                      <a:pt x="0" y="1108"/>
                    </a:lnTo>
                    <a:cubicBezTo>
                      <a:pt x="678" y="1509"/>
                      <a:pt x="1456" y="1735"/>
                      <a:pt x="2259" y="1785"/>
                    </a:cubicBezTo>
                    <a:cubicBezTo>
                      <a:pt x="2405" y="1800"/>
                      <a:pt x="2551" y="1807"/>
                      <a:pt x="2697" y="1807"/>
                    </a:cubicBezTo>
                    <a:cubicBezTo>
                      <a:pt x="3558" y="1807"/>
                      <a:pt x="4416" y="1558"/>
                      <a:pt x="5145" y="1108"/>
                    </a:cubicBezTo>
                    <a:lnTo>
                      <a:pt x="5120" y="1057"/>
                    </a:lnTo>
                    <a:cubicBezTo>
                      <a:pt x="4274" y="262"/>
                      <a:pt x="3416" y="0"/>
                      <a:pt x="2652" y="0"/>
                    </a:cubicBezTo>
                    <a:close/>
                  </a:path>
                </a:pathLst>
              </a:custGeom>
              <a:solidFill>
                <a:srgbClr val="E596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3"/>
              <p:cNvSpPr/>
              <p:nvPr/>
            </p:nvSpPr>
            <p:spPr>
              <a:xfrm>
                <a:off x="6852900" y="1601325"/>
                <a:ext cx="83475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2632" extrusionOk="0">
                    <a:moveTo>
                      <a:pt x="3256" y="1"/>
                    </a:moveTo>
                    <a:cubicBezTo>
                      <a:pt x="3128" y="1"/>
                      <a:pt x="2756" y="278"/>
                      <a:pt x="2485" y="413"/>
                    </a:cubicBezTo>
                    <a:lnTo>
                      <a:pt x="2285" y="489"/>
                    </a:lnTo>
                    <a:cubicBezTo>
                      <a:pt x="2096" y="319"/>
                      <a:pt x="1852" y="235"/>
                      <a:pt x="1593" y="235"/>
                    </a:cubicBezTo>
                    <a:cubicBezTo>
                      <a:pt x="1507" y="235"/>
                      <a:pt x="1419" y="244"/>
                      <a:pt x="1331" y="263"/>
                    </a:cubicBezTo>
                    <a:cubicBezTo>
                      <a:pt x="277" y="464"/>
                      <a:pt x="1" y="1819"/>
                      <a:pt x="879" y="2421"/>
                    </a:cubicBezTo>
                    <a:cubicBezTo>
                      <a:pt x="1097" y="2567"/>
                      <a:pt x="1330" y="2632"/>
                      <a:pt x="1555" y="2632"/>
                    </a:cubicBezTo>
                    <a:cubicBezTo>
                      <a:pt x="2261" y="2632"/>
                      <a:pt x="2889" y="1991"/>
                      <a:pt x="2736" y="1192"/>
                    </a:cubicBezTo>
                    <a:lnTo>
                      <a:pt x="2711" y="1141"/>
                    </a:lnTo>
                    <a:cubicBezTo>
                      <a:pt x="3163" y="790"/>
                      <a:pt x="3339" y="62"/>
                      <a:pt x="3289" y="12"/>
                    </a:cubicBezTo>
                    <a:cubicBezTo>
                      <a:pt x="3281" y="4"/>
                      <a:pt x="3270" y="1"/>
                      <a:pt x="3256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3"/>
              <p:cNvSpPr/>
              <p:nvPr/>
            </p:nvSpPr>
            <p:spPr>
              <a:xfrm>
                <a:off x="6590000" y="1588775"/>
                <a:ext cx="8347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2622" extrusionOk="0">
                    <a:moveTo>
                      <a:pt x="86" y="0"/>
                    </a:moveTo>
                    <a:cubicBezTo>
                      <a:pt x="71" y="0"/>
                      <a:pt x="59" y="4"/>
                      <a:pt x="51" y="12"/>
                    </a:cubicBezTo>
                    <a:cubicBezTo>
                      <a:pt x="0" y="62"/>
                      <a:pt x="176" y="790"/>
                      <a:pt x="628" y="1116"/>
                    </a:cubicBezTo>
                    <a:cubicBezTo>
                      <a:pt x="628" y="1141"/>
                      <a:pt x="628" y="1166"/>
                      <a:pt x="628" y="1192"/>
                    </a:cubicBezTo>
                    <a:cubicBezTo>
                      <a:pt x="456" y="1994"/>
                      <a:pt x="1098" y="2621"/>
                      <a:pt x="1802" y="2621"/>
                    </a:cubicBezTo>
                    <a:cubicBezTo>
                      <a:pt x="2023" y="2621"/>
                      <a:pt x="2250" y="2559"/>
                      <a:pt x="2460" y="2421"/>
                    </a:cubicBezTo>
                    <a:cubicBezTo>
                      <a:pt x="3338" y="1819"/>
                      <a:pt x="3062" y="439"/>
                      <a:pt x="2008" y="263"/>
                    </a:cubicBezTo>
                    <a:lnTo>
                      <a:pt x="2008" y="238"/>
                    </a:lnTo>
                    <a:cubicBezTo>
                      <a:pt x="1939" y="228"/>
                      <a:pt x="1870" y="223"/>
                      <a:pt x="1802" y="223"/>
                    </a:cubicBezTo>
                    <a:cubicBezTo>
                      <a:pt x="1523" y="223"/>
                      <a:pt x="1256" y="307"/>
                      <a:pt x="1054" y="489"/>
                    </a:cubicBezTo>
                    <a:cubicBezTo>
                      <a:pt x="979" y="464"/>
                      <a:pt x="929" y="439"/>
                      <a:pt x="854" y="413"/>
                    </a:cubicBezTo>
                    <a:cubicBezTo>
                      <a:pt x="585" y="257"/>
                      <a:pt x="216" y="0"/>
                      <a:pt x="86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3"/>
              <p:cNvSpPr/>
              <p:nvPr/>
            </p:nvSpPr>
            <p:spPr>
              <a:xfrm>
                <a:off x="6871725" y="1221200"/>
                <a:ext cx="74075" cy="111875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4475" extrusionOk="0">
                    <a:moveTo>
                      <a:pt x="1475" y="900"/>
                    </a:moveTo>
                    <a:cubicBezTo>
                      <a:pt x="1511" y="900"/>
                      <a:pt x="1546" y="918"/>
                      <a:pt x="1582" y="936"/>
                    </a:cubicBezTo>
                    <a:cubicBezTo>
                      <a:pt x="1707" y="1036"/>
                      <a:pt x="1833" y="1187"/>
                      <a:pt x="1883" y="1362"/>
                    </a:cubicBezTo>
                    <a:cubicBezTo>
                      <a:pt x="2059" y="1814"/>
                      <a:pt x="2159" y="2266"/>
                      <a:pt x="2234" y="2718"/>
                    </a:cubicBezTo>
                    <a:cubicBezTo>
                      <a:pt x="2285" y="3144"/>
                      <a:pt x="2335" y="3496"/>
                      <a:pt x="2360" y="3747"/>
                    </a:cubicBezTo>
                    <a:cubicBezTo>
                      <a:pt x="2109" y="3546"/>
                      <a:pt x="1883" y="3345"/>
                      <a:pt x="1682" y="3094"/>
                    </a:cubicBezTo>
                    <a:cubicBezTo>
                      <a:pt x="1406" y="2743"/>
                      <a:pt x="1180" y="2366"/>
                      <a:pt x="1030" y="1940"/>
                    </a:cubicBezTo>
                    <a:cubicBezTo>
                      <a:pt x="954" y="1739"/>
                      <a:pt x="929" y="1513"/>
                      <a:pt x="954" y="1312"/>
                    </a:cubicBezTo>
                    <a:cubicBezTo>
                      <a:pt x="980" y="1162"/>
                      <a:pt x="1055" y="1036"/>
                      <a:pt x="1180" y="961"/>
                    </a:cubicBezTo>
                    <a:cubicBezTo>
                      <a:pt x="1231" y="936"/>
                      <a:pt x="1281" y="911"/>
                      <a:pt x="1356" y="911"/>
                    </a:cubicBezTo>
                    <a:cubicBezTo>
                      <a:pt x="1348" y="919"/>
                      <a:pt x="1350" y="922"/>
                      <a:pt x="1359" y="922"/>
                    </a:cubicBezTo>
                    <a:cubicBezTo>
                      <a:pt x="1376" y="922"/>
                      <a:pt x="1415" y="911"/>
                      <a:pt x="1431" y="911"/>
                    </a:cubicBezTo>
                    <a:cubicBezTo>
                      <a:pt x="1446" y="903"/>
                      <a:pt x="1461" y="900"/>
                      <a:pt x="1475" y="900"/>
                    </a:cubicBezTo>
                    <a:close/>
                    <a:moveTo>
                      <a:pt x="1454" y="1"/>
                    </a:moveTo>
                    <a:cubicBezTo>
                      <a:pt x="1414" y="1"/>
                      <a:pt x="1373" y="3"/>
                      <a:pt x="1331" y="7"/>
                    </a:cubicBezTo>
                    <a:cubicBezTo>
                      <a:pt x="1281" y="7"/>
                      <a:pt x="1231" y="7"/>
                      <a:pt x="1155" y="32"/>
                    </a:cubicBezTo>
                    <a:lnTo>
                      <a:pt x="1005" y="32"/>
                    </a:lnTo>
                    <a:cubicBezTo>
                      <a:pt x="929" y="57"/>
                      <a:pt x="854" y="107"/>
                      <a:pt x="754" y="158"/>
                    </a:cubicBezTo>
                    <a:cubicBezTo>
                      <a:pt x="553" y="258"/>
                      <a:pt x="377" y="409"/>
                      <a:pt x="252" y="609"/>
                    </a:cubicBezTo>
                    <a:cubicBezTo>
                      <a:pt x="151" y="785"/>
                      <a:pt x="76" y="986"/>
                      <a:pt x="51" y="1212"/>
                    </a:cubicBezTo>
                    <a:cubicBezTo>
                      <a:pt x="1" y="1563"/>
                      <a:pt x="76" y="1915"/>
                      <a:pt x="201" y="2241"/>
                    </a:cubicBezTo>
                    <a:cubicBezTo>
                      <a:pt x="302" y="2517"/>
                      <a:pt x="452" y="2793"/>
                      <a:pt x="628" y="3044"/>
                    </a:cubicBezTo>
                    <a:cubicBezTo>
                      <a:pt x="779" y="3245"/>
                      <a:pt x="954" y="3446"/>
                      <a:pt x="1130" y="3621"/>
                    </a:cubicBezTo>
                    <a:cubicBezTo>
                      <a:pt x="1431" y="3922"/>
                      <a:pt x="1758" y="4123"/>
                      <a:pt x="2134" y="4274"/>
                    </a:cubicBezTo>
                    <a:cubicBezTo>
                      <a:pt x="2234" y="4324"/>
                      <a:pt x="2335" y="4349"/>
                      <a:pt x="2460" y="4374"/>
                    </a:cubicBezTo>
                    <a:lnTo>
                      <a:pt x="2586" y="4399"/>
                    </a:lnTo>
                    <a:lnTo>
                      <a:pt x="2812" y="4475"/>
                    </a:lnTo>
                    <a:lnTo>
                      <a:pt x="2862" y="4199"/>
                    </a:lnTo>
                    <a:cubicBezTo>
                      <a:pt x="2862" y="4199"/>
                      <a:pt x="2887" y="4048"/>
                      <a:pt x="2912" y="3772"/>
                    </a:cubicBezTo>
                    <a:cubicBezTo>
                      <a:pt x="2962" y="3420"/>
                      <a:pt x="2962" y="3044"/>
                      <a:pt x="2962" y="2693"/>
                    </a:cubicBezTo>
                    <a:cubicBezTo>
                      <a:pt x="2962" y="2442"/>
                      <a:pt x="2937" y="2191"/>
                      <a:pt x="2887" y="1940"/>
                    </a:cubicBezTo>
                    <a:cubicBezTo>
                      <a:pt x="2862" y="1638"/>
                      <a:pt x="2787" y="1337"/>
                      <a:pt x="2686" y="1061"/>
                    </a:cubicBezTo>
                    <a:cubicBezTo>
                      <a:pt x="2636" y="911"/>
                      <a:pt x="2561" y="760"/>
                      <a:pt x="2460" y="609"/>
                    </a:cubicBezTo>
                    <a:cubicBezTo>
                      <a:pt x="2360" y="434"/>
                      <a:pt x="2209" y="283"/>
                      <a:pt x="2034" y="158"/>
                    </a:cubicBezTo>
                    <a:cubicBezTo>
                      <a:pt x="1845" y="53"/>
                      <a:pt x="1657" y="1"/>
                      <a:pt x="1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3"/>
              <p:cNvSpPr/>
              <p:nvPr/>
            </p:nvSpPr>
            <p:spPr>
              <a:xfrm>
                <a:off x="6930700" y="1240075"/>
                <a:ext cx="101050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3726" extrusionOk="0">
                    <a:moveTo>
                      <a:pt x="2687" y="934"/>
                    </a:moveTo>
                    <a:cubicBezTo>
                      <a:pt x="2762" y="934"/>
                      <a:pt x="2812" y="934"/>
                      <a:pt x="2837" y="984"/>
                    </a:cubicBezTo>
                    <a:cubicBezTo>
                      <a:pt x="2862" y="984"/>
                      <a:pt x="2912" y="1034"/>
                      <a:pt x="2912" y="1034"/>
                    </a:cubicBezTo>
                    <a:cubicBezTo>
                      <a:pt x="2963" y="1059"/>
                      <a:pt x="2988" y="1109"/>
                      <a:pt x="3038" y="1160"/>
                    </a:cubicBezTo>
                    <a:cubicBezTo>
                      <a:pt x="3113" y="1285"/>
                      <a:pt x="3138" y="1436"/>
                      <a:pt x="3088" y="1561"/>
                    </a:cubicBezTo>
                    <a:cubicBezTo>
                      <a:pt x="3013" y="1762"/>
                      <a:pt x="2887" y="1938"/>
                      <a:pt x="2737" y="2088"/>
                    </a:cubicBezTo>
                    <a:cubicBezTo>
                      <a:pt x="2410" y="2414"/>
                      <a:pt x="2034" y="2665"/>
                      <a:pt x="1632" y="2841"/>
                    </a:cubicBezTo>
                    <a:cubicBezTo>
                      <a:pt x="1362" y="2964"/>
                      <a:pt x="1067" y="3063"/>
                      <a:pt x="772" y="3091"/>
                    </a:cubicBezTo>
                    <a:lnTo>
                      <a:pt x="772" y="3091"/>
                    </a:lnTo>
                    <a:cubicBezTo>
                      <a:pt x="918" y="2868"/>
                      <a:pt x="1089" y="2577"/>
                      <a:pt x="1306" y="2239"/>
                    </a:cubicBezTo>
                    <a:cubicBezTo>
                      <a:pt x="1582" y="1862"/>
                      <a:pt x="1883" y="1511"/>
                      <a:pt x="2210" y="1185"/>
                    </a:cubicBezTo>
                    <a:cubicBezTo>
                      <a:pt x="2360" y="1059"/>
                      <a:pt x="2511" y="984"/>
                      <a:pt x="2687" y="934"/>
                    </a:cubicBezTo>
                    <a:close/>
                    <a:moveTo>
                      <a:pt x="2725" y="0"/>
                    </a:moveTo>
                    <a:cubicBezTo>
                      <a:pt x="2695" y="0"/>
                      <a:pt x="2666" y="2"/>
                      <a:pt x="2636" y="5"/>
                    </a:cubicBezTo>
                    <a:cubicBezTo>
                      <a:pt x="2410" y="30"/>
                      <a:pt x="2210" y="105"/>
                      <a:pt x="2034" y="206"/>
                    </a:cubicBezTo>
                    <a:cubicBezTo>
                      <a:pt x="1883" y="306"/>
                      <a:pt x="1758" y="407"/>
                      <a:pt x="1632" y="532"/>
                    </a:cubicBezTo>
                    <a:cubicBezTo>
                      <a:pt x="1407" y="733"/>
                      <a:pt x="1231" y="959"/>
                      <a:pt x="1055" y="1210"/>
                    </a:cubicBezTo>
                    <a:cubicBezTo>
                      <a:pt x="930" y="1411"/>
                      <a:pt x="779" y="1636"/>
                      <a:pt x="679" y="1862"/>
                    </a:cubicBezTo>
                    <a:cubicBezTo>
                      <a:pt x="503" y="2189"/>
                      <a:pt x="352" y="2515"/>
                      <a:pt x="227" y="2866"/>
                    </a:cubicBezTo>
                    <a:cubicBezTo>
                      <a:pt x="126" y="3117"/>
                      <a:pt x="76" y="3268"/>
                      <a:pt x="76" y="3268"/>
                    </a:cubicBezTo>
                    <a:lnTo>
                      <a:pt x="1" y="3544"/>
                    </a:lnTo>
                    <a:lnTo>
                      <a:pt x="377" y="3644"/>
                    </a:lnTo>
                    <a:cubicBezTo>
                      <a:pt x="478" y="3695"/>
                      <a:pt x="603" y="3695"/>
                      <a:pt x="704" y="3720"/>
                    </a:cubicBezTo>
                    <a:cubicBezTo>
                      <a:pt x="771" y="3724"/>
                      <a:pt x="838" y="3726"/>
                      <a:pt x="904" y="3726"/>
                    </a:cubicBezTo>
                    <a:cubicBezTo>
                      <a:pt x="1238" y="3726"/>
                      <a:pt x="1570" y="3674"/>
                      <a:pt x="1883" y="3569"/>
                    </a:cubicBezTo>
                    <a:cubicBezTo>
                      <a:pt x="2134" y="3494"/>
                      <a:pt x="2385" y="3393"/>
                      <a:pt x="2611" y="3268"/>
                    </a:cubicBezTo>
                    <a:cubicBezTo>
                      <a:pt x="2862" y="3092"/>
                      <a:pt x="3113" y="2916"/>
                      <a:pt x="3339" y="2691"/>
                    </a:cubicBezTo>
                    <a:cubicBezTo>
                      <a:pt x="3590" y="2465"/>
                      <a:pt x="3816" y="2163"/>
                      <a:pt x="3941" y="1837"/>
                    </a:cubicBezTo>
                    <a:cubicBezTo>
                      <a:pt x="4017" y="1636"/>
                      <a:pt x="4042" y="1411"/>
                      <a:pt x="4017" y="1210"/>
                    </a:cubicBezTo>
                    <a:cubicBezTo>
                      <a:pt x="3992" y="984"/>
                      <a:pt x="3891" y="758"/>
                      <a:pt x="3766" y="582"/>
                    </a:cubicBezTo>
                    <a:cubicBezTo>
                      <a:pt x="3716" y="507"/>
                      <a:pt x="3640" y="432"/>
                      <a:pt x="3590" y="381"/>
                    </a:cubicBezTo>
                    <a:lnTo>
                      <a:pt x="3565" y="356"/>
                    </a:lnTo>
                    <a:lnTo>
                      <a:pt x="3515" y="331"/>
                    </a:lnTo>
                    <a:lnTo>
                      <a:pt x="3465" y="281"/>
                    </a:lnTo>
                    <a:cubicBezTo>
                      <a:pt x="3414" y="231"/>
                      <a:pt x="3364" y="206"/>
                      <a:pt x="3314" y="181"/>
                    </a:cubicBezTo>
                    <a:cubicBezTo>
                      <a:pt x="3139" y="71"/>
                      <a:pt x="2926" y="0"/>
                      <a:pt x="27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3"/>
              <p:cNvSpPr/>
              <p:nvPr/>
            </p:nvSpPr>
            <p:spPr>
              <a:xfrm>
                <a:off x="6537300" y="1673150"/>
                <a:ext cx="90375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615" extrusionOk="0">
                    <a:moveTo>
                      <a:pt x="1807" y="0"/>
                    </a:moveTo>
                    <a:cubicBezTo>
                      <a:pt x="803" y="0"/>
                      <a:pt x="0" y="803"/>
                      <a:pt x="0" y="1807"/>
                    </a:cubicBezTo>
                    <a:cubicBezTo>
                      <a:pt x="0" y="2786"/>
                      <a:pt x="803" y="3614"/>
                      <a:pt x="1807" y="3614"/>
                    </a:cubicBezTo>
                    <a:cubicBezTo>
                      <a:pt x="2786" y="3614"/>
                      <a:pt x="3614" y="2786"/>
                      <a:pt x="3614" y="1807"/>
                    </a:cubicBezTo>
                    <a:cubicBezTo>
                      <a:pt x="3614" y="803"/>
                      <a:pt x="2786" y="0"/>
                      <a:pt x="1807" y="0"/>
                    </a:cubicBezTo>
                    <a:close/>
                  </a:path>
                </a:pathLst>
              </a:custGeom>
              <a:solidFill>
                <a:srgbClr val="BF67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3"/>
              <p:cNvSpPr/>
              <p:nvPr/>
            </p:nvSpPr>
            <p:spPr>
              <a:xfrm>
                <a:off x="6915650" y="1694475"/>
                <a:ext cx="90375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615" extrusionOk="0">
                    <a:moveTo>
                      <a:pt x="1808" y="0"/>
                    </a:moveTo>
                    <a:cubicBezTo>
                      <a:pt x="804" y="0"/>
                      <a:pt x="1" y="804"/>
                      <a:pt x="1" y="1808"/>
                    </a:cubicBezTo>
                    <a:cubicBezTo>
                      <a:pt x="1" y="2812"/>
                      <a:pt x="804" y="3615"/>
                      <a:pt x="1808" y="3615"/>
                    </a:cubicBezTo>
                    <a:cubicBezTo>
                      <a:pt x="2812" y="3615"/>
                      <a:pt x="3615" y="2812"/>
                      <a:pt x="3615" y="1808"/>
                    </a:cubicBezTo>
                    <a:cubicBezTo>
                      <a:pt x="3615" y="804"/>
                      <a:pt x="2812" y="0"/>
                      <a:pt x="1808" y="0"/>
                    </a:cubicBezTo>
                    <a:close/>
                  </a:path>
                </a:pathLst>
              </a:custGeom>
              <a:solidFill>
                <a:srgbClr val="BF67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3"/>
              <p:cNvSpPr/>
              <p:nvPr/>
            </p:nvSpPr>
            <p:spPr>
              <a:xfrm>
                <a:off x="7058725" y="1671250"/>
                <a:ext cx="73425" cy="67225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2689" extrusionOk="0">
                    <a:moveTo>
                      <a:pt x="1054" y="1"/>
                    </a:moveTo>
                    <a:cubicBezTo>
                      <a:pt x="929" y="26"/>
                      <a:pt x="803" y="51"/>
                      <a:pt x="703" y="101"/>
                    </a:cubicBezTo>
                    <a:cubicBezTo>
                      <a:pt x="527" y="151"/>
                      <a:pt x="352" y="252"/>
                      <a:pt x="226" y="377"/>
                    </a:cubicBezTo>
                    <a:cubicBezTo>
                      <a:pt x="151" y="428"/>
                      <a:pt x="101" y="478"/>
                      <a:pt x="75" y="528"/>
                    </a:cubicBezTo>
                    <a:cubicBezTo>
                      <a:pt x="0" y="578"/>
                      <a:pt x="0" y="679"/>
                      <a:pt x="75" y="729"/>
                    </a:cubicBezTo>
                    <a:cubicBezTo>
                      <a:pt x="101" y="754"/>
                      <a:pt x="138" y="766"/>
                      <a:pt x="176" y="766"/>
                    </a:cubicBezTo>
                    <a:cubicBezTo>
                      <a:pt x="213" y="766"/>
                      <a:pt x="251" y="754"/>
                      <a:pt x="276" y="729"/>
                    </a:cubicBezTo>
                    <a:cubicBezTo>
                      <a:pt x="452" y="628"/>
                      <a:pt x="628" y="553"/>
                      <a:pt x="828" y="503"/>
                    </a:cubicBezTo>
                    <a:cubicBezTo>
                      <a:pt x="929" y="478"/>
                      <a:pt x="1004" y="478"/>
                      <a:pt x="1104" y="478"/>
                    </a:cubicBezTo>
                    <a:lnTo>
                      <a:pt x="1255" y="478"/>
                    </a:lnTo>
                    <a:cubicBezTo>
                      <a:pt x="1305" y="503"/>
                      <a:pt x="1355" y="503"/>
                      <a:pt x="1431" y="503"/>
                    </a:cubicBezTo>
                    <a:lnTo>
                      <a:pt x="1506" y="503"/>
                    </a:lnTo>
                    <a:lnTo>
                      <a:pt x="1581" y="528"/>
                    </a:lnTo>
                    <a:cubicBezTo>
                      <a:pt x="1632" y="553"/>
                      <a:pt x="1682" y="578"/>
                      <a:pt x="1732" y="603"/>
                    </a:cubicBezTo>
                    <a:cubicBezTo>
                      <a:pt x="1832" y="653"/>
                      <a:pt x="1908" y="704"/>
                      <a:pt x="1983" y="779"/>
                    </a:cubicBezTo>
                    <a:cubicBezTo>
                      <a:pt x="2284" y="1080"/>
                      <a:pt x="2460" y="1507"/>
                      <a:pt x="2460" y="1933"/>
                    </a:cubicBezTo>
                    <a:cubicBezTo>
                      <a:pt x="2460" y="2059"/>
                      <a:pt x="2460" y="2210"/>
                      <a:pt x="2410" y="2335"/>
                    </a:cubicBezTo>
                    <a:cubicBezTo>
                      <a:pt x="2410" y="2360"/>
                      <a:pt x="2385" y="2385"/>
                      <a:pt x="2385" y="2410"/>
                    </a:cubicBezTo>
                    <a:lnTo>
                      <a:pt x="2359" y="2461"/>
                    </a:lnTo>
                    <a:cubicBezTo>
                      <a:pt x="2309" y="2511"/>
                      <a:pt x="2309" y="2561"/>
                      <a:pt x="2334" y="2636"/>
                    </a:cubicBezTo>
                    <a:cubicBezTo>
                      <a:pt x="2365" y="2667"/>
                      <a:pt x="2416" y="2689"/>
                      <a:pt x="2467" y="2689"/>
                    </a:cubicBezTo>
                    <a:cubicBezTo>
                      <a:pt x="2499" y="2689"/>
                      <a:pt x="2531" y="2680"/>
                      <a:pt x="2560" y="2661"/>
                    </a:cubicBezTo>
                    <a:lnTo>
                      <a:pt x="2585" y="2636"/>
                    </a:lnTo>
                    <a:lnTo>
                      <a:pt x="2661" y="2586"/>
                    </a:lnTo>
                    <a:cubicBezTo>
                      <a:pt x="2686" y="2561"/>
                      <a:pt x="2711" y="2536"/>
                      <a:pt x="2736" y="2511"/>
                    </a:cubicBezTo>
                    <a:cubicBezTo>
                      <a:pt x="2836" y="2335"/>
                      <a:pt x="2886" y="2134"/>
                      <a:pt x="2912" y="1959"/>
                    </a:cubicBezTo>
                    <a:cubicBezTo>
                      <a:pt x="2937" y="1682"/>
                      <a:pt x="2937" y="1406"/>
                      <a:pt x="2861" y="1155"/>
                    </a:cubicBezTo>
                    <a:cubicBezTo>
                      <a:pt x="2761" y="854"/>
                      <a:pt x="2585" y="578"/>
                      <a:pt x="2359" y="352"/>
                    </a:cubicBezTo>
                    <a:cubicBezTo>
                      <a:pt x="2234" y="252"/>
                      <a:pt x="2108" y="151"/>
                      <a:pt x="1958" y="101"/>
                    </a:cubicBezTo>
                    <a:cubicBezTo>
                      <a:pt x="1883" y="76"/>
                      <a:pt x="1807" y="51"/>
                      <a:pt x="1707" y="26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7A5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3"/>
              <p:cNvSpPr/>
              <p:nvPr/>
            </p:nvSpPr>
            <p:spPr>
              <a:xfrm>
                <a:off x="7150325" y="2141850"/>
                <a:ext cx="1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"/>
                      <a:pt x="26" y="1"/>
                      <a:pt x="1" y="1"/>
                    </a:cubicBezTo>
                    <a:close/>
                  </a:path>
                </a:pathLst>
              </a:custGeom>
              <a:solidFill>
                <a:srgbClr val="5CA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3"/>
              <p:cNvSpPr/>
              <p:nvPr/>
            </p:nvSpPr>
            <p:spPr>
              <a:xfrm>
                <a:off x="7131500" y="21763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CA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1" name="Google Shape;581;p43"/>
            <p:cNvSpPr/>
            <p:nvPr/>
          </p:nvSpPr>
          <p:spPr>
            <a:xfrm>
              <a:off x="5780403" y="3140128"/>
              <a:ext cx="977395" cy="1034706"/>
            </a:xfrm>
            <a:custGeom>
              <a:avLst/>
              <a:gdLst/>
              <a:ahLst/>
              <a:cxnLst/>
              <a:rect l="l" t="t" r="r" b="b"/>
              <a:pathLst>
                <a:path w="55597" h="58857" extrusionOk="0">
                  <a:moveTo>
                    <a:pt x="29969" y="0"/>
                  </a:moveTo>
                  <a:cubicBezTo>
                    <a:pt x="29733" y="0"/>
                    <a:pt x="29498" y="64"/>
                    <a:pt x="29295" y="199"/>
                  </a:cubicBezTo>
                  <a:lnTo>
                    <a:pt x="765" y="18158"/>
                  </a:lnTo>
                  <a:cubicBezTo>
                    <a:pt x="128" y="18540"/>
                    <a:pt x="1" y="19368"/>
                    <a:pt x="383" y="20005"/>
                  </a:cubicBezTo>
                  <a:lnTo>
                    <a:pt x="24519" y="58215"/>
                  </a:lnTo>
                  <a:cubicBezTo>
                    <a:pt x="24769" y="58631"/>
                    <a:pt x="25181" y="58857"/>
                    <a:pt x="25615" y="58857"/>
                  </a:cubicBezTo>
                  <a:cubicBezTo>
                    <a:pt x="25845" y="58857"/>
                    <a:pt x="26081" y="58793"/>
                    <a:pt x="26302" y="58661"/>
                  </a:cubicBezTo>
                  <a:lnTo>
                    <a:pt x="54833" y="40702"/>
                  </a:lnTo>
                  <a:cubicBezTo>
                    <a:pt x="55406" y="40320"/>
                    <a:pt x="55597" y="39492"/>
                    <a:pt x="55215" y="38855"/>
                  </a:cubicBezTo>
                  <a:lnTo>
                    <a:pt x="31078" y="581"/>
                  </a:lnTo>
                  <a:cubicBezTo>
                    <a:pt x="30832" y="211"/>
                    <a:pt x="30399" y="0"/>
                    <a:pt x="2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43"/>
          <p:cNvSpPr/>
          <p:nvPr/>
        </p:nvSpPr>
        <p:spPr>
          <a:xfrm>
            <a:off x="5806650" y="3484977"/>
            <a:ext cx="33103" cy="30255"/>
          </a:xfrm>
          <a:custGeom>
            <a:avLst/>
            <a:gdLst/>
            <a:ahLst/>
            <a:cxnLst/>
            <a:rect l="l" t="t" r="r" b="b"/>
            <a:pathLst>
              <a:path w="1883" h="1721" extrusionOk="0">
                <a:moveTo>
                  <a:pt x="946" y="1"/>
                </a:moveTo>
                <a:cubicBezTo>
                  <a:pt x="581" y="1"/>
                  <a:pt x="211" y="236"/>
                  <a:pt x="100" y="644"/>
                </a:cubicBezTo>
                <a:cubicBezTo>
                  <a:pt x="0" y="1240"/>
                  <a:pt x="444" y="1720"/>
                  <a:pt x="947" y="1720"/>
                </a:cubicBezTo>
                <a:cubicBezTo>
                  <a:pt x="1088" y="1720"/>
                  <a:pt x="1234" y="1683"/>
                  <a:pt x="1373" y="1599"/>
                </a:cubicBezTo>
                <a:cubicBezTo>
                  <a:pt x="1819" y="1344"/>
                  <a:pt x="1883" y="771"/>
                  <a:pt x="1628" y="389"/>
                </a:cubicBezTo>
                <a:cubicBezTo>
                  <a:pt x="1468" y="122"/>
                  <a:pt x="1208" y="1"/>
                  <a:pt x="9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3"/>
          <p:cNvSpPr/>
          <p:nvPr/>
        </p:nvSpPr>
        <p:spPr>
          <a:xfrm>
            <a:off x="5737666" y="3474657"/>
            <a:ext cx="90906" cy="90238"/>
          </a:xfrm>
          <a:custGeom>
            <a:avLst/>
            <a:gdLst/>
            <a:ahLst/>
            <a:cxnLst/>
            <a:rect l="l" t="t" r="r" b="b"/>
            <a:pathLst>
              <a:path w="5171" h="5133" extrusionOk="0">
                <a:moveTo>
                  <a:pt x="2897" y="1"/>
                </a:moveTo>
                <a:cubicBezTo>
                  <a:pt x="1779" y="1"/>
                  <a:pt x="687" y="714"/>
                  <a:pt x="394" y="1995"/>
                </a:cubicBezTo>
                <a:cubicBezTo>
                  <a:pt x="0" y="3716"/>
                  <a:pt x="1391" y="5133"/>
                  <a:pt x="2925" y="5133"/>
                </a:cubicBezTo>
                <a:cubicBezTo>
                  <a:pt x="3378" y="5133"/>
                  <a:pt x="3843" y="5009"/>
                  <a:pt x="4278" y="4733"/>
                </a:cubicBezTo>
                <a:cubicBezTo>
                  <a:pt x="4470" y="4606"/>
                  <a:pt x="4661" y="4415"/>
                  <a:pt x="4852" y="4224"/>
                </a:cubicBezTo>
                <a:lnTo>
                  <a:pt x="4470" y="3651"/>
                </a:lnTo>
                <a:lnTo>
                  <a:pt x="4406" y="3714"/>
                </a:lnTo>
                <a:cubicBezTo>
                  <a:pt x="4278" y="3905"/>
                  <a:pt x="4087" y="4096"/>
                  <a:pt x="3896" y="4224"/>
                </a:cubicBezTo>
                <a:cubicBezTo>
                  <a:pt x="3579" y="4425"/>
                  <a:pt x="3240" y="4516"/>
                  <a:pt x="2908" y="4516"/>
                </a:cubicBezTo>
                <a:cubicBezTo>
                  <a:pt x="1774" y="4516"/>
                  <a:pt x="735" y="3453"/>
                  <a:pt x="1031" y="2122"/>
                </a:cubicBezTo>
                <a:cubicBezTo>
                  <a:pt x="1250" y="1169"/>
                  <a:pt x="2061" y="638"/>
                  <a:pt x="2891" y="638"/>
                </a:cubicBezTo>
                <a:cubicBezTo>
                  <a:pt x="3504" y="638"/>
                  <a:pt x="4128" y="927"/>
                  <a:pt x="4533" y="1549"/>
                </a:cubicBezTo>
                <a:cubicBezTo>
                  <a:pt x="4580" y="1642"/>
                  <a:pt x="4695" y="1701"/>
                  <a:pt x="4828" y="1701"/>
                </a:cubicBezTo>
                <a:cubicBezTo>
                  <a:pt x="4877" y="1701"/>
                  <a:pt x="4928" y="1693"/>
                  <a:pt x="4979" y="1676"/>
                </a:cubicBezTo>
                <a:cubicBezTo>
                  <a:pt x="5106" y="1549"/>
                  <a:pt x="5170" y="1358"/>
                  <a:pt x="5106" y="1231"/>
                </a:cubicBezTo>
                <a:cubicBezTo>
                  <a:pt x="4565" y="391"/>
                  <a:pt x="3724" y="1"/>
                  <a:pt x="2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3"/>
          <p:cNvSpPr/>
          <p:nvPr/>
        </p:nvSpPr>
        <p:spPr>
          <a:xfrm>
            <a:off x="5831913" y="3529823"/>
            <a:ext cx="38729" cy="30519"/>
          </a:xfrm>
          <a:custGeom>
            <a:avLst/>
            <a:gdLst/>
            <a:ahLst/>
            <a:cxnLst/>
            <a:rect l="l" t="t" r="r" b="b"/>
            <a:pathLst>
              <a:path w="2203" h="1736" extrusionOk="0">
                <a:moveTo>
                  <a:pt x="1124" y="1"/>
                </a:moveTo>
                <a:cubicBezTo>
                  <a:pt x="978" y="1"/>
                  <a:pt x="832" y="43"/>
                  <a:pt x="701" y="130"/>
                </a:cubicBezTo>
                <a:cubicBezTo>
                  <a:pt x="0" y="576"/>
                  <a:pt x="191" y="1532"/>
                  <a:pt x="955" y="1723"/>
                </a:cubicBezTo>
                <a:cubicBezTo>
                  <a:pt x="1004" y="1731"/>
                  <a:pt x="1052" y="1736"/>
                  <a:pt x="1100" y="1736"/>
                </a:cubicBezTo>
                <a:cubicBezTo>
                  <a:pt x="1731" y="1736"/>
                  <a:pt x="2202" y="982"/>
                  <a:pt x="1847" y="449"/>
                </a:cubicBezTo>
                <a:cubicBezTo>
                  <a:pt x="1680" y="156"/>
                  <a:pt x="1402" y="1"/>
                  <a:pt x="1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3"/>
          <p:cNvSpPr/>
          <p:nvPr/>
        </p:nvSpPr>
        <p:spPr>
          <a:xfrm>
            <a:off x="5766832" y="3519451"/>
            <a:ext cx="90836" cy="90818"/>
          </a:xfrm>
          <a:custGeom>
            <a:avLst/>
            <a:gdLst/>
            <a:ahLst/>
            <a:cxnLst/>
            <a:rect l="l" t="t" r="r" b="b"/>
            <a:pathLst>
              <a:path w="5167" h="5166" extrusionOk="0">
                <a:moveTo>
                  <a:pt x="2881" y="0"/>
                </a:moveTo>
                <a:cubicBezTo>
                  <a:pt x="1776" y="0"/>
                  <a:pt x="683" y="713"/>
                  <a:pt x="391" y="1994"/>
                </a:cubicBezTo>
                <a:cubicBezTo>
                  <a:pt x="1" y="3748"/>
                  <a:pt x="1325" y="5166"/>
                  <a:pt x="2853" y="5166"/>
                </a:cubicBezTo>
                <a:cubicBezTo>
                  <a:pt x="3322" y="5166"/>
                  <a:pt x="3811" y="5032"/>
                  <a:pt x="4275" y="4733"/>
                </a:cubicBezTo>
                <a:cubicBezTo>
                  <a:pt x="4466" y="4605"/>
                  <a:pt x="4657" y="4478"/>
                  <a:pt x="4848" y="4287"/>
                </a:cubicBezTo>
                <a:lnTo>
                  <a:pt x="4466" y="3650"/>
                </a:lnTo>
                <a:lnTo>
                  <a:pt x="4403" y="3714"/>
                </a:lnTo>
                <a:cubicBezTo>
                  <a:pt x="4275" y="3905"/>
                  <a:pt x="4084" y="4096"/>
                  <a:pt x="3893" y="4223"/>
                </a:cubicBezTo>
                <a:cubicBezTo>
                  <a:pt x="3575" y="4426"/>
                  <a:pt x="3234" y="4516"/>
                  <a:pt x="2901" y="4516"/>
                </a:cubicBezTo>
                <a:cubicBezTo>
                  <a:pt x="1768" y="4516"/>
                  <a:pt x="732" y="3465"/>
                  <a:pt x="1027" y="2185"/>
                </a:cubicBezTo>
                <a:cubicBezTo>
                  <a:pt x="1250" y="1221"/>
                  <a:pt x="2077" y="689"/>
                  <a:pt x="2917" y="689"/>
                </a:cubicBezTo>
                <a:cubicBezTo>
                  <a:pt x="3521" y="689"/>
                  <a:pt x="4131" y="963"/>
                  <a:pt x="4530" y="1548"/>
                </a:cubicBezTo>
                <a:cubicBezTo>
                  <a:pt x="4570" y="1669"/>
                  <a:pt x="4662" y="1714"/>
                  <a:pt x="4772" y="1714"/>
                </a:cubicBezTo>
                <a:cubicBezTo>
                  <a:pt x="4836" y="1714"/>
                  <a:pt x="4906" y="1699"/>
                  <a:pt x="4976" y="1676"/>
                </a:cubicBezTo>
                <a:cubicBezTo>
                  <a:pt x="5103" y="1548"/>
                  <a:pt x="5167" y="1357"/>
                  <a:pt x="5039" y="1230"/>
                </a:cubicBezTo>
                <a:cubicBezTo>
                  <a:pt x="4525" y="390"/>
                  <a:pt x="3699" y="0"/>
                  <a:pt x="28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3"/>
          <p:cNvSpPr/>
          <p:nvPr/>
        </p:nvSpPr>
        <p:spPr>
          <a:xfrm>
            <a:off x="5859267" y="3574090"/>
            <a:ext cx="41682" cy="31785"/>
          </a:xfrm>
          <a:custGeom>
            <a:avLst/>
            <a:gdLst/>
            <a:ahLst/>
            <a:cxnLst/>
            <a:rect l="l" t="t" r="r" b="b"/>
            <a:pathLst>
              <a:path w="2371" h="1808" extrusionOk="0">
                <a:moveTo>
                  <a:pt x="1161" y="0"/>
                </a:moveTo>
                <a:cubicBezTo>
                  <a:pt x="571" y="0"/>
                  <a:pt x="1" y="670"/>
                  <a:pt x="482" y="1370"/>
                </a:cubicBezTo>
                <a:cubicBezTo>
                  <a:pt x="656" y="1680"/>
                  <a:pt x="919" y="1807"/>
                  <a:pt x="1181" y="1807"/>
                </a:cubicBezTo>
                <a:cubicBezTo>
                  <a:pt x="1779" y="1807"/>
                  <a:pt x="2370" y="1143"/>
                  <a:pt x="1883" y="478"/>
                </a:cubicBezTo>
                <a:cubicBezTo>
                  <a:pt x="1704" y="139"/>
                  <a:pt x="1430" y="0"/>
                  <a:pt x="11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3"/>
          <p:cNvSpPr/>
          <p:nvPr/>
        </p:nvSpPr>
        <p:spPr>
          <a:xfrm>
            <a:off x="5794819" y="3564227"/>
            <a:ext cx="90836" cy="90836"/>
          </a:xfrm>
          <a:custGeom>
            <a:avLst/>
            <a:gdLst/>
            <a:ahLst/>
            <a:cxnLst/>
            <a:rect l="l" t="t" r="r" b="b"/>
            <a:pathLst>
              <a:path w="5167" h="5167" extrusionOk="0">
                <a:moveTo>
                  <a:pt x="2881" y="0"/>
                </a:moveTo>
                <a:cubicBezTo>
                  <a:pt x="1776" y="0"/>
                  <a:pt x="683" y="713"/>
                  <a:pt x="391" y="1994"/>
                </a:cubicBezTo>
                <a:cubicBezTo>
                  <a:pt x="1" y="3748"/>
                  <a:pt x="1362" y="5166"/>
                  <a:pt x="2879" y="5166"/>
                </a:cubicBezTo>
                <a:cubicBezTo>
                  <a:pt x="3345" y="5166"/>
                  <a:pt x="3826" y="5032"/>
                  <a:pt x="4275" y="4733"/>
                </a:cubicBezTo>
                <a:cubicBezTo>
                  <a:pt x="4466" y="4606"/>
                  <a:pt x="4721" y="4478"/>
                  <a:pt x="4849" y="4287"/>
                </a:cubicBezTo>
                <a:lnTo>
                  <a:pt x="4466" y="3650"/>
                </a:lnTo>
                <a:lnTo>
                  <a:pt x="4403" y="3714"/>
                </a:lnTo>
                <a:cubicBezTo>
                  <a:pt x="4275" y="3905"/>
                  <a:pt x="4084" y="4096"/>
                  <a:pt x="3893" y="4223"/>
                </a:cubicBezTo>
                <a:cubicBezTo>
                  <a:pt x="3575" y="4426"/>
                  <a:pt x="3234" y="4517"/>
                  <a:pt x="2901" y="4517"/>
                </a:cubicBezTo>
                <a:cubicBezTo>
                  <a:pt x="1768" y="4517"/>
                  <a:pt x="732" y="3465"/>
                  <a:pt x="1027" y="2186"/>
                </a:cubicBezTo>
                <a:cubicBezTo>
                  <a:pt x="1250" y="1222"/>
                  <a:pt x="2077" y="689"/>
                  <a:pt x="2917" y="689"/>
                </a:cubicBezTo>
                <a:cubicBezTo>
                  <a:pt x="3521" y="689"/>
                  <a:pt x="4131" y="963"/>
                  <a:pt x="4530" y="1549"/>
                </a:cubicBezTo>
                <a:cubicBezTo>
                  <a:pt x="4570" y="1670"/>
                  <a:pt x="4662" y="1714"/>
                  <a:pt x="4772" y="1714"/>
                </a:cubicBezTo>
                <a:cubicBezTo>
                  <a:pt x="4836" y="1714"/>
                  <a:pt x="4906" y="1699"/>
                  <a:pt x="4976" y="1676"/>
                </a:cubicBezTo>
                <a:cubicBezTo>
                  <a:pt x="5103" y="1549"/>
                  <a:pt x="5167" y="1358"/>
                  <a:pt x="5040" y="1230"/>
                </a:cubicBezTo>
                <a:cubicBezTo>
                  <a:pt x="4525" y="391"/>
                  <a:pt x="3699" y="0"/>
                  <a:pt x="28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3"/>
          <p:cNvSpPr/>
          <p:nvPr/>
        </p:nvSpPr>
        <p:spPr>
          <a:xfrm>
            <a:off x="5888995" y="3620167"/>
            <a:ext cx="38623" cy="29763"/>
          </a:xfrm>
          <a:custGeom>
            <a:avLst/>
            <a:gdLst/>
            <a:ahLst/>
            <a:cxnLst/>
            <a:rect l="l" t="t" r="r" b="b"/>
            <a:pathLst>
              <a:path w="2197" h="1693" extrusionOk="0">
                <a:moveTo>
                  <a:pt x="1114" y="1"/>
                </a:moveTo>
                <a:cubicBezTo>
                  <a:pt x="951" y="1"/>
                  <a:pt x="785" y="52"/>
                  <a:pt x="638" y="150"/>
                </a:cubicBezTo>
                <a:cubicBezTo>
                  <a:pt x="1" y="532"/>
                  <a:pt x="192" y="1487"/>
                  <a:pt x="893" y="1678"/>
                </a:cubicBezTo>
                <a:cubicBezTo>
                  <a:pt x="950" y="1688"/>
                  <a:pt x="1006" y="1692"/>
                  <a:pt x="1060" y="1692"/>
                </a:cubicBezTo>
                <a:cubicBezTo>
                  <a:pt x="1737" y="1692"/>
                  <a:pt x="2197" y="994"/>
                  <a:pt x="1784" y="405"/>
                </a:cubicBezTo>
                <a:cubicBezTo>
                  <a:pt x="1628" y="131"/>
                  <a:pt x="1375" y="1"/>
                  <a:pt x="11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3"/>
          <p:cNvSpPr/>
          <p:nvPr/>
        </p:nvSpPr>
        <p:spPr>
          <a:xfrm>
            <a:off x="5917457" y="3665348"/>
            <a:ext cx="39801" cy="30079"/>
          </a:xfrm>
          <a:custGeom>
            <a:avLst/>
            <a:gdLst/>
            <a:ahLst/>
            <a:cxnLst/>
            <a:rect l="l" t="t" r="r" b="b"/>
            <a:pathLst>
              <a:path w="2264" h="1711" extrusionOk="0">
                <a:moveTo>
                  <a:pt x="1124" y="1"/>
                </a:moveTo>
                <a:cubicBezTo>
                  <a:pt x="546" y="1"/>
                  <a:pt x="0" y="606"/>
                  <a:pt x="356" y="1274"/>
                </a:cubicBezTo>
                <a:cubicBezTo>
                  <a:pt x="531" y="1584"/>
                  <a:pt x="794" y="1711"/>
                  <a:pt x="1057" y="1711"/>
                </a:cubicBezTo>
                <a:cubicBezTo>
                  <a:pt x="1659" y="1711"/>
                  <a:pt x="2264" y="1046"/>
                  <a:pt x="1821" y="382"/>
                </a:cubicBezTo>
                <a:cubicBezTo>
                  <a:pt x="1629" y="113"/>
                  <a:pt x="1374" y="1"/>
                  <a:pt x="1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3"/>
          <p:cNvSpPr/>
          <p:nvPr/>
        </p:nvSpPr>
        <p:spPr>
          <a:xfrm>
            <a:off x="5851866" y="3654694"/>
            <a:ext cx="91820" cy="90449"/>
          </a:xfrm>
          <a:custGeom>
            <a:avLst/>
            <a:gdLst/>
            <a:ahLst/>
            <a:cxnLst/>
            <a:rect l="l" t="t" r="r" b="b"/>
            <a:pathLst>
              <a:path w="5223" h="5145" extrusionOk="0">
                <a:moveTo>
                  <a:pt x="2893" y="1"/>
                </a:moveTo>
                <a:cubicBezTo>
                  <a:pt x="1766" y="1"/>
                  <a:pt x="652" y="715"/>
                  <a:pt x="394" y="2007"/>
                </a:cubicBezTo>
                <a:cubicBezTo>
                  <a:pt x="0" y="3728"/>
                  <a:pt x="1353" y="5145"/>
                  <a:pt x="2898" y="5145"/>
                </a:cubicBezTo>
                <a:cubicBezTo>
                  <a:pt x="3355" y="5145"/>
                  <a:pt x="3828" y="5021"/>
                  <a:pt x="4278" y="4745"/>
                </a:cubicBezTo>
                <a:cubicBezTo>
                  <a:pt x="4469" y="4618"/>
                  <a:pt x="4660" y="4427"/>
                  <a:pt x="4851" y="4236"/>
                </a:cubicBezTo>
                <a:lnTo>
                  <a:pt x="4469" y="3663"/>
                </a:lnTo>
                <a:lnTo>
                  <a:pt x="4406" y="3726"/>
                </a:lnTo>
                <a:cubicBezTo>
                  <a:pt x="4278" y="3917"/>
                  <a:pt x="4087" y="4045"/>
                  <a:pt x="3896" y="4172"/>
                </a:cubicBezTo>
                <a:cubicBezTo>
                  <a:pt x="3557" y="4393"/>
                  <a:pt x="3201" y="4491"/>
                  <a:pt x="2859" y="4491"/>
                </a:cubicBezTo>
                <a:cubicBezTo>
                  <a:pt x="1722" y="4491"/>
                  <a:pt x="737" y="3407"/>
                  <a:pt x="1030" y="2134"/>
                </a:cubicBezTo>
                <a:cubicBezTo>
                  <a:pt x="1250" y="1181"/>
                  <a:pt x="2061" y="650"/>
                  <a:pt x="2879" y="650"/>
                </a:cubicBezTo>
                <a:cubicBezTo>
                  <a:pt x="3483" y="650"/>
                  <a:pt x="4091" y="939"/>
                  <a:pt x="4469" y="1561"/>
                </a:cubicBezTo>
                <a:cubicBezTo>
                  <a:pt x="4544" y="1673"/>
                  <a:pt x="4646" y="1719"/>
                  <a:pt x="4746" y="1719"/>
                </a:cubicBezTo>
                <a:cubicBezTo>
                  <a:pt x="4989" y="1719"/>
                  <a:pt x="5223" y="1449"/>
                  <a:pt x="5042" y="1179"/>
                </a:cubicBezTo>
                <a:cubicBezTo>
                  <a:pt x="4534" y="376"/>
                  <a:pt x="3710" y="1"/>
                  <a:pt x="2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3"/>
          <p:cNvSpPr/>
          <p:nvPr/>
        </p:nvSpPr>
        <p:spPr>
          <a:xfrm>
            <a:off x="5941700" y="3709245"/>
            <a:ext cx="40241" cy="30923"/>
          </a:xfrm>
          <a:custGeom>
            <a:avLst/>
            <a:gdLst/>
            <a:ahLst/>
            <a:cxnLst/>
            <a:rect l="l" t="t" r="r" b="b"/>
            <a:pathLst>
              <a:path w="2289" h="1759" extrusionOk="0">
                <a:moveTo>
                  <a:pt x="1354" y="1"/>
                </a:moveTo>
                <a:cubicBezTo>
                  <a:pt x="1194" y="1"/>
                  <a:pt x="1032" y="57"/>
                  <a:pt x="888" y="178"/>
                </a:cubicBezTo>
                <a:cubicBezTo>
                  <a:pt x="0" y="647"/>
                  <a:pt x="525" y="1759"/>
                  <a:pt x="1269" y="1759"/>
                </a:cubicBezTo>
                <a:cubicBezTo>
                  <a:pt x="1433" y="1759"/>
                  <a:pt x="1607" y="1705"/>
                  <a:pt x="1779" y="1579"/>
                </a:cubicBezTo>
                <a:cubicBezTo>
                  <a:pt x="2161" y="1388"/>
                  <a:pt x="2289" y="814"/>
                  <a:pt x="2034" y="432"/>
                </a:cubicBezTo>
                <a:cubicBezTo>
                  <a:pt x="1875" y="155"/>
                  <a:pt x="1618" y="1"/>
                  <a:pt x="13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3"/>
          <p:cNvSpPr/>
          <p:nvPr/>
        </p:nvSpPr>
        <p:spPr>
          <a:xfrm>
            <a:off x="5879853" y="3699470"/>
            <a:ext cx="90889" cy="90467"/>
          </a:xfrm>
          <a:custGeom>
            <a:avLst/>
            <a:gdLst/>
            <a:ahLst/>
            <a:cxnLst/>
            <a:rect l="l" t="t" r="r" b="b"/>
            <a:pathLst>
              <a:path w="5170" h="5146" extrusionOk="0">
                <a:moveTo>
                  <a:pt x="2913" y="1"/>
                </a:moveTo>
                <a:cubicBezTo>
                  <a:pt x="1798" y="1"/>
                  <a:pt x="689" y="715"/>
                  <a:pt x="394" y="2007"/>
                </a:cubicBezTo>
                <a:cubicBezTo>
                  <a:pt x="0" y="3728"/>
                  <a:pt x="1353" y="5145"/>
                  <a:pt x="2899" y="5145"/>
                </a:cubicBezTo>
                <a:cubicBezTo>
                  <a:pt x="3355" y="5145"/>
                  <a:pt x="3828" y="5022"/>
                  <a:pt x="4278" y="4746"/>
                </a:cubicBezTo>
                <a:cubicBezTo>
                  <a:pt x="4469" y="4618"/>
                  <a:pt x="4660" y="4427"/>
                  <a:pt x="4851" y="4236"/>
                </a:cubicBezTo>
                <a:lnTo>
                  <a:pt x="4469" y="3663"/>
                </a:lnTo>
                <a:lnTo>
                  <a:pt x="4406" y="3727"/>
                </a:lnTo>
                <a:cubicBezTo>
                  <a:pt x="4278" y="3918"/>
                  <a:pt x="4087" y="4045"/>
                  <a:pt x="3896" y="4172"/>
                </a:cubicBezTo>
                <a:cubicBezTo>
                  <a:pt x="3578" y="4375"/>
                  <a:pt x="3237" y="4466"/>
                  <a:pt x="2904" y="4466"/>
                </a:cubicBezTo>
                <a:cubicBezTo>
                  <a:pt x="1771" y="4466"/>
                  <a:pt x="735" y="3414"/>
                  <a:pt x="1030" y="2135"/>
                </a:cubicBezTo>
                <a:cubicBezTo>
                  <a:pt x="1250" y="1182"/>
                  <a:pt x="2061" y="651"/>
                  <a:pt x="2891" y="651"/>
                </a:cubicBezTo>
                <a:cubicBezTo>
                  <a:pt x="3504" y="651"/>
                  <a:pt x="4128" y="940"/>
                  <a:pt x="4533" y="1561"/>
                </a:cubicBezTo>
                <a:cubicBezTo>
                  <a:pt x="4572" y="1640"/>
                  <a:pt x="4660" y="1695"/>
                  <a:pt x="4767" y="1695"/>
                </a:cubicBezTo>
                <a:cubicBezTo>
                  <a:pt x="4833" y="1695"/>
                  <a:pt x="4906" y="1674"/>
                  <a:pt x="4979" y="1625"/>
                </a:cubicBezTo>
                <a:cubicBezTo>
                  <a:pt x="5106" y="1561"/>
                  <a:pt x="5170" y="1370"/>
                  <a:pt x="5043" y="1179"/>
                </a:cubicBezTo>
                <a:cubicBezTo>
                  <a:pt x="4534" y="376"/>
                  <a:pt x="3722" y="1"/>
                  <a:pt x="29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3"/>
          <p:cNvSpPr/>
          <p:nvPr/>
        </p:nvSpPr>
        <p:spPr>
          <a:xfrm>
            <a:off x="5973010" y="3754425"/>
            <a:ext cx="36918" cy="29693"/>
          </a:xfrm>
          <a:custGeom>
            <a:avLst/>
            <a:gdLst/>
            <a:ahLst/>
            <a:cxnLst/>
            <a:rect l="l" t="t" r="r" b="b"/>
            <a:pathLst>
              <a:path w="2100" h="1689" extrusionOk="0">
                <a:moveTo>
                  <a:pt x="1162" y="0"/>
                </a:moveTo>
                <a:cubicBezTo>
                  <a:pt x="577" y="0"/>
                  <a:pt x="0" y="635"/>
                  <a:pt x="444" y="1301"/>
                </a:cubicBezTo>
                <a:cubicBezTo>
                  <a:pt x="609" y="1548"/>
                  <a:pt x="879" y="1688"/>
                  <a:pt x="1153" y="1688"/>
                </a:cubicBezTo>
                <a:cubicBezTo>
                  <a:pt x="1304" y="1688"/>
                  <a:pt x="1455" y="1646"/>
                  <a:pt x="1590" y="1556"/>
                </a:cubicBezTo>
                <a:cubicBezTo>
                  <a:pt x="1972" y="1301"/>
                  <a:pt x="2100" y="792"/>
                  <a:pt x="1845" y="410"/>
                </a:cubicBezTo>
                <a:cubicBezTo>
                  <a:pt x="1671" y="120"/>
                  <a:pt x="1416" y="0"/>
                  <a:pt x="11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3"/>
          <p:cNvSpPr/>
          <p:nvPr/>
        </p:nvSpPr>
        <p:spPr>
          <a:xfrm>
            <a:off x="5907841" y="3744264"/>
            <a:ext cx="92154" cy="90449"/>
          </a:xfrm>
          <a:custGeom>
            <a:avLst/>
            <a:gdLst/>
            <a:ahLst/>
            <a:cxnLst/>
            <a:rect l="l" t="t" r="r" b="b"/>
            <a:pathLst>
              <a:path w="5242" h="5145" extrusionOk="0">
                <a:moveTo>
                  <a:pt x="2952" y="0"/>
                </a:moveTo>
                <a:cubicBezTo>
                  <a:pt x="1819" y="0"/>
                  <a:pt x="689" y="714"/>
                  <a:pt x="394" y="2007"/>
                </a:cubicBezTo>
                <a:cubicBezTo>
                  <a:pt x="0" y="3727"/>
                  <a:pt x="1391" y="5144"/>
                  <a:pt x="2925" y="5144"/>
                </a:cubicBezTo>
                <a:cubicBezTo>
                  <a:pt x="3377" y="5144"/>
                  <a:pt x="3843" y="5021"/>
                  <a:pt x="4278" y="4745"/>
                </a:cubicBezTo>
                <a:cubicBezTo>
                  <a:pt x="4533" y="4618"/>
                  <a:pt x="4724" y="4427"/>
                  <a:pt x="4852" y="4236"/>
                </a:cubicBezTo>
                <a:lnTo>
                  <a:pt x="4469" y="3662"/>
                </a:lnTo>
                <a:lnTo>
                  <a:pt x="4469" y="3726"/>
                </a:lnTo>
                <a:cubicBezTo>
                  <a:pt x="4278" y="3917"/>
                  <a:pt x="4151" y="4044"/>
                  <a:pt x="3960" y="4172"/>
                </a:cubicBezTo>
                <a:cubicBezTo>
                  <a:pt x="3627" y="4374"/>
                  <a:pt x="3275" y="4465"/>
                  <a:pt x="2933" y="4465"/>
                </a:cubicBezTo>
                <a:cubicBezTo>
                  <a:pt x="1771" y="4465"/>
                  <a:pt x="735" y="3414"/>
                  <a:pt x="1031" y="2134"/>
                </a:cubicBezTo>
                <a:cubicBezTo>
                  <a:pt x="1250" y="1181"/>
                  <a:pt x="2082" y="650"/>
                  <a:pt x="2918" y="650"/>
                </a:cubicBezTo>
                <a:cubicBezTo>
                  <a:pt x="3535" y="650"/>
                  <a:pt x="4155" y="939"/>
                  <a:pt x="4533" y="1561"/>
                </a:cubicBezTo>
                <a:cubicBezTo>
                  <a:pt x="4608" y="1673"/>
                  <a:pt x="4704" y="1719"/>
                  <a:pt x="4799" y="1719"/>
                </a:cubicBezTo>
                <a:cubicBezTo>
                  <a:pt x="5026" y="1719"/>
                  <a:pt x="5241" y="1449"/>
                  <a:pt x="5106" y="1179"/>
                </a:cubicBezTo>
                <a:cubicBezTo>
                  <a:pt x="4598" y="376"/>
                  <a:pt x="3774" y="0"/>
                  <a:pt x="2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3"/>
          <p:cNvSpPr/>
          <p:nvPr/>
        </p:nvSpPr>
        <p:spPr>
          <a:xfrm>
            <a:off x="6002087" y="3799588"/>
            <a:ext cx="38518" cy="29710"/>
          </a:xfrm>
          <a:custGeom>
            <a:avLst/>
            <a:gdLst/>
            <a:ahLst/>
            <a:cxnLst/>
            <a:rect l="l" t="t" r="r" b="b"/>
            <a:pathLst>
              <a:path w="2191" h="1690" extrusionOk="0">
                <a:moveTo>
                  <a:pt x="1092" y="1"/>
                </a:moveTo>
                <a:cubicBezTo>
                  <a:pt x="932" y="1"/>
                  <a:pt x="772" y="43"/>
                  <a:pt x="637" y="133"/>
                </a:cubicBezTo>
                <a:cubicBezTo>
                  <a:pt x="0" y="515"/>
                  <a:pt x="191" y="1471"/>
                  <a:pt x="892" y="1662"/>
                </a:cubicBezTo>
                <a:cubicBezTo>
                  <a:pt x="968" y="1681"/>
                  <a:pt x="1042" y="1690"/>
                  <a:pt x="1114" y="1690"/>
                </a:cubicBezTo>
                <a:cubicBezTo>
                  <a:pt x="1761" y="1690"/>
                  <a:pt x="2191" y="961"/>
                  <a:pt x="1847" y="388"/>
                </a:cubicBezTo>
                <a:cubicBezTo>
                  <a:pt x="1682" y="141"/>
                  <a:pt x="1385" y="1"/>
                  <a:pt x="10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3"/>
          <p:cNvSpPr/>
          <p:nvPr/>
        </p:nvSpPr>
        <p:spPr>
          <a:xfrm>
            <a:off x="5936953" y="3789040"/>
            <a:ext cx="89781" cy="90449"/>
          </a:xfrm>
          <a:custGeom>
            <a:avLst/>
            <a:gdLst/>
            <a:ahLst/>
            <a:cxnLst/>
            <a:rect l="l" t="t" r="r" b="b"/>
            <a:pathLst>
              <a:path w="5107" h="5145" extrusionOk="0">
                <a:moveTo>
                  <a:pt x="2893" y="1"/>
                </a:moveTo>
                <a:cubicBezTo>
                  <a:pt x="1766" y="1"/>
                  <a:pt x="652" y="715"/>
                  <a:pt x="393" y="2007"/>
                </a:cubicBezTo>
                <a:cubicBezTo>
                  <a:pt x="0" y="3728"/>
                  <a:pt x="1353" y="5145"/>
                  <a:pt x="2869" y="5145"/>
                </a:cubicBezTo>
                <a:cubicBezTo>
                  <a:pt x="3317" y="5145"/>
                  <a:pt x="3779" y="5021"/>
                  <a:pt x="4215" y="4745"/>
                </a:cubicBezTo>
                <a:cubicBezTo>
                  <a:pt x="4469" y="4618"/>
                  <a:pt x="4660" y="4427"/>
                  <a:pt x="4851" y="4236"/>
                </a:cubicBezTo>
                <a:lnTo>
                  <a:pt x="4469" y="3663"/>
                </a:lnTo>
                <a:lnTo>
                  <a:pt x="4406" y="3726"/>
                </a:lnTo>
                <a:cubicBezTo>
                  <a:pt x="4278" y="3917"/>
                  <a:pt x="4087" y="4045"/>
                  <a:pt x="3896" y="4172"/>
                </a:cubicBezTo>
                <a:cubicBezTo>
                  <a:pt x="3557" y="4393"/>
                  <a:pt x="3201" y="4492"/>
                  <a:pt x="2859" y="4492"/>
                </a:cubicBezTo>
                <a:cubicBezTo>
                  <a:pt x="1722" y="4492"/>
                  <a:pt x="737" y="3407"/>
                  <a:pt x="1030" y="2134"/>
                </a:cubicBezTo>
                <a:cubicBezTo>
                  <a:pt x="1250" y="1181"/>
                  <a:pt x="2061" y="650"/>
                  <a:pt x="2879" y="650"/>
                </a:cubicBezTo>
                <a:cubicBezTo>
                  <a:pt x="3483" y="650"/>
                  <a:pt x="4091" y="939"/>
                  <a:pt x="4469" y="1561"/>
                </a:cubicBezTo>
                <a:cubicBezTo>
                  <a:pt x="4548" y="1640"/>
                  <a:pt x="4651" y="1694"/>
                  <a:pt x="4748" y="1694"/>
                </a:cubicBezTo>
                <a:cubicBezTo>
                  <a:pt x="4808" y="1694"/>
                  <a:pt x="4866" y="1673"/>
                  <a:pt x="4915" y="1625"/>
                </a:cubicBezTo>
                <a:cubicBezTo>
                  <a:pt x="5106" y="1561"/>
                  <a:pt x="5106" y="1370"/>
                  <a:pt x="5042" y="1179"/>
                </a:cubicBezTo>
                <a:cubicBezTo>
                  <a:pt x="4534" y="376"/>
                  <a:pt x="3710" y="1"/>
                  <a:pt x="2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3"/>
          <p:cNvSpPr/>
          <p:nvPr/>
        </p:nvSpPr>
        <p:spPr>
          <a:xfrm>
            <a:off x="6030075" y="3844382"/>
            <a:ext cx="38535" cy="29693"/>
          </a:xfrm>
          <a:custGeom>
            <a:avLst/>
            <a:gdLst/>
            <a:ahLst/>
            <a:cxnLst/>
            <a:rect l="l" t="t" r="r" b="b"/>
            <a:pathLst>
              <a:path w="2192" h="1689" extrusionOk="0">
                <a:moveTo>
                  <a:pt x="1138" y="0"/>
                </a:moveTo>
                <a:cubicBezTo>
                  <a:pt x="987" y="0"/>
                  <a:pt x="836" y="42"/>
                  <a:pt x="701" y="133"/>
                </a:cubicBezTo>
                <a:cubicBezTo>
                  <a:pt x="0" y="515"/>
                  <a:pt x="191" y="1534"/>
                  <a:pt x="955" y="1661"/>
                </a:cubicBezTo>
                <a:cubicBezTo>
                  <a:pt x="1025" y="1680"/>
                  <a:pt x="1094" y="1689"/>
                  <a:pt x="1160" y="1689"/>
                </a:cubicBezTo>
                <a:cubicBezTo>
                  <a:pt x="1761" y="1689"/>
                  <a:pt x="2191" y="961"/>
                  <a:pt x="1847" y="387"/>
                </a:cubicBezTo>
                <a:cubicBezTo>
                  <a:pt x="1682" y="141"/>
                  <a:pt x="1412" y="0"/>
                  <a:pt x="11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3"/>
          <p:cNvSpPr/>
          <p:nvPr/>
        </p:nvSpPr>
        <p:spPr>
          <a:xfrm>
            <a:off x="5964941" y="3833817"/>
            <a:ext cx="91820" cy="90467"/>
          </a:xfrm>
          <a:custGeom>
            <a:avLst/>
            <a:gdLst/>
            <a:ahLst/>
            <a:cxnLst/>
            <a:rect l="l" t="t" r="r" b="b"/>
            <a:pathLst>
              <a:path w="5223" h="5146" extrusionOk="0">
                <a:moveTo>
                  <a:pt x="2913" y="1"/>
                </a:moveTo>
                <a:cubicBezTo>
                  <a:pt x="1797" y="1"/>
                  <a:pt x="689" y="715"/>
                  <a:pt x="394" y="2007"/>
                </a:cubicBezTo>
                <a:cubicBezTo>
                  <a:pt x="0" y="3728"/>
                  <a:pt x="1353" y="5145"/>
                  <a:pt x="2898" y="5145"/>
                </a:cubicBezTo>
                <a:cubicBezTo>
                  <a:pt x="3355" y="5145"/>
                  <a:pt x="3828" y="5022"/>
                  <a:pt x="4278" y="4746"/>
                </a:cubicBezTo>
                <a:cubicBezTo>
                  <a:pt x="4469" y="4618"/>
                  <a:pt x="4660" y="4427"/>
                  <a:pt x="4851" y="4236"/>
                </a:cubicBezTo>
                <a:lnTo>
                  <a:pt x="4469" y="3663"/>
                </a:lnTo>
                <a:lnTo>
                  <a:pt x="4406" y="3727"/>
                </a:lnTo>
                <a:cubicBezTo>
                  <a:pt x="4278" y="3918"/>
                  <a:pt x="4087" y="4045"/>
                  <a:pt x="3896" y="4173"/>
                </a:cubicBezTo>
                <a:cubicBezTo>
                  <a:pt x="3572" y="4394"/>
                  <a:pt x="3224" y="4492"/>
                  <a:pt x="2885" y="4492"/>
                </a:cubicBezTo>
                <a:cubicBezTo>
                  <a:pt x="1760" y="4492"/>
                  <a:pt x="737" y="3407"/>
                  <a:pt x="1030" y="2135"/>
                </a:cubicBezTo>
                <a:cubicBezTo>
                  <a:pt x="1250" y="1182"/>
                  <a:pt x="2061" y="651"/>
                  <a:pt x="2891" y="651"/>
                </a:cubicBezTo>
                <a:cubicBezTo>
                  <a:pt x="3504" y="651"/>
                  <a:pt x="4128" y="940"/>
                  <a:pt x="4533" y="1562"/>
                </a:cubicBezTo>
                <a:cubicBezTo>
                  <a:pt x="4589" y="1673"/>
                  <a:pt x="4678" y="1720"/>
                  <a:pt x="4769" y="1720"/>
                </a:cubicBezTo>
                <a:cubicBezTo>
                  <a:pt x="4989" y="1720"/>
                  <a:pt x="5223" y="1450"/>
                  <a:pt x="5043" y="1179"/>
                </a:cubicBezTo>
                <a:cubicBezTo>
                  <a:pt x="4534" y="376"/>
                  <a:pt x="3722" y="1"/>
                  <a:pt x="29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3"/>
          <p:cNvSpPr/>
          <p:nvPr/>
        </p:nvSpPr>
        <p:spPr>
          <a:xfrm>
            <a:off x="6056322" y="3889159"/>
            <a:ext cx="38694" cy="30466"/>
          </a:xfrm>
          <a:custGeom>
            <a:avLst/>
            <a:gdLst/>
            <a:ahLst/>
            <a:cxnLst/>
            <a:rect l="l" t="t" r="r" b="b"/>
            <a:pathLst>
              <a:path w="2201" h="1733" extrusionOk="0">
                <a:moveTo>
                  <a:pt x="1237" y="0"/>
                </a:moveTo>
                <a:cubicBezTo>
                  <a:pt x="1086" y="0"/>
                  <a:pt x="935" y="43"/>
                  <a:pt x="800" y="133"/>
                </a:cubicBezTo>
                <a:cubicBezTo>
                  <a:pt x="1" y="666"/>
                  <a:pt x="494" y="1732"/>
                  <a:pt x="1235" y="1732"/>
                </a:cubicBezTo>
                <a:cubicBezTo>
                  <a:pt x="1380" y="1732"/>
                  <a:pt x="1535" y="1692"/>
                  <a:pt x="1691" y="1598"/>
                </a:cubicBezTo>
                <a:cubicBezTo>
                  <a:pt x="2073" y="1343"/>
                  <a:pt x="2201" y="834"/>
                  <a:pt x="1946" y="388"/>
                </a:cubicBezTo>
                <a:cubicBezTo>
                  <a:pt x="1782" y="141"/>
                  <a:pt x="1511" y="0"/>
                  <a:pt x="12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3"/>
          <p:cNvSpPr/>
          <p:nvPr/>
        </p:nvSpPr>
        <p:spPr>
          <a:xfrm>
            <a:off x="5992928" y="3878611"/>
            <a:ext cx="92945" cy="90449"/>
          </a:xfrm>
          <a:custGeom>
            <a:avLst/>
            <a:gdLst/>
            <a:ahLst/>
            <a:cxnLst/>
            <a:rect l="l" t="t" r="r" b="b"/>
            <a:pathLst>
              <a:path w="5287" h="5145" extrusionOk="0">
                <a:moveTo>
                  <a:pt x="2925" y="0"/>
                </a:moveTo>
                <a:cubicBezTo>
                  <a:pt x="1798" y="0"/>
                  <a:pt x="689" y="715"/>
                  <a:pt x="394" y="2007"/>
                </a:cubicBezTo>
                <a:cubicBezTo>
                  <a:pt x="0" y="3727"/>
                  <a:pt x="1391" y="5145"/>
                  <a:pt x="2925" y="5145"/>
                </a:cubicBezTo>
                <a:cubicBezTo>
                  <a:pt x="3377" y="5145"/>
                  <a:pt x="3843" y="5021"/>
                  <a:pt x="4278" y="4745"/>
                </a:cubicBezTo>
                <a:cubicBezTo>
                  <a:pt x="4469" y="4618"/>
                  <a:pt x="4661" y="4427"/>
                  <a:pt x="4852" y="4236"/>
                </a:cubicBezTo>
                <a:lnTo>
                  <a:pt x="4469" y="3662"/>
                </a:lnTo>
                <a:lnTo>
                  <a:pt x="4406" y="3726"/>
                </a:lnTo>
                <a:cubicBezTo>
                  <a:pt x="4278" y="3917"/>
                  <a:pt x="4087" y="4045"/>
                  <a:pt x="3896" y="4172"/>
                </a:cubicBezTo>
                <a:cubicBezTo>
                  <a:pt x="3578" y="4374"/>
                  <a:pt x="3237" y="4465"/>
                  <a:pt x="2904" y="4465"/>
                </a:cubicBezTo>
                <a:cubicBezTo>
                  <a:pt x="1771" y="4465"/>
                  <a:pt x="735" y="3414"/>
                  <a:pt x="1031" y="2134"/>
                </a:cubicBezTo>
                <a:cubicBezTo>
                  <a:pt x="1250" y="1181"/>
                  <a:pt x="2082" y="650"/>
                  <a:pt x="2918" y="650"/>
                </a:cubicBezTo>
                <a:cubicBezTo>
                  <a:pt x="3535" y="650"/>
                  <a:pt x="4155" y="939"/>
                  <a:pt x="4533" y="1561"/>
                </a:cubicBezTo>
                <a:cubicBezTo>
                  <a:pt x="4589" y="1673"/>
                  <a:pt x="4683" y="1719"/>
                  <a:pt x="4782" y="1719"/>
                </a:cubicBezTo>
                <a:cubicBezTo>
                  <a:pt x="5021" y="1719"/>
                  <a:pt x="5286" y="1449"/>
                  <a:pt x="5106" y="1179"/>
                </a:cubicBezTo>
                <a:cubicBezTo>
                  <a:pt x="4571" y="376"/>
                  <a:pt x="3743" y="0"/>
                  <a:pt x="2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3"/>
          <p:cNvSpPr/>
          <p:nvPr/>
        </p:nvSpPr>
        <p:spPr>
          <a:xfrm>
            <a:off x="6085100" y="3933935"/>
            <a:ext cx="37902" cy="30097"/>
          </a:xfrm>
          <a:custGeom>
            <a:avLst/>
            <a:gdLst/>
            <a:ahLst/>
            <a:cxnLst/>
            <a:rect l="l" t="t" r="r" b="b"/>
            <a:pathLst>
              <a:path w="2156" h="1712" extrusionOk="0">
                <a:moveTo>
                  <a:pt x="1192" y="1"/>
                </a:moveTo>
                <a:cubicBezTo>
                  <a:pt x="1042" y="1"/>
                  <a:pt x="890" y="43"/>
                  <a:pt x="755" y="133"/>
                </a:cubicBezTo>
                <a:cubicBezTo>
                  <a:pt x="1" y="672"/>
                  <a:pt x="522" y="1711"/>
                  <a:pt x="1240" y="1711"/>
                </a:cubicBezTo>
                <a:cubicBezTo>
                  <a:pt x="1371" y="1711"/>
                  <a:pt x="1509" y="1677"/>
                  <a:pt x="1646" y="1598"/>
                </a:cubicBezTo>
                <a:cubicBezTo>
                  <a:pt x="2029" y="1343"/>
                  <a:pt x="2156" y="834"/>
                  <a:pt x="1901" y="388"/>
                </a:cubicBezTo>
                <a:cubicBezTo>
                  <a:pt x="1737" y="141"/>
                  <a:pt x="1466" y="1"/>
                  <a:pt x="1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3"/>
          <p:cNvSpPr/>
          <p:nvPr/>
        </p:nvSpPr>
        <p:spPr>
          <a:xfrm>
            <a:off x="6020951" y="3923598"/>
            <a:ext cx="92893" cy="90695"/>
          </a:xfrm>
          <a:custGeom>
            <a:avLst/>
            <a:gdLst/>
            <a:ahLst/>
            <a:cxnLst/>
            <a:rect l="l" t="t" r="r" b="b"/>
            <a:pathLst>
              <a:path w="5284" h="5159" extrusionOk="0">
                <a:moveTo>
                  <a:pt x="2921" y="1"/>
                </a:moveTo>
                <a:cubicBezTo>
                  <a:pt x="1798" y="1"/>
                  <a:pt x="685" y="714"/>
                  <a:pt x="392" y="1995"/>
                </a:cubicBezTo>
                <a:cubicBezTo>
                  <a:pt x="0" y="3709"/>
                  <a:pt x="1378" y="5159"/>
                  <a:pt x="2904" y="5159"/>
                </a:cubicBezTo>
                <a:cubicBezTo>
                  <a:pt x="3363" y="5159"/>
                  <a:pt x="3835" y="5028"/>
                  <a:pt x="4277" y="4733"/>
                </a:cubicBezTo>
                <a:cubicBezTo>
                  <a:pt x="4531" y="4606"/>
                  <a:pt x="4722" y="4479"/>
                  <a:pt x="4850" y="4288"/>
                </a:cubicBezTo>
                <a:lnTo>
                  <a:pt x="4468" y="3651"/>
                </a:lnTo>
                <a:lnTo>
                  <a:pt x="4468" y="3714"/>
                </a:lnTo>
                <a:cubicBezTo>
                  <a:pt x="4277" y="3906"/>
                  <a:pt x="4149" y="4097"/>
                  <a:pt x="3958" y="4224"/>
                </a:cubicBezTo>
                <a:cubicBezTo>
                  <a:pt x="3625" y="4426"/>
                  <a:pt x="3273" y="4517"/>
                  <a:pt x="2932" y="4517"/>
                </a:cubicBezTo>
                <a:cubicBezTo>
                  <a:pt x="1769" y="4517"/>
                  <a:pt x="733" y="3466"/>
                  <a:pt x="1029" y="2186"/>
                </a:cubicBezTo>
                <a:cubicBezTo>
                  <a:pt x="1250" y="1190"/>
                  <a:pt x="2090" y="643"/>
                  <a:pt x="2932" y="643"/>
                </a:cubicBezTo>
                <a:cubicBezTo>
                  <a:pt x="3544" y="643"/>
                  <a:pt x="4156" y="933"/>
                  <a:pt x="4531" y="1549"/>
                </a:cubicBezTo>
                <a:cubicBezTo>
                  <a:pt x="4607" y="1663"/>
                  <a:pt x="4711" y="1709"/>
                  <a:pt x="4814" y="1709"/>
                </a:cubicBezTo>
                <a:cubicBezTo>
                  <a:pt x="5054" y="1709"/>
                  <a:pt x="5283" y="1454"/>
                  <a:pt x="5104" y="1231"/>
                </a:cubicBezTo>
                <a:cubicBezTo>
                  <a:pt x="4590" y="391"/>
                  <a:pt x="3753" y="1"/>
                  <a:pt x="29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3"/>
          <p:cNvSpPr/>
          <p:nvPr/>
        </p:nvSpPr>
        <p:spPr>
          <a:xfrm>
            <a:off x="6115162" y="3978764"/>
            <a:ext cx="38729" cy="30519"/>
          </a:xfrm>
          <a:custGeom>
            <a:avLst/>
            <a:gdLst/>
            <a:ahLst/>
            <a:cxnLst/>
            <a:rect l="l" t="t" r="r" b="b"/>
            <a:pathLst>
              <a:path w="2203" h="1736" extrusionOk="0">
                <a:moveTo>
                  <a:pt x="1106" y="1"/>
                </a:moveTo>
                <a:cubicBezTo>
                  <a:pt x="950" y="1"/>
                  <a:pt x="790" y="43"/>
                  <a:pt x="637" y="131"/>
                </a:cubicBezTo>
                <a:cubicBezTo>
                  <a:pt x="0" y="576"/>
                  <a:pt x="191" y="1532"/>
                  <a:pt x="955" y="1723"/>
                </a:cubicBezTo>
                <a:cubicBezTo>
                  <a:pt x="1004" y="1732"/>
                  <a:pt x="1053" y="1736"/>
                  <a:pt x="1100" y="1736"/>
                </a:cubicBezTo>
                <a:cubicBezTo>
                  <a:pt x="1731" y="1736"/>
                  <a:pt x="2202" y="982"/>
                  <a:pt x="1847" y="449"/>
                </a:cubicBezTo>
                <a:cubicBezTo>
                  <a:pt x="1680" y="156"/>
                  <a:pt x="1402" y="1"/>
                  <a:pt x="11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3"/>
          <p:cNvSpPr/>
          <p:nvPr/>
        </p:nvSpPr>
        <p:spPr>
          <a:xfrm>
            <a:off x="6050081" y="3968392"/>
            <a:ext cx="91645" cy="90836"/>
          </a:xfrm>
          <a:custGeom>
            <a:avLst/>
            <a:gdLst/>
            <a:ahLst/>
            <a:cxnLst/>
            <a:rect l="l" t="t" r="r" b="b"/>
            <a:pathLst>
              <a:path w="5213" h="5167" extrusionOk="0">
                <a:moveTo>
                  <a:pt x="2861" y="0"/>
                </a:moveTo>
                <a:cubicBezTo>
                  <a:pt x="1744" y="0"/>
                  <a:pt x="647" y="713"/>
                  <a:pt x="391" y="1994"/>
                </a:cubicBezTo>
                <a:cubicBezTo>
                  <a:pt x="1" y="3748"/>
                  <a:pt x="1325" y="5166"/>
                  <a:pt x="2853" y="5166"/>
                </a:cubicBezTo>
                <a:cubicBezTo>
                  <a:pt x="3322" y="5166"/>
                  <a:pt x="3811" y="5032"/>
                  <a:pt x="4275" y="4733"/>
                </a:cubicBezTo>
                <a:cubicBezTo>
                  <a:pt x="4466" y="4605"/>
                  <a:pt x="4657" y="4478"/>
                  <a:pt x="4848" y="4287"/>
                </a:cubicBezTo>
                <a:lnTo>
                  <a:pt x="4466" y="3650"/>
                </a:lnTo>
                <a:lnTo>
                  <a:pt x="4403" y="3714"/>
                </a:lnTo>
                <a:cubicBezTo>
                  <a:pt x="4275" y="3905"/>
                  <a:pt x="4084" y="4096"/>
                  <a:pt x="3893" y="4223"/>
                </a:cubicBezTo>
                <a:cubicBezTo>
                  <a:pt x="3561" y="4426"/>
                  <a:pt x="3211" y="4517"/>
                  <a:pt x="2875" y="4517"/>
                </a:cubicBezTo>
                <a:cubicBezTo>
                  <a:pt x="1730" y="4517"/>
                  <a:pt x="732" y="3465"/>
                  <a:pt x="1027" y="2185"/>
                </a:cubicBezTo>
                <a:cubicBezTo>
                  <a:pt x="1250" y="1221"/>
                  <a:pt x="2077" y="689"/>
                  <a:pt x="2905" y="689"/>
                </a:cubicBezTo>
                <a:cubicBezTo>
                  <a:pt x="3499" y="689"/>
                  <a:pt x="4094" y="963"/>
                  <a:pt x="4466" y="1549"/>
                </a:cubicBezTo>
                <a:cubicBezTo>
                  <a:pt x="4548" y="1670"/>
                  <a:pt x="4661" y="1721"/>
                  <a:pt x="4770" y="1721"/>
                </a:cubicBezTo>
                <a:cubicBezTo>
                  <a:pt x="5002" y="1721"/>
                  <a:pt x="5213" y="1490"/>
                  <a:pt x="5040" y="1230"/>
                </a:cubicBezTo>
                <a:cubicBezTo>
                  <a:pt x="4525" y="391"/>
                  <a:pt x="3688" y="0"/>
                  <a:pt x="28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3"/>
          <p:cNvSpPr/>
          <p:nvPr/>
        </p:nvSpPr>
        <p:spPr>
          <a:xfrm>
            <a:off x="6144257" y="4024050"/>
            <a:ext cx="37586" cy="30044"/>
          </a:xfrm>
          <a:custGeom>
            <a:avLst/>
            <a:gdLst/>
            <a:ahLst/>
            <a:cxnLst/>
            <a:rect l="l" t="t" r="r" b="b"/>
            <a:pathLst>
              <a:path w="2138" h="1709" extrusionOk="0">
                <a:moveTo>
                  <a:pt x="1063" y="0"/>
                </a:moveTo>
                <a:cubicBezTo>
                  <a:pt x="917" y="0"/>
                  <a:pt x="770" y="36"/>
                  <a:pt x="638" y="102"/>
                </a:cubicBezTo>
                <a:cubicBezTo>
                  <a:pt x="1" y="548"/>
                  <a:pt x="128" y="1503"/>
                  <a:pt x="893" y="1694"/>
                </a:cubicBezTo>
                <a:cubicBezTo>
                  <a:pt x="945" y="1704"/>
                  <a:pt x="996" y="1708"/>
                  <a:pt x="1047" y="1708"/>
                </a:cubicBezTo>
                <a:cubicBezTo>
                  <a:pt x="1673" y="1708"/>
                  <a:pt x="2138" y="1010"/>
                  <a:pt x="1784" y="420"/>
                </a:cubicBezTo>
                <a:cubicBezTo>
                  <a:pt x="1617" y="129"/>
                  <a:pt x="1341" y="0"/>
                  <a:pt x="10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3"/>
          <p:cNvSpPr/>
          <p:nvPr/>
        </p:nvSpPr>
        <p:spPr>
          <a:xfrm>
            <a:off x="6078015" y="4013256"/>
            <a:ext cx="90889" cy="91275"/>
          </a:xfrm>
          <a:custGeom>
            <a:avLst/>
            <a:gdLst/>
            <a:ahLst/>
            <a:cxnLst/>
            <a:rect l="l" t="t" r="r" b="b"/>
            <a:pathLst>
              <a:path w="5170" h="5192" extrusionOk="0">
                <a:moveTo>
                  <a:pt x="2900" y="0"/>
                </a:moveTo>
                <a:cubicBezTo>
                  <a:pt x="1789" y="0"/>
                  <a:pt x="688" y="730"/>
                  <a:pt x="394" y="2053"/>
                </a:cubicBezTo>
                <a:cubicBezTo>
                  <a:pt x="0" y="3774"/>
                  <a:pt x="1353" y="5191"/>
                  <a:pt x="2899" y="5191"/>
                </a:cubicBezTo>
                <a:cubicBezTo>
                  <a:pt x="3355" y="5191"/>
                  <a:pt x="3828" y="5068"/>
                  <a:pt x="4278" y="4792"/>
                </a:cubicBezTo>
                <a:cubicBezTo>
                  <a:pt x="4469" y="4601"/>
                  <a:pt x="4661" y="4473"/>
                  <a:pt x="4852" y="4282"/>
                </a:cubicBezTo>
                <a:lnTo>
                  <a:pt x="4469" y="3645"/>
                </a:lnTo>
                <a:lnTo>
                  <a:pt x="4406" y="3773"/>
                </a:lnTo>
                <a:cubicBezTo>
                  <a:pt x="4278" y="3900"/>
                  <a:pt x="4087" y="4091"/>
                  <a:pt x="3896" y="4219"/>
                </a:cubicBezTo>
                <a:cubicBezTo>
                  <a:pt x="3578" y="4421"/>
                  <a:pt x="3237" y="4512"/>
                  <a:pt x="2904" y="4512"/>
                </a:cubicBezTo>
                <a:cubicBezTo>
                  <a:pt x="1771" y="4512"/>
                  <a:pt x="735" y="3460"/>
                  <a:pt x="1031" y="2181"/>
                </a:cubicBezTo>
                <a:cubicBezTo>
                  <a:pt x="1253" y="1217"/>
                  <a:pt x="2101" y="684"/>
                  <a:pt x="2948" y="684"/>
                </a:cubicBezTo>
                <a:cubicBezTo>
                  <a:pt x="3555" y="684"/>
                  <a:pt x="4161" y="959"/>
                  <a:pt x="4533" y="1544"/>
                </a:cubicBezTo>
                <a:cubicBezTo>
                  <a:pt x="4574" y="1665"/>
                  <a:pt x="4665" y="1709"/>
                  <a:pt x="4775" y="1709"/>
                </a:cubicBezTo>
                <a:cubicBezTo>
                  <a:pt x="4839" y="1709"/>
                  <a:pt x="4909" y="1695"/>
                  <a:pt x="4979" y="1671"/>
                </a:cubicBezTo>
                <a:cubicBezTo>
                  <a:pt x="5106" y="1608"/>
                  <a:pt x="5170" y="1353"/>
                  <a:pt x="5043" y="1226"/>
                </a:cubicBezTo>
                <a:cubicBezTo>
                  <a:pt x="4531" y="391"/>
                  <a:pt x="3713" y="0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3"/>
          <p:cNvSpPr/>
          <p:nvPr/>
        </p:nvSpPr>
        <p:spPr>
          <a:xfrm>
            <a:off x="6171172" y="4069020"/>
            <a:ext cx="36918" cy="29693"/>
          </a:xfrm>
          <a:custGeom>
            <a:avLst/>
            <a:gdLst/>
            <a:ahLst/>
            <a:cxnLst/>
            <a:rect l="l" t="t" r="r" b="b"/>
            <a:pathLst>
              <a:path w="2100" h="1689" extrusionOk="0">
                <a:moveTo>
                  <a:pt x="1162" y="1"/>
                </a:moveTo>
                <a:cubicBezTo>
                  <a:pt x="577" y="1"/>
                  <a:pt x="0" y="635"/>
                  <a:pt x="444" y="1301"/>
                </a:cubicBezTo>
                <a:cubicBezTo>
                  <a:pt x="609" y="1548"/>
                  <a:pt x="879" y="1689"/>
                  <a:pt x="1153" y="1689"/>
                </a:cubicBezTo>
                <a:cubicBezTo>
                  <a:pt x="1304" y="1689"/>
                  <a:pt x="1455" y="1646"/>
                  <a:pt x="1590" y="1556"/>
                </a:cubicBezTo>
                <a:cubicBezTo>
                  <a:pt x="1973" y="1301"/>
                  <a:pt x="2100" y="792"/>
                  <a:pt x="1845" y="410"/>
                </a:cubicBezTo>
                <a:cubicBezTo>
                  <a:pt x="1672" y="120"/>
                  <a:pt x="1416" y="1"/>
                  <a:pt x="11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3"/>
          <p:cNvSpPr/>
          <p:nvPr/>
        </p:nvSpPr>
        <p:spPr>
          <a:xfrm>
            <a:off x="6106003" y="4058858"/>
            <a:ext cx="92172" cy="90449"/>
          </a:xfrm>
          <a:custGeom>
            <a:avLst/>
            <a:gdLst/>
            <a:ahLst/>
            <a:cxnLst/>
            <a:rect l="l" t="t" r="r" b="b"/>
            <a:pathLst>
              <a:path w="5243" h="5145" extrusionOk="0">
                <a:moveTo>
                  <a:pt x="2952" y="0"/>
                </a:moveTo>
                <a:cubicBezTo>
                  <a:pt x="1819" y="0"/>
                  <a:pt x="689" y="715"/>
                  <a:pt x="394" y="2007"/>
                </a:cubicBezTo>
                <a:cubicBezTo>
                  <a:pt x="0" y="3728"/>
                  <a:pt x="1391" y="5145"/>
                  <a:pt x="2925" y="5145"/>
                </a:cubicBezTo>
                <a:cubicBezTo>
                  <a:pt x="3378" y="5145"/>
                  <a:pt x="3843" y="5021"/>
                  <a:pt x="4279" y="4745"/>
                </a:cubicBezTo>
                <a:cubicBezTo>
                  <a:pt x="4533" y="4554"/>
                  <a:pt x="4724" y="4427"/>
                  <a:pt x="4852" y="4236"/>
                </a:cubicBezTo>
                <a:lnTo>
                  <a:pt x="4470" y="3663"/>
                </a:lnTo>
                <a:lnTo>
                  <a:pt x="4406" y="3726"/>
                </a:lnTo>
                <a:cubicBezTo>
                  <a:pt x="4279" y="3917"/>
                  <a:pt x="4151" y="4045"/>
                  <a:pt x="3960" y="4172"/>
                </a:cubicBezTo>
                <a:cubicBezTo>
                  <a:pt x="3627" y="4375"/>
                  <a:pt x="3275" y="4465"/>
                  <a:pt x="2934" y="4465"/>
                </a:cubicBezTo>
                <a:cubicBezTo>
                  <a:pt x="1771" y="4465"/>
                  <a:pt x="735" y="3414"/>
                  <a:pt x="1031" y="2134"/>
                </a:cubicBezTo>
                <a:cubicBezTo>
                  <a:pt x="1251" y="1181"/>
                  <a:pt x="2082" y="650"/>
                  <a:pt x="2918" y="650"/>
                </a:cubicBezTo>
                <a:cubicBezTo>
                  <a:pt x="3535" y="650"/>
                  <a:pt x="4155" y="939"/>
                  <a:pt x="4533" y="1561"/>
                </a:cubicBezTo>
                <a:cubicBezTo>
                  <a:pt x="4606" y="1652"/>
                  <a:pt x="4700" y="1691"/>
                  <a:pt x="4793" y="1691"/>
                </a:cubicBezTo>
                <a:cubicBezTo>
                  <a:pt x="5023" y="1691"/>
                  <a:pt x="5243" y="1451"/>
                  <a:pt x="5106" y="1179"/>
                </a:cubicBezTo>
                <a:cubicBezTo>
                  <a:pt x="4598" y="376"/>
                  <a:pt x="3774" y="0"/>
                  <a:pt x="2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3"/>
          <p:cNvSpPr/>
          <p:nvPr/>
        </p:nvSpPr>
        <p:spPr>
          <a:xfrm>
            <a:off x="6200706" y="4114306"/>
            <a:ext cx="39801" cy="30079"/>
          </a:xfrm>
          <a:custGeom>
            <a:avLst/>
            <a:gdLst/>
            <a:ahLst/>
            <a:cxnLst/>
            <a:rect l="l" t="t" r="r" b="b"/>
            <a:pathLst>
              <a:path w="2264" h="1711" extrusionOk="0">
                <a:moveTo>
                  <a:pt x="1124" y="0"/>
                </a:moveTo>
                <a:cubicBezTo>
                  <a:pt x="546" y="0"/>
                  <a:pt x="0" y="605"/>
                  <a:pt x="356" y="1273"/>
                </a:cubicBezTo>
                <a:cubicBezTo>
                  <a:pt x="531" y="1583"/>
                  <a:pt x="794" y="1710"/>
                  <a:pt x="1057" y="1710"/>
                </a:cubicBezTo>
                <a:cubicBezTo>
                  <a:pt x="1659" y="1710"/>
                  <a:pt x="2264" y="1046"/>
                  <a:pt x="1821" y="381"/>
                </a:cubicBezTo>
                <a:cubicBezTo>
                  <a:pt x="1629" y="113"/>
                  <a:pt x="1374" y="0"/>
                  <a:pt x="11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3"/>
          <p:cNvSpPr/>
          <p:nvPr/>
        </p:nvSpPr>
        <p:spPr>
          <a:xfrm>
            <a:off x="6115760" y="4102949"/>
            <a:ext cx="112178" cy="91908"/>
          </a:xfrm>
          <a:custGeom>
            <a:avLst/>
            <a:gdLst/>
            <a:ahLst/>
            <a:cxnLst/>
            <a:rect l="l" t="t" r="r" b="b"/>
            <a:pathLst>
              <a:path w="6381" h="5228" extrusionOk="0">
                <a:moveTo>
                  <a:pt x="4103" y="0"/>
                </a:moveTo>
                <a:cubicBezTo>
                  <a:pt x="3831" y="0"/>
                  <a:pt x="3552" y="44"/>
                  <a:pt x="3278" y="136"/>
                </a:cubicBezTo>
                <a:lnTo>
                  <a:pt x="3087" y="199"/>
                </a:lnTo>
                <a:lnTo>
                  <a:pt x="3023" y="199"/>
                </a:lnTo>
                <a:lnTo>
                  <a:pt x="2896" y="263"/>
                </a:lnTo>
                <a:lnTo>
                  <a:pt x="2832" y="263"/>
                </a:lnTo>
                <a:cubicBezTo>
                  <a:pt x="2768" y="263"/>
                  <a:pt x="2641" y="327"/>
                  <a:pt x="2577" y="390"/>
                </a:cubicBezTo>
                <a:cubicBezTo>
                  <a:pt x="0" y="1810"/>
                  <a:pt x="1549" y="5228"/>
                  <a:pt x="3817" y="5228"/>
                </a:cubicBezTo>
                <a:cubicBezTo>
                  <a:pt x="4295" y="5228"/>
                  <a:pt x="4805" y="5076"/>
                  <a:pt x="5316" y="4721"/>
                </a:cubicBezTo>
                <a:cubicBezTo>
                  <a:pt x="5379" y="4657"/>
                  <a:pt x="5507" y="4593"/>
                  <a:pt x="5570" y="4593"/>
                </a:cubicBezTo>
                <a:lnTo>
                  <a:pt x="5634" y="4530"/>
                </a:lnTo>
                <a:lnTo>
                  <a:pt x="5698" y="4402"/>
                </a:lnTo>
                <a:lnTo>
                  <a:pt x="5761" y="4339"/>
                </a:lnTo>
                <a:lnTo>
                  <a:pt x="5889" y="4211"/>
                </a:lnTo>
                <a:cubicBezTo>
                  <a:pt x="5952" y="4148"/>
                  <a:pt x="6016" y="4084"/>
                  <a:pt x="6080" y="3957"/>
                </a:cubicBezTo>
                <a:cubicBezTo>
                  <a:pt x="5889" y="3893"/>
                  <a:pt x="5698" y="3766"/>
                  <a:pt x="5570" y="3638"/>
                </a:cubicBezTo>
                <a:lnTo>
                  <a:pt x="5443" y="3766"/>
                </a:lnTo>
                <a:cubicBezTo>
                  <a:pt x="5443" y="3829"/>
                  <a:pt x="5379" y="3829"/>
                  <a:pt x="5379" y="3893"/>
                </a:cubicBezTo>
                <a:lnTo>
                  <a:pt x="5252" y="3957"/>
                </a:lnTo>
                <a:lnTo>
                  <a:pt x="5061" y="4084"/>
                </a:lnTo>
                <a:cubicBezTo>
                  <a:pt x="4695" y="4321"/>
                  <a:pt x="4333" y="4423"/>
                  <a:pt x="3994" y="4423"/>
                </a:cubicBezTo>
                <a:cubicBezTo>
                  <a:pt x="2327" y="4423"/>
                  <a:pt x="1223" y="1948"/>
                  <a:pt x="3023" y="836"/>
                </a:cubicBezTo>
                <a:lnTo>
                  <a:pt x="3214" y="772"/>
                </a:lnTo>
                <a:lnTo>
                  <a:pt x="3278" y="772"/>
                </a:lnTo>
                <a:lnTo>
                  <a:pt x="3405" y="709"/>
                </a:lnTo>
                <a:lnTo>
                  <a:pt x="3724" y="709"/>
                </a:lnTo>
                <a:cubicBezTo>
                  <a:pt x="3835" y="690"/>
                  <a:pt x="3946" y="681"/>
                  <a:pt x="4057" y="681"/>
                </a:cubicBezTo>
                <a:cubicBezTo>
                  <a:pt x="4704" y="681"/>
                  <a:pt x="5317" y="993"/>
                  <a:pt x="5698" y="1537"/>
                </a:cubicBezTo>
                <a:cubicBezTo>
                  <a:pt x="5759" y="1659"/>
                  <a:pt x="5858" y="1709"/>
                  <a:pt x="5958" y="1709"/>
                </a:cubicBezTo>
                <a:cubicBezTo>
                  <a:pt x="6170" y="1709"/>
                  <a:pt x="6381" y="1478"/>
                  <a:pt x="6207" y="1218"/>
                </a:cubicBezTo>
                <a:cubicBezTo>
                  <a:pt x="5771" y="443"/>
                  <a:pt x="4967" y="0"/>
                  <a:pt x="41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3"/>
          <p:cNvSpPr/>
          <p:nvPr/>
        </p:nvSpPr>
        <p:spPr>
          <a:xfrm>
            <a:off x="5927073" y="3273454"/>
            <a:ext cx="494859" cy="434824"/>
          </a:xfrm>
          <a:custGeom>
            <a:avLst/>
            <a:gdLst/>
            <a:ahLst/>
            <a:cxnLst/>
            <a:rect l="l" t="t" r="r" b="b"/>
            <a:pathLst>
              <a:path w="28149" h="24734" extrusionOk="0">
                <a:moveTo>
                  <a:pt x="20338" y="0"/>
                </a:moveTo>
                <a:cubicBezTo>
                  <a:pt x="20183" y="0"/>
                  <a:pt x="20023" y="42"/>
                  <a:pt x="19870" y="130"/>
                </a:cubicBezTo>
                <a:lnTo>
                  <a:pt x="510" y="12357"/>
                </a:lnTo>
                <a:cubicBezTo>
                  <a:pt x="128" y="12612"/>
                  <a:pt x="0" y="13121"/>
                  <a:pt x="255" y="13567"/>
                </a:cubicBezTo>
                <a:lnTo>
                  <a:pt x="7069" y="24330"/>
                </a:lnTo>
                <a:cubicBezTo>
                  <a:pt x="7226" y="24604"/>
                  <a:pt x="7479" y="24733"/>
                  <a:pt x="7754" y="24733"/>
                </a:cubicBezTo>
                <a:cubicBezTo>
                  <a:pt x="7926" y="24733"/>
                  <a:pt x="8107" y="24683"/>
                  <a:pt x="8279" y="24584"/>
                </a:cubicBezTo>
                <a:lnTo>
                  <a:pt x="27639" y="12421"/>
                </a:lnTo>
                <a:cubicBezTo>
                  <a:pt x="28021" y="12166"/>
                  <a:pt x="28149" y="11593"/>
                  <a:pt x="27894" y="11211"/>
                </a:cubicBezTo>
                <a:lnTo>
                  <a:pt x="21080" y="448"/>
                </a:lnTo>
                <a:cubicBezTo>
                  <a:pt x="20912" y="155"/>
                  <a:pt x="20635" y="0"/>
                  <a:pt x="203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3"/>
          <p:cNvSpPr/>
          <p:nvPr/>
        </p:nvSpPr>
        <p:spPr>
          <a:xfrm>
            <a:off x="6238310" y="3756992"/>
            <a:ext cx="319095" cy="208552"/>
          </a:xfrm>
          <a:custGeom>
            <a:avLst/>
            <a:gdLst/>
            <a:ahLst/>
            <a:cxnLst/>
            <a:rect l="l" t="t" r="r" b="b"/>
            <a:pathLst>
              <a:path w="18151" h="11863" extrusionOk="0">
                <a:moveTo>
                  <a:pt x="17279" y="1"/>
                </a:moveTo>
                <a:cubicBezTo>
                  <a:pt x="17136" y="1"/>
                  <a:pt x="16994" y="43"/>
                  <a:pt x="16877" y="136"/>
                </a:cubicBezTo>
                <a:lnTo>
                  <a:pt x="446" y="10453"/>
                </a:lnTo>
                <a:cubicBezTo>
                  <a:pt x="128" y="10708"/>
                  <a:pt x="0" y="11154"/>
                  <a:pt x="191" y="11536"/>
                </a:cubicBezTo>
                <a:cubicBezTo>
                  <a:pt x="353" y="11737"/>
                  <a:pt x="590" y="11862"/>
                  <a:pt x="840" y="11862"/>
                </a:cubicBezTo>
                <a:cubicBezTo>
                  <a:pt x="985" y="11862"/>
                  <a:pt x="1134" y="11820"/>
                  <a:pt x="1274" y="11727"/>
                </a:cubicBezTo>
                <a:lnTo>
                  <a:pt x="17705" y="1410"/>
                </a:lnTo>
                <a:cubicBezTo>
                  <a:pt x="18023" y="1155"/>
                  <a:pt x="18150" y="709"/>
                  <a:pt x="17896" y="327"/>
                </a:cubicBezTo>
                <a:cubicBezTo>
                  <a:pt x="17775" y="126"/>
                  <a:pt x="17526" y="1"/>
                  <a:pt x="172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3"/>
          <p:cNvSpPr/>
          <p:nvPr/>
        </p:nvSpPr>
        <p:spPr>
          <a:xfrm>
            <a:off x="6197999" y="3694847"/>
            <a:ext cx="319095" cy="208305"/>
          </a:xfrm>
          <a:custGeom>
            <a:avLst/>
            <a:gdLst/>
            <a:ahLst/>
            <a:cxnLst/>
            <a:rect l="l" t="t" r="r" b="b"/>
            <a:pathLst>
              <a:path w="18151" h="11849" extrusionOk="0">
                <a:moveTo>
                  <a:pt x="17301" y="1"/>
                </a:moveTo>
                <a:cubicBezTo>
                  <a:pt x="17159" y="1"/>
                  <a:pt x="17014" y="36"/>
                  <a:pt x="16877" y="105"/>
                </a:cubicBezTo>
                <a:lnTo>
                  <a:pt x="447" y="10422"/>
                </a:lnTo>
                <a:cubicBezTo>
                  <a:pt x="128" y="10677"/>
                  <a:pt x="1" y="11122"/>
                  <a:pt x="255" y="11504"/>
                </a:cubicBezTo>
                <a:cubicBezTo>
                  <a:pt x="385" y="11721"/>
                  <a:pt x="633" y="11849"/>
                  <a:pt x="898" y="11849"/>
                </a:cubicBezTo>
                <a:cubicBezTo>
                  <a:pt x="1023" y="11849"/>
                  <a:pt x="1152" y="11820"/>
                  <a:pt x="1274" y="11759"/>
                </a:cubicBezTo>
                <a:lnTo>
                  <a:pt x="17705" y="1379"/>
                </a:lnTo>
                <a:cubicBezTo>
                  <a:pt x="18023" y="1124"/>
                  <a:pt x="18151" y="678"/>
                  <a:pt x="17960" y="360"/>
                </a:cubicBezTo>
                <a:cubicBezTo>
                  <a:pt x="17796" y="115"/>
                  <a:pt x="17554" y="1"/>
                  <a:pt x="173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3"/>
          <p:cNvSpPr/>
          <p:nvPr/>
        </p:nvSpPr>
        <p:spPr>
          <a:xfrm>
            <a:off x="7331949" y="4149295"/>
            <a:ext cx="236881" cy="256376"/>
          </a:xfrm>
          <a:custGeom>
            <a:avLst/>
            <a:gdLst/>
            <a:ahLst/>
            <a:cxnLst/>
            <a:rect l="l" t="t" r="r" b="b"/>
            <a:pathLst>
              <a:path w="5395" h="5839" extrusionOk="0">
                <a:moveTo>
                  <a:pt x="1156" y="0"/>
                </a:moveTo>
                <a:cubicBezTo>
                  <a:pt x="1046" y="0"/>
                  <a:pt x="961" y="49"/>
                  <a:pt x="902" y="166"/>
                </a:cubicBezTo>
                <a:cubicBezTo>
                  <a:pt x="827" y="317"/>
                  <a:pt x="802" y="468"/>
                  <a:pt x="827" y="618"/>
                </a:cubicBezTo>
                <a:cubicBezTo>
                  <a:pt x="526" y="719"/>
                  <a:pt x="325" y="995"/>
                  <a:pt x="350" y="1321"/>
                </a:cubicBezTo>
                <a:cubicBezTo>
                  <a:pt x="375" y="1497"/>
                  <a:pt x="425" y="1697"/>
                  <a:pt x="526" y="1873"/>
                </a:cubicBezTo>
                <a:cubicBezTo>
                  <a:pt x="513" y="1865"/>
                  <a:pt x="499" y="1861"/>
                  <a:pt x="484" y="1861"/>
                </a:cubicBezTo>
                <a:cubicBezTo>
                  <a:pt x="313" y="1861"/>
                  <a:pt x="1" y="2352"/>
                  <a:pt x="300" y="2927"/>
                </a:cubicBezTo>
                <a:cubicBezTo>
                  <a:pt x="601" y="3530"/>
                  <a:pt x="1003" y="4057"/>
                  <a:pt x="1505" y="4483"/>
                </a:cubicBezTo>
                <a:cubicBezTo>
                  <a:pt x="2207" y="5061"/>
                  <a:pt x="3036" y="5512"/>
                  <a:pt x="3939" y="5788"/>
                </a:cubicBezTo>
                <a:lnTo>
                  <a:pt x="4065" y="5839"/>
                </a:lnTo>
                <a:lnTo>
                  <a:pt x="4065" y="5814"/>
                </a:lnTo>
                <a:cubicBezTo>
                  <a:pt x="5395" y="4709"/>
                  <a:pt x="5219" y="1572"/>
                  <a:pt x="5219" y="1572"/>
                </a:cubicBezTo>
                <a:lnTo>
                  <a:pt x="5219" y="1547"/>
                </a:lnTo>
                <a:cubicBezTo>
                  <a:pt x="4918" y="1497"/>
                  <a:pt x="4717" y="1471"/>
                  <a:pt x="4717" y="1471"/>
                </a:cubicBezTo>
                <a:cubicBezTo>
                  <a:pt x="4968" y="1095"/>
                  <a:pt x="4968" y="769"/>
                  <a:pt x="4441" y="367"/>
                </a:cubicBezTo>
                <a:lnTo>
                  <a:pt x="4265" y="342"/>
                </a:lnTo>
                <a:cubicBezTo>
                  <a:pt x="4240" y="518"/>
                  <a:pt x="4215" y="719"/>
                  <a:pt x="4190" y="894"/>
                </a:cubicBezTo>
                <a:cubicBezTo>
                  <a:pt x="3981" y="1004"/>
                  <a:pt x="3772" y="1049"/>
                  <a:pt x="3566" y="1049"/>
                </a:cubicBezTo>
                <a:cubicBezTo>
                  <a:pt x="2734" y="1049"/>
                  <a:pt x="1952" y="307"/>
                  <a:pt x="1429" y="66"/>
                </a:cubicBezTo>
                <a:cubicBezTo>
                  <a:pt x="1325" y="24"/>
                  <a:pt x="1234" y="0"/>
                  <a:pt x="1156" y="0"/>
                </a:cubicBezTo>
                <a:close/>
              </a:path>
            </a:pathLst>
          </a:custGeom>
          <a:solidFill>
            <a:srgbClr val="A880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43"/>
          <p:cNvGrpSpPr/>
          <p:nvPr/>
        </p:nvGrpSpPr>
        <p:grpSpPr>
          <a:xfrm rot="-5723396">
            <a:off x="92339" y="4048752"/>
            <a:ext cx="1408200" cy="1466446"/>
            <a:chOff x="6323100" y="1252213"/>
            <a:chExt cx="907250" cy="920475"/>
          </a:xfrm>
        </p:grpSpPr>
        <p:sp>
          <p:nvSpPr>
            <p:cNvPr id="616" name="Google Shape;616;p43"/>
            <p:cNvSpPr/>
            <p:nvPr/>
          </p:nvSpPr>
          <p:spPr>
            <a:xfrm>
              <a:off x="7063425" y="2006663"/>
              <a:ext cx="166925" cy="166025"/>
            </a:xfrm>
            <a:custGeom>
              <a:avLst/>
              <a:gdLst/>
              <a:ahLst/>
              <a:cxnLst/>
              <a:rect l="l" t="t" r="r" b="b"/>
              <a:pathLst>
                <a:path w="6677" h="6641" extrusionOk="0">
                  <a:moveTo>
                    <a:pt x="4713" y="1"/>
                  </a:moveTo>
                  <a:lnTo>
                    <a:pt x="1" y="4522"/>
                  </a:lnTo>
                  <a:lnTo>
                    <a:pt x="6369" y="6624"/>
                  </a:lnTo>
                  <a:cubicBezTo>
                    <a:pt x="6403" y="6635"/>
                    <a:pt x="6435" y="6640"/>
                    <a:pt x="6464" y="6640"/>
                  </a:cubicBezTo>
                  <a:cubicBezTo>
                    <a:pt x="6599" y="6640"/>
                    <a:pt x="6676" y="6526"/>
                    <a:pt x="6624" y="6369"/>
                  </a:cubicBezTo>
                  <a:lnTo>
                    <a:pt x="47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7063425" y="2051238"/>
              <a:ext cx="166925" cy="121450"/>
            </a:xfrm>
            <a:custGeom>
              <a:avLst/>
              <a:gdLst/>
              <a:ahLst/>
              <a:cxnLst/>
              <a:rect l="l" t="t" r="r" b="b"/>
              <a:pathLst>
                <a:path w="6677" h="4858" extrusionOk="0">
                  <a:moveTo>
                    <a:pt x="2867" y="1"/>
                  </a:moveTo>
                  <a:lnTo>
                    <a:pt x="1" y="2739"/>
                  </a:lnTo>
                  <a:lnTo>
                    <a:pt x="6369" y="4841"/>
                  </a:lnTo>
                  <a:cubicBezTo>
                    <a:pt x="6403" y="4852"/>
                    <a:pt x="6435" y="4857"/>
                    <a:pt x="6464" y="4857"/>
                  </a:cubicBezTo>
                  <a:cubicBezTo>
                    <a:pt x="6599" y="4857"/>
                    <a:pt x="6676" y="4743"/>
                    <a:pt x="6624" y="4586"/>
                  </a:cubicBezTo>
                  <a:lnTo>
                    <a:pt x="5796" y="1848"/>
                  </a:lnTo>
                  <a:cubicBezTo>
                    <a:pt x="4777" y="1274"/>
                    <a:pt x="3822" y="638"/>
                    <a:pt x="2867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6405900" y="1333213"/>
              <a:ext cx="773775" cy="786525"/>
            </a:xfrm>
            <a:custGeom>
              <a:avLst/>
              <a:gdLst/>
              <a:ahLst/>
              <a:cxnLst/>
              <a:rect l="l" t="t" r="r" b="b"/>
              <a:pathLst>
                <a:path w="30951" h="31461" extrusionOk="0">
                  <a:moveTo>
                    <a:pt x="4649" y="0"/>
                  </a:moveTo>
                  <a:lnTo>
                    <a:pt x="0" y="4522"/>
                  </a:lnTo>
                  <a:lnTo>
                    <a:pt x="26302" y="31460"/>
                  </a:lnTo>
                  <a:lnTo>
                    <a:pt x="30951" y="2693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6359725" y="1285438"/>
              <a:ext cx="148100" cy="146500"/>
            </a:xfrm>
            <a:custGeom>
              <a:avLst/>
              <a:gdLst/>
              <a:ahLst/>
              <a:cxnLst/>
              <a:rect l="l" t="t" r="r" b="b"/>
              <a:pathLst>
                <a:path w="5924" h="5860" extrusionOk="0">
                  <a:moveTo>
                    <a:pt x="4649" y="1"/>
                  </a:moveTo>
                  <a:lnTo>
                    <a:pt x="1" y="4522"/>
                  </a:lnTo>
                  <a:lnTo>
                    <a:pt x="1274" y="5860"/>
                  </a:lnTo>
                  <a:lnTo>
                    <a:pt x="5923" y="1274"/>
                  </a:lnTo>
                  <a:lnTo>
                    <a:pt x="4649" y="1"/>
                  </a:lnTo>
                  <a:close/>
                </a:path>
              </a:pathLst>
            </a:custGeom>
            <a:solidFill>
              <a:srgbClr val="FF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6391575" y="1317288"/>
              <a:ext cx="130575" cy="128975"/>
            </a:xfrm>
            <a:custGeom>
              <a:avLst/>
              <a:gdLst/>
              <a:ahLst/>
              <a:cxnLst/>
              <a:rect l="l" t="t" r="r" b="b"/>
              <a:pathLst>
                <a:path w="5223" h="5159" extrusionOk="0">
                  <a:moveTo>
                    <a:pt x="4649" y="0"/>
                  </a:moveTo>
                  <a:lnTo>
                    <a:pt x="0" y="4586"/>
                  </a:lnTo>
                  <a:lnTo>
                    <a:pt x="573" y="5159"/>
                  </a:lnTo>
                  <a:lnTo>
                    <a:pt x="5222" y="637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3"/>
            <p:cNvSpPr/>
            <p:nvPr/>
          </p:nvSpPr>
          <p:spPr>
            <a:xfrm>
              <a:off x="6324700" y="1252213"/>
              <a:ext cx="151275" cy="146300"/>
            </a:xfrm>
            <a:custGeom>
              <a:avLst/>
              <a:gdLst/>
              <a:ahLst/>
              <a:cxnLst/>
              <a:rect l="l" t="t" r="r" b="b"/>
              <a:pathLst>
                <a:path w="6051" h="5852" extrusionOk="0">
                  <a:moveTo>
                    <a:pt x="4110" y="0"/>
                  </a:moveTo>
                  <a:cubicBezTo>
                    <a:pt x="3706" y="0"/>
                    <a:pt x="3305" y="160"/>
                    <a:pt x="2994" y="502"/>
                  </a:cubicBezTo>
                  <a:lnTo>
                    <a:pt x="637" y="2795"/>
                  </a:lnTo>
                  <a:cubicBezTo>
                    <a:pt x="1" y="3368"/>
                    <a:pt x="1" y="4387"/>
                    <a:pt x="637" y="5023"/>
                  </a:cubicBezTo>
                  <a:lnTo>
                    <a:pt x="1402" y="5851"/>
                  </a:lnTo>
                  <a:lnTo>
                    <a:pt x="6050" y="1330"/>
                  </a:lnTo>
                  <a:lnTo>
                    <a:pt x="5286" y="502"/>
                  </a:lnTo>
                  <a:cubicBezTo>
                    <a:pt x="4960" y="176"/>
                    <a:pt x="4534" y="0"/>
                    <a:pt x="4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3"/>
            <p:cNvSpPr/>
            <p:nvPr/>
          </p:nvSpPr>
          <p:spPr>
            <a:xfrm>
              <a:off x="7163725" y="2106963"/>
              <a:ext cx="66600" cy="65725"/>
            </a:xfrm>
            <a:custGeom>
              <a:avLst/>
              <a:gdLst/>
              <a:ahLst/>
              <a:cxnLst/>
              <a:rect l="l" t="t" r="r" b="b"/>
              <a:pathLst>
                <a:path w="2664" h="2629" extrusionOk="0">
                  <a:moveTo>
                    <a:pt x="1911" y="1"/>
                  </a:moveTo>
                  <a:lnTo>
                    <a:pt x="1" y="1847"/>
                  </a:lnTo>
                  <a:lnTo>
                    <a:pt x="2357" y="2612"/>
                  </a:lnTo>
                  <a:cubicBezTo>
                    <a:pt x="2392" y="2623"/>
                    <a:pt x="2425" y="2629"/>
                    <a:pt x="2455" y="2629"/>
                  </a:cubicBezTo>
                  <a:cubicBezTo>
                    <a:pt x="2589" y="2629"/>
                    <a:pt x="2664" y="2525"/>
                    <a:pt x="2612" y="2421"/>
                  </a:cubicBezTo>
                  <a:lnTo>
                    <a:pt x="19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3"/>
            <p:cNvSpPr/>
            <p:nvPr/>
          </p:nvSpPr>
          <p:spPr>
            <a:xfrm>
              <a:off x="6323100" y="1274313"/>
              <a:ext cx="103525" cy="124200"/>
            </a:xfrm>
            <a:custGeom>
              <a:avLst/>
              <a:gdLst/>
              <a:ahLst/>
              <a:cxnLst/>
              <a:rect l="l" t="t" r="r" b="b"/>
              <a:pathLst>
                <a:path w="4141" h="4968" extrusionOk="0">
                  <a:moveTo>
                    <a:pt x="2612" y="0"/>
                  </a:moveTo>
                  <a:lnTo>
                    <a:pt x="701" y="1911"/>
                  </a:lnTo>
                  <a:cubicBezTo>
                    <a:pt x="65" y="2484"/>
                    <a:pt x="1" y="3503"/>
                    <a:pt x="638" y="4139"/>
                  </a:cubicBezTo>
                  <a:lnTo>
                    <a:pt x="1466" y="4967"/>
                  </a:lnTo>
                  <a:lnTo>
                    <a:pt x="4140" y="2356"/>
                  </a:lnTo>
                  <a:cubicBezTo>
                    <a:pt x="3631" y="1592"/>
                    <a:pt x="3121" y="764"/>
                    <a:pt x="2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3"/>
            <p:cNvSpPr/>
            <p:nvPr/>
          </p:nvSpPr>
          <p:spPr>
            <a:xfrm>
              <a:off x="6359725" y="1333213"/>
              <a:ext cx="93950" cy="98725"/>
            </a:xfrm>
            <a:custGeom>
              <a:avLst/>
              <a:gdLst/>
              <a:ahLst/>
              <a:cxnLst/>
              <a:rect l="l" t="t" r="r" b="b"/>
              <a:pathLst>
                <a:path w="3758" h="3949" extrusionOk="0">
                  <a:moveTo>
                    <a:pt x="2675" y="0"/>
                  </a:moveTo>
                  <a:lnTo>
                    <a:pt x="1" y="2611"/>
                  </a:lnTo>
                  <a:lnTo>
                    <a:pt x="1274" y="3949"/>
                  </a:lnTo>
                  <a:lnTo>
                    <a:pt x="3758" y="1529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6393150" y="1373013"/>
              <a:ext cx="71675" cy="73250"/>
            </a:xfrm>
            <a:custGeom>
              <a:avLst/>
              <a:gdLst/>
              <a:ahLst/>
              <a:cxnLst/>
              <a:rect l="l" t="t" r="r" b="b"/>
              <a:pathLst>
                <a:path w="2867" h="2930" extrusionOk="0">
                  <a:moveTo>
                    <a:pt x="2421" y="0"/>
                  </a:moveTo>
                  <a:lnTo>
                    <a:pt x="1" y="2357"/>
                  </a:lnTo>
                  <a:lnTo>
                    <a:pt x="510" y="2930"/>
                  </a:lnTo>
                  <a:lnTo>
                    <a:pt x="2867" y="701"/>
                  </a:lnTo>
                  <a:lnTo>
                    <a:pt x="24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D366E6-AE3C-4350-92EF-336EF293B9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F19A31-3076-46A1-98BD-C8813E4CB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7150"/>
            <a:ext cx="2038350" cy="771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01A75E-977D-4D6F-BF08-3C033A1D9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824373"/>
            <a:ext cx="6438900" cy="41814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6851813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64"/>
          <p:cNvSpPr txBox="1">
            <a:spLocks noGrp="1"/>
          </p:cNvSpPr>
          <p:nvPr>
            <p:ph type="title"/>
          </p:nvPr>
        </p:nvSpPr>
        <p:spPr>
          <a:xfrm>
            <a:off x="2743200" y="631650"/>
            <a:ext cx="40810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 for watching</a:t>
            </a:r>
            <a:endParaRPr dirty="0"/>
          </a:p>
        </p:txBody>
      </p:sp>
      <p:grpSp>
        <p:nvGrpSpPr>
          <p:cNvPr id="1779" name="Google Shape;1779;p64"/>
          <p:cNvGrpSpPr/>
          <p:nvPr/>
        </p:nvGrpSpPr>
        <p:grpSpPr>
          <a:xfrm>
            <a:off x="1171187" y="2163151"/>
            <a:ext cx="1365695" cy="2081712"/>
            <a:chOff x="945920" y="3288978"/>
            <a:chExt cx="948663" cy="1445934"/>
          </a:xfrm>
        </p:grpSpPr>
        <p:sp>
          <p:nvSpPr>
            <p:cNvPr id="1780" name="Google Shape;1780;p64"/>
            <p:cNvSpPr/>
            <p:nvPr/>
          </p:nvSpPr>
          <p:spPr>
            <a:xfrm>
              <a:off x="1178456" y="4163476"/>
              <a:ext cx="66932" cy="116337"/>
            </a:xfrm>
            <a:custGeom>
              <a:avLst/>
              <a:gdLst/>
              <a:ahLst/>
              <a:cxnLst/>
              <a:rect l="l" t="t" r="r" b="b"/>
              <a:pathLst>
                <a:path w="2906" h="5051" extrusionOk="0">
                  <a:moveTo>
                    <a:pt x="405" y="0"/>
                  </a:moveTo>
                  <a:cubicBezTo>
                    <a:pt x="209" y="0"/>
                    <a:pt x="1" y="3636"/>
                    <a:pt x="245" y="4149"/>
                  </a:cubicBezTo>
                  <a:cubicBezTo>
                    <a:pt x="458" y="4555"/>
                    <a:pt x="1415" y="5050"/>
                    <a:pt x="1992" y="5050"/>
                  </a:cubicBezTo>
                  <a:cubicBezTo>
                    <a:pt x="2165" y="5050"/>
                    <a:pt x="2304" y="5006"/>
                    <a:pt x="2379" y="4902"/>
                  </a:cubicBezTo>
                  <a:cubicBezTo>
                    <a:pt x="2680" y="4450"/>
                    <a:pt x="2906" y="535"/>
                    <a:pt x="2906" y="535"/>
                  </a:cubicBezTo>
                  <a:lnTo>
                    <a:pt x="2906" y="535"/>
                  </a:lnTo>
                  <a:cubicBezTo>
                    <a:pt x="2906" y="535"/>
                    <a:pt x="2498" y="725"/>
                    <a:pt x="1961" y="725"/>
                  </a:cubicBezTo>
                  <a:cubicBezTo>
                    <a:pt x="1484" y="725"/>
                    <a:pt x="905" y="575"/>
                    <a:pt x="421" y="8"/>
                  </a:cubicBezTo>
                  <a:cubicBezTo>
                    <a:pt x="416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4"/>
            <p:cNvSpPr/>
            <p:nvPr/>
          </p:nvSpPr>
          <p:spPr>
            <a:xfrm>
              <a:off x="1239008" y="4130125"/>
              <a:ext cx="60737" cy="189627"/>
            </a:xfrm>
            <a:custGeom>
              <a:avLst/>
              <a:gdLst/>
              <a:ahLst/>
              <a:cxnLst/>
              <a:rect l="l" t="t" r="r" b="b"/>
              <a:pathLst>
                <a:path w="2637" h="8233" extrusionOk="0">
                  <a:moveTo>
                    <a:pt x="1105" y="0"/>
                  </a:moveTo>
                  <a:cubicBezTo>
                    <a:pt x="954" y="1104"/>
                    <a:pt x="1" y="7304"/>
                    <a:pt x="151" y="8233"/>
                  </a:cubicBezTo>
                  <a:cubicBezTo>
                    <a:pt x="1230" y="6049"/>
                    <a:pt x="2360" y="3865"/>
                    <a:pt x="2636" y="3363"/>
                  </a:cubicBezTo>
                  <a:cubicBezTo>
                    <a:pt x="1657" y="2560"/>
                    <a:pt x="1205" y="1355"/>
                    <a:pt x="1105" y="0"/>
                  </a:cubicBezTo>
                  <a:close/>
                </a:path>
              </a:pathLst>
            </a:custGeom>
            <a:solidFill>
              <a:srgbClr val="D35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4"/>
            <p:cNvSpPr/>
            <p:nvPr/>
          </p:nvSpPr>
          <p:spPr>
            <a:xfrm>
              <a:off x="1198540" y="3896299"/>
              <a:ext cx="211600" cy="164475"/>
            </a:xfrm>
            <a:custGeom>
              <a:avLst/>
              <a:gdLst/>
              <a:ahLst/>
              <a:cxnLst/>
              <a:rect l="l" t="t" r="r" b="b"/>
              <a:pathLst>
                <a:path w="9187" h="7141" extrusionOk="0">
                  <a:moveTo>
                    <a:pt x="8022" y="0"/>
                  </a:moveTo>
                  <a:cubicBezTo>
                    <a:pt x="6376" y="0"/>
                    <a:pt x="3437" y="206"/>
                    <a:pt x="1984" y="1568"/>
                  </a:cubicBezTo>
                  <a:cubicBezTo>
                    <a:pt x="1205" y="2271"/>
                    <a:pt x="603" y="4229"/>
                    <a:pt x="126" y="6463"/>
                  </a:cubicBezTo>
                  <a:cubicBezTo>
                    <a:pt x="76" y="6638"/>
                    <a:pt x="51" y="6839"/>
                    <a:pt x="1" y="7040"/>
                  </a:cubicBezTo>
                  <a:cubicBezTo>
                    <a:pt x="339" y="7016"/>
                    <a:pt x="677" y="7005"/>
                    <a:pt x="1014" y="7005"/>
                  </a:cubicBezTo>
                  <a:cubicBezTo>
                    <a:pt x="1728" y="7005"/>
                    <a:pt x="2439" y="7055"/>
                    <a:pt x="3138" y="7140"/>
                  </a:cubicBezTo>
                  <a:cubicBezTo>
                    <a:pt x="3565" y="5358"/>
                    <a:pt x="4343" y="3677"/>
                    <a:pt x="5121" y="2698"/>
                  </a:cubicBezTo>
                  <a:cubicBezTo>
                    <a:pt x="5648" y="2095"/>
                    <a:pt x="6301" y="1593"/>
                    <a:pt x="7003" y="1217"/>
                  </a:cubicBezTo>
                  <a:cubicBezTo>
                    <a:pt x="7430" y="991"/>
                    <a:pt x="7882" y="815"/>
                    <a:pt x="8334" y="665"/>
                  </a:cubicBezTo>
                  <a:cubicBezTo>
                    <a:pt x="8610" y="564"/>
                    <a:pt x="8911" y="464"/>
                    <a:pt x="9187" y="414"/>
                  </a:cubicBezTo>
                  <a:lnTo>
                    <a:pt x="9187" y="37"/>
                  </a:lnTo>
                  <a:cubicBezTo>
                    <a:pt x="9090" y="30"/>
                    <a:pt x="8650" y="0"/>
                    <a:pt x="8022" y="0"/>
                  </a:cubicBezTo>
                  <a:close/>
                </a:path>
              </a:pathLst>
            </a:custGeom>
            <a:solidFill>
              <a:srgbClr val="ED4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4"/>
            <p:cNvSpPr/>
            <p:nvPr/>
          </p:nvSpPr>
          <p:spPr>
            <a:xfrm>
              <a:off x="1175416" y="4057618"/>
              <a:ext cx="95999" cy="263285"/>
            </a:xfrm>
            <a:custGeom>
              <a:avLst/>
              <a:gdLst/>
              <a:ahLst/>
              <a:cxnLst/>
              <a:rect l="l" t="t" r="r" b="b"/>
              <a:pathLst>
                <a:path w="4168" h="11431" extrusionOk="0">
                  <a:moveTo>
                    <a:pt x="514" y="4596"/>
                  </a:moveTo>
                  <a:cubicBezTo>
                    <a:pt x="519" y="4596"/>
                    <a:pt x="523" y="4599"/>
                    <a:pt x="528" y="4604"/>
                  </a:cubicBezTo>
                  <a:cubicBezTo>
                    <a:pt x="1034" y="5182"/>
                    <a:pt x="1632" y="5332"/>
                    <a:pt x="2118" y="5332"/>
                  </a:cubicBezTo>
                  <a:cubicBezTo>
                    <a:pt x="2644" y="5332"/>
                    <a:pt x="3038" y="5156"/>
                    <a:pt x="3038" y="5156"/>
                  </a:cubicBezTo>
                  <a:lnTo>
                    <a:pt x="3038" y="5156"/>
                  </a:lnTo>
                  <a:cubicBezTo>
                    <a:pt x="3038" y="5156"/>
                    <a:pt x="2812" y="9071"/>
                    <a:pt x="2511" y="9523"/>
                  </a:cubicBezTo>
                  <a:cubicBezTo>
                    <a:pt x="2443" y="9619"/>
                    <a:pt x="2311" y="9661"/>
                    <a:pt x="2145" y="9661"/>
                  </a:cubicBezTo>
                  <a:cubicBezTo>
                    <a:pt x="1573" y="9661"/>
                    <a:pt x="591" y="9173"/>
                    <a:pt x="377" y="8745"/>
                  </a:cubicBezTo>
                  <a:cubicBezTo>
                    <a:pt x="108" y="8232"/>
                    <a:pt x="340" y="4596"/>
                    <a:pt x="514" y="4596"/>
                  </a:cubicBezTo>
                  <a:close/>
                  <a:moveTo>
                    <a:pt x="2018" y="1"/>
                  </a:moveTo>
                  <a:cubicBezTo>
                    <a:pt x="1681" y="1"/>
                    <a:pt x="1343" y="12"/>
                    <a:pt x="1005" y="36"/>
                  </a:cubicBezTo>
                  <a:cubicBezTo>
                    <a:pt x="302" y="3675"/>
                    <a:pt x="1" y="7867"/>
                    <a:pt x="126" y="8770"/>
                  </a:cubicBezTo>
                  <a:cubicBezTo>
                    <a:pt x="302" y="10176"/>
                    <a:pt x="2511" y="11255"/>
                    <a:pt x="2862" y="11431"/>
                  </a:cubicBezTo>
                  <a:cubicBezTo>
                    <a:pt x="2887" y="11406"/>
                    <a:pt x="2887" y="11381"/>
                    <a:pt x="2912" y="11381"/>
                  </a:cubicBezTo>
                  <a:cubicBezTo>
                    <a:pt x="2762" y="10427"/>
                    <a:pt x="3715" y="4227"/>
                    <a:pt x="3866" y="3148"/>
                  </a:cubicBezTo>
                  <a:cubicBezTo>
                    <a:pt x="3816" y="2119"/>
                    <a:pt x="3916" y="1115"/>
                    <a:pt x="4167" y="136"/>
                  </a:cubicBezTo>
                  <a:cubicBezTo>
                    <a:pt x="3451" y="51"/>
                    <a:pt x="2735" y="1"/>
                    <a:pt x="2018" y="1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4"/>
            <p:cNvSpPr/>
            <p:nvPr/>
          </p:nvSpPr>
          <p:spPr>
            <a:xfrm>
              <a:off x="1192183" y="4188512"/>
              <a:ext cx="613954" cy="322110"/>
            </a:xfrm>
            <a:custGeom>
              <a:avLst/>
              <a:gdLst/>
              <a:ahLst/>
              <a:cxnLst/>
              <a:rect l="l" t="t" r="r" b="b"/>
              <a:pathLst>
                <a:path w="26656" h="13985" extrusionOk="0">
                  <a:moveTo>
                    <a:pt x="21008" y="0"/>
                  </a:moveTo>
                  <a:cubicBezTo>
                    <a:pt x="20043" y="590"/>
                    <a:pt x="18991" y="765"/>
                    <a:pt x="17849" y="765"/>
                  </a:cubicBezTo>
                  <a:cubicBezTo>
                    <a:pt x="16855" y="765"/>
                    <a:pt x="15792" y="632"/>
                    <a:pt x="14658" y="527"/>
                  </a:cubicBezTo>
                  <a:cubicBezTo>
                    <a:pt x="14257" y="477"/>
                    <a:pt x="13956" y="427"/>
                    <a:pt x="13604" y="377"/>
                  </a:cubicBezTo>
                  <a:lnTo>
                    <a:pt x="12550" y="226"/>
                  </a:lnTo>
                  <a:cubicBezTo>
                    <a:pt x="12550" y="226"/>
                    <a:pt x="10856" y="1260"/>
                    <a:pt x="8663" y="1260"/>
                  </a:cubicBezTo>
                  <a:cubicBezTo>
                    <a:pt x="7543" y="1260"/>
                    <a:pt x="6292" y="990"/>
                    <a:pt x="5071" y="176"/>
                  </a:cubicBezTo>
                  <a:cubicBezTo>
                    <a:pt x="5067" y="174"/>
                    <a:pt x="5064" y="173"/>
                    <a:pt x="5061" y="173"/>
                  </a:cubicBezTo>
                  <a:cubicBezTo>
                    <a:pt x="4961" y="173"/>
                    <a:pt x="4762" y="833"/>
                    <a:pt x="4680" y="833"/>
                  </a:cubicBezTo>
                  <a:cubicBezTo>
                    <a:pt x="4676" y="833"/>
                    <a:pt x="4672" y="832"/>
                    <a:pt x="4669" y="828"/>
                  </a:cubicBezTo>
                  <a:cubicBezTo>
                    <a:pt x="4393" y="1330"/>
                    <a:pt x="3238" y="3514"/>
                    <a:pt x="2184" y="5698"/>
                  </a:cubicBezTo>
                  <a:cubicBezTo>
                    <a:pt x="2184" y="5723"/>
                    <a:pt x="2184" y="5748"/>
                    <a:pt x="2209" y="5773"/>
                  </a:cubicBezTo>
                  <a:lnTo>
                    <a:pt x="2134" y="5748"/>
                  </a:lnTo>
                  <a:cubicBezTo>
                    <a:pt x="1030" y="8032"/>
                    <a:pt x="1" y="10265"/>
                    <a:pt x="176" y="10516"/>
                  </a:cubicBezTo>
                  <a:cubicBezTo>
                    <a:pt x="528" y="11044"/>
                    <a:pt x="2059" y="11395"/>
                    <a:pt x="4594" y="12198"/>
                  </a:cubicBezTo>
                  <a:cubicBezTo>
                    <a:pt x="5522" y="12474"/>
                    <a:pt x="6426" y="12851"/>
                    <a:pt x="7480" y="13202"/>
                  </a:cubicBezTo>
                  <a:cubicBezTo>
                    <a:pt x="9011" y="13704"/>
                    <a:pt x="10617" y="13955"/>
                    <a:pt x="12224" y="13980"/>
                  </a:cubicBezTo>
                  <a:cubicBezTo>
                    <a:pt x="12343" y="13983"/>
                    <a:pt x="12461" y="13985"/>
                    <a:pt x="12580" y="13985"/>
                  </a:cubicBezTo>
                  <a:cubicBezTo>
                    <a:pt x="13365" y="13985"/>
                    <a:pt x="14150" y="13917"/>
                    <a:pt x="14934" y="13829"/>
                  </a:cubicBezTo>
                  <a:lnTo>
                    <a:pt x="15160" y="13804"/>
                  </a:lnTo>
                  <a:cubicBezTo>
                    <a:pt x="17294" y="13503"/>
                    <a:pt x="18649" y="13001"/>
                    <a:pt x="19653" y="12424"/>
                  </a:cubicBezTo>
                  <a:cubicBezTo>
                    <a:pt x="21234" y="11546"/>
                    <a:pt x="21962" y="10542"/>
                    <a:pt x="23368" y="10065"/>
                  </a:cubicBezTo>
                  <a:cubicBezTo>
                    <a:pt x="25702" y="9262"/>
                    <a:pt x="26656" y="6250"/>
                    <a:pt x="26656" y="6250"/>
                  </a:cubicBezTo>
                  <a:lnTo>
                    <a:pt x="21033" y="25"/>
                  </a:lnTo>
                  <a:lnTo>
                    <a:pt x="21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4"/>
            <p:cNvSpPr/>
            <p:nvPr/>
          </p:nvSpPr>
          <p:spPr>
            <a:xfrm>
              <a:off x="1667009" y="3597705"/>
              <a:ext cx="114472" cy="139853"/>
            </a:xfrm>
            <a:custGeom>
              <a:avLst/>
              <a:gdLst/>
              <a:ahLst/>
              <a:cxnLst/>
              <a:rect l="l" t="t" r="r" b="b"/>
              <a:pathLst>
                <a:path w="4970" h="6072" extrusionOk="0">
                  <a:moveTo>
                    <a:pt x="1556" y="0"/>
                  </a:moveTo>
                  <a:cubicBezTo>
                    <a:pt x="1004" y="0"/>
                    <a:pt x="452" y="151"/>
                    <a:pt x="0" y="452"/>
                  </a:cubicBezTo>
                  <a:cubicBezTo>
                    <a:pt x="51" y="1280"/>
                    <a:pt x="126" y="2259"/>
                    <a:pt x="226" y="3238"/>
                  </a:cubicBezTo>
                  <a:cubicBezTo>
                    <a:pt x="302" y="4066"/>
                    <a:pt x="251" y="4894"/>
                    <a:pt x="101" y="5698"/>
                  </a:cubicBezTo>
                  <a:cubicBezTo>
                    <a:pt x="572" y="5953"/>
                    <a:pt x="1071" y="6072"/>
                    <a:pt x="1559" y="6072"/>
                  </a:cubicBezTo>
                  <a:cubicBezTo>
                    <a:pt x="2894" y="6072"/>
                    <a:pt x="4144" y="5186"/>
                    <a:pt x="4493" y="3790"/>
                  </a:cubicBezTo>
                  <a:cubicBezTo>
                    <a:pt x="4970" y="1857"/>
                    <a:pt x="3514" y="0"/>
                    <a:pt x="1556" y="0"/>
                  </a:cubicBezTo>
                  <a:close/>
                </a:path>
              </a:pathLst>
            </a:custGeom>
            <a:solidFill>
              <a:srgbClr val="E99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4"/>
            <p:cNvSpPr/>
            <p:nvPr/>
          </p:nvSpPr>
          <p:spPr>
            <a:xfrm>
              <a:off x="1462723" y="3923730"/>
              <a:ext cx="271737" cy="296451"/>
            </a:xfrm>
            <a:custGeom>
              <a:avLst/>
              <a:gdLst/>
              <a:ahLst/>
              <a:cxnLst/>
              <a:rect l="l" t="t" r="r" b="b"/>
              <a:pathLst>
                <a:path w="11798" h="12871" extrusionOk="0">
                  <a:moveTo>
                    <a:pt x="7280" y="1"/>
                  </a:moveTo>
                  <a:cubicBezTo>
                    <a:pt x="7807" y="1984"/>
                    <a:pt x="8133" y="6577"/>
                    <a:pt x="8158" y="6903"/>
                  </a:cubicBezTo>
                  <a:cubicBezTo>
                    <a:pt x="6329" y="8408"/>
                    <a:pt x="4051" y="9230"/>
                    <a:pt x="1699" y="9230"/>
                  </a:cubicBezTo>
                  <a:cubicBezTo>
                    <a:pt x="1502" y="9230"/>
                    <a:pt x="1304" y="9224"/>
                    <a:pt x="1105" y="9212"/>
                  </a:cubicBezTo>
                  <a:lnTo>
                    <a:pt x="1105" y="9262"/>
                  </a:lnTo>
                  <a:cubicBezTo>
                    <a:pt x="1105" y="9262"/>
                    <a:pt x="1557" y="11120"/>
                    <a:pt x="1" y="12324"/>
                  </a:cubicBezTo>
                  <a:lnTo>
                    <a:pt x="1" y="12375"/>
                  </a:lnTo>
                  <a:cubicBezTo>
                    <a:pt x="402" y="12475"/>
                    <a:pt x="829" y="12575"/>
                    <a:pt x="1281" y="12651"/>
                  </a:cubicBezTo>
                  <a:cubicBezTo>
                    <a:pt x="1632" y="12726"/>
                    <a:pt x="2009" y="12776"/>
                    <a:pt x="2410" y="12801"/>
                  </a:cubicBezTo>
                  <a:cubicBezTo>
                    <a:pt x="2860" y="12848"/>
                    <a:pt x="3315" y="12871"/>
                    <a:pt x="3770" y="12871"/>
                  </a:cubicBezTo>
                  <a:cubicBezTo>
                    <a:pt x="5781" y="12871"/>
                    <a:pt x="7789" y="12417"/>
                    <a:pt x="9262" y="11496"/>
                  </a:cubicBezTo>
                  <a:cubicBezTo>
                    <a:pt x="10818" y="10567"/>
                    <a:pt x="11797" y="9137"/>
                    <a:pt x="11571" y="7204"/>
                  </a:cubicBezTo>
                  <a:cubicBezTo>
                    <a:pt x="11396" y="5849"/>
                    <a:pt x="10919" y="4569"/>
                    <a:pt x="10216" y="3414"/>
                  </a:cubicBezTo>
                  <a:cubicBezTo>
                    <a:pt x="9438" y="2109"/>
                    <a:pt x="8434" y="955"/>
                    <a:pt x="7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4"/>
            <p:cNvSpPr/>
            <p:nvPr/>
          </p:nvSpPr>
          <p:spPr>
            <a:xfrm>
              <a:off x="1136306" y="3497122"/>
              <a:ext cx="540342" cy="369418"/>
            </a:xfrm>
            <a:custGeom>
              <a:avLst/>
              <a:gdLst/>
              <a:ahLst/>
              <a:cxnLst/>
              <a:rect l="l" t="t" r="r" b="b"/>
              <a:pathLst>
                <a:path w="23460" h="16039" extrusionOk="0">
                  <a:moveTo>
                    <a:pt x="8250" y="0"/>
                  </a:moveTo>
                  <a:cubicBezTo>
                    <a:pt x="7948" y="803"/>
                    <a:pt x="7271" y="1606"/>
                    <a:pt x="5890" y="1882"/>
                  </a:cubicBezTo>
                  <a:cubicBezTo>
                    <a:pt x="5790" y="1882"/>
                    <a:pt x="5689" y="1908"/>
                    <a:pt x="5614" y="1908"/>
                  </a:cubicBezTo>
                  <a:cubicBezTo>
                    <a:pt x="5966" y="3388"/>
                    <a:pt x="5664" y="5898"/>
                    <a:pt x="3732" y="6475"/>
                  </a:cubicBezTo>
                  <a:cubicBezTo>
                    <a:pt x="3396" y="6404"/>
                    <a:pt x="3087" y="6371"/>
                    <a:pt x="2803" y="6371"/>
                  </a:cubicBezTo>
                  <a:cubicBezTo>
                    <a:pt x="788" y="6371"/>
                    <a:pt x="17" y="8026"/>
                    <a:pt x="17" y="9412"/>
                  </a:cubicBezTo>
                  <a:cubicBezTo>
                    <a:pt x="0" y="11228"/>
                    <a:pt x="1492" y="12448"/>
                    <a:pt x="3048" y="12448"/>
                  </a:cubicBezTo>
                  <a:cubicBezTo>
                    <a:pt x="3771" y="12448"/>
                    <a:pt x="4507" y="12185"/>
                    <a:pt x="5112" y="11596"/>
                  </a:cubicBezTo>
                  <a:lnTo>
                    <a:pt x="5188" y="11571"/>
                  </a:lnTo>
                  <a:cubicBezTo>
                    <a:pt x="6292" y="13578"/>
                    <a:pt x="8300" y="15486"/>
                    <a:pt x="11814" y="15938"/>
                  </a:cubicBezTo>
                  <a:cubicBezTo>
                    <a:pt x="12366" y="15988"/>
                    <a:pt x="12893" y="16038"/>
                    <a:pt x="13445" y="16038"/>
                  </a:cubicBezTo>
                  <a:cubicBezTo>
                    <a:pt x="14600" y="16038"/>
                    <a:pt x="15729" y="15938"/>
                    <a:pt x="16858" y="15712"/>
                  </a:cubicBezTo>
                  <a:cubicBezTo>
                    <a:pt x="21477" y="14833"/>
                    <a:pt x="22882" y="12173"/>
                    <a:pt x="23284" y="10065"/>
                  </a:cubicBezTo>
                  <a:cubicBezTo>
                    <a:pt x="23434" y="9261"/>
                    <a:pt x="23459" y="8433"/>
                    <a:pt x="23384" y="7605"/>
                  </a:cubicBezTo>
                  <a:cubicBezTo>
                    <a:pt x="23309" y="6626"/>
                    <a:pt x="23234" y="5647"/>
                    <a:pt x="23158" y="4819"/>
                  </a:cubicBezTo>
                  <a:cubicBezTo>
                    <a:pt x="23083" y="3539"/>
                    <a:pt x="23008" y="2560"/>
                    <a:pt x="23008" y="2209"/>
                  </a:cubicBezTo>
                  <a:cubicBezTo>
                    <a:pt x="22848" y="2234"/>
                    <a:pt x="22689" y="2247"/>
                    <a:pt x="22531" y="2247"/>
                  </a:cubicBezTo>
                  <a:cubicBezTo>
                    <a:pt x="22066" y="2247"/>
                    <a:pt x="21612" y="2139"/>
                    <a:pt x="21201" y="1933"/>
                  </a:cubicBezTo>
                  <a:cubicBezTo>
                    <a:pt x="21000" y="2284"/>
                    <a:pt x="20598" y="2535"/>
                    <a:pt x="19845" y="2660"/>
                  </a:cubicBezTo>
                  <a:cubicBezTo>
                    <a:pt x="19610" y="2698"/>
                    <a:pt x="19377" y="2715"/>
                    <a:pt x="19148" y="2715"/>
                  </a:cubicBezTo>
                  <a:cubicBezTo>
                    <a:pt x="17203" y="2715"/>
                    <a:pt x="15517" y="1455"/>
                    <a:pt x="14574" y="176"/>
                  </a:cubicBezTo>
                  <a:cubicBezTo>
                    <a:pt x="13937" y="837"/>
                    <a:pt x="13055" y="1209"/>
                    <a:pt x="12138" y="1209"/>
                  </a:cubicBezTo>
                  <a:cubicBezTo>
                    <a:pt x="12080" y="1209"/>
                    <a:pt x="12022" y="1208"/>
                    <a:pt x="11964" y="1205"/>
                  </a:cubicBezTo>
                  <a:cubicBezTo>
                    <a:pt x="10082" y="1155"/>
                    <a:pt x="8877" y="627"/>
                    <a:pt x="8250" y="0"/>
                  </a:cubicBezTo>
                  <a:close/>
                </a:path>
              </a:pathLst>
            </a:custGeom>
            <a:solidFill>
              <a:srgbClr val="E99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4"/>
            <p:cNvSpPr/>
            <p:nvPr/>
          </p:nvSpPr>
          <p:spPr>
            <a:xfrm>
              <a:off x="1367345" y="3903508"/>
              <a:ext cx="283277" cy="243868"/>
            </a:xfrm>
            <a:custGeom>
              <a:avLst/>
              <a:gdLst/>
              <a:ahLst/>
              <a:cxnLst/>
              <a:rect l="l" t="t" r="r" b="b"/>
              <a:pathLst>
                <a:path w="12299" h="10588" extrusionOk="0">
                  <a:moveTo>
                    <a:pt x="10969" y="0"/>
                  </a:moveTo>
                  <a:cubicBezTo>
                    <a:pt x="10542" y="0"/>
                    <a:pt x="10115" y="51"/>
                    <a:pt x="9714" y="101"/>
                  </a:cubicBezTo>
                  <a:cubicBezTo>
                    <a:pt x="7580" y="327"/>
                    <a:pt x="3414" y="879"/>
                    <a:pt x="1381" y="1230"/>
                  </a:cubicBezTo>
                  <a:cubicBezTo>
                    <a:pt x="979" y="1280"/>
                    <a:pt x="578" y="1356"/>
                    <a:pt x="201" y="1481"/>
                  </a:cubicBezTo>
                  <a:cubicBezTo>
                    <a:pt x="1" y="1657"/>
                    <a:pt x="854" y="9312"/>
                    <a:pt x="854" y="9312"/>
                  </a:cubicBezTo>
                  <a:cubicBezTo>
                    <a:pt x="1006" y="10298"/>
                    <a:pt x="1373" y="10588"/>
                    <a:pt x="1763" y="10588"/>
                  </a:cubicBezTo>
                  <a:cubicBezTo>
                    <a:pt x="2254" y="10588"/>
                    <a:pt x="2784" y="10128"/>
                    <a:pt x="2973" y="10014"/>
                  </a:cubicBezTo>
                  <a:lnTo>
                    <a:pt x="2973" y="10014"/>
                  </a:lnTo>
                  <a:cubicBezTo>
                    <a:pt x="2974" y="10020"/>
                    <a:pt x="2981" y="10024"/>
                    <a:pt x="2994" y="10024"/>
                  </a:cubicBezTo>
                  <a:cubicBezTo>
                    <a:pt x="3024" y="10024"/>
                    <a:pt x="3090" y="10000"/>
                    <a:pt x="3213" y="9914"/>
                  </a:cubicBezTo>
                  <a:cubicBezTo>
                    <a:pt x="3291" y="9856"/>
                    <a:pt x="3416" y="9835"/>
                    <a:pt x="3560" y="9835"/>
                  </a:cubicBezTo>
                  <a:cubicBezTo>
                    <a:pt x="3976" y="9835"/>
                    <a:pt x="4543" y="10015"/>
                    <a:pt x="4543" y="10015"/>
                  </a:cubicBezTo>
                  <a:cubicBezTo>
                    <a:pt x="4794" y="10040"/>
                    <a:pt x="5045" y="10065"/>
                    <a:pt x="5271" y="10065"/>
                  </a:cubicBezTo>
                  <a:cubicBezTo>
                    <a:pt x="5495" y="10081"/>
                    <a:pt x="5719" y="10088"/>
                    <a:pt x="5942" y="10088"/>
                  </a:cubicBezTo>
                  <a:cubicBezTo>
                    <a:pt x="8245" y="10088"/>
                    <a:pt x="10491" y="9268"/>
                    <a:pt x="12299" y="7781"/>
                  </a:cubicBezTo>
                  <a:cubicBezTo>
                    <a:pt x="12274" y="7455"/>
                    <a:pt x="11948" y="2862"/>
                    <a:pt x="11421" y="879"/>
                  </a:cubicBezTo>
                  <a:cubicBezTo>
                    <a:pt x="11295" y="352"/>
                    <a:pt x="11144" y="0"/>
                    <a:pt x="10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4"/>
            <p:cNvSpPr/>
            <p:nvPr/>
          </p:nvSpPr>
          <p:spPr>
            <a:xfrm>
              <a:off x="1536151" y="4474645"/>
              <a:ext cx="108713" cy="91715"/>
            </a:xfrm>
            <a:custGeom>
              <a:avLst/>
              <a:gdLst/>
              <a:ahLst/>
              <a:cxnLst/>
              <a:rect l="l" t="t" r="r" b="b"/>
              <a:pathLst>
                <a:path w="4720" h="3982" extrusionOk="0">
                  <a:moveTo>
                    <a:pt x="4719" y="1"/>
                  </a:moveTo>
                  <a:lnTo>
                    <a:pt x="4719" y="1"/>
                  </a:lnTo>
                  <a:cubicBezTo>
                    <a:pt x="3715" y="578"/>
                    <a:pt x="2360" y="1080"/>
                    <a:pt x="226" y="1381"/>
                  </a:cubicBezTo>
                  <a:lnTo>
                    <a:pt x="0" y="1406"/>
                  </a:lnTo>
                  <a:cubicBezTo>
                    <a:pt x="26" y="2235"/>
                    <a:pt x="51" y="3038"/>
                    <a:pt x="51" y="3791"/>
                  </a:cubicBezTo>
                  <a:lnTo>
                    <a:pt x="101" y="3791"/>
                  </a:lnTo>
                  <a:cubicBezTo>
                    <a:pt x="101" y="3791"/>
                    <a:pt x="947" y="3982"/>
                    <a:pt x="1939" y="3982"/>
                  </a:cubicBezTo>
                  <a:cubicBezTo>
                    <a:pt x="2671" y="3982"/>
                    <a:pt x="3484" y="3877"/>
                    <a:pt x="4092" y="3515"/>
                  </a:cubicBezTo>
                  <a:cubicBezTo>
                    <a:pt x="4343" y="2185"/>
                    <a:pt x="4568" y="930"/>
                    <a:pt x="4719" y="1"/>
                  </a:cubicBezTo>
                  <a:close/>
                </a:path>
              </a:pathLst>
            </a:custGeom>
            <a:solidFill>
              <a:srgbClr val="E99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4"/>
            <p:cNvSpPr/>
            <p:nvPr/>
          </p:nvSpPr>
          <p:spPr>
            <a:xfrm>
              <a:off x="1539030" y="4690851"/>
              <a:ext cx="91946" cy="39570"/>
            </a:xfrm>
            <a:custGeom>
              <a:avLst/>
              <a:gdLst/>
              <a:ahLst/>
              <a:cxnLst/>
              <a:rect l="l" t="t" r="r" b="b"/>
              <a:pathLst>
                <a:path w="3992" h="1718" extrusionOk="0">
                  <a:moveTo>
                    <a:pt x="2712" y="1"/>
                  </a:moveTo>
                  <a:cubicBezTo>
                    <a:pt x="1842" y="358"/>
                    <a:pt x="555" y="378"/>
                    <a:pt x="121" y="378"/>
                  </a:cubicBezTo>
                  <a:cubicBezTo>
                    <a:pt x="67" y="378"/>
                    <a:pt x="26" y="377"/>
                    <a:pt x="1" y="377"/>
                  </a:cubicBezTo>
                  <a:cubicBezTo>
                    <a:pt x="26" y="628"/>
                    <a:pt x="51" y="904"/>
                    <a:pt x="101" y="1155"/>
                  </a:cubicBezTo>
                  <a:cubicBezTo>
                    <a:pt x="192" y="1571"/>
                    <a:pt x="1228" y="1717"/>
                    <a:pt x="2209" y="1717"/>
                  </a:cubicBezTo>
                  <a:cubicBezTo>
                    <a:pt x="3125" y="1717"/>
                    <a:pt x="3992" y="1589"/>
                    <a:pt x="3992" y="1432"/>
                  </a:cubicBezTo>
                  <a:cubicBezTo>
                    <a:pt x="3992" y="1080"/>
                    <a:pt x="2712" y="1"/>
                    <a:pt x="2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4"/>
            <p:cNvSpPr/>
            <p:nvPr/>
          </p:nvSpPr>
          <p:spPr>
            <a:xfrm>
              <a:off x="1537878" y="4555581"/>
              <a:ext cx="93097" cy="143976"/>
            </a:xfrm>
            <a:custGeom>
              <a:avLst/>
              <a:gdLst/>
              <a:ahLst/>
              <a:cxnLst/>
              <a:rect l="l" t="t" r="r" b="b"/>
              <a:pathLst>
                <a:path w="4042" h="6251" extrusionOk="0">
                  <a:moveTo>
                    <a:pt x="4042" y="1"/>
                  </a:moveTo>
                  <a:lnTo>
                    <a:pt x="4042" y="1"/>
                  </a:lnTo>
                  <a:cubicBezTo>
                    <a:pt x="3407" y="373"/>
                    <a:pt x="2572" y="478"/>
                    <a:pt x="1832" y="478"/>
                  </a:cubicBezTo>
                  <a:cubicBezTo>
                    <a:pt x="875" y="478"/>
                    <a:pt x="76" y="302"/>
                    <a:pt x="76" y="302"/>
                  </a:cubicBezTo>
                  <a:lnTo>
                    <a:pt x="1" y="302"/>
                  </a:lnTo>
                  <a:cubicBezTo>
                    <a:pt x="26" y="3013"/>
                    <a:pt x="26" y="5121"/>
                    <a:pt x="101" y="6250"/>
                  </a:cubicBezTo>
                  <a:cubicBezTo>
                    <a:pt x="123" y="6250"/>
                    <a:pt x="162" y="6251"/>
                    <a:pt x="214" y="6251"/>
                  </a:cubicBezTo>
                  <a:cubicBezTo>
                    <a:pt x="630" y="6251"/>
                    <a:pt x="1917" y="6231"/>
                    <a:pt x="2787" y="5874"/>
                  </a:cubicBezTo>
                  <a:cubicBezTo>
                    <a:pt x="3113" y="4845"/>
                    <a:pt x="3615" y="2360"/>
                    <a:pt x="40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4"/>
            <p:cNvSpPr/>
            <p:nvPr/>
          </p:nvSpPr>
          <p:spPr>
            <a:xfrm>
              <a:off x="1390470" y="3887892"/>
              <a:ext cx="200613" cy="43393"/>
            </a:xfrm>
            <a:custGeom>
              <a:avLst/>
              <a:gdLst/>
              <a:ahLst/>
              <a:cxnLst/>
              <a:rect l="l" t="t" r="r" b="b"/>
              <a:pathLst>
                <a:path w="8710" h="1884" extrusionOk="0">
                  <a:moveTo>
                    <a:pt x="5949" y="1"/>
                  </a:moveTo>
                  <a:cubicBezTo>
                    <a:pt x="5329" y="903"/>
                    <a:pt x="4242" y="1152"/>
                    <a:pt x="3233" y="1152"/>
                  </a:cubicBezTo>
                  <a:cubicBezTo>
                    <a:pt x="1997" y="1152"/>
                    <a:pt x="879" y="779"/>
                    <a:pt x="879" y="779"/>
                  </a:cubicBezTo>
                  <a:cubicBezTo>
                    <a:pt x="578" y="829"/>
                    <a:pt x="302" y="929"/>
                    <a:pt x="1" y="1030"/>
                  </a:cubicBezTo>
                  <a:cubicBezTo>
                    <a:pt x="201" y="1281"/>
                    <a:pt x="327" y="1582"/>
                    <a:pt x="377" y="1883"/>
                  </a:cubicBezTo>
                  <a:cubicBezTo>
                    <a:pt x="2410" y="1532"/>
                    <a:pt x="6576" y="980"/>
                    <a:pt x="8710" y="754"/>
                  </a:cubicBezTo>
                  <a:cubicBezTo>
                    <a:pt x="7806" y="427"/>
                    <a:pt x="6878" y="151"/>
                    <a:pt x="59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4"/>
            <p:cNvSpPr/>
            <p:nvPr/>
          </p:nvSpPr>
          <p:spPr>
            <a:xfrm>
              <a:off x="1408389" y="3858986"/>
              <a:ext cx="119101" cy="54863"/>
            </a:xfrm>
            <a:custGeom>
              <a:avLst/>
              <a:gdLst/>
              <a:ahLst/>
              <a:cxnLst/>
              <a:rect l="l" t="t" r="r" b="b"/>
              <a:pathLst>
                <a:path w="5171" h="2382" extrusionOk="0">
                  <a:moveTo>
                    <a:pt x="5045" y="1"/>
                  </a:moveTo>
                  <a:cubicBezTo>
                    <a:pt x="3916" y="202"/>
                    <a:pt x="2787" y="302"/>
                    <a:pt x="1632" y="302"/>
                  </a:cubicBezTo>
                  <a:cubicBezTo>
                    <a:pt x="1080" y="302"/>
                    <a:pt x="553" y="277"/>
                    <a:pt x="1" y="227"/>
                  </a:cubicBezTo>
                  <a:lnTo>
                    <a:pt x="1" y="227"/>
                  </a:lnTo>
                  <a:lnTo>
                    <a:pt x="76" y="1657"/>
                  </a:lnTo>
                  <a:lnTo>
                    <a:pt x="101" y="2009"/>
                  </a:lnTo>
                  <a:cubicBezTo>
                    <a:pt x="101" y="2009"/>
                    <a:pt x="1219" y="2382"/>
                    <a:pt x="2455" y="2382"/>
                  </a:cubicBezTo>
                  <a:cubicBezTo>
                    <a:pt x="3464" y="2382"/>
                    <a:pt x="4551" y="2133"/>
                    <a:pt x="5171" y="1231"/>
                  </a:cubicBezTo>
                  <a:lnTo>
                    <a:pt x="5045" y="1"/>
                  </a:lnTo>
                  <a:close/>
                </a:path>
              </a:pathLst>
            </a:custGeom>
            <a:solidFill>
              <a:srgbClr val="E99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4"/>
            <p:cNvSpPr/>
            <p:nvPr/>
          </p:nvSpPr>
          <p:spPr>
            <a:xfrm>
              <a:off x="1263285" y="3924306"/>
              <a:ext cx="228943" cy="313518"/>
            </a:xfrm>
            <a:custGeom>
              <a:avLst/>
              <a:gdLst/>
              <a:ahLst/>
              <a:cxnLst/>
              <a:rect l="l" t="t" r="r" b="b"/>
              <a:pathLst>
                <a:path w="9940" h="13612" extrusionOk="0">
                  <a:moveTo>
                    <a:pt x="4192" y="1"/>
                  </a:moveTo>
                  <a:cubicBezTo>
                    <a:pt x="3490" y="377"/>
                    <a:pt x="2837" y="879"/>
                    <a:pt x="2310" y="1482"/>
                  </a:cubicBezTo>
                  <a:cubicBezTo>
                    <a:pt x="1532" y="2486"/>
                    <a:pt x="754" y="4142"/>
                    <a:pt x="327" y="5924"/>
                  </a:cubicBezTo>
                  <a:cubicBezTo>
                    <a:pt x="101" y="6903"/>
                    <a:pt x="1" y="7932"/>
                    <a:pt x="51" y="8936"/>
                  </a:cubicBezTo>
                  <a:cubicBezTo>
                    <a:pt x="151" y="10291"/>
                    <a:pt x="603" y="11496"/>
                    <a:pt x="1582" y="12299"/>
                  </a:cubicBezTo>
                  <a:cubicBezTo>
                    <a:pt x="1657" y="12375"/>
                    <a:pt x="1758" y="12450"/>
                    <a:pt x="1858" y="12500"/>
                  </a:cubicBezTo>
                  <a:cubicBezTo>
                    <a:pt x="3106" y="13338"/>
                    <a:pt x="4464" y="13612"/>
                    <a:pt x="5704" y="13612"/>
                  </a:cubicBezTo>
                  <a:cubicBezTo>
                    <a:pt x="8029" y="13612"/>
                    <a:pt x="9940" y="12651"/>
                    <a:pt x="9940" y="12651"/>
                  </a:cubicBezTo>
                  <a:lnTo>
                    <a:pt x="9940" y="12626"/>
                  </a:lnTo>
                  <a:cubicBezTo>
                    <a:pt x="9488" y="12550"/>
                    <a:pt x="9061" y="12450"/>
                    <a:pt x="8660" y="12324"/>
                  </a:cubicBezTo>
                  <a:cubicBezTo>
                    <a:pt x="8434" y="12274"/>
                    <a:pt x="8233" y="12048"/>
                    <a:pt x="8032" y="11973"/>
                  </a:cubicBezTo>
                  <a:cubicBezTo>
                    <a:pt x="5673" y="11170"/>
                    <a:pt x="4594" y="10116"/>
                    <a:pt x="4619" y="9990"/>
                  </a:cubicBezTo>
                  <a:lnTo>
                    <a:pt x="4619" y="9965"/>
                  </a:lnTo>
                  <a:lnTo>
                    <a:pt x="4569" y="9890"/>
                  </a:lnTo>
                  <a:cubicBezTo>
                    <a:pt x="4569" y="9890"/>
                    <a:pt x="3866" y="1657"/>
                    <a:pt x="3891" y="1331"/>
                  </a:cubicBezTo>
                  <a:cubicBezTo>
                    <a:pt x="3941" y="1105"/>
                    <a:pt x="4368" y="804"/>
                    <a:pt x="4594" y="628"/>
                  </a:cubicBezTo>
                  <a:cubicBezTo>
                    <a:pt x="4519" y="403"/>
                    <a:pt x="4393" y="177"/>
                    <a:pt x="4192" y="1"/>
                  </a:cubicBezTo>
                  <a:close/>
                </a:path>
              </a:pathLst>
            </a:custGeom>
            <a:solidFill>
              <a:srgbClr val="2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4"/>
            <p:cNvSpPr/>
            <p:nvPr/>
          </p:nvSpPr>
          <p:spPr>
            <a:xfrm>
              <a:off x="1263285" y="3924306"/>
              <a:ext cx="203515" cy="313219"/>
            </a:xfrm>
            <a:custGeom>
              <a:avLst/>
              <a:gdLst/>
              <a:ahLst/>
              <a:cxnLst/>
              <a:rect l="l" t="t" r="r" b="b"/>
              <a:pathLst>
                <a:path w="8836" h="13599" extrusionOk="0">
                  <a:moveTo>
                    <a:pt x="4192" y="1"/>
                  </a:moveTo>
                  <a:cubicBezTo>
                    <a:pt x="3490" y="352"/>
                    <a:pt x="2837" y="854"/>
                    <a:pt x="2310" y="1482"/>
                  </a:cubicBezTo>
                  <a:cubicBezTo>
                    <a:pt x="1532" y="2461"/>
                    <a:pt x="754" y="4142"/>
                    <a:pt x="327" y="5924"/>
                  </a:cubicBezTo>
                  <a:cubicBezTo>
                    <a:pt x="101" y="6903"/>
                    <a:pt x="1" y="7907"/>
                    <a:pt x="51" y="8911"/>
                  </a:cubicBezTo>
                  <a:cubicBezTo>
                    <a:pt x="151" y="10266"/>
                    <a:pt x="603" y="11496"/>
                    <a:pt x="1582" y="12274"/>
                  </a:cubicBezTo>
                  <a:cubicBezTo>
                    <a:pt x="1657" y="12350"/>
                    <a:pt x="1758" y="12425"/>
                    <a:pt x="1858" y="12500"/>
                  </a:cubicBezTo>
                  <a:cubicBezTo>
                    <a:pt x="3113" y="13328"/>
                    <a:pt x="4468" y="13598"/>
                    <a:pt x="5704" y="13598"/>
                  </a:cubicBezTo>
                  <a:cubicBezTo>
                    <a:pt x="6941" y="13598"/>
                    <a:pt x="8058" y="13328"/>
                    <a:pt x="8836" y="13077"/>
                  </a:cubicBezTo>
                  <a:cubicBezTo>
                    <a:pt x="7129" y="12852"/>
                    <a:pt x="5598" y="11948"/>
                    <a:pt x="4569" y="10593"/>
                  </a:cubicBezTo>
                  <a:cubicBezTo>
                    <a:pt x="4318" y="10342"/>
                    <a:pt x="4468" y="9915"/>
                    <a:pt x="4519" y="9413"/>
                  </a:cubicBezTo>
                  <a:cubicBezTo>
                    <a:pt x="4393" y="7681"/>
                    <a:pt x="3866" y="1582"/>
                    <a:pt x="3891" y="1331"/>
                  </a:cubicBezTo>
                  <a:cubicBezTo>
                    <a:pt x="3941" y="1055"/>
                    <a:pt x="4368" y="779"/>
                    <a:pt x="4594" y="628"/>
                  </a:cubicBezTo>
                  <a:cubicBezTo>
                    <a:pt x="4519" y="377"/>
                    <a:pt x="4393" y="177"/>
                    <a:pt x="4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4"/>
            <p:cNvSpPr/>
            <p:nvPr/>
          </p:nvSpPr>
          <p:spPr>
            <a:xfrm>
              <a:off x="1362140" y="4141687"/>
              <a:ext cx="130088" cy="83838"/>
            </a:xfrm>
            <a:custGeom>
              <a:avLst/>
              <a:gdLst/>
              <a:ahLst/>
              <a:cxnLst/>
              <a:rect l="l" t="t" r="r" b="b"/>
              <a:pathLst>
                <a:path w="5648" h="3640" extrusionOk="0">
                  <a:moveTo>
                    <a:pt x="227" y="0"/>
                  </a:moveTo>
                  <a:cubicBezTo>
                    <a:pt x="151" y="477"/>
                    <a:pt x="1" y="929"/>
                    <a:pt x="252" y="1155"/>
                  </a:cubicBezTo>
                  <a:cubicBezTo>
                    <a:pt x="1281" y="2510"/>
                    <a:pt x="2812" y="3414"/>
                    <a:pt x="4518" y="3639"/>
                  </a:cubicBezTo>
                  <a:cubicBezTo>
                    <a:pt x="4895" y="3514"/>
                    <a:pt x="5271" y="3363"/>
                    <a:pt x="5623" y="3213"/>
                  </a:cubicBezTo>
                  <a:lnTo>
                    <a:pt x="5648" y="3188"/>
                  </a:lnTo>
                  <a:cubicBezTo>
                    <a:pt x="5196" y="3087"/>
                    <a:pt x="4769" y="2987"/>
                    <a:pt x="4368" y="2886"/>
                  </a:cubicBezTo>
                  <a:cubicBezTo>
                    <a:pt x="4142" y="2836"/>
                    <a:pt x="3941" y="2610"/>
                    <a:pt x="3740" y="2535"/>
                  </a:cubicBezTo>
                  <a:cubicBezTo>
                    <a:pt x="1381" y="1732"/>
                    <a:pt x="277" y="653"/>
                    <a:pt x="327" y="527"/>
                  </a:cubicBezTo>
                  <a:lnTo>
                    <a:pt x="252" y="452"/>
                  </a:lnTo>
                  <a:cubicBezTo>
                    <a:pt x="252" y="452"/>
                    <a:pt x="252" y="276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4"/>
            <p:cNvSpPr/>
            <p:nvPr/>
          </p:nvSpPr>
          <p:spPr>
            <a:xfrm>
              <a:off x="1448282" y="4134155"/>
              <a:ext cx="62464" cy="74026"/>
            </a:xfrm>
            <a:custGeom>
              <a:avLst/>
              <a:gdLst/>
              <a:ahLst/>
              <a:cxnLst/>
              <a:rect l="l" t="t" r="r" b="b"/>
              <a:pathLst>
                <a:path w="2712" h="3214" extrusionOk="0">
                  <a:moveTo>
                    <a:pt x="1029" y="1"/>
                  </a:moveTo>
                  <a:lnTo>
                    <a:pt x="1029" y="1"/>
                  </a:lnTo>
                  <a:cubicBezTo>
                    <a:pt x="1180" y="1080"/>
                    <a:pt x="804" y="2184"/>
                    <a:pt x="26" y="2962"/>
                  </a:cubicBezTo>
                  <a:lnTo>
                    <a:pt x="0" y="3013"/>
                  </a:lnTo>
                  <a:cubicBezTo>
                    <a:pt x="201" y="3088"/>
                    <a:pt x="402" y="3163"/>
                    <a:pt x="628" y="3213"/>
                  </a:cubicBezTo>
                  <a:lnTo>
                    <a:pt x="628" y="3163"/>
                  </a:lnTo>
                  <a:cubicBezTo>
                    <a:pt x="2711" y="2134"/>
                    <a:pt x="1757" y="101"/>
                    <a:pt x="1757" y="101"/>
                  </a:cubicBezTo>
                  <a:lnTo>
                    <a:pt x="1757" y="51"/>
                  </a:lnTo>
                  <a:cubicBezTo>
                    <a:pt x="1506" y="51"/>
                    <a:pt x="1280" y="26"/>
                    <a:pt x="10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4"/>
            <p:cNvSpPr/>
            <p:nvPr/>
          </p:nvSpPr>
          <p:spPr>
            <a:xfrm>
              <a:off x="1374854" y="4549800"/>
              <a:ext cx="102356" cy="148145"/>
            </a:xfrm>
            <a:custGeom>
              <a:avLst/>
              <a:gdLst/>
              <a:ahLst/>
              <a:cxnLst/>
              <a:rect l="l" t="t" r="r" b="b"/>
              <a:pathLst>
                <a:path w="4444" h="6432" extrusionOk="0">
                  <a:moveTo>
                    <a:pt x="1" y="1"/>
                  </a:moveTo>
                  <a:lnTo>
                    <a:pt x="1" y="1"/>
                  </a:lnTo>
                  <a:cubicBezTo>
                    <a:pt x="428" y="2260"/>
                    <a:pt x="955" y="4895"/>
                    <a:pt x="1356" y="6250"/>
                  </a:cubicBezTo>
                  <a:cubicBezTo>
                    <a:pt x="1356" y="6250"/>
                    <a:pt x="2443" y="6432"/>
                    <a:pt x="3400" y="6432"/>
                  </a:cubicBezTo>
                  <a:cubicBezTo>
                    <a:pt x="3775" y="6432"/>
                    <a:pt x="4131" y="6404"/>
                    <a:pt x="4393" y="6326"/>
                  </a:cubicBezTo>
                  <a:lnTo>
                    <a:pt x="4443" y="6326"/>
                  </a:lnTo>
                  <a:cubicBezTo>
                    <a:pt x="4443" y="5121"/>
                    <a:pt x="4393" y="3063"/>
                    <a:pt x="4318" y="453"/>
                  </a:cubicBezTo>
                  <a:cubicBezTo>
                    <a:pt x="4027" y="473"/>
                    <a:pt x="3736" y="483"/>
                    <a:pt x="3445" y="483"/>
                  </a:cubicBezTo>
                  <a:cubicBezTo>
                    <a:pt x="2282" y="483"/>
                    <a:pt x="1125" y="32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4"/>
            <p:cNvSpPr/>
            <p:nvPr/>
          </p:nvSpPr>
          <p:spPr>
            <a:xfrm>
              <a:off x="1378908" y="4693753"/>
              <a:ext cx="98303" cy="41159"/>
            </a:xfrm>
            <a:custGeom>
              <a:avLst/>
              <a:gdLst/>
              <a:ahLst/>
              <a:cxnLst/>
              <a:rect l="l" t="t" r="r" b="b"/>
              <a:pathLst>
                <a:path w="4268" h="1787" extrusionOk="0">
                  <a:moveTo>
                    <a:pt x="1180" y="0"/>
                  </a:moveTo>
                  <a:cubicBezTo>
                    <a:pt x="1180" y="0"/>
                    <a:pt x="1" y="1230"/>
                    <a:pt x="1" y="1582"/>
                  </a:cubicBezTo>
                  <a:cubicBezTo>
                    <a:pt x="1" y="1709"/>
                    <a:pt x="613" y="1786"/>
                    <a:pt x="1371" y="1786"/>
                  </a:cubicBezTo>
                  <a:cubicBezTo>
                    <a:pt x="2561" y="1786"/>
                    <a:pt x="4110" y="1595"/>
                    <a:pt x="4217" y="1105"/>
                  </a:cubicBezTo>
                  <a:cubicBezTo>
                    <a:pt x="4242" y="753"/>
                    <a:pt x="4267" y="427"/>
                    <a:pt x="4267" y="101"/>
                  </a:cubicBezTo>
                  <a:lnTo>
                    <a:pt x="4217" y="101"/>
                  </a:lnTo>
                  <a:cubicBezTo>
                    <a:pt x="3973" y="167"/>
                    <a:pt x="3647" y="191"/>
                    <a:pt x="3299" y="191"/>
                  </a:cubicBezTo>
                  <a:cubicBezTo>
                    <a:pt x="2325" y="191"/>
                    <a:pt x="1180" y="0"/>
                    <a:pt x="1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4"/>
            <p:cNvSpPr/>
            <p:nvPr/>
          </p:nvSpPr>
          <p:spPr>
            <a:xfrm>
              <a:off x="1364466" y="4492587"/>
              <a:ext cx="109842" cy="68337"/>
            </a:xfrm>
            <a:custGeom>
              <a:avLst/>
              <a:gdLst/>
              <a:ahLst/>
              <a:cxnLst/>
              <a:rect l="l" t="t" r="r" b="b"/>
              <a:pathLst>
                <a:path w="4769" h="2967" extrusionOk="0">
                  <a:moveTo>
                    <a:pt x="0" y="0"/>
                  </a:moveTo>
                  <a:lnTo>
                    <a:pt x="0" y="25"/>
                  </a:lnTo>
                  <a:cubicBezTo>
                    <a:pt x="126" y="728"/>
                    <a:pt x="276" y="1581"/>
                    <a:pt x="452" y="2485"/>
                  </a:cubicBezTo>
                  <a:cubicBezTo>
                    <a:pt x="1576" y="2806"/>
                    <a:pt x="2733" y="2967"/>
                    <a:pt x="3896" y="2967"/>
                  </a:cubicBezTo>
                  <a:cubicBezTo>
                    <a:pt x="4187" y="2967"/>
                    <a:pt x="4478" y="2957"/>
                    <a:pt x="4769" y="2937"/>
                  </a:cubicBezTo>
                  <a:cubicBezTo>
                    <a:pt x="4769" y="2259"/>
                    <a:pt x="4744" y="1581"/>
                    <a:pt x="4744" y="828"/>
                  </a:cubicBezTo>
                  <a:lnTo>
                    <a:pt x="4744" y="778"/>
                  </a:lnTo>
                  <a:cubicBezTo>
                    <a:pt x="3112" y="753"/>
                    <a:pt x="1531" y="502"/>
                    <a:pt x="0" y="0"/>
                  </a:cubicBezTo>
                  <a:close/>
                </a:path>
              </a:pathLst>
            </a:custGeom>
            <a:solidFill>
              <a:srgbClr val="E99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4"/>
            <p:cNvSpPr/>
            <p:nvPr/>
          </p:nvSpPr>
          <p:spPr>
            <a:xfrm>
              <a:off x="1359837" y="3911592"/>
              <a:ext cx="39340" cy="27201"/>
            </a:xfrm>
            <a:custGeom>
              <a:avLst/>
              <a:gdLst/>
              <a:ahLst/>
              <a:cxnLst/>
              <a:rect l="l" t="t" r="r" b="b"/>
              <a:pathLst>
                <a:path w="1708" h="1181" extrusionOk="0">
                  <a:moveTo>
                    <a:pt x="1331" y="1"/>
                  </a:moveTo>
                  <a:cubicBezTo>
                    <a:pt x="879" y="151"/>
                    <a:pt x="427" y="327"/>
                    <a:pt x="0" y="553"/>
                  </a:cubicBezTo>
                  <a:cubicBezTo>
                    <a:pt x="201" y="729"/>
                    <a:pt x="327" y="929"/>
                    <a:pt x="402" y="1180"/>
                  </a:cubicBezTo>
                  <a:lnTo>
                    <a:pt x="527" y="1105"/>
                  </a:lnTo>
                  <a:cubicBezTo>
                    <a:pt x="904" y="980"/>
                    <a:pt x="1305" y="904"/>
                    <a:pt x="1707" y="854"/>
                  </a:cubicBezTo>
                  <a:cubicBezTo>
                    <a:pt x="1657" y="553"/>
                    <a:pt x="1531" y="252"/>
                    <a:pt x="1331" y="1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4"/>
            <p:cNvSpPr/>
            <p:nvPr/>
          </p:nvSpPr>
          <p:spPr>
            <a:xfrm>
              <a:off x="1352328" y="3937043"/>
              <a:ext cx="58986" cy="229772"/>
            </a:xfrm>
            <a:custGeom>
              <a:avLst/>
              <a:gdLst/>
              <a:ahLst/>
              <a:cxnLst/>
              <a:rect l="l" t="t" r="r" b="b"/>
              <a:pathLst>
                <a:path w="2561" h="9976" extrusionOk="0">
                  <a:moveTo>
                    <a:pt x="853" y="0"/>
                  </a:moveTo>
                  <a:lnTo>
                    <a:pt x="728" y="75"/>
                  </a:lnTo>
                  <a:cubicBezTo>
                    <a:pt x="502" y="226"/>
                    <a:pt x="75" y="552"/>
                    <a:pt x="25" y="778"/>
                  </a:cubicBezTo>
                  <a:cubicBezTo>
                    <a:pt x="0" y="1104"/>
                    <a:pt x="703" y="9337"/>
                    <a:pt x="703" y="9337"/>
                  </a:cubicBezTo>
                  <a:lnTo>
                    <a:pt x="803" y="9663"/>
                  </a:lnTo>
                  <a:cubicBezTo>
                    <a:pt x="878" y="9897"/>
                    <a:pt x="1046" y="9975"/>
                    <a:pt x="1235" y="9975"/>
                  </a:cubicBezTo>
                  <a:cubicBezTo>
                    <a:pt x="1615" y="9975"/>
                    <a:pt x="2083" y="9663"/>
                    <a:pt x="2083" y="9663"/>
                  </a:cubicBezTo>
                  <a:cubicBezTo>
                    <a:pt x="2083" y="9663"/>
                    <a:pt x="853" y="8785"/>
                    <a:pt x="929" y="8509"/>
                  </a:cubicBezTo>
                  <a:cubicBezTo>
                    <a:pt x="940" y="8471"/>
                    <a:pt x="984" y="8455"/>
                    <a:pt x="1049" y="8455"/>
                  </a:cubicBezTo>
                  <a:cubicBezTo>
                    <a:pt x="1419" y="8455"/>
                    <a:pt x="2496" y="8964"/>
                    <a:pt x="2560" y="8985"/>
                  </a:cubicBezTo>
                  <a:cubicBezTo>
                    <a:pt x="2510" y="8935"/>
                    <a:pt x="1581" y="8207"/>
                    <a:pt x="1506" y="7831"/>
                  </a:cubicBezTo>
                  <a:cubicBezTo>
                    <a:pt x="1506" y="7831"/>
                    <a:pt x="653" y="201"/>
                    <a:pt x="8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4"/>
            <p:cNvSpPr/>
            <p:nvPr/>
          </p:nvSpPr>
          <p:spPr>
            <a:xfrm>
              <a:off x="945920" y="3288978"/>
              <a:ext cx="948663" cy="756180"/>
            </a:xfrm>
            <a:custGeom>
              <a:avLst/>
              <a:gdLst/>
              <a:ahLst/>
              <a:cxnLst/>
              <a:rect l="l" t="t" r="r" b="b"/>
              <a:pathLst>
                <a:path w="41188" h="32831" extrusionOk="0">
                  <a:moveTo>
                    <a:pt x="22397" y="1"/>
                  </a:moveTo>
                  <a:cubicBezTo>
                    <a:pt x="17086" y="1"/>
                    <a:pt x="13504" y="3842"/>
                    <a:pt x="13504" y="3842"/>
                  </a:cubicBezTo>
                  <a:cubicBezTo>
                    <a:pt x="13504" y="3842"/>
                    <a:pt x="13415" y="3831"/>
                    <a:pt x="13260" y="3831"/>
                  </a:cubicBezTo>
                  <a:cubicBezTo>
                    <a:pt x="12636" y="3831"/>
                    <a:pt x="10934" y="4007"/>
                    <a:pt x="9488" y="5774"/>
                  </a:cubicBezTo>
                  <a:cubicBezTo>
                    <a:pt x="8158" y="7406"/>
                    <a:pt x="8333" y="9213"/>
                    <a:pt x="7179" y="10945"/>
                  </a:cubicBezTo>
                  <a:cubicBezTo>
                    <a:pt x="5823" y="12927"/>
                    <a:pt x="1607" y="14960"/>
                    <a:pt x="2084" y="18675"/>
                  </a:cubicBezTo>
                  <a:cubicBezTo>
                    <a:pt x="2134" y="19327"/>
                    <a:pt x="2360" y="19980"/>
                    <a:pt x="2736" y="20532"/>
                  </a:cubicBezTo>
                  <a:cubicBezTo>
                    <a:pt x="1281" y="21837"/>
                    <a:pt x="1" y="24347"/>
                    <a:pt x="1657" y="27535"/>
                  </a:cubicBezTo>
                  <a:cubicBezTo>
                    <a:pt x="2377" y="28897"/>
                    <a:pt x="3586" y="29380"/>
                    <a:pt x="4802" y="29380"/>
                  </a:cubicBezTo>
                  <a:cubicBezTo>
                    <a:pt x="5535" y="29380"/>
                    <a:pt x="6270" y="29205"/>
                    <a:pt x="6903" y="28940"/>
                  </a:cubicBezTo>
                  <a:cubicBezTo>
                    <a:pt x="7028" y="30547"/>
                    <a:pt x="8158" y="32504"/>
                    <a:pt x="11019" y="32831"/>
                  </a:cubicBezTo>
                  <a:lnTo>
                    <a:pt x="11094" y="32831"/>
                  </a:lnTo>
                  <a:cubicBezTo>
                    <a:pt x="11571" y="30597"/>
                    <a:pt x="12199" y="28639"/>
                    <a:pt x="12952" y="27936"/>
                  </a:cubicBezTo>
                  <a:cubicBezTo>
                    <a:pt x="14405" y="26574"/>
                    <a:pt x="17357" y="26368"/>
                    <a:pt x="19001" y="26368"/>
                  </a:cubicBezTo>
                  <a:cubicBezTo>
                    <a:pt x="19628" y="26368"/>
                    <a:pt x="20065" y="26398"/>
                    <a:pt x="20155" y="26405"/>
                  </a:cubicBezTo>
                  <a:lnTo>
                    <a:pt x="20080" y="24950"/>
                  </a:lnTo>
                  <a:cubicBezTo>
                    <a:pt x="16566" y="24523"/>
                    <a:pt x="14558" y="22615"/>
                    <a:pt x="13454" y="20608"/>
                  </a:cubicBezTo>
                  <a:lnTo>
                    <a:pt x="13378" y="20633"/>
                  </a:lnTo>
                  <a:cubicBezTo>
                    <a:pt x="12773" y="21222"/>
                    <a:pt x="12037" y="21485"/>
                    <a:pt x="11314" y="21485"/>
                  </a:cubicBezTo>
                  <a:cubicBezTo>
                    <a:pt x="9758" y="21485"/>
                    <a:pt x="8266" y="20265"/>
                    <a:pt x="8283" y="18449"/>
                  </a:cubicBezTo>
                  <a:cubicBezTo>
                    <a:pt x="8283" y="17063"/>
                    <a:pt x="9054" y="15408"/>
                    <a:pt x="11069" y="15408"/>
                  </a:cubicBezTo>
                  <a:cubicBezTo>
                    <a:pt x="11353" y="15408"/>
                    <a:pt x="11662" y="15441"/>
                    <a:pt x="11998" y="15512"/>
                  </a:cubicBezTo>
                  <a:cubicBezTo>
                    <a:pt x="13930" y="14935"/>
                    <a:pt x="14232" y="12425"/>
                    <a:pt x="13880" y="10945"/>
                  </a:cubicBezTo>
                  <a:cubicBezTo>
                    <a:pt x="13955" y="10945"/>
                    <a:pt x="14056" y="10919"/>
                    <a:pt x="14156" y="10919"/>
                  </a:cubicBezTo>
                  <a:cubicBezTo>
                    <a:pt x="15537" y="10643"/>
                    <a:pt x="16214" y="9840"/>
                    <a:pt x="16516" y="9037"/>
                  </a:cubicBezTo>
                  <a:cubicBezTo>
                    <a:pt x="17143" y="9664"/>
                    <a:pt x="18348" y="10192"/>
                    <a:pt x="20230" y="10242"/>
                  </a:cubicBezTo>
                  <a:cubicBezTo>
                    <a:pt x="20288" y="10245"/>
                    <a:pt x="20346" y="10246"/>
                    <a:pt x="20404" y="10246"/>
                  </a:cubicBezTo>
                  <a:cubicBezTo>
                    <a:pt x="21321" y="10246"/>
                    <a:pt x="22203" y="9874"/>
                    <a:pt x="22840" y="9213"/>
                  </a:cubicBezTo>
                  <a:cubicBezTo>
                    <a:pt x="23783" y="10492"/>
                    <a:pt x="25469" y="11752"/>
                    <a:pt x="27414" y="11752"/>
                  </a:cubicBezTo>
                  <a:cubicBezTo>
                    <a:pt x="27643" y="11752"/>
                    <a:pt x="27876" y="11735"/>
                    <a:pt x="28111" y="11697"/>
                  </a:cubicBezTo>
                  <a:cubicBezTo>
                    <a:pt x="28864" y="11572"/>
                    <a:pt x="29266" y="11321"/>
                    <a:pt x="29467" y="10970"/>
                  </a:cubicBezTo>
                  <a:cubicBezTo>
                    <a:pt x="29878" y="11176"/>
                    <a:pt x="30332" y="11284"/>
                    <a:pt x="30797" y="11284"/>
                  </a:cubicBezTo>
                  <a:cubicBezTo>
                    <a:pt x="30955" y="11284"/>
                    <a:pt x="31114" y="11271"/>
                    <a:pt x="31274" y="11246"/>
                  </a:cubicBezTo>
                  <a:cubicBezTo>
                    <a:pt x="31274" y="11597"/>
                    <a:pt x="31349" y="12576"/>
                    <a:pt x="31424" y="13856"/>
                  </a:cubicBezTo>
                  <a:cubicBezTo>
                    <a:pt x="31901" y="13555"/>
                    <a:pt x="32453" y="13404"/>
                    <a:pt x="33005" y="13404"/>
                  </a:cubicBezTo>
                  <a:cubicBezTo>
                    <a:pt x="34988" y="13404"/>
                    <a:pt x="36444" y="15261"/>
                    <a:pt x="35942" y="17194"/>
                  </a:cubicBezTo>
                  <a:cubicBezTo>
                    <a:pt x="35593" y="18590"/>
                    <a:pt x="34343" y="19476"/>
                    <a:pt x="33018" y="19476"/>
                  </a:cubicBezTo>
                  <a:cubicBezTo>
                    <a:pt x="32534" y="19476"/>
                    <a:pt x="32039" y="19357"/>
                    <a:pt x="31575" y="19102"/>
                  </a:cubicBezTo>
                  <a:cubicBezTo>
                    <a:pt x="31173" y="21210"/>
                    <a:pt x="29743" y="23870"/>
                    <a:pt x="25124" y="24749"/>
                  </a:cubicBezTo>
                  <a:lnTo>
                    <a:pt x="25250" y="25979"/>
                  </a:lnTo>
                  <a:cubicBezTo>
                    <a:pt x="26204" y="26154"/>
                    <a:pt x="27107" y="26430"/>
                    <a:pt x="28011" y="26757"/>
                  </a:cubicBezTo>
                  <a:cubicBezTo>
                    <a:pt x="28437" y="26707"/>
                    <a:pt x="28839" y="26656"/>
                    <a:pt x="29266" y="26656"/>
                  </a:cubicBezTo>
                  <a:cubicBezTo>
                    <a:pt x="29441" y="26681"/>
                    <a:pt x="29592" y="27033"/>
                    <a:pt x="29743" y="27560"/>
                  </a:cubicBezTo>
                  <a:cubicBezTo>
                    <a:pt x="30897" y="28514"/>
                    <a:pt x="31876" y="29668"/>
                    <a:pt x="32654" y="30973"/>
                  </a:cubicBezTo>
                  <a:lnTo>
                    <a:pt x="32679" y="30973"/>
                  </a:lnTo>
                  <a:cubicBezTo>
                    <a:pt x="32992" y="31161"/>
                    <a:pt x="33268" y="31241"/>
                    <a:pt x="33508" y="31241"/>
                  </a:cubicBezTo>
                  <a:cubicBezTo>
                    <a:pt x="34328" y="31241"/>
                    <a:pt x="34720" y="30297"/>
                    <a:pt x="34662" y="29442"/>
                  </a:cubicBezTo>
                  <a:lnTo>
                    <a:pt x="34662" y="29442"/>
                  </a:lnTo>
                  <a:cubicBezTo>
                    <a:pt x="34710" y="29444"/>
                    <a:pt x="34758" y="29445"/>
                    <a:pt x="34806" y="29445"/>
                  </a:cubicBezTo>
                  <a:cubicBezTo>
                    <a:pt x="37265" y="29445"/>
                    <a:pt x="38985" y="26938"/>
                    <a:pt x="38025" y="24648"/>
                  </a:cubicBezTo>
                  <a:lnTo>
                    <a:pt x="38025" y="24648"/>
                  </a:lnTo>
                  <a:cubicBezTo>
                    <a:pt x="38126" y="24658"/>
                    <a:pt x="38230" y="24664"/>
                    <a:pt x="38335" y="24664"/>
                  </a:cubicBezTo>
                  <a:cubicBezTo>
                    <a:pt x="39561" y="24664"/>
                    <a:pt x="40997" y="23956"/>
                    <a:pt x="41112" y="21737"/>
                  </a:cubicBezTo>
                  <a:cubicBezTo>
                    <a:pt x="41188" y="19905"/>
                    <a:pt x="38954" y="18198"/>
                    <a:pt x="36670" y="15186"/>
                  </a:cubicBezTo>
                  <a:cubicBezTo>
                    <a:pt x="35465" y="13555"/>
                    <a:pt x="34009" y="10166"/>
                    <a:pt x="33859" y="9564"/>
                  </a:cubicBezTo>
                  <a:lnTo>
                    <a:pt x="33834" y="9564"/>
                  </a:lnTo>
                  <a:cubicBezTo>
                    <a:pt x="34813" y="6929"/>
                    <a:pt x="30947" y="1834"/>
                    <a:pt x="25175" y="353"/>
                  </a:cubicBezTo>
                  <a:cubicBezTo>
                    <a:pt x="24207" y="106"/>
                    <a:pt x="23278" y="1"/>
                    <a:pt x="22397" y="1"/>
                  </a:cubicBezTo>
                  <a:close/>
                </a:path>
              </a:pathLst>
            </a:custGeom>
            <a:solidFill>
              <a:srgbClr val="4C3125"/>
            </a:solidFill>
            <a:ln w="9525" cap="flat" cmpd="sng">
              <a:solidFill>
                <a:srgbClr val="4C31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4"/>
            <p:cNvSpPr/>
            <p:nvPr/>
          </p:nvSpPr>
          <p:spPr>
            <a:xfrm>
              <a:off x="1368497" y="4112228"/>
              <a:ext cx="106986" cy="90172"/>
            </a:xfrm>
            <a:custGeom>
              <a:avLst/>
              <a:gdLst/>
              <a:ahLst/>
              <a:cxnLst/>
              <a:rect l="l" t="t" r="r" b="b"/>
              <a:pathLst>
                <a:path w="4645" h="3915" extrusionOk="0">
                  <a:moveTo>
                    <a:pt x="2783" y="0"/>
                  </a:moveTo>
                  <a:cubicBezTo>
                    <a:pt x="2744" y="0"/>
                    <a:pt x="2711" y="8"/>
                    <a:pt x="2686" y="24"/>
                  </a:cubicBezTo>
                  <a:cubicBezTo>
                    <a:pt x="2385" y="225"/>
                    <a:pt x="2711" y="852"/>
                    <a:pt x="2787" y="903"/>
                  </a:cubicBezTo>
                  <a:cubicBezTo>
                    <a:pt x="2701" y="860"/>
                    <a:pt x="1614" y="70"/>
                    <a:pt x="1200" y="70"/>
                  </a:cubicBezTo>
                  <a:cubicBezTo>
                    <a:pt x="1129" y="70"/>
                    <a:pt x="1077" y="94"/>
                    <a:pt x="1055" y="150"/>
                  </a:cubicBezTo>
                  <a:cubicBezTo>
                    <a:pt x="980" y="426"/>
                    <a:pt x="1457" y="1229"/>
                    <a:pt x="1532" y="1279"/>
                  </a:cubicBezTo>
                  <a:cubicBezTo>
                    <a:pt x="1470" y="1259"/>
                    <a:pt x="694" y="855"/>
                    <a:pt x="353" y="855"/>
                  </a:cubicBezTo>
                  <a:cubicBezTo>
                    <a:pt x="275" y="855"/>
                    <a:pt x="220" y="876"/>
                    <a:pt x="202" y="928"/>
                  </a:cubicBezTo>
                  <a:cubicBezTo>
                    <a:pt x="126" y="1179"/>
                    <a:pt x="1130" y="1932"/>
                    <a:pt x="1130" y="1932"/>
                  </a:cubicBezTo>
                  <a:cubicBezTo>
                    <a:pt x="1130" y="1932"/>
                    <a:pt x="664" y="1771"/>
                    <a:pt x="414" y="1771"/>
                  </a:cubicBezTo>
                  <a:cubicBezTo>
                    <a:pt x="351" y="1771"/>
                    <a:pt x="302" y="1781"/>
                    <a:pt x="277" y="1806"/>
                  </a:cubicBezTo>
                  <a:cubicBezTo>
                    <a:pt x="26" y="1806"/>
                    <a:pt x="26" y="2082"/>
                    <a:pt x="26" y="2082"/>
                  </a:cubicBezTo>
                  <a:cubicBezTo>
                    <a:pt x="1" y="2208"/>
                    <a:pt x="1758" y="3789"/>
                    <a:pt x="3464" y="3914"/>
                  </a:cubicBezTo>
                  <a:cubicBezTo>
                    <a:pt x="4268" y="3136"/>
                    <a:pt x="4644" y="2032"/>
                    <a:pt x="4493" y="953"/>
                  </a:cubicBezTo>
                  <a:cubicBezTo>
                    <a:pt x="4493" y="953"/>
                    <a:pt x="3223" y="0"/>
                    <a:pt x="2783" y="0"/>
                  </a:cubicBezTo>
                  <a:close/>
                </a:path>
              </a:pathLst>
            </a:custGeom>
            <a:solidFill>
              <a:srgbClr val="E99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4"/>
            <p:cNvSpPr/>
            <p:nvPr/>
          </p:nvSpPr>
          <p:spPr>
            <a:xfrm>
              <a:off x="1319369" y="3607517"/>
              <a:ext cx="75178" cy="49566"/>
            </a:xfrm>
            <a:custGeom>
              <a:avLst/>
              <a:gdLst/>
              <a:ahLst/>
              <a:cxnLst/>
              <a:rect l="l" t="t" r="r" b="b"/>
              <a:pathLst>
                <a:path w="3264" h="2152" extrusionOk="0">
                  <a:moveTo>
                    <a:pt x="1807" y="1"/>
                  </a:moveTo>
                  <a:cubicBezTo>
                    <a:pt x="1506" y="1"/>
                    <a:pt x="1205" y="126"/>
                    <a:pt x="1004" y="377"/>
                  </a:cubicBezTo>
                  <a:cubicBezTo>
                    <a:pt x="954" y="377"/>
                    <a:pt x="879" y="352"/>
                    <a:pt x="829" y="327"/>
                  </a:cubicBezTo>
                  <a:cubicBezTo>
                    <a:pt x="570" y="262"/>
                    <a:pt x="217" y="86"/>
                    <a:pt x="92" y="86"/>
                  </a:cubicBezTo>
                  <a:cubicBezTo>
                    <a:pt x="72" y="86"/>
                    <a:pt x="58" y="91"/>
                    <a:pt x="51" y="101"/>
                  </a:cubicBezTo>
                  <a:cubicBezTo>
                    <a:pt x="0" y="177"/>
                    <a:pt x="276" y="779"/>
                    <a:pt x="753" y="1005"/>
                  </a:cubicBezTo>
                  <a:lnTo>
                    <a:pt x="753" y="1080"/>
                  </a:lnTo>
                  <a:cubicBezTo>
                    <a:pt x="753" y="1725"/>
                    <a:pt x="1280" y="2151"/>
                    <a:pt x="1831" y="2151"/>
                  </a:cubicBezTo>
                  <a:cubicBezTo>
                    <a:pt x="2096" y="2151"/>
                    <a:pt x="2366" y="2053"/>
                    <a:pt x="2586" y="1833"/>
                  </a:cubicBezTo>
                  <a:cubicBezTo>
                    <a:pt x="3263" y="1155"/>
                    <a:pt x="2761" y="1"/>
                    <a:pt x="1807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4"/>
            <p:cNvSpPr/>
            <p:nvPr/>
          </p:nvSpPr>
          <p:spPr>
            <a:xfrm>
              <a:off x="1539030" y="3589897"/>
              <a:ext cx="69397" cy="54265"/>
            </a:xfrm>
            <a:custGeom>
              <a:avLst/>
              <a:gdLst/>
              <a:ahLst/>
              <a:cxnLst/>
              <a:rect l="l" t="t" r="r" b="b"/>
              <a:pathLst>
                <a:path w="3013" h="2356" extrusionOk="0">
                  <a:moveTo>
                    <a:pt x="2934" y="1"/>
                  </a:moveTo>
                  <a:cubicBezTo>
                    <a:pt x="2827" y="1"/>
                    <a:pt x="2481" y="252"/>
                    <a:pt x="2235" y="364"/>
                  </a:cubicBezTo>
                  <a:cubicBezTo>
                    <a:pt x="2185" y="389"/>
                    <a:pt x="2134" y="414"/>
                    <a:pt x="2084" y="440"/>
                  </a:cubicBezTo>
                  <a:cubicBezTo>
                    <a:pt x="1897" y="290"/>
                    <a:pt x="1669" y="210"/>
                    <a:pt x="1440" y="210"/>
                  </a:cubicBezTo>
                  <a:cubicBezTo>
                    <a:pt x="1361" y="210"/>
                    <a:pt x="1283" y="220"/>
                    <a:pt x="1206" y="239"/>
                  </a:cubicBezTo>
                  <a:cubicBezTo>
                    <a:pt x="277" y="414"/>
                    <a:pt x="1" y="1619"/>
                    <a:pt x="804" y="2171"/>
                  </a:cubicBezTo>
                  <a:cubicBezTo>
                    <a:pt x="992" y="2299"/>
                    <a:pt x="1197" y="2356"/>
                    <a:pt x="1396" y="2356"/>
                  </a:cubicBezTo>
                  <a:cubicBezTo>
                    <a:pt x="2020" y="2356"/>
                    <a:pt x="2594" y="1796"/>
                    <a:pt x="2461" y="1092"/>
                  </a:cubicBezTo>
                  <a:cubicBezTo>
                    <a:pt x="2461" y="1067"/>
                    <a:pt x="2461" y="1042"/>
                    <a:pt x="2436" y="1017"/>
                  </a:cubicBezTo>
                  <a:cubicBezTo>
                    <a:pt x="2862" y="716"/>
                    <a:pt x="3013" y="63"/>
                    <a:pt x="2963" y="13"/>
                  </a:cubicBezTo>
                  <a:cubicBezTo>
                    <a:pt x="2957" y="5"/>
                    <a:pt x="2948" y="1"/>
                    <a:pt x="2934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4"/>
            <p:cNvSpPr/>
            <p:nvPr/>
          </p:nvSpPr>
          <p:spPr>
            <a:xfrm>
              <a:off x="1439023" y="3597268"/>
              <a:ext cx="54956" cy="33558"/>
            </a:xfrm>
            <a:custGeom>
              <a:avLst/>
              <a:gdLst/>
              <a:ahLst/>
              <a:cxnLst/>
              <a:rect l="l" t="t" r="r" b="b"/>
              <a:pathLst>
                <a:path w="2386" h="1457" extrusionOk="0">
                  <a:moveTo>
                    <a:pt x="1243" y="0"/>
                  </a:moveTo>
                  <a:cubicBezTo>
                    <a:pt x="1180" y="0"/>
                    <a:pt x="1118" y="7"/>
                    <a:pt x="1055" y="19"/>
                  </a:cubicBezTo>
                  <a:cubicBezTo>
                    <a:pt x="955" y="19"/>
                    <a:pt x="854" y="44"/>
                    <a:pt x="754" y="94"/>
                  </a:cubicBezTo>
                  <a:cubicBezTo>
                    <a:pt x="578" y="170"/>
                    <a:pt x="428" y="295"/>
                    <a:pt x="302" y="421"/>
                  </a:cubicBezTo>
                  <a:cubicBezTo>
                    <a:pt x="227" y="521"/>
                    <a:pt x="151" y="622"/>
                    <a:pt x="101" y="722"/>
                  </a:cubicBezTo>
                  <a:cubicBezTo>
                    <a:pt x="76" y="772"/>
                    <a:pt x="51" y="822"/>
                    <a:pt x="26" y="873"/>
                  </a:cubicBezTo>
                  <a:cubicBezTo>
                    <a:pt x="1" y="948"/>
                    <a:pt x="51" y="1048"/>
                    <a:pt x="126" y="1098"/>
                  </a:cubicBezTo>
                  <a:cubicBezTo>
                    <a:pt x="153" y="1116"/>
                    <a:pt x="186" y="1125"/>
                    <a:pt x="220" y="1125"/>
                  </a:cubicBezTo>
                  <a:cubicBezTo>
                    <a:pt x="281" y="1125"/>
                    <a:pt x="345" y="1097"/>
                    <a:pt x="377" y="1048"/>
                  </a:cubicBezTo>
                  <a:lnTo>
                    <a:pt x="453" y="973"/>
                  </a:lnTo>
                  <a:cubicBezTo>
                    <a:pt x="528" y="923"/>
                    <a:pt x="603" y="847"/>
                    <a:pt x="704" y="822"/>
                  </a:cubicBezTo>
                  <a:cubicBezTo>
                    <a:pt x="879" y="691"/>
                    <a:pt x="1092" y="617"/>
                    <a:pt x="1311" y="617"/>
                  </a:cubicBezTo>
                  <a:cubicBezTo>
                    <a:pt x="1343" y="617"/>
                    <a:pt x="1374" y="618"/>
                    <a:pt x="1406" y="622"/>
                  </a:cubicBezTo>
                  <a:cubicBezTo>
                    <a:pt x="1457" y="622"/>
                    <a:pt x="1532" y="647"/>
                    <a:pt x="1582" y="672"/>
                  </a:cubicBezTo>
                  <a:lnTo>
                    <a:pt x="1632" y="697"/>
                  </a:lnTo>
                  <a:cubicBezTo>
                    <a:pt x="1682" y="722"/>
                    <a:pt x="1708" y="722"/>
                    <a:pt x="1733" y="747"/>
                  </a:cubicBezTo>
                  <a:cubicBezTo>
                    <a:pt x="1758" y="797"/>
                    <a:pt x="1808" y="772"/>
                    <a:pt x="1833" y="822"/>
                  </a:cubicBezTo>
                  <a:cubicBezTo>
                    <a:pt x="1883" y="873"/>
                    <a:pt x="1908" y="898"/>
                    <a:pt x="1933" y="948"/>
                  </a:cubicBezTo>
                  <a:cubicBezTo>
                    <a:pt x="1959" y="973"/>
                    <a:pt x="1959" y="1023"/>
                    <a:pt x="1984" y="1073"/>
                  </a:cubicBezTo>
                  <a:cubicBezTo>
                    <a:pt x="2009" y="1098"/>
                    <a:pt x="2009" y="1149"/>
                    <a:pt x="2009" y="1174"/>
                  </a:cubicBezTo>
                  <a:lnTo>
                    <a:pt x="2034" y="1274"/>
                  </a:lnTo>
                  <a:lnTo>
                    <a:pt x="2034" y="1324"/>
                  </a:lnTo>
                  <a:cubicBezTo>
                    <a:pt x="2059" y="1375"/>
                    <a:pt x="2084" y="1425"/>
                    <a:pt x="2134" y="1450"/>
                  </a:cubicBezTo>
                  <a:cubicBezTo>
                    <a:pt x="2152" y="1454"/>
                    <a:pt x="2169" y="1456"/>
                    <a:pt x="2185" y="1456"/>
                  </a:cubicBezTo>
                  <a:cubicBezTo>
                    <a:pt x="2261" y="1456"/>
                    <a:pt x="2319" y="1411"/>
                    <a:pt x="2360" y="1349"/>
                  </a:cubicBezTo>
                  <a:lnTo>
                    <a:pt x="2360" y="1299"/>
                  </a:lnTo>
                  <a:cubicBezTo>
                    <a:pt x="2360" y="1274"/>
                    <a:pt x="2385" y="1224"/>
                    <a:pt x="2385" y="1174"/>
                  </a:cubicBezTo>
                  <a:cubicBezTo>
                    <a:pt x="2385" y="1124"/>
                    <a:pt x="2385" y="1073"/>
                    <a:pt x="2385" y="1023"/>
                  </a:cubicBezTo>
                  <a:cubicBezTo>
                    <a:pt x="2385" y="923"/>
                    <a:pt x="2360" y="847"/>
                    <a:pt x="2360" y="772"/>
                  </a:cubicBezTo>
                  <a:cubicBezTo>
                    <a:pt x="2335" y="672"/>
                    <a:pt x="2285" y="596"/>
                    <a:pt x="2235" y="521"/>
                  </a:cubicBezTo>
                  <a:cubicBezTo>
                    <a:pt x="2184" y="396"/>
                    <a:pt x="2084" y="320"/>
                    <a:pt x="2009" y="245"/>
                  </a:cubicBezTo>
                  <a:cubicBezTo>
                    <a:pt x="1959" y="220"/>
                    <a:pt x="1933" y="195"/>
                    <a:pt x="1883" y="170"/>
                  </a:cubicBezTo>
                  <a:lnTo>
                    <a:pt x="1833" y="145"/>
                  </a:lnTo>
                  <a:lnTo>
                    <a:pt x="1808" y="120"/>
                  </a:lnTo>
                  <a:lnTo>
                    <a:pt x="1758" y="94"/>
                  </a:lnTo>
                  <a:cubicBezTo>
                    <a:pt x="1657" y="44"/>
                    <a:pt x="1532" y="19"/>
                    <a:pt x="1431" y="19"/>
                  </a:cubicBezTo>
                  <a:cubicBezTo>
                    <a:pt x="1369" y="7"/>
                    <a:pt x="1306" y="0"/>
                    <a:pt x="1243" y="0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4"/>
            <p:cNvSpPr/>
            <p:nvPr/>
          </p:nvSpPr>
          <p:spPr>
            <a:xfrm>
              <a:off x="1421679" y="3691286"/>
              <a:ext cx="94249" cy="31347"/>
            </a:xfrm>
            <a:custGeom>
              <a:avLst/>
              <a:gdLst/>
              <a:ahLst/>
              <a:cxnLst/>
              <a:rect l="l" t="t" r="r" b="b"/>
              <a:pathLst>
                <a:path w="4092" h="1361" extrusionOk="0">
                  <a:moveTo>
                    <a:pt x="2206" y="0"/>
                  </a:moveTo>
                  <a:cubicBezTo>
                    <a:pt x="961" y="0"/>
                    <a:pt x="1" y="857"/>
                    <a:pt x="1" y="857"/>
                  </a:cubicBezTo>
                  <a:lnTo>
                    <a:pt x="1" y="882"/>
                  </a:lnTo>
                  <a:cubicBezTo>
                    <a:pt x="628" y="1183"/>
                    <a:pt x="1306" y="1333"/>
                    <a:pt x="2009" y="1359"/>
                  </a:cubicBezTo>
                  <a:cubicBezTo>
                    <a:pt x="2051" y="1360"/>
                    <a:pt x="2092" y="1361"/>
                    <a:pt x="2134" y="1361"/>
                  </a:cubicBezTo>
                  <a:cubicBezTo>
                    <a:pt x="2842" y="1361"/>
                    <a:pt x="3523" y="1159"/>
                    <a:pt x="4092" y="756"/>
                  </a:cubicBezTo>
                  <a:cubicBezTo>
                    <a:pt x="3447" y="192"/>
                    <a:pt x="2795" y="0"/>
                    <a:pt x="2206" y="0"/>
                  </a:cubicBezTo>
                  <a:close/>
                </a:path>
              </a:pathLst>
            </a:custGeom>
            <a:solidFill>
              <a:srgbClr val="D76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4"/>
            <p:cNvSpPr/>
            <p:nvPr/>
          </p:nvSpPr>
          <p:spPr>
            <a:xfrm>
              <a:off x="1388167" y="3649298"/>
              <a:ext cx="155515" cy="62303"/>
            </a:xfrm>
            <a:custGeom>
              <a:avLst/>
              <a:gdLst/>
              <a:ahLst/>
              <a:cxnLst/>
              <a:rect l="l" t="t" r="r" b="b"/>
              <a:pathLst>
                <a:path w="6752" h="2705" extrusionOk="0">
                  <a:moveTo>
                    <a:pt x="5777" y="1"/>
                  </a:moveTo>
                  <a:cubicBezTo>
                    <a:pt x="5190" y="1"/>
                    <a:pt x="4613" y="777"/>
                    <a:pt x="3610" y="777"/>
                  </a:cubicBezTo>
                  <a:cubicBezTo>
                    <a:pt x="3562" y="777"/>
                    <a:pt x="3513" y="776"/>
                    <a:pt x="3464" y="772"/>
                  </a:cubicBezTo>
                  <a:cubicBezTo>
                    <a:pt x="2543" y="705"/>
                    <a:pt x="1835" y="370"/>
                    <a:pt x="1242" y="370"/>
                  </a:cubicBezTo>
                  <a:cubicBezTo>
                    <a:pt x="946" y="370"/>
                    <a:pt x="678" y="454"/>
                    <a:pt x="427" y="697"/>
                  </a:cubicBezTo>
                  <a:cubicBezTo>
                    <a:pt x="0" y="1098"/>
                    <a:pt x="276" y="2102"/>
                    <a:pt x="1456" y="2705"/>
                  </a:cubicBezTo>
                  <a:lnTo>
                    <a:pt x="1481" y="2680"/>
                  </a:lnTo>
                  <a:cubicBezTo>
                    <a:pt x="1481" y="2680"/>
                    <a:pt x="2441" y="1823"/>
                    <a:pt x="3686" y="1823"/>
                  </a:cubicBezTo>
                  <a:cubicBezTo>
                    <a:pt x="4275" y="1823"/>
                    <a:pt x="4927" y="2015"/>
                    <a:pt x="5572" y="2579"/>
                  </a:cubicBezTo>
                  <a:cubicBezTo>
                    <a:pt x="6576" y="1851"/>
                    <a:pt x="6752" y="596"/>
                    <a:pt x="6225" y="170"/>
                  </a:cubicBezTo>
                  <a:cubicBezTo>
                    <a:pt x="6070" y="49"/>
                    <a:pt x="5923" y="1"/>
                    <a:pt x="5777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4"/>
            <p:cNvSpPr/>
            <p:nvPr/>
          </p:nvSpPr>
          <p:spPr>
            <a:xfrm>
              <a:off x="1263860" y="3680346"/>
              <a:ext cx="132414" cy="112767"/>
            </a:xfrm>
            <a:custGeom>
              <a:avLst/>
              <a:gdLst/>
              <a:ahLst/>
              <a:cxnLst/>
              <a:rect l="l" t="t" r="r" b="b"/>
              <a:pathLst>
                <a:path w="5749" h="4896" extrusionOk="0">
                  <a:moveTo>
                    <a:pt x="3270" y="1"/>
                  </a:moveTo>
                  <a:cubicBezTo>
                    <a:pt x="2666" y="1"/>
                    <a:pt x="2052" y="226"/>
                    <a:pt x="1557" y="729"/>
                  </a:cubicBezTo>
                  <a:cubicBezTo>
                    <a:pt x="1" y="2260"/>
                    <a:pt x="1105" y="4896"/>
                    <a:pt x="3289" y="4896"/>
                  </a:cubicBezTo>
                  <a:cubicBezTo>
                    <a:pt x="4644" y="4896"/>
                    <a:pt x="5749" y="3816"/>
                    <a:pt x="5749" y="2461"/>
                  </a:cubicBezTo>
                  <a:cubicBezTo>
                    <a:pt x="5749" y="984"/>
                    <a:pt x="4531" y="1"/>
                    <a:pt x="3270" y="1"/>
                  </a:cubicBezTo>
                  <a:close/>
                </a:path>
              </a:pathLst>
            </a:custGeom>
            <a:solidFill>
              <a:srgbClr val="E76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4"/>
            <p:cNvSpPr/>
            <p:nvPr/>
          </p:nvSpPr>
          <p:spPr>
            <a:xfrm>
              <a:off x="1526316" y="3669290"/>
              <a:ext cx="124905" cy="106479"/>
            </a:xfrm>
            <a:custGeom>
              <a:avLst/>
              <a:gdLst/>
              <a:ahLst/>
              <a:cxnLst/>
              <a:rect l="l" t="t" r="r" b="b"/>
              <a:pathLst>
                <a:path w="5423" h="4623" extrusionOk="0">
                  <a:moveTo>
                    <a:pt x="3080" y="0"/>
                  </a:moveTo>
                  <a:cubicBezTo>
                    <a:pt x="2509" y="0"/>
                    <a:pt x="1928" y="211"/>
                    <a:pt x="1456" y="682"/>
                  </a:cubicBezTo>
                  <a:cubicBezTo>
                    <a:pt x="1" y="2138"/>
                    <a:pt x="1055" y="4623"/>
                    <a:pt x="3113" y="4623"/>
                  </a:cubicBezTo>
                  <a:cubicBezTo>
                    <a:pt x="4393" y="4623"/>
                    <a:pt x="5422" y="3594"/>
                    <a:pt x="5422" y="2314"/>
                  </a:cubicBezTo>
                  <a:cubicBezTo>
                    <a:pt x="5422" y="921"/>
                    <a:pt x="4274" y="0"/>
                    <a:pt x="3080" y="0"/>
                  </a:cubicBezTo>
                  <a:close/>
                </a:path>
              </a:pathLst>
            </a:custGeom>
            <a:solidFill>
              <a:srgbClr val="E76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4"/>
            <p:cNvSpPr/>
            <p:nvPr/>
          </p:nvSpPr>
          <p:spPr>
            <a:xfrm>
              <a:off x="1166180" y="3670419"/>
              <a:ext cx="68798" cy="40146"/>
            </a:xfrm>
            <a:custGeom>
              <a:avLst/>
              <a:gdLst/>
              <a:ahLst/>
              <a:cxnLst/>
              <a:rect l="l" t="t" r="r" b="b"/>
              <a:pathLst>
                <a:path w="2987" h="1743" extrusionOk="0">
                  <a:moveTo>
                    <a:pt x="1541" y="1"/>
                  </a:moveTo>
                  <a:cubicBezTo>
                    <a:pt x="1285" y="1"/>
                    <a:pt x="1047" y="72"/>
                    <a:pt x="828" y="181"/>
                  </a:cubicBezTo>
                  <a:cubicBezTo>
                    <a:pt x="603" y="307"/>
                    <a:pt x="402" y="457"/>
                    <a:pt x="251" y="633"/>
                  </a:cubicBezTo>
                  <a:cubicBezTo>
                    <a:pt x="151" y="784"/>
                    <a:pt x="50" y="934"/>
                    <a:pt x="25" y="1110"/>
                  </a:cubicBezTo>
                  <a:cubicBezTo>
                    <a:pt x="0" y="1160"/>
                    <a:pt x="0" y="1235"/>
                    <a:pt x="25" y="1286"/>
                  </a:cubicBezTo>
                  <a:lnTo>
                    <a:pt x="25" y="1336"/>
                  </a:lnTo>
                  <a:cubicBezTo>
                    <a:pt x="25" y="1398"/>
                    <a:pt x="76" y="1443"/>
                    <a:pt x="136" y="1443"/>
                  </a:cubicBezTo>
                  <a:cubicBezTo>
                    <a:pt x="149" y="1443"/>
                    <a:pt x="163" y="1441"/>
                    <a:pt x="176" y="1436"/>
                  </a:cubicBezTo>
                  <a:cubicBezTo>
                    <a:pt x="226" y="1436"/>
                    <a:pt x="276" y="1386"/>
                    <a:pt x="301" y="1311"/>
                  </a:cubicBezTo>
                  <a:lnTo>
                    <a:pt x="301" y="1286"/>
                  </a:lnTo>
                  <a:cubicBezTo>
                    <a:pt x="301" y="1261"/>
                    <a:pt x="326" y="1235"/>
                    <a:pt x="326" y="1210"/>
                  </a:cubicBezTo>
                  <a:cubicBezTo>
                    <a:pt x="377" y="1085"/>
                    <a:pt x="477" y="1010"/>
                    <a:pt x="577" y="909"/>
                  </a:cubicBezTo>
                  <a:cubicBezTo>
                    <a:pt x="854" y="658"/>
                    <a:pt x="1230" y="508"/>
                    <a:pt x="1632" y="508"/>
                  </a:cubicBezTo>
                  <a:cubicBezTo>
                    <a:pt x="1707" y="508"/>
                    <a:pt x="1807" y="533"/>
                    <a:pt x="1908" y="558"/>
                  </a:cubicBezTo>
                  <a:cubicBezTo>
                    <a:pt x="1958" y="583"/>
                    <a:pt x="1983" y="608"/>
                    <a:pt x="2033" y="633"/>
                  </a:cubicBezTo>
                  <a:lnTo>
                    <a:pt x="2083" y="658"/>
                  </a:lnTo>
                  <a:lnTo>
                    <a:pt x="2159" y="708"/>
                  </a:lnTo>
                  <a:cubicBezTo>
                    <a:pt x="2209" y="759"/>
                    <a:pt x="2234" y="784"/>
                    <a:pt x="2284" y="809"/>
                  </a:cubicBezTo>
                  <a:cubicBezTo>
                    <a:pt x="2309" y="834"/>
                    <a:pt x="2334" y="859"/>
                    <a:pt x="2385" y="884"/>
                  </a:cubicBezTo>
                  <a:cubicBezTo>
                    <a:pt x="2435" y="959"/>
                    <a:pt x="2485" y="1035"/>
                    <a:pt x="2535" y="1110"/>
                  </a:cubicBezTo>
                  <a:cubicBezTo>
                    <a:pt x="2610" y="1261"/>
                    <a:pt x="2686" y="1436"/>
                    <a:pt x="2736" y="1612"/>
                  </a:cubicBezTo>
                  <a:cubicBezTo>
                    <a:pt x="2711" y="1687"/>
                    <a:pt x="2786" y="1737"/>
                    <a:pt x="2861" y="1737"/>
                  </a:cubicBezTo>
                  <a:cubicBezTo>
                    <a:pt x="2872" y="1741"/>
                    <a:pt x="2881" y="1742"/>
                    <a:pt x="2890" y="1742"/>
                  </a:cubicBezTo>
                  <a:cubicBezTo>
                    <a:pt x="2949" y="1742"/>
                    <a:pt x="2987" y="1677"/>
                    <a:pt x="2987" y="1612"/>
                  </a:cubicBezTo>
                  <a:cubicBezTo>
                    <a:pt x="2987" y="1562"/>
                    <a:pt x="2987" y="1486"/>
                    <a:pt x="2987" y="1411"/>
                  </a:cubicBezTo>
                  <a:cubicBezTo>
                    <a:pt x="2987" y="1261"/>
                    <a:pt x="2937" y="1085"/>
                    <a:pt x="2887" y="934"/>
                  </a:cubicBezTo>
                  <a:cubicBezTo>
                    <a:pt x="2836" y="834"/>
                    <a:pt x="2786" y="733"/>
                    <a:pt x="2711" y="633"/>
                  </a:cubicBezTo>
                  <a:cubicBezTo>
                    <a:pt x="2661" y="583"/>
                    <a:pt x="2636" y="533"/>
                    <a:pt x="2585" y="482"/>
                  </a:cubicBezTo>
                  <a:cubicBezTo>
                    <a:pt x="2535" y="432"/>
                    <a:pt x="2485" y="382"/>
                    <a:pt x="2435" y="332"/>
                  </a:cubicBezTo>
                  <a:lnTo>
                    <a:pt x="2385" y="282"/>
                  </a:lnTo>
                  <a:lnTo>
                    <a:pt x="2284" y="232"/>
                  </a:lnTo>
                  <a:cubicBezTo>
                    <a:pt x="2209" y="181"/>
                    <a:pt x="2159" y="156"/>
                    <a:pt x="2083" y="106"/>
                  </a:cubicBezTo>
                  <a:cubicBezTo>
                    <a:pt x="1958" y="56"/>
                    <a:pt x="1807" y="6"/>
                    <a:pt x="1657" y="6"/>
                  </a:cubicBezTo>
                  <a:cubicBezTo>
                    <a:pt x="1618" y="2"/>
                    <a:pt x="1579" y="1"/>
                    <a:pt x="1541" y="1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4"/>
            <p:cNvSpPr/>
            <p:nvPr/>
          </p:nvSpPr>
          <p:spPr>
            <a:xfrm>
              <a:off x="1684710" y="3627763"/>
              <a:ext cx="68821" cy="40491"/>
            </a:xfrm>
            <a:custGeom>
              <a:avLst/>
              <a:gdLst/>
              <a:ahLst/>
              <a:cxnLst/>
              <a:rect l="l" t="t" r="r" b="b"/>
              <a:pathLst>
                <a:path w="2988" h="1758" extrusionOk="0">
                  <a:moveTo>
                    <a:pt x="1657" y="0"/>
                  </a:moveTo>
                  <a:cubicBezTo>
                    <a:pt x="1356" y="0"/>
                    <a:pt x="1080" y="51"/>
                    <a:pt x="829" y="176"/>
                  </a:cubicBezTo>
                  <a:cubicBezTo>
                    <a:pt x="603" y="302"/>
                    <a:pt x="402" y="452"/>
                    <a:pt x="252" y="628"/>
                  </a:cubicBezTo>
                  <a:cubicBezTo>
                    <a:pt x="151" y="778"/>
                    <a:pt x="51" y="929"/>
                    <a:pt x="26" y="1105"/>
                  </a:cubicBezTo>
                  <a:cubicBezTo>
                    <a:pt x="1" y="1155"/>
                    <a:pt x="1" y="1230"/>
                    <a:pt x="26" y="1280"/>
                  </a:cubicBezTo>
                  <a:lnTo>
                    <a:pt x="26" y="1331"/>
                  </a:lnTo>
                  <a:cubicBezTo>
                    <a:pt x="26" y="1393"/>
                    <a:pt x="77" y="1437"/>
                    <a:pt x="137" y="1437"/>
                  </a:cubicBezTo>
                  <a:cubicBezTo>
                    <a:pt x="150" y="1437"/>
                    <a:pt x="163" y="1435"/>
                    <a:pt x="177" y="1431"/>
                  </a:cubicBezTo>
                  <a:cubicBezTo>
                    <a:pt x="227" y="1431"/>
                    <a:pt x="277" y="1381"/>
                    <a:pt x="302" y="1331"/>
                  </a:cubicBezTo>
                  <a:cubicBezTo>
                    <a:pt x="277" y="1305"/>
                    <a:pt x="277" y="1305"/>
                    <a:pt x="302" y="1280"/>
                  </a:cubicBezTo>
                  <a:lnTo>
                    <a:pt x="327" y="1205"/>
                  </a:lnTo>
                  <a:cubicBezTo>
                    <a:pt x="377" y="1105"/>
                    <a:pt x="453" y="1004"/>
                    <a:pt x="553" y="929"/>
                  </a:cubicBezTo>
                  <a:cubicBezTo>
                    <a:pt x="854" y="653"/>
                    <a:pt x="1231" y="527"/>
                    <a:pt x="1607" y="502"/>
                  </a:cubicBezTo>
                  <a:cubicBezTo>
                    <a:pt x="1708" y="527"/>
                    <a:pt x="1808" y="552"/>
                    <a:pt x="1908" y="578"/>
                  </a:cubicBezTo>
                  <a:cubicBezTo>
                    <a:pt x="1933" y="603"/>
                    <a:pt x="1984" y="603"/>
                    <a:pt x="2034" y="628"/>
                  </a:cubicBezTo>
                  <a:lnTo>
                    <a:pt x="2084" y="678"/>
                  </a:lnTo>
                  <a:lnTo>
                    <a:pt x="2159" y="728"/>
                  </a:lnTo>
                  <a:cubicBezTo>
                    <a:pt x="2210" y="753"/>
                    <a:pt x="2235" y="778"/>
                    <a:pt x="2260" y="803"/>
                  </a:cubicBezTo>
                  <a:cubicBezTo>
                    <a:pt x="2310" y="829"/>
                    <a:pt x="2335" y="854"/>
                    <a:pt x="2360" y="904"/>
                  </a:cubicBezTo>
                  <a:cubicBezTo>
                    <a:pt x="2435" y="954"/>
                    <a:pt x="2486" y="1029"/>
                    <a:pt x="2536" y="1105"/>
                  </a:cubicBezTo>
                  <a:cubicBezTo>
                    <a:pt x="2611" y="1255"/>
                    <a:pt x="2686" y="1431"/>
                    <a:pt x="2711" y="1607"/>
                  </a:cubicBezTo>
                  <a:cubicBezTo>
                    <a:pt x="2711" y="1707"/>
                    <a:pt x="2781" y="1757"/>
                    <a:pt x="2850" y="1757"/>
                  </a:cubicBezTo>
                  <a:cubicBezTo>
                    <a:pt x="2919" y="1757"/>
                    <a:pt x="2988" y="1707"/>
                    <a:pt x="2988" y="1607"/>
                  </a:cubicBezTo>
                  <a:cubicBezTo>
                    <a:pt x="2988" y="1556"/>
                    <a:pt x="2988" y="1481"/>
                    <a:pt x="2988" y="1431"/>
                  </a:cubicBezTo>
                  <a:cubicBezTo>
                    <a:pt x="2962" y="1255"/>
                    <a:pt x="2937" y="1080"/>
                    <a:pt x="2862" y="929"/>
                  </a:cubicBezTo>
                  <a:cubicBezTo>
                    <a:pt x="2837" y="829"/>
                    <a:pt x="2762" y="728"/>
                    <a:pt x="2711" y="628"/>
                  </a:cubicBezTo>
                  <a:cubicBezTo>
                    <a:pt x="2661" y="578"/>
                    <a:pt x="2636" y="527"/>
                    <a:pt x="2586" y="477"/>
                  </a:cubicBezTo>
                  <a:cubicBezTo>
                    <a:pt x="2536" y="427"/>
                    <a:pt x="2486" y="377"/>
                    <a:pt x="2435" y="352"/>
                  </a:cubicBezTo>
                  <a:lnTo>
                    <a:pt x="2360" y="276"/>
                  </a:lnTo>
                  <a:lnTo>
                    <a:pt x="2285" y="226"/>
                  </a:lnTo>
                  <a:cubicBezTo>
                    <a:pt x="2210" y="176"/>
                    <a:pt x="2159" y="151"/>
                    <a:pt x="2084" y="126"/>
                  </a:cubicBezTo>
                  <a:cubicBezTo>
                    <a:pt x="1933" y="51"/>
                    <a:pt x="1808" y="25"/>
                    <a:pt x="1657" y="0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4"/>
            <p:cNvSpPr/>
            <p:nvPr/>
          </p:nvSpPr>
          <p:spPr>
            <a:xfrm>
              <a:off x="1473134" y="4075353"/>
              <a:ext cx="185596" cy="62303"/>
            </a:xfrm>
            <a:custGeom>
              <a:avLst/>
              <a:gdLst/>
              <a:ahLst/>
              <a:cxnLst/>
              <a:rect l="l" t="t" r="r" b="b"/>
              <a:pathLst>
                <a:path w="8058" h="2705" extrusionOk="0">
                  <a:moveTo>
                    <a:pt x="7954" y="0"/>
                  </a:moveTo>
                  <a:cubicBezTo>
                    <a:pt x="7932" y="0"/>
                    <a:pt x="7907" y="6"/>
                    <a:pt x="7882" y="19"/>
                  </a:cubicBezTo>
                  <a:lnTo>
                    <a:pt x="7831" y="94"/>
                  </a:lnTo>
                  <a:cubicBezTo>
                    <a:pt x="7781" y="144"/>
                    <a:pt x="7731" y="220"/>
                    <a:pt x="7656" y="295"/>
                  </a:cubicBezTo>
                  <a:cubicBezTo>
                    <a:pt x="7555" y="395"/>
                    <a:pt x="7430" y="471"/>
                    <a:pt x="7330" y="571"/>
                  </a:cubicBezTo>
                  <a:cubicBezTo>
                    <a:pt x="7204" y="646"/>
                    <a:pt x="7053" y="772"/>
                    <a:pt x="6903" y="872"/>
                  </a:cubicBezTo>
                  <a:cubicBezTo>
                    <a:pt x="6727" y="973"/>
                    <a:pt x="6551" y="1098"/>
                    <a:pt x="6351" y="1198"/>
                  </a:cubicBezTo>
                  <a:cubicBezTo>
                    <a:pt x="6175" y="1324"/>
                    <a:pt x="5949" y="1424"/>
                    <a:pt x="5723" y="1525"/>
                  </a:cubicBezTo>
                  <a:cubicBezTo>
                    <a:pt x="5497" y="1600"/>
                    <a:pt x="5271" y="1726"/>
                    <a:pt x="5020" y="1801"/>
                  </a:cubicBezTo>
                  <a:cubicBezTo>
                    <a:pt x="4769" y="1876"/>
                    <a:pt x="4518" y="1951"/>
                    <a:pt x="4267" y="2027"/>
                  </a:cubicBezTo>
                  <a:cubicBezTo>
                    <a:pt x="4016" y="2102"/>
                    <a:pt x="3740" y="2152"/>
                    <a:pt x="3489" y="2202"/>
                  </a:cubicBezTo>
                  <a:cubicBezTo>
                    <a:pt x="3238" y="2253"/>
                    <a:pt x="2987" y="2303"/>
                    <a:pt x="2736" y="2328"/>
                  </a:cubicBezTo>
                  <a:cubicBezTo>
                    <a:pt x="2485" y="2353"/>
                    <a:pt x="2260" y="2403"/>
                    <a:pt x="2034" y="2403"/>
                  </a:cubicBezTo>
                  <a:lnTo>
                    <a:pt x="1406" y="2453"/>
                  </a:lnTo>
                  <a:cubicBezTo>
                    <a:pt x="1005" y="2504"/>
                    <a:pt x="678" y="2504"/>
                    <a:pt x="452" y="2504"/>
                  </a:cubicBezTo>
                  <a:lnTo>
                    <a:pt x="76" y="2504"/>
                  </a:lnTo>
                  <a:cubicBezTo>
                    <a:pt x="26" y="2504"/>
                    <a:pt x="1" y="2529"/>
                    <a:pt x="1" y="2579"/>
                  </a:cubicBezTo>
                  <a:cubicBezTo>
                    <a:pt x="1" y="2629"/>
                    <a:pt x="26" y="2654"/>
                    <a:pt x="76" y="2654"/>
                  </a:cubicBezTo>
                  <a:lnTo>
                    <a:pt x="452" y="2679"/>
                  </a:lnTo>
                  <a:lnTo>
                    <a:pt x="879" y="2704"/>
                  </a:lnTo>
                  <a:lnTo>
                    <a:pt x="1406" y="2704"/>
                  </a:lnTo>
                  <a:lnTo>
                    <a:pt x="2059" y="2679"/>
                  </a:lnTo>
                  <a:cubicBezTo>
                    <a:pt x="2310" y="2654"/>
                    <a:pt x="2536" y="2629"/>
                    <a:pt x="2787" y="2604"/>
                  </a:cubicBezTo>
                  <a:cubicBezTo>
                    <a:pt x="3063" y="2579"/>
                    <a:pt x="3314" y="2529"/>
                    <a:pt x="3565" y="2479"/>
                  </a:cubicBezTo>
                  <a:cubicBezTo>
                    <a:pt x="3841" y="2453"/>
                    <a:pt x="4092" y="2378"/>
                    <a:pt x="4368" y="2303"/>
                  </a:cubicBezTo>
                  <a:cubicBezTo>
                    <a:pt x="4619" y="2228"/>
                    <a:pt x="4870" y="2152"/>
                    <a:pt x="5146" y="2077"/>
                  </a:cubicBezTo>
                  <a:cubicBezTo>
                    <a:pt x="5397" y="1977"/>
                    <a:pt x="5623" y="1901"/>
                    <a:pt x="5874" y="1776"/>
                  </a:cubicBezTo>
                  <a:cubicBezTo>
                    <a:pt x="6100" y="1650"/>
                    <a:pt x="6326" y="1550"/>
                    <a:pt x="6526" y="1424"/>
                  </a:cubicBezTo>
                  <a:cubicBezTo>
                    <a:pt x="6702" y="1324"/>
                    <a:pt x="6878" y="1198"/>
                    <a:pt x="7079" y="1073"/>
                  </a:cubicBezTo>
                  <a:cubicBezTo>
                    <a:pt x="7330" y="872"/>
                    <a:pt x="7581" y="646"/>
                    <a:pt x="7806" y="420"/>
                  </a:cubicBezTo>
                  <a:cubicBezTo>
                    <a:pt x="7882" y="320"/>
                    <a:pt x="7957" y="245"/>
                    <a:pt x="7982" y="195"/>
                  </a:cubicBezTo>
                  <a:lnTo>
                    <a:pt x="8032" y="119"/>
                  </a:lnTo>
                  <a:cubicBezTo>
                    <a:pt x="8057" y="69"/>
                    <a:pt x="8032" y="44"/>
                    <a:pt x="8007" y="19"/>
                  </a:cubicBezTo>
                  <a:cubicBezTo>
                    <a:pt x="7995" y="6"/>
                    <a:pt x="7976" y="0"/>
                    <a:pt x="7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64"/>
          <p:cNvGrpSpPr/>
          <p:nvPr/>
        </p:nvGrpSpPr>
        <p:grpSpPr>
          <a:xfrm>
            <a:off x="3228102" y="2208550"/>
            <a:ext cx="982061" cy="2058035"/>
            <a:chOff x="2141974" y="3314981"/>
            <a:chExt cx="682177" cy="1429489"/>
          </a:xfrm>
        </p:grpSpPr>
        <p:sp>
          <p:nvSpPr>
            <p:cNvPr id="1816" name="Google Shape;1816;p64"/>
            <p:cNvSpPr/>
            <p:nvPr/>
          </p:nvSpPr>
          <p:spPr>
            <a:xfrm>
              <a:off x="2541450" y="3864191"/>
              <a:ext cx="220260" cy="194832"/>
            </a:xfrm>
            <a:custGeom>
              <a:avLst/>
              <a:gdLst/>
              <a:ahLst/>
              <a:cxnLst/>
              <a:rect l="l" t="t" r="r" b="b"/>
              <a:pathLst>
                <a:path w="9563" h="8459" extrusionOk="0">
                  <a:moveTo>
                    <a:pt x="4694" y="1"/>
                  </a:moveTo>
                  <a:lnTo>
                    <a:pt x="4694" y="51"/>
                  </a:lnTo>
                  <a:cubicBezTo>
                    <a:pt x="4543" y="44"/>
                    <a:pt x="4392" y="40"/>
                    <a:pt x="4241" y="40"/>
                  </a:cubicBezTo>
                  <a:cubicBezTo>
                    <a:pt x="2783" y="40"/>
                    <a:pt x="1320" y="370"/>
                    <a:pt x="0" y="1030"/>
                  </a:cubicBezTo>
                  <a:lnTo>
                    <a:pt x="3991" y="3213"/>
                  </a:lnTo>
                  <a:cubicBezTo>
                    <a:pt x="4056" y="3304"/>
                    <a:pt x="4188" y="3340"/>
                    <a:pt x="4356" y="3340"/>
                  </a:cubicBezTo>
                  <a:cubicBezTo>
                    <a:pt x="5031" y="3340"/>
                    <a:pt x="6300" y="2762"/>
                    <a:pt x="6300" y="2762"/>
                  </a:cubicBezTo>
                  <a:cubicBezTo>
                    <a:pt x="7856" y="4368"/>
                    <a:pt x="8961" y="6326"/>
                    <a:pt x="9563" y="8459"/>
                  </a:cubicBezTo>
                  <a:cubicBezTo>
                    <a:pt x="9312" y="6777"/>
                    <a:pt x="9011" y="5146"/>
                    <a:pt x="8785" y="3966"/>
                  </a:cubicBezTo>
                  <a:cubicBezTo>
                    <a:pt x="8684" y="3364"/>
                    <a:pt x="8584" y="2862"/>
                    <a:pt x="8459" y="2536"/>
                  </a:cubicBezTo>
                  <a:cubicBezTo>
                    <a:pt x="8057" y="478"/>
                    <a:pt x="4694" y="1"/>
                    <a:pt x="4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4"/>
            <p:cNvSpPr/>
            <p:nvPr/>
          </p:nvSpPr>
          <p:spPr>
            <a:xfrm>
              <a:off x="2501926" y="3461952"/>
              <a:ext cx="71907" cy="72184"/>
            </a:xfrm>
            <a:custGeom>
              <a:avLst/>
              <a:gdLst/>
              <a:ahLst/>
              <a:cxnLst/>
              <a:rect l="l" t="t" r="r" b="b"/>
              <a:pathLst>
                <a:path w="3122" h="3134" extrusionOk="0">
                  <a:moveTo>
                    <a:pt x="2133" y="1"/>
                  </a:moveTo>
                  <a:cubicBezTo>
                    <a:pt x="1194" y="1"/>
                    <a:pt x="0" y="1971"/>
                    <a:pt x="1139" y="3133"/>
                  </a:cubicBezTo>
                  <a:cubicBezTo>
                    <a:pt x="2846" y="1979"/>
                    <a:pt x="3122" y="247"/>
                    <a:pt x="2294" y="21"/>
                  </a:cubicBezTo>
                  <a:cubicBezTo>
                    <a:pt x="2241" y="7"/>
                    <a:pt x="2188" y="1"/>
                    <a:pt x="2133" y="1"/>
                  </a:cubicBezTo>
                  <a:close/>
                </a:path>
              </a:pathLst>
            </a:custGeom>
            <a:solidFill>
              <a:srgbClr val="A57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4"/>
            <p:cNvSpPr/>
            <p:nvPr/>
          </p:nvSpPr>
          <p:spPr>
            <a:xfrm>
              <a:off x="2153813" y="3314981"/>
              <a:ext cx="648365" cy="314532"/>
            </a:xfrm>
            <a:custGeom>
              <a:avLst/>
              <a:gdLst/>
              <a:ahLst/>
              <a:cxnLst/>
              <a:rect l="l" t="t" r="r" b="b"/>
              <a:pathLst>
                <a:path w="28150" h="13656" extrusionOk="0">
                  <a:moveTo>
                    <a:pt x="12246" y="0"/>
                  </a:moveTo>
                  <a:cubicBezTo>
                    <a:pt x="3691" y="0"/>
                    <a:pt x="1" y="7331"/>
                    <a:pt x="1394" y="10368"/>
                  </a:cubicBezTo>
                  <a:cubicBezTo>
                    <a:pt x="1791" y="11255"/>
                    <a:pt x="2458" y="11603"/>
                    <a:pt x="3256" y="11603"/>
                  </a:cubicBezTo>
                  <a:cubicBezTo>
                    <a:pt x="3518" y="11603"/>
                    <a:pt x="3794" y="11565"/>
                    <a:pt x="4080" y="11497"/>
                  </a:cubicBezTo>
                  <a:cubicBezTo>
                    <a:pt x="5611" y="11121"/>
                    <a:pt x="7418" y="9816"/>
                    <a:pt x="8774" y="8535"/>
                  </a:cubicBezTo>
                  <a:cubicBezTo>
                    <a:pt x="8698" y="7205"/>
                    <a:pt x="9928" y="5699"/>
                    <a:pt x="10756" y="5674"/>
                  </a:cubicBezTo>
                  <a:cubicBezTo>
                    <a:pt x="10761" y="5674"/>
                    <a:pt x="10766" y="5674"/>
                    <a:pt x="10771" y="5674"/>
                  </a:cubicBezTo>
                  <a:cubicBezTo>
                    <a:pt x="11317" y="5674"/>
                    <a:pt x="10341" y="7092"/>
                    <a:pt x="8774" y="8535"/>
                  </a:cubicBezTo>
                  <a:cubicBezTo>
                    <a:pt x="8849" y="9539"/>
                    <a:pt x="9652" y="10443"/>
                    <a:pt x="11961" y="10568"/>
                  </a:cubicBezTo>
                  <a:cubicBezTo>
                    <a:pt x="12102" y="10574"/>
                    <a:pt x="12240" y="10577"/>
                    <a:pt x="12376" y="10577"/>
                  </a:cubicBezTo>
                  <a:cubicBezTo>
                    <a:pt x="14096" y="10577"/>
                    <a:pt x="15369" y="10143"/>
                    <a:pt x="16253" y="9514"/>
                  </a:cubicBezTo>
                  <a:cubicBezTo>
                    <a:pt x="15114" y="8352"/>
                    <a:pt x="16308" y="6382"/>
                    <a:pt x="17247" y="6382"/>
                  </a:cubicBezTo>
                  <a:cubicBezTo>
                    <a:pt x="17302" y="6382"/>
                    <a:pt x="17355" y="6388"/>
                    <a:pt x="17408" y="6402"/>
                  </a:cubicBezTo>
                  <a:cubicBezTo>
                    <a:pt x="18211" y="6628"/>
                    <a:pt x="17960" y="8360"/>
                    <a:pt x="16253" y="9514"/>
                  </a:cubicBezTo>
                  <a:cubicBezTo>
                    <a:pt x="16629" y="9916"/>
                    <a:pt x="17282" y="10217"/>
                    <a:pt x="18286" y="10343"/>
                  </a:cubicBezTo>
                  <a:cubicBezTo>
                    <a:pt x="18538" y="10370"/>
                    <a:pt x="18778" y="10383"/>
                    <a:pt x="19008" y="10383"/>
                  </a:cubicBezTo>
                  <a:cubicBezTo>
                    <a:pt x="22585" y="10383"/>
                    <a:pt x="23582" y="7281"/>
                    <a:pt x="23582" y="7281"/>
                  </a:cubicBezTo>
                  <a:cubicBezTo>
                    <a:pt x="23582" y="7281"/>
                    <a:pt x="23607" y="11723"/>
                    <a:pt x="25188" y="13631"/>
                  </a:cubicBezTo>
                  <a:cubicBezTo>
                    <a:pt x="25188" y="13631"/>
                    <a:pt x="25188" y="13631"/>
                    <a:pt x="25188" y="13656"/>
                  </a:cubicBezTo>
                  <a:cubicBezTo>
                    <a:pt x="25439" y="13555"/>
                    <a:pt x="25715" y="13480"/>
                    <a:pt x="25991" y="13455"/>
                  </a:cubicBezTo>
                  <a:lnTo>
                    <a:pt x="25991" y="13354"/>
                  </a:lnTo>
                  <a:cubicBezTo>
                    <a:pt x="25991" y="13354"/>
                    <a:pt x="28150" y="9113"/>
                    <a:pt x="26443" y="5524"/>
                  </a:cubicBezTo>
                  <a:cubicBezTo>
                    <a:pt x="25460" y="3442"/>
                    <a:pt x="23861" y="3000"/>
                    <a:pt x="22681" y="3000"/>
                  </a:cubicBezTo>
                  <a:cubicBezTo>
                    <a:pt x="21813" y="3000"/>
                    <a:pt x="21172" y="3240"/>
                    <a:pt x="21172" y="3240"/>
                  </a:cubicBezTo>
                  <a:cubicBezTo>
                    <a:pt x="21172" y="3240"/>
                    <a:pt x="19164" y="127"/>
                    <a:pt x="12463" y="2"/>
                  </a:cubicBezTo>
                  <a:cubicBezTo>
                    <a:pt x="12390" y="1"/>
                    <a:pt x="12318" y="0"/>
                    <a:pt x="12246" y="0"/>
                  </a:cubicBezTo>
                  <a:close/>
                </a:path>
              </a:pathLst>
            </a:custGeom>
            <a:solidFill>
              <a:srgbClr val="A5712D"/>
            </a:solidFill>
            <a:ln w="9525" cap="flat" cmpd="sng">
              <a:solidFill>
                <a:srgbClr val="A571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4"/>
            <p:cNvSpPr/>
            <p:nvPr/>
          </p:nvSpPr>
          <p:spPr>
            <a:xfrm>
              <a:off x="2354150" y="3445645"/>
              <a:ext cx="60322" cy="65942"/>
            </a:xfrm>
            <a:custGeom>
              <a:avLst/>
              <a:gdLst/>
              <a:ahLst/>
              <a:cxnLst/>
              <a:rect l="l" t="t" r="r" b="b"/>
              <a:pathLst>
                <a:path w="2619" h="2863" extrusionOk="0">
                  <a:moveTo>
                    <a:pt x="2073" y="1"/>
                  </a:moveTo>
                  <a:cubicBezTo>
                    <a:pt x="2068" y="1"/>
                    <a:pt x="2063" y="1"/>
                    <a:pt x="2058" y="1"/>
                  </a:cubicBezTo>
                  <a:cubicBezTo>
                    <a:pt x="1230" y="26"/>
                    <a:pt x="0" y="1507"/>
                    <a:pt x="101" y="2862"/>
                  </a:cubicBezTo>
                  <a:cubicBezTo>
                    <a:pt x="1643" y="1419"/>
                    <a:pt x="2619" y="1"/>
                    <a:pt x="2073" y="1"/>
                  </a:cubicBezTo>
                  <a:close/>
                </a:path>
              </a:pathLst>
            </a:custGeom>
            <a:solidFill>
              <a:srgbClr val="A57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4"/>
            <p:cNvSpPr/>
            <p:nvPr/>
          </p:nvSpPr>
          <p:spPr>
            <a:xfrm>
              <a:off x="2723545" y="3954962"/>
              <a:ext cx="93673" cy="365940"/>
            </a:xfrm>
            <a:custGeom>
              <a:avLst/>
              <a:gdLst/>
              <a:ahLst/>
              <a:cxnLst/>
              <a:rect l="l" t="t" r="r" b="b"/>
              <a:pathLst>
                <a:path w="4067" h="15888" extrusionOk="0">
                  <a:moveTo>
                    <a:pt x="879" y="0"/>
                  </a:moveTo>
                  <a:lnTo>
                    <a:pt x="879" y="0"/>
                  </a:lnTo>
                  <a:cubicBezTo>
                    <a:pt x="1130" y="1205"/>
                    <a:pt x="1431" y="2836"/>
                    <a:pt x="1682" y="4518"/>
                  </a:cubicBezTo>
                  <a:cubicBezTo>
                    <a:pt x="1858" y="5145"/>
                    <a:pt x="1933" y="5798"/>
                    <a:pt x="1933" y="6476"/>
                  </a:cubicBezTo>
                  <a:cubicBezTo>
                    <a:pt x="2184" y="8484"/>
                    <a:pt x="2309" y="10366"/>
                    <a:pt x="2134" y="11495"/>
                  </a:cubicBezTo>
                  <a:cubicBezTo>
                    <a:pt x="1833" y="13127"/>
                    <a:pt x="1080" y="14633"/>
                    <a:pt x="0" y="15888"/>
                  </a:cubicBezTo>
                  <a:cubicBezTo>
                    <a:pt x="1180" y="15386"/>
                    <a:pt x="2209" y="14532"/>
                    <a:pt x="2912" y="13478"/>
                  </a:cubicBezTo>
                  <a:cubicBezTo>
                    <a:pt x="4066" y="11847"/>
                    <a:pt x="3590" y="5020"/>
                    <a:pt x="2811" y="929"/>
                  </a:cubicBezTo>
                  <a:cubicBezTo>
                    <a:pt x="2184" y="904"/>
                    <a:pt x="1105" y="176"/>
                    <a:pt x="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4"/>
            <p:cNvSpPr/>
            <p:nvPr/>
          </p:nvSpPr>
          <p:spPr>
            <a:xfrm>
              <a:off x="2629895" y="3852629"/>
              <a:ext cx="158418" cy="123731"/>
            </a:xfrm>
            <a:custGeom>
              <a:avLst/>
              <a:gdLst/>
              <a:ahLst/>
              <a:cxnLst/>
              <a:rect l="l" t="t" r="r" b="b"/>
              <a:pathLst>
                <a:path w="6878" h="5372" extrusionOk="0">
                  <a:moveTo>
                    <a:pt x="1055" y="1"/>
                  </a:moveTo>
                  <a:cubicBezTo>
                    <a:pt x="728" y="202"/>
                    <a:pt x="377" y="377"/>
                    <a:pt x="0" y="553"/>
                  </a:cubicBezTo>
                  <a:cubicBezTo>
                    <a:pt x="151" y="515"/>
                    <a:pt x="302" y="496"/>
                    <a:pt x="452" y="496"/>
                  </a:cubicBezTo>
                  <a:cubicBezTo>
                    <a:pt x="603" y="496"/>
                    <a:pt x="753" y="515"/>
                    <a:pt x="904" y="553"/>
                  </a:cubicBezTo>
                  <a:lnTo>
                    <a:pt x="904" y="503"/>
                  </a:lnTo>
                  <a:cubicBezTo>
                    <a:pt x="904" y="503"/>
                    <a:pt x="4242" y="980"/>
                    <a:pt x="4669" y="3038"/>
                  </a:cubicBezTo>
                  <a:cubicBezTo>
                    <a:pt x="4744" y="3364"/>
                    <a:pt x="4844" y="3866"/>
                    <a:pt x="4945" y="4468"/>
                  </a:cubicBezTo>
                  <a:cubicBezTo>
                    <a:pt x="5171" y="4619"/>
                    <a:pt x="6250" y="5372"/>
                    <a:pt x="6877" y="5372"/>
                  </a:cubicBezTo>
                  <a:cubicBezTo>
                    <a:pt x="6752" y="4644"/>
                    <a:pt x="6576" y="3916"/>
                    <a:pt x="6375" y="3213"/>
                  </a:cubicBezTo>
                  <a:cubicBezTo>
                    <a:pt x="5447" y="377"/>
                    <a:pt x="1808" y="26"/>
                    <a:pt x="1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4"/>
            <p:cNvSpPr/>
            <p:nvPr/>
          </p:nvSpPr>
          <p:spPr>
            <a:xfrm>
              <a:off x="2693488" y="4104674"/>
              <a:ext cx="83262" cy="219707"/>
            </a:xfrm>
            <a:custGeom>
              <a:avLst/>
              <a:gdLst/>
              <a:ahLst/>
              <a:cxnLst/>
              <a:rect l="l" t="t" r="r" b="b"/>
              <a:pathLst>
                <a:path w="3615" h="9539" extrusionOk="0">
                  <a:moveTo>
                    <a:pt x="3238" y="1"/>
                  </a:moveTo>
                  <a:cubicBezTo>
                    <a:pt x="3238" y="1130"/>
                    <a:pt x="2836" y="2059"/>
                    <a:pt x="1958" y="2511"/>
                  </a:cubicBezTo>
                  <a:cubicBezTo>
                    <a:pt x="1504" y="2757"/>
                    <a:pt x="993" y="2874"/>
                    <a:pt x="489" y="2874"/>
                  </a:cubicBezTo>
                  <a:cubicBezTo>
                    <a:pt x="325" y="2874"/>
                    <a:pt x="161" y="2862"/>
                    <a:pt x="0" y="2837"/>
                  </a:cubicBezTo>
                  <a:lnTo>
                    <a:pt x="0" y="2837"/>
                  </a:lnTo>
                  <a:lnTo>
                    <a:pt x="803" y="9538"/>
                  </a:lnTo>
                  <a:lnTo>
                    <a:pt x="829" y="9538"/>
                  </a:lnTo>
                  <a:cubicBezTo>
                    <a:pt x="1004" y="9513"/>
                    <a:pt x="1155" y="9463"/>
                    <a:pt x="1305" y="9413"/>
                  </a:cubicBezTo>
                  <a:cubicBezTo>
                    <a:pt x="2385" y="8158"/>
                    <a:pt x="3138" y="6627"/>
                    <a:pt x="3439" y="5021"/>
                  </a:cubicBezTo>
                  <a:cubicBezTo>
                    <a:pt x="3614" y="3891"/>
                    <a:pt x="3489" y="2009"/>
                    <a:pt x="3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4"/>
            <p:cNvSpPr/>
            <p:nvPr/>
          </p:nvSpPr>
          <p:spPr>
            <a:xfrm>
              <a:off x="2578440" y="3893097"/>
              <a:ext cx="191377" cy="277795"/>
            </a:xfrm>
            <a:custGeom>
              <a:avLst/>
              <a:gdLst/>
              <a:ahLst/>
              <a:cxnLst/>
              <a:rect l="l" t="t" r="r" b="b"/>
              <a:pathLst>
                <a:path w="8309" h="12061" extrusionOk="0">
                  <a:moveTo>
                    <a:pt x="2686" y="1"/>
                  </a:moveTo>
                  <a:cubicBezTo>
                    <a:pt x="2661" y="76"/>
                    <a:pt x="2636" y="126"/>
                    <a:pt x="2611" y="176"/>
                  </a:cubicBezTo>
                  <a:cubicBezTo>
                    <a:pt x="2259" y="1406"/>
                    <a:pt x="1983" y="2636"/>
                    <a:pt x="1808" y="3891"/>
                  </a:cubicBezTo>
                  <a:cubicBezTo>
                    <a:pt x="2837" y="3966"/>
                    <a:pt x="2510" y="5397"/>
                    <a:pt x="2510" y="5397"/>
                  </a:cubicBezTo>
                  <a:cubicBezTo>
                    <a:pt x="2510" y="5397"/>
                    <a:pt x="2561" y="5472"/>
                    <a:pt x="2636" y="5573"/>
                  </a:cubicBezTo>
                  <a:cubicBezTo>
                    <a:pt x="2812" y="5798"/>
                    <a:pt x="2987" y="6024"/>
                    <a:pt x="3163" y="6225"/>
                  </a:cubicBezTo>
                  <a:cubicBezTo>
                    <a:pt x="2862" y="6752"/>
                    <a:pt x="1657" y="8459"/>
                    <a:pt x="26" y="8610"/>
                  </a:cubicBezTo>
                  <a:lnTo>
                    <a:pt x="1" y="8635"/>
                  </a:lnTo>
                  <a:cubicBezTo>
                    <a:pt x="1256" y="10040"/>
                    <a:pt x="3113" y="11722"/>
                    <a:pt x="4995" y="12023"/>
                  </a:cubicBezTo>
                  <a:cubicBezTo>
                    <a:pt x="5156" y="12048"/>
                    <a:pt x="5320" y="12060"/>
                    <a:pt x="5484" y="12060"/>
                  </a:cubicBezTo>
                  <a:cubicBezTo>
                    <a:pt x="5988" y="12060"/>
                    <a:pt x="6499" y="11943"/>
                    <a:pt x="6953" y="11697"/>
                  </a:cubicBezTo>
                  <a:cubicBezTo>
                    <a:pt x="7857" y="11245"/>
                    <a:pt x="8258" y="10316"/>
                    <a:pt x="8258" y="9162"/>
                  </a:cubicBezTo>
                  <a:cubicBezTo>
                    <a:pt x="8308" y="8509"/>
                    <a:pt x="8208" y="7831"/>
                    <a:pt x="7982" y="7229"/>
                  </a:cubicBezTo>
                  <a:cubicBezTo>
                    <a:pt x="7380" y="5071"/>
                    <a:pt x="6250" y="3113"/>
                    <a:pt x="4719" y="1532"/>
                  </a:cubicBezTo>
                  <a:cubicBezTo>
                    <a:pt x="4142" y="904"/>
                    <a:pt x="3439" y="377"/>
                    <a:pt x="2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4"/>
            <p:cNvSpPr/>
            <p:nvPr/>
          </p:nvSpPr>
          <p:spPr>
            <a:xfrm>
              <a:off x="2306173" y="4331866"/>
              <a:ext cx="395998" cy="384067"/>
            </a:xfrm>
            <a:custGeom>
              <a:avLst/>
              <a:gdLst/>
              <a:ahLst/>
              <a:cxnLst/>
              <a:rect l="l" t="t" r="r" b="b"/>
              <a:pathLst>
                <a:path w="17193" h="16675" extrusionOk="0">
                  <a:moveTo>
                    <a:pt x="17193" y="1"/>
                  </a:moveTo>
                  <a:cubicBezTo>
                    <a:pt x="14077" y="768"/>
                    <a:pt x="10999" y="1014"/>
                    <a:pt x="8326" y="1014"/>
                  </a:cubicBezTo>
                  <a:cubicBezTo>
                    <a:pt x="3742" y="1014"/>
                    <a:pt x="349" y="290"/>
                    <a:pt x="0" y="226"/>
                  </a:cubicBezTo>
                  <a:lnTo>
                    <a:pt x="0" y="226"/>
                  </a:lnTo>
                  <a:cubicBezTo>
                    <a:pt x="25" y="427"/>
                    <a:pt x="25" y="603"/>
                    <a:pt x="25" y="804"/>
                  </a:cubicBezTo>
                  <a:cubicBezTo>
                    <a:pt x="75" y="1707"/>
                    <a:pt x="151" y="2485"/>
                    <a:pt x="201" y="3163"/>
                  </a:cubicBezTo>
                  <a:cubicBezTo>
                    <a:pt x="226" y="3263"/>
                    <a:pt x="226" y="3339"/>
                    <a:pt x="251" y="3439"/>
                  </a:cubicBezTo>
                  <a:cubicBezTo>
                    <a:pt x="728" y="7831"/>
                    <a:pt x="1682" y="12148"/>
                    <a:pt x="3137" y="16315"/>
                  </a:cubicBezTo>
                  <a:cubicBezTo>
                    <a:pt x="3137" y="16315"/>
                    <a:pt x="4371" y="16569"/>
                    <a:pt x="5485" y="16569"/>
                  </a:cubicBezTo>
                  <a:cubicBezTo>
                    <a:pt x="5896" y="16569"/>
                    <a:pt x="6290" y="16535"/>
                    <a:pt x="6601" y="16440"/>
                  </a:cubicBezTo>
                  <a:cubicBezTo>
                    <a:pt x="6576" y="13303"/>
                    <a:pt x="6174" y="4016"/>
                    <a:pt x="6601" y="2285"/>
                  </a:cubicBezTo>
                  <a:cubicBezTo>
                    <a:pt x="6952" y="2310"/>
                    <a:pt x="7454" y="2335"/>
                    <a:pt x="8132" y="2335"/>
                  </a:cubicBezTo>
                  <a:cubicBezTo>
                    <a:pt x="8709" y="2335"/>
                    <a:pt x="9287" y="2310"/>
                    <a:pt x="9864" y="2234"/>
                  </a:cubicBezTo>
                  <a:lnTo>
                    <a:pt x="9864" y="2310"/>
                  </a:lnTo>
                  <a:cubicBezTo>
                    <a:pt x="11546" y="13328"/>
                    <a:pt x="12298" y="16315"/>
                    <a:pt x="12298" y="16315"/>
                  </a:cubicBezTo>
                  <a:cubicBezTo>
                    <a:pt x="12836" y="16604"/>
                    <a:pt x="13738" y="16674"/>
                    <a:pt x="14495" y="16674"/>
                  </a:cubicBezTo>
                  <a:cubicBezTo>
                    <a:pt x="15116" y="16674"/>
                    <a:pt x="15640" y="16627"/>
                    <a:pt x="15787" y="16616"/>
                  </a:cubicBezTo>
                  <a:cubicBezTo>
                    <a:pt x="16239" y="14081"/>
                    <a:pt x="16816" y="6476"/>
                    <a:pt x="17193" y="26"/>
                  </a:cubicBezTo>
                  <a:lnTo>
                    <a:pt x="17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4"/>
            <p:cNvSpPr/>
            <p:nvPr/>
          </p:nvSpPr>
          <p:spPr>
            <a:xfrm>
              <a:off x="2640306" y="3877827"/>
              <a:ext cx="48576" cy="49981"/>
            </a:xfrm>
            <a:custGeom>
              <a:avLst/>
              <a:gdLst/>
              <a:ahLst/>
              <a:cxnLst/>
              <a:rect l="l" t="t" r="r" b="b"/>
              <a:pathLst>
                <a:path w="2109" h="2170" extrusionOk="0">
                  <a:moveTo>
                    <a:pt x="928" y="0"/>
                  </a:moveTo>
                  <a:cubicBezTo>
                    <a:pt x="601" y="0"/>
                    <a:pt x="243" y="145"/>
                    <a:pt x="0" y="664"/>
                  </a:cubicBezTo>
                  <a:cubicBezTo>
                    <a:pt x="753" y="1040"/>
                    <a:pt x="1456" y="1542"/>
                    <a:pt x="2033" y="2170"/>
                  </a:cubicBezTo>
                  <a:lnTo>
                    <a:pt x="2033" y="2144"/>
                  </a:lnTo>
                  <a:cubicBezTo>
                    <a:pt x="2033" y="2144"/>
                    <a:pt x="2108" y="839"/>
                    <a:pt x="1807" y="388"/>
                  </a:cubicBezTo>
                  <a:cubicBezTo>
                    <a:pt x="1782" y="388"/>
                    <a:pt x="1707" y="237"/>
                    <a:pt x="1707" y="237"/>
                  </a:cubicBezTo>
                  <a:cubicBezTo>
                    <a:pt x="1707" y="237"/>
                    <a:pt x="1344" y="0"/>
                    <a:pt x="928" y="0"/>
                  </a:cubicBezTo>
                  <a:close/>
                </a:path>
              </a:pathLst>
            </a:custGeom>
            <a:solidFill>
              <a:srgbClr val="E37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4"/>
            <p:cNvSpPr/>
            <p:nvPr/>
          </p:nvSpPr>
          <p:spPr>
            <a:xfrm>
              <a:off x="2577289" y="3864053"/>
              <a:ext cx="108690" cy="138932"/>
            </a:xfrm>
            <a:custGeom>
              <a:avLst/>
              <a:gdLst/>
              <a:ahLst/>
              <a:cxnLst/>
              <a:rect l="l" t="t" r="r" b="b"/>
              <a:pathLst>
                <a:path w="4719" h="6032" extrusionOk="0">
                  <a:moveTo>
                    <a:pt x="2711" y="0"/>
                  </a:moveTo>
                  <a:cubicBezTo>
                    <a:pt x="2560" y="0"/>
                    <a:pt x="2410" y="19"/>
                    <a:pt x="2259" y="57"/>
                  </a:cubicBezTo>
                  <a:cubicBezTo>
                    <a:pt x="1908" y="82"/>
                    <a:pt x="1582" y="233"/>
                    <a:pt x="1306" y="458"/>
                  </a:cubicBezTo>
                  <a:cubicBezTo>
                    <a:pt x="1255" y="484"/>
                    <a:pt x="1205" y="509"/>
                    <a:pt x="1155" y="534"/>
                  </a:cubicBezTo>
                  <a:cubicBezTo>
                    <a:pt x="1055" y="609"/>
                    <a:pt x="954" y="709"/>
                    <a:pt x="879" y="810"/>
                  </a:cubicBezTo>
                  <a:cubicBezTo>
                    <a:pt x="25" y="1990"/>
                    <a:pt x="0" y="5303"/>
                    <a:pt x="0" y="5303"/>
                  </a:cubicBezTo>
                  <a:cubicBezTo>
                    <a:pt x="409" y="5759"/>
                    <a:pt x="1002" y="6032"/>
                    <a:pt x="1625" y="6032"/>
                  </a:cubicBezTo>
                  <a:cubicBezTo>
                    <a:pt x="1652" y="6032"/>
                    <a:pt x="1680" y="6031"/>
                    <a:pt x="1707" y="6030"/>
                  </a:cubicBezTo>
                  <a:lnTo>
                    <a:pt x="1707" y="5955"/>
                  </a:lnTo>
                  <a:cubicBezTo>
                    <a:pt x="1707" y="5955"/>
                    <a:pt x="1757" y="5629"/>
                    <a:pt x="1833" y="5152"/>
                  </a:cubicBezTo>
                  <a:cubicBezTo>
                    <a:pt x="2008" y="3897"/>
                    <a:pt x="2284" y="2642"/>
                    <a:pt x="2661" y="1437"/>
                  </a:cubicBezTo>
                  <a:cubicBezTo>
                    <a:pt x="2661" y="1387"/>
                    <a:pt x="2686" y="1312"/>
                    <a:pt x="2711" y="1262"/>
                  </a:cubicBezTo>
                  <a:cubicBezTo>
                    <a:pt x="2937" y="780"/>
                    <a:pt x="3276" y="637"/>
                    <a:pt x="3597" y="637"/>
                  </a:cubicBezTo>
                  <a:cubicBezTo>
                    <a:pt x="4063" y="637"/>
                    <a:pt x="4493" y="935"/>
                    <a:pt x="4493" y="935"/>
                  </a:cubicBezTo>
                  <a:cubicBezTo>
                    <a:pt x="4493" y="935"/>
                    <a:pt x="4518" y="960"/>
                    <a:pt x="4518" y="986"/>
                  </a:cubicBezTo>
                  <a:lnTo>
                    <a:pt x="4644" y="1211"/>
                  </a:lnTo>
                  <a:cubicBezTo>
                    <a:pt x="4644" y="1211"/>
                    <a:pt x="4719" y="233"/>
                    <a:pt x="3163" y="57"/>
                  </a:cubicBezTo>
                  <a:cubicBezTo>
                    <a:pt x="3012" y="19"/>
                    <a:pt x="2862" y="0"/>
                    <a:pt x="2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4"/>
            <p:cNvSpPr/>
            <p:nvPr/>
          </p:nvSpPr>
          <p:spPr>
            <a:xfrm>
              <a:off x="2556467" y="4707618"/>
              <a:ext cx="113919" cy="36852"/>
            </a:xfrm>
            <a:custGeom>
              <a:avLst/>
              <a:gdLst/>
              <a:ahLst/>
              <a:cxnLst/>
              <a:rect l="l" t="t" r="r" b="b"/>
              <a:pathLst>
                <a:path w="4946" h="1600" extrusionOk="0">
                  <a:moveTo>
                    <a:pt x="1457" y="1"/>
                  </a:moveTo>
                  <a:cubicBezTo>
                    <a:pt x="1457" y="1"/>
                    <a:pt x="1" y="955"/>
                    <a:pt x="327" y="1406"/>
                  </a:cubicBezTo>
                  <a:cubicBezTo>
                    <a:pt x="436" y="1546"/>
                    <a:pt x="893" y="1600"/>
                    <a:pt x="1477" y="1600"/>
                  </a:cubicBezTo>
                  <a:cubicBezTo>
                    <a:pt x="2778" y="1600"/>
                    <a:pt x="4714" y="1336"/>
                    <a:pt x="4870" y="1180"/>
                  </a:cubicBezTo>
                  <a:cubicBezTo>
                    <a:pt x="4920" y="879"/>
                    <a:pt x="4945" y="578"/>
                    <a:pt x="4920" y="302"/>
                  </a:cubicBezTo>
                  <a:lnTo>
                    <a:pt x="4920" y="302"/>
                  </a:lnTo>
                  <a:cubicBezTo>
                    <a:pt x="4785" y="313"/>
                    <a:pt x="4262" y="360"/>
                    <a:pt x="3641" y="360"/>
                  </a:cubicBezTo>
                  <a:cubicBezTo>
                    <a:pt x="2884" y="360"/>
                    <a:pt x="1981" y="290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4"/>
            <p:cNvSpPr/>
            <p:nvPr/>
          </p:nvSpPr>
          <p:spPr>
            <a:xfrm>
              <a:off x="2567454" y="4021434"/>
              <a:ext cx="83861" cy="70549"/>
            </a:xfrm>
            <a:custGeom>
              <a:avLst/>
              <a:gdLst/>
              <a:ahLst/>
              <a:cxnLst/>
              <a:rect l="l" t="t" r="r" b="b"/>
              <a:pathLst>
                <a:path w="3641" h="3063" extrusionOk="0">
                  <a:moveTo>
                    <a:pt x="3113" y="1"/>
                  </a:moveTo>
                  <a:cubicBezTo>
                    <a:pt x="2787" y="578"/>
                    <a:pt x="1607" y="2435"/>
                    <a:pt x="26" y="2485"/>
                  </a:cubicBezTo>
                  <a:lnTo>
                    <a:pt x="1" y="2510"/>
                  </a:lnTo>
                  <a:cubicBezTo>
                    <a:pt x="51" y="2561"/>
                    <a:pt x="101" y="2636"/>
                    <a:pt x="151" y="2686"/>
                  </a:cubicBezTo>
                  <a:lnTo>
                    <a:pt x="478" y="3063"/>
                  </a:lnTo>
                  <a:lnTo>
                    <a:pt x="503" y="3012"/>
                  </a:lnTo>
                  <a:cubicBezTo>
                    <a:pt x="567" y="3016"/>
                    <a:pt x="630" y="3018"/>
                    <a:pt x="692" y="3018"/>
                  </a:cubicBezTo>
                  <a:cubicBezTo>
                    <a:pt x="2632" y="3018"/>
                    <a:pt x="3348" y="1164"/>
                    <a:pt x="3640" y="653"/>
                  </a:cubicBezTo>
                  <a:cubicBezTo>
                    <a:pt x="3439" y="452"/>
                    <a:pt x="3264" y="226"/>
                    <a:pt x="3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4"/>
            <p:cNvSpPr/>
            <p:nvPr/>
          </p:nvSpPr>
          <p:spPr>
            <a:xfrm>
              <a:off x="2541450" y="3976682"/>
              <a:ext cx="101758" cy="102587"/>
            </a:xfrm>
            <a:custGeom>
              <a:avLst/>
              <a:gdLst/>
              <a:ahLst/>
              <a:cxnLst/>
              <a:rect l="l" t="t" r="r" b="b"/>
              <a:pathLst>
                <a:path w="4418" h="4454" extrusionOk="0">
                  <a:moveTo>
                    <a:pt x="962" y="1"/>
                  </a:moveTo>
                  <a:cubicBezTo>
                    <a:pt x="847" y="1"/>
                    <a:pt x="776" y="92"/>
                    <a:pt x="728" y="212"/>
                  </a:cubicBezTo>
                  <a:cubicBezTo>
                    <a:pt x="678" y="287"/>
                    <a:pt x="678" y="387"/>
                    <a:pt x="678" y="488"/>
                  </a:cubicBezTo>
                  <a:cubicBezTo>
                    <a:pt x="427" y="689"/>
                    <a:pt x="276" y="1015"/>
                    <a:pt x="327" y="1341"/>
                  </a:cubicBezTo>
                  <a:lnTo>
                    <a:pt x="301" y="1341"/>
                  </a:lnTo>
                  <a:cubicBezTo>
                    <a:pt x="301" y="1341"/>
                    <a:pt x="50" y="1341"/>
                    <a:pt x="25" y="1918"/>
                  </a:cubicBezTo>
                  <a:cubicBezTo>
                    <a:pt x="0" y="2220"/>
                    <a:pt x="327" y="3399"/>
                    <a:pt x="1130" y="4453"/>
                  </a:cubicBezTo>
                  <a:lnTo>
                    <a:pt x="1155" y="4428"/>
                  </a:lnTo>
                  <a:cubicBezTo>
                    <a:pt x="2736" y="4353"/>
                    <a:pt x="3916" y="2521"/>
                    <a:pt x="4217" y="1944"/>
                  </a:cubicBezTo>
                  <a:cubicBezTo>
                    <a:pt x="4142" y="1843"/>
                    <a:pt x="4091" y="1768"/>
                    <a:pt x="4091" y="1768"/>
                  </a:cubicBezTo>
                  <a:cubicBezTo>
                    <a:pt x="4091" y="1768"/>
                    <a:pt x="4418" y="337"/>
                    <a:pt x="3414" y="262"/>
                  </a:cubicBezTo>
                  <a:lnTo>
                    <a:pt x="3389" y="262"/>
                  </a:lnTo>
                  <a:cubicBezTo>
                    <a:pt x="3313" y="764"/>
                    <a:pt x="3263" y="1065"/>
                    <a:pt x="3263" y="1065"/>
                  </a:cubicBezTo>
                  <a:lnTo>
                    <a:pt x="3263" y="1140"/>
                  </a:lnTo>
                  <a:cubicBezTo>
                    <a:pt x="3236" y="1141"/>
                    <a:pt x="3208" y="1142"/>
                    <a:pt x="3181" y="1142"/>
                  </a:cubicBezTo>
                  <a:cubicBezTo>
                    <a:pt x="2558" y="1142"/>
                    <a:pt x="1964" y="869"/>
                    <a:pt x="1531" y="413"/>
                  </a:cubicBezTo>
                  <a:cubicBezTo>
                    <a:pt x="1269" y="111"/>
                    <a:pt x="1089" y="1"/>
                    <a:pt x="962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4"/>
            <p:cNvSpPr/>
            <p:nvPr/>
          </p:nvSpPr>
          <p:spPr>
            <a:xfrm>
              <a:off x="2444898" y="3886187"/>
              <a:ext cx="97151" cy="48553"/>
            </a:xfrm>
            <a:custGeom>
              <a:avLst/>
              <a:gdLst/>
              <a:ahLst/>
              <a:cxnLst/>
              <a:rect l="l" t="t" r="r" b="b"/>
              <a:pathLst>
                <a:path w="4218" h="2108" extrusionOk="0">
                  <a:moveTo>
                    <a:pt x="3062" y="1"/>
                  </a:moveTo>
                  <a:cubicBezTo>
                    <a:pt x="2298" y="1"/>
                    <a:pt x="1576" y="198"/>
                    <a:pt x="737" y="198"/>
                  </a:cubicBezTo>
                  <a:cubicBezTo>
                    <a:pt x="517" y="198"/>
                    <a:pt x="290" y="184"/>
                    <a:pt x="51" y="150"/>
                  </a:cubicBezTo>
                  <a:lnTo>
                    <a:pt x="1" y="527"/>
                  </a:lnTo>
                  <a:lnTo>
                    <a:pt x="1" y="878"/>
                  </a:lnTo>
                  <a:cubicBezTo>
                    <a:pt x="1" y="878"/>
                    <a:pt x="402" y="2108"/>
                    <a:pt x="2285" y="2108"/>
                  </a:cubicBezTo>
                  <a:cubicBezTo>
                    <a:pt x="3991" y="2083"/>
                    <a:pt x="4192" y="702"/>
                    <a:pt x="4192" y="702"/>
                  </a:cubicBezTo>
                  <a:lnTo>
                    <a:pt x="4217" y="702"/>
                  </a:lnTo>
                  <a:cubicBezTo>
                    <a:pt x="4217" y="552"/>
                    <a:pt x="4192" y="326"/>
                    <a:pt x="4192" y="175"/>
                  </a:cubicBezTo>
                  <a:cubicBezTo>
                    <a:pt x="3795" y="45"/>
                    <a:pt x="3424" y="1"/>
                    <a:pt x="3062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4"/>
            <p:cNvSpPr/>
            <p:nvPr/>
          </p:nvSpPr>
          <p:spPr>
            <a:xfrm>
              <a:off x="2344315" y="4707618"/>
              <a:ext cx="113919" cy="36852"/>
            </a:xfrm>
            <a:custGeom>
              <a:avLst/>
              <a:gdLst/>
              <a:ahLst/>
              <a:cxnLst/>
              <a:rect l="l" t="t" r="r" b="b"/>
              <a:pathLst>
                <a:path w="4946" h="1600" extrusionOk="0">
                  <a:moveTo>
                    <a:pt x="1456" y="1"/>
                  </a:moveTo>
                  <a:cubicBezTo>
                    <a:pt x="1456" y="1"/>
                    <a:pt x="1" y="955"/>
                    <a:pt x="327" y="1406"/>
                  </a:cubicBezTo>
                  <a:cubicBezTo>
                    <a:pt x="436" y="1546"/>
                    <a:pt x="892" y="1600"/>
                    <a:pt x="1478" y="1600"/>
                  </a:cubicBezTo>
                  <a:cubicBezTo>
                    <a:pt x="2781" y="1600"/>
                    <a:pt x="4722" y="1336"/>
                    <a:pt x="4895" y="1180"/>
                  </a:cubicBezTo>
                  <a:cubicBezTo>
                    <a:pt x="4945" y="829"/>
                    <a:pt x="4945" y="478"/>
                    <a:pt x="4920" y="151"/>
                  </a:cubicBezTo>
                  <a:lnTo>
                    <a:pt x="4920" y="151"/>
                  </a:lnTo>
                  <a:cubicBezTo>
                    <a:pt x="4627" y="242"/>
                    <a:pt x="4253" y="276"/>
                    <a:pt x="3860" y="276"/>
                  </a:cubicBezTo>
                  <a:cubicBezTo>
                    <a:pt x="2737" y="276"/>
                    <a:pt x="1456" y="1"/>
                    <a:pt x="1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4"/>
            <p:cNvSpPr/>
            <p:nvPr/>
          </p:nvSpPr>
          <p:spPr>
            <a:xfrm>
              <a:off x="2229866" y="4346906"/>
              <a:ext cx="80936" cy="59562"/>
            </a:xfrm>
            <a:custGeom>
              <a:avLst/>
              <a:gdLst/>
              <a:ahLst/>
              <a:cxnLst/>
              <a:rect l="l" t="t" r="r" b="b"/>
              <a:pathLst>
                <a:path w="3514" h="2586" extrusionOk="0">
                  <a:moveTo>
                    <a:pt x="50" y="0"/>
                  </a:moveTo>
                  <a:lnTo>
                    <a:pt x="0" y="151"/>
                  </a:lnTo>
                  <a:cubicBezTo>
                    <a:pt x="0" y="151"/>
                    <a:pt x="126" y="2159"/>
                    <a:pt x="502" y="2309"/>
                  </a:cubicBezTo>
                  <a:cubicBezTo>
                    <a:pt x="553" y="2328"/>
                    <a:pt x="608" y="2338"/>
                    <a:pt x="663" y="2338"/>
                  </a:cubicBezTo>
                  <a:cubicBezTo>
                    <a:pt x="823" y="2338"/>
                    <a:pt x="986" y="2258"/>
                    <a:pt x="1079" y="2108"/>
                  </a:cubicBezTo>
                  <a:cubicBezTo>
                    <a:pt x="1205" y="2385"/>
                    <a:pt x="1456" y="2560"/>
                    <a:pt x="1757" y="2585"/>
                  </a:cubicBezTo>
                  <a:cubicBezTo>
                    <a:pt x="2083" y="2535"/>
                    <a:pt x="2359" y="2385"/>
                    <a:pt x="2560" y="2108"/>
                  </a:cubicBezTo>
                  <a:cubicBezTo>
                    <a:pt x="2560" y="2108"/>
                    <a:pt x="3141" y="2523"/>
                    <a:pt x="3435" y="2523"/>
                  </a:cubicBezTo>
                  <a:cubicBezTo>
                    <a:pt x="3464" y="2523"/>
                    <a:pt x="3491" y="2519"/>
                    <a:pt x="3514" y="2510"/>
                  </a:cubicBezTo>
                  <a:cubicBezTo>
                    <a:pt x="3464" y="1832"/>
                    <a:pt x="3388" y="1029"/>
                    <a:pt x="3338" y="151"/>
                  </a:cubicBezTo>
                  <a:lnTo>
                    <a:pt x="3263" y="151"/>
                  </a:lnTo>
                  <a:cubicBezTo>
                    <a:pt x="2817" y="268"/>
                    <a:pt x="2357" y="326"/>
                    <a:pt x="1898" y="326"/>
                  </a:cubicBezTo>
                  <a:cubicBezTo>
                    <a:pt x="1271" y="326"/>
                    <a:pt x="644" y="217"/>
                    <a:pt x="50" y="0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4"/>
            <p:cNvSpPr/>
            <p:nvPr/>
          </p:nvSpPr>
          <p:spPr>
            <a:xfrm>
              <a:off x="2141974" y="3482658"/>
              <a:ext cx="682177" cy="410716"/>
            </a:xfrm>
            <a:custGeom>
              <a:avLst/>
              <a:gdLst/>
              <a:ahLst/>
              <a:cxnLst/>
              <a:rect l="l" t="t" r="r" b="b"/>
              <a:pathLst>
                <a:path w="29618" h="17832" extrusionOk="0">
                  <a:moveTo>
                    <a:pt x="24096" y="1"/>
                  </a:moveTo>
                  <a:cubicBezTo>
                    <a:pt x="24096" y="1"/>
                    <a:pt x="23105" y="3082"/>
                    <a:pt x="19558" y="3082"/>
                  </a:cubicBezTo>
                  <a:cubicBezTo>
                    <a:pt x="19317" y="3082"/>
                    <a:pt x="19065" y="3068"/>
                    <a:pt x="18800" y="3037"/>
                  </a:cubicBezTo>
                  <a:cubicBezTo>
                    <a:pt x="17796" y="2937"/>
                    <a:pt x="17169" y="2636"/>
                    <a:pt x="16792" y="2234"/>
                  </a:cubicBezTo>
                  <a:cubicBezTo>
                    <a:pt x="15901" y="2828"/>
                    <a:pt x="14657" y="3277"/>
                    <a:pt x="12983" y="3277"/>
                  </a:cubicBezTo>
                  <a:cubicBezTo>
                    <a:pt x="12818" y="3277"/>
                    <a:pt x="12649" y="3272"/>
                    <a:pt x="12475" y="3263"/>
                  </a:cubicBezTo>
                  <a:cubicBezTo>
                    <a:pt x="10166" y="3163"/>
                    <a:pt x="9363" y="2234"/>
                    <a:pt x="9313" y="1230"/>
                  </a:cubicBezTo>
                  <a:cubicBezTo>
                    <a:pt x="7932" y="2510"/>
                    <a:pt x="6150" y="3816"/>
                    <a:pt x="4594" y="4217"/>
                  </a:cubicBezTo>
                  <a:lnTo>
                    <a:pt x="4619" y="4292"/>
                  </a:lnTo>
                  <a:cubicBezTo>
                    <a:pt x="4418" y="5020"/>
                    <a:pt x="4293" y="5773"/>
                    <a:pt x="4243" y="6526"/>
                  </a:cubicBezTo>
                  <a:cubicBezTo>
                    <a:pt x="3866" y="6300"/>
                    <a:pt x="3440" y="6175"/>
                    <a:pt x="2988" y="6150"/>
                  </a:cubicBezTo>
                  <a:cubicBezTo>
                    <a:pt x="1407" y="6150"/>
                    <a:pt x="126" y="7405"/>
                    <a:pt x="51" y="8986"/>
                  </a:cubicBezTo>
                  <a:cubicBezTo>
                    <a:pt x="1" y="10567"/>
                    <a:pt x="1181" y="11897"/>
                    <a:pt x="2762" y="12048"/>
                  </a:cubicBezTo>
                  <a:cubicBezTo>
                    <a:pt x="2795" y="12049"/>
                    <a:pt x="2828" y="12050"/>
                    <a:pt x="2861" y="12050"/>
                  </a:cubicBezTo>
                  <a:cubicBezTo>
                    <a:pt x="3553" y="12050"/>
                    <a:pt x="4218" y="11799"/>
                    <a:pt x="4745" y="11320"/>
                  </a:cubicBezTo>
                  <a:cubicBezTo>
                    <a:pt x="5347" y="13403"/>
                    <a:pt x="6527" y="15261"/>
                    <a:pt x="8535" y="16290"/>
                  </a:cubicBezTo>
                  <a:cubicBezTo>
                    <a:pt x="9840" y="16967"/>
                    <a:pt x="11270" y="17419"/>
                    <a:pt x="12726" y="17645"/>
                  </a:cubicBezTo>
                  <a:cubicBezTo>
                    <a:pt x="13559" y="17768"/>
                    <a:pt x="14399" y="17831"/>
                    <a:pt x="15239" y="17831"/>
                  </a:cubicBezTo>
                  <a:cubicBezTo>
                    <a:pt x="15943" y="17831"/>
                    <a:pt x="16646" y="17787"/>
                    <a:pt x="17344" y="17695"/>
                  </a:cubicBezTo>
                  <a:cubicBezTo>
                    <a:pt x="17746" y="17645"/>
                    <a:pt x="18147" y="17570"/>
                    <a:pt x="18549" y="17469"/>
                  </a:cubicBezTo>
                  <a:cubicBezTo>
                    <a:pt x="19101" y="17344"/>
                    <a:pt x="19653" y="17193"/>
                    <a:pt x="20206" y="16992"/>
                  </a:cubicBezTo>
                  <a:cubicBezTo>
                    <a:pt x="20507" y="16817"/>
                    <a:pt x="20833" y="16666"/>
                    <a:pt x="21159" y="16616"/>
                  </a:cubicBezTo>
                  <a:cubicBezTo>
                    <a:pt x="21536" y="16440"/>
                    <a:pt x="21887" y="16239"/>
                    <a:pt x="22213" y="16039"/>
                  </a:cubicBezTo>
                  <a:cubicBezTo>
                    <a:pt x="22715" y="15737"/>
                    <a:pt x="23167" y="15386"/>
                    <a:pt x="23569" y="14984"/>
                  </a:cubicBezTo>
                  <a:cubicBezTo>
                    <a:pt x="24422" y="14131"/>
                    <a:pt x="24949" y="12901"/>
                    <a:pt x="25250" y="11621"/>
                  </a:cubicBezTo>
                  <a:cubicBezTo>
                    <a:pt x="25677" y="11872"/>
                    <a:pt x="26129" y="12023"/>
                    <a:pt x="26606" y="12048"/>
                  </a:cubicBezTo>
                  <a:cubicBezTo>
                    <a:pt x="28187" y="12048"/>
                    <a:pt x="29492" y="10793"/>
                    <a:pt x="29542" y="9212"/>
                  </a:cubicBezTo>
                  <a:cubicBezTo>
                    <a:pt x="29618" y="7631"/>
                    <a:pt x="28413" y="6275"/>
                    <a:pt x="26832" y="6150"/>
                  </a:cubicBezTo>
                  <a:lnTo>
                    <a:pt x="26832" y="6175"/>
                  </a:lnTo>
                  <a:cubicBezTo>
                    <a:pt x="26781" y="6162"/>
                    <a:pt x="26731" y="6156"/>
                    <a:pt x="26678" y="6156"/>
                  </a:cubicBezTo>
                  <a:cubicBezTo>
                    <a:pt x="26625" y="6156"/>
                    <a:pt x="26568" y="6162"/>
                    <a:pt x="26505" y="6175"/>
                  </a:cubicBezTo>
                  <a:cubicBezTo>
                    <a:pt x="26229" y="6200"/>
                    <a:pt x="25953" y="6250"/>
                    <a:pt x="25702" y="6351"/>
                  </a:cubicBezTo>
                  <a:cubicBezTo>
                    <a:pt x="25702" y="6351"/>
                    <a:pt x="25702" y="6325"/>
                    <a:pt x="25702" y="6325"/>
                  </a:cubicBezTo>
                  <a:cubicBezTo>
                    <a:pt x="24146" y="4443"/>
                    <a:pt x="24096" y="1"/>
                    <a:pt x="24096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4"/>
            <p:cNvSpPr/>
            <p:nvPr/>
          </p:nvSpPr>
          <p:spPr>
            <a:xfrm>
              <a:off x="2221183" y="3882686"/>
              <a:ext cx="491974" cy="479606"/>
            </a:xfrm>
            <a:custGeom>
              <a:avLst/>
              <a:gdLst/>
              <a:ahLst/>
              <a:cxnLst/>
              <a:rect l="l" t="t" r="r" b="b"/>
              <a:pathLst>
                <a:path w="21360" h="20823" extrusionOk="0">
                  <a:moveTo>
                    <a:pt x="16365" y="1"/>
                  </a:moveTo>
                  <a:cubicBezTo>
                    <a:pt x="15938" y="1"/>
                    <a:pt x="15512" y="26"/>
                    <a:pt x="15110" y="126"/>
                  </a:cubicBezTo>
                  <a:lnTo>
                    <a:pt x="15085" y="101"/>
                  </a:lnTo>
                  <a:cubicBezTo>
                    <a:pt x="14708" y="202"/>
                    <a:pt x="14307" y="252"/>
                    <a:pt x="13905" y="327"/>
                  </a:cubicBezTo>
                  <a:cubicBezTo>
                    <a:pt x="13905" y="478"/>
                    <a:pt x="13905" y="704"/>
                    <a:pt x="13905" y="829"/>
                  </a:cubicBezTo>
                  <a:cubicBezTo>
                    <a:pt x="13905" y="829"/>
                    <a:pt x="13704" y="2235"/>
                    <a:pt x="11998" y="2235"/>
                  </a:cubicBezTo>
                  <a:cubicBezTo>
                    <a:pt x="11978" y="2235"/>
                    <a:pt x="11959" y="2235"/>
                    <a:pt x="11940" y="2235"/>
                  </a:cubicBezTo>
                  <a:cubicBezTo>
                    <a:pt x="10083" y="2235"/>
                    <a:pt x="9714" y="1030"/>
                    <a:pt x="9714" y="1030"/>
                  </a:cubicBezTo>
                  <a:lnTo>
                    <a:pt x="9714" y="679"/>
                  </a:lnTo>
                  <a:cubicBezTo>
                    <a:pt x="9563" y="628"/>
                    <a:pt x="9413" y="603"/>
                    <a:pt x="9262" y="578"/>
                  </a:cubicBezTo>
                  <a:cubicBezTo>
                    <a:pt x="9066" y="550"/>
                    <a:pt x="8835" y="531"/>
                    <a:pt x="8576" y="531"/>
                  </a:cubicBezTo>
                  <a:cubicBezTo>
                    <a:pt x="7211" y="531"/>
                    <a:pt x="5070" y="1062"/>
                    <a:pt x="3213" y="3615"/>
                  </a:cubicBezTo>
                  <a:cubicBezTo>
                    <a:pt x="477" y="7405"/>
                    <a:pt x="1" y="19954"/>
                    <a:pt x="1" y="19954"/>
                  </a:cubicBezTo>
                  <a:cubicBezTo>
                    <a:pt x="126" y="20030"/>
                    <a:pt x="277" y="20105"/>
                    <a:pt x="427" y="20155"/>
                  </a:cubicBezTo>
                  <a:cubicBezTo>
                    <a:pt x="1021" y="20372"/>
                    <a:pt x="1648" y="20481"/>
                    <a:pt x="2275" y="20481"/>
                  </a:cubicBezTo>
                  <a:cubicBezTo>
                    <a:pt x="2734" y="20481"/>
                    <a:pt x="3194" y="20423"/>
                    <a:pt x="3640" y="20306"/>
                  </a:cubicBezTo>
                  <a:lnTo>
                    <a:pt x="3715" y="20306"/>
                  </a:lnTo>
                  <a:cubicBezTo>
                    <a:pt x="3715" y="20105"/>
                    <a:pt x="3690" y="19904"/>
                    <a:pt x="3690" y="19703"/>
                  </a:cubicBezTo>
                  <a:lnTo>
                    <a:pt x="3690" y="19703"/>
                  </a:lnTo>
                  <a:cubicBezTo>
                    <a:pt x="4178" y="20065"/>
                    <a:pt x="7490" y="20823"/>
                    <a:pt x="11979" y="20823"/>
                  </a:cubicBezTo>
                  <a:cubicBezTo>
                    <a:pt x="14647" y="20823"/>
                    <a:pt x="17730" y="20555"/>
                    <a:pt x="20883" y="19779"/>
                  </a:cubicBezTo>
                  <a:cubicBezTo>
                    <a:pt x="21084" y="19728"/>
                    <a:pt x="21259" y="19578"/>
                    <a:pt x="21360" y="19377"/>
                  </a:cubicBezTo>
                  <a:lnTo>
                    <a:pt x="21309" y="19151"/>
                  </a:lnTo>
                  <a:lnTo>
                    <a:pt x="20481" y="12450"/>
                  </a:lnTo>
                  <a:cubicBezTo>
                    <a:pt x="18624" y="12174"/>
                    <a:pt x="16767" y="10492"/>
                    <a:pt x="15512" y="9087"/>
                  </a:cubicBezTo>
                  <a:lnTo>
                    <a:pt x="15185" y="8710"/>
                  </a:lnTo>
                  <a:cubicBezTo>
                    <a:pt x="15135" y="8660"/>
                    <a:pt x="15085" y="8585"/>
                    <a:pt x="15035" y="8534"/>
                  </a:cubicBezTo>
                  <a:cubicBezTo>
                    <a:pt x="14232" y="7480"/>
                    <a:pt x="13905" y="6301"/>
                    <a:pt x="13930" y="5999"/>
                  </a:cubicBezTo>
                  <a:cubicBezTo>
                    <a:pt x="13955" y="5422"/>
                    <a:pt x="14206" y="5422"/>
                    <a:pt x="14232" y="5422"/>
                  </a:cubicBezTo>
                  <a:lnTo>
                    <a:pt x="14257" y="5422"/>
                  </a:lnTo>
                  <a:cubicBezTo>
                    <a:pt x="14206" y="5096"/>
                    <a:pt x="14332" y="4770"/>
                    <a:pt x="14608" y="4569"/>
                  </a:cubicBezTo>
                  <a:cubicBezTo>
                    <a:pt x="14583" y="4468"/>
                    <a:pt x="14608" y="4368"/>
                    <a:pt x="14658" y="4293"/>
                  </a:cubicBezTo>
                  <a:cubicBezTo>
                    <a:pt x="14706" y="4173"/>
                    <a:pt x="14771" y="4082"/>
                    <a:pt x="14883" y="4082"/>
                  </a:cubicBezTo>
                  <a:cubicBezTo>
                    <a:pt x="15006" y="4082"/>
                    <a:pt x="15186" y="4192"/>
                    <a:pt x="15461" y="4494"/>
                  </a:cubicBezTo>
                  <a:cubicBezTo>
                    <a:pt x="15461" y="4494"/>
                    <a:pt x="15512" y="1181"/>
                    <a:pt x="16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4"/>
            <p:cNvSpPr/>
            <p:nvPr/>
          </p:nvSpPr>
          <p:spPr>
            <a:xfrm>
              <a:off x="2302695" y="4003400"/>
              <a:ext cx="53574" cy="335422"/>
            </a:xfrm>
            <a:custGeom>
              <a:avLst/>
              <a:gdLst/>
              <a:ahLst/>
              <a:cxnLst/>
              <a:rect l="l" t="t" r="r" b="b"/>
              <a:pathLst>
                <a:path w="2326" h="14563" extrusionOk="0">
                  <a:moveTo>
                    <a:pt x="2226" y="1"/>
                  </a:moveTo>
                  <a:cubicBezTo>
                    <a:pt x="2196" y="1"/>
                    <a:pt x="2169" y="17"/>
                    <a:pt x="2159" y="56"/>
                  </a:cubicBezTo>
                  <a:cubicBezTo>
                    <a:pt x="2159" y="56"/>
                    <a:pt x="2084" y="282"/>
                    <a:pt x="1958" y="658"/>
                  </a:cubicBezTo>
                  <a:lnTo>
                    <a:pt x="1707" y="1336"/>
                  </a:lnTo>
                  <a:cubicBezTo>
                    <a:pt x="1632" y="1587"/>
                    <a:pt x="1506" y="1888"/>
                    <a:pt x="1431" y="2214"/>
                  </a:cubicBezTo>
                  <a:cubicBezTo>
                    <a:pt x="1331" y="2566"/>
                    <a:pt x="1230" y="2917"/>
                    <a:pt x="1130" y="3293"/>
                  </a:cubicBezTo>
                  <a:cubicBezTo>
                    <a:pt x="1030" y="3695"/>
                    <a:pt x="929" y="4097"/>
                    <a:pt x="854" y="4523"/>
                  </a:cubicBezTo>
                  <a:cubicBezTo>
                    <a:pt x="753" y="4925"/>
                    <a:pt x="678" y="5377"/>
                    <a:pt x="578" y="5803"/>
                  </a:cubicBezTo>
                  <a:cubicBezTo>
                    <a:pt x="502" y="6255"/>
                    <a:pt x="452" y="6707"/>
                    <a:pt x="377" y="7159"/>
                  </a:cubicBezTo>
                  <a:cubicBezTo>
                    <a:pt x="352" y="7385"/>
                    <a:pt x="302" y="7610"/>
                    <a:pt x="277" y="7836"/>
                  </a:cubicBezTo>
                  <a:lnTo>
                    <a:pt x="201" y="8514"/>
                  </a:lnTo>
                  <a:cubicBezTo>
                    <a:pt x="176" y="8966"/>
                    <a:pt x="126" y="9418"/>
                    <a:pt x="101" y="9844"/>
                  </a:cubicBezTo>
                  <a:cubicBezTo>
                    <a:pt x="76" y="10271"/>
                    <a:pt x="51" y="10698"/>
                    <a:pt x="51" y="11074"/>
                  </a:cubicBezTo>
                  <a:cubicBezTo>
                    <a:pt x="26" y="11476"/>
                    <a:pt x="26" y="11852"/>
                    <a:pt x="26" y="12203"/>
                  </a:cubicBezTo>
                  <a:cubicBezTo>
                    <a:pt x="0" y="12881"/>
                    <a:pt x="26" y="13458"/>
                    <a:pt x="51" y="13860"/>
                  </a:cubicBezTo>
                  <a:cubicBezTo>
                    <a:pt x="76" y="14262"/>
                    <a:pt x="76" y="14487"/>
                    <a:pt x="76" y="14487"/>
                  </a:cubicBezTo>
                  <a:cubicBezTo>
                    <a:pt x="76" y="14538"/>
                    <a:pt x="126" y="14563"/>
                    <a:pt x="151" y="14563"/>
                  </a:cubicBezTo>
                  <a:cubicBezTo>
                    <a:pt x="201" y="14563"/>
                    <a:pt x="251" y="14538"/>
                    <a:pt x="251" y="14487"/>
                  </a:cubicBezTo>
                  <a:lnTo>
                    <a:pt x="251" y="13132"/>
                  </a:lnTo>
                  <a:cubicBezTo>
                    <a:pt x="251" y="12856"/>
                    <a:pt x="251" y="12530"/>
                    <a:pt x="277" y="12203"/>
                  </a:cubicBezTo>
                  <a:cubicBezTo>
                    <a:pt x="277" y="11852"/>
                    <a:pt x="277" y="11476"/>
                    <a:pt x="302" y="11099"/>
                  </a:cubicBezTo>
                  <a:cubicBezTo>
                    <a:pt x="327" y="10698"/>
                    <a:pt x="352" y="10296"/>
                    <a:pt x="402" y="9869"/>
                  </a:cubicBezTo>
                  <a:cubicBezTo>
                    <a:pt x="427" y="9443"/>
                    <a:pt x="477" y="8991"/>
                    <a:pt x="502" y="8539"/>
                  </a:cubicBezTo>
                  <a:cubicBezTo>
                    <a:pt x="528" y="8338"/>
                    <a:pt x="553" y="8112"/>
                    <a:pt x="578" y="7887"/>
                  </a:cubicBezTo>
                  <a:cubicBezTo>
                    <a:pt x="628" y="7661"/>
                    <a:pt x="653" y="7435"/>
                    <a:pt x="678" y="7209"/>
                  </a:cubicBezTo>
                  <a:cubicBezTo>
                    <a:pt x="753" y="6757"/>
                    <a:pt x="804" y="6305"/>
                    <a:pt x="879" y="5854"/>
                  </a:cubicBezTo>
                  <a:cubicBezTo>
                    <a:pt x="954" y="5427"/>
                    <a:pt x="1055" y="4975"/>
                    <a:pt x="1130" y="4573"/>
                  </a:cubicBezTo>
                  <a:cubicBezTo>
                    <a:pt x="1205" y="4147"/>
                    <a:pt x="1306" y="3745"/>
                    <a:pt x="1406" y="3369"/>
                  </a:cubicBezTo>
                  <a:cubicBezTo>
                    <a:pt x="1481" y="2992"/>
                    <a:pt x="1582" y="2641"/>
                    <a:pt x="1657" y="2289"/>
                  </a:cubicBezTo>
                  <a:cubicBezTo>
                    <a:pt x="1732" y="1963"/>
                    <a:pt x="1858" y="1662"/>
                    <a:pt x="1933" y="1411"/>
                  </a:cubicBezTo>
                  <a:cubicBezTo>
                    <a:pt x="2008" y="1135"/>
                    <a:pt x="2084" y="909"/>
                    <a:pt x="2134" y="708"/>
                  </a:cubicBezTo>
                  <a:lnTo>
                    <a:pt x="2310" y="106"/>
                  </a:lnTo>
                  <a:cubicBezTo>
                    <a:pt x="2325" y="44"/>
                    <a:pt x="2273" y="1"/>
                    <a:pt x="2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4"/>
            <p:cNvSpPr/>
            <p:nvPr/>
          </p:nvSpPr>
          <p:spPr>
            <a:xfrm>
              <a:off x="2633949" y="4015423"/>
              <a:ext cx="78057" cy="60944"/>
            </a:xfrm>
            <a:custGeom>
              <a:avLst/>
              <a:gdLst/>
              <a:ahLst/>
              <a:cxnLst/>
              <a:rect l="l" t="t" r="r" b="b"/>
              <a:pathLst>
                <a:path w="3389" h="2646" extrusionOk="0">
                  <a:moveTo>
                    <a:pt x="78" y="0"/>
                  </a:moveTo>
                  <a:cubicBezTo>
                    <a:pt x="67" y="0"/>
                    <a:pt x="58" y="3"/>
                    <a:pt x="50" y="11"/>
                  </a:cubicBezTo>
                  <a:cubicBezTo>
                    <a:pt x="0" y="36"/>
                    <a:pt x="0" y="86"/>
                    <a:pt x="25" y="136"/>
                  </a:cubicBezTo>
                  <a:cubicBezTo>
                    <a:pt x="126" y="312"/>
                    <a:pt x="251" y="513"/>
                    <a:pt x="377" y="688"/>
                  </a:cubicBezTo>
                  <a:cubicBezTo>
                    <a:pt x="427" y="764"/>
                    <a:pt x="502" y="864"/>
                    <a:pt x="577" y="939"/>
                  </a:cubicBezTo>
                  <a:lnTo>
                    <a:pt x="803" y="1190"/>
                  </a:lnTo>
                  <a:cubicBezTo>
                    <a:pt x="979" y="1391"/>
                    <a:pt x="1180" y="1567"/>
                    <a:pt x="1381" y="1742"/>
                  </a:cubicBezTo>
                  <a:cubicBezTo>
                    <a:pt x="1581" y="1893"/>
                    <a:pt x="1807" y="2044"/>
                    <a:pt x="2033" y="2169"/>
                  </a:cubicBezTo>
                  <a:cubicBezTo>
                    <a:pt x="2234" y="2295"/>
                    <a:pt x="2435" y="2395"/>
                    <a:pt x="2661" y="2470"/>
                  </a:cubicBezTo>
                  <a:cubicBezTo>
                    <a:pt x="2811" y="2520"/>
                    <a:pt x="2962" y="2571"/>
                    <a:pt x="3112" y="2621"/>
                  </a:cubicBezTo>
                  <a:lnTo>
                    <a:pt x="3288" y="2646"/>
                  </a:lnTo>
                  <a:cubicBezTo>
                    <a:pt x="3338" y="2646"/>
                    <a:pt x="3363" y="2621"/>
                    <a:pt x="3388" y="2596"/>
                  </a:cubicBezTo>
                  <a:cubicBezTo>
                    <a:pt x="3388" y="2546"/>
                    <a:pt x="3388" y="2495"/>
                    <a:pt x="3338" y="2495"/>
                  </a:cubicBezTo>
                  <a:lnTo>
                    <a:pt x="3163" y="2420"/>
                  </a:lnTo>
                  <a:cubicBezTo>
                    <a:pt x="3062" y="2370"/>
                    <a:pt x="2912" y="2320"/>
                    <a:pt x="2761" y="2244"/>
                  </a:cubicBezTo>
                  <a:cubicBezTo>
                    <a:pt x="2585" y="2144"/>
                    <a:pt x="2384" y="2044"/>
                    <a:pt x="2184" y="1918"/>
                  </a:cubicBezTo>
                  <a:cubicBezTo>
                    <a:pt x="1757" y="1642"/>
                    <a:pt x="1381" y="1341"/>
                    <a:pt x="1004" y="989"/>
                  </a:cubicBezTo>
                  <a:cubicBezTo>
                    <a:pt x="929" y="914"/>
                    <a:pt x="853" y="839"/>
                    <a:pt x="753" y="764"/>
                  </a:cubicBezTo>
                  <a:cubicBezTo>
                    <a:pt x="678" y="688"/>
                    <a:pt x="628" y="613"/>
                    <a:pt x="552" y="538"/>
                  </a:cubicBezTo>
                  <a:cubicBezTo>
                    <a:pt x="427" y="387"/>
                    <a:pt x="326" y="262"/>
                    <a:pt x="251" y="186"/>
                  </a:cubicBezTo>
                  <a:lnTo>
                    <a:pt x="151" y="36"/>
                  </a:lnTo>
                  <a:cubicBezTo>
                    <a:pt x="133" y="18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4"/>
            <p:cNvSpPr/>
            <p:nvPr/>
          </p:nvSpPr>
          <p:spPr>
            <a:xfrm>
              <a:off x="2545481" y="3986747"/>
              <a:ext cx="13912" cy="39340"/>
            </a:xfrm>
            <a:custGeom>
              <a:avLst/>
              <a:gdLst/>
              <a:ahLst/>
              <a:cxnLst/>
              <a:rect l="l" t="t" r="r" b="b"/>
              <a:pathLst>
                <a:path w="604" h="1708" extrusionOk="0">
                  <a:moveTo>
                    <a:pt x="453" y="1"/>
                  </a:moveTo>
                  <a:cubicBezTo>
                    <a:pt x="377" y="76"/>
                    <a:pt x="302" y="126"/>
                    <a:pt x="227" y="176"/>
                  </a:cubicBezTo>
                  <a:cubicBezTo>
                    <a:pt x="177" y="227"/>
                    <a:pt x="152" y="277"/>
                    <a:pt x="126" y="327"/>
                  </a:cubicBezTo>
                  <a:cubicBezTo>
                    <a:pt x="76" y="377"/>
                    <a:pt x="51" y="427"/>
                    <a:pt x="26" y="503"/>
                  </a:cubicBezTo>
                  <a:cubicBezTo>
                    <a:pt x="26" y="553"/>
                    <a:pt x="1" y="628"/>
                    <a:pt x="1" y="678"/>
                  </a:cubicBezTo>
                  <a:lnTo>
                    <a:pt x="1" y="879"/>
                  </a:lnTo>
                  <a:cubicBezTo>
                    <a:pt x="1" y="1005"/>
                    <a:pt x="51" y="1130"/>
                    <a:pt x="101" y="1256"/>
                  </a:cubicBezTo>
                  <a:cubicBezTo>
                    <a:pt x="177" y="1356"/>
                    <a:pt x="227" y="1431"/>
                    <a:pt x="302" y="1507"/>
                  </a:cubicBezTo>
                  <a:cubicBezTo>
                    <a:pt x="377" y="1582"/>
                    <a:pt x="453" y="1657"/>
                    <a:pt x="553" y="1707"/>
                  </a:cubicBezTo>
                  <a:lnTo>
                    <a:pt x="578" y="1707"/>
                  </a:lnTo>
                  <a:cubicBezTo>
                    <a:pt x="603" y="1682"/>
                    <a:pt x="603" y="1657"/>
                    <a:pt x="603" y="1657"/>
                  </a:cubicBezTo>
                  <a:lnTo>
                    <a:pt x="578" y="1582"/>
                  </a:lnTo>
                  <a:cubicBezTo>
                    <a:pt x="553" y="1532"/>
                    <a:pt x="503" y="1456"/>
                    <a:pt x="478" y="1381"/>
                  </a:cubicBezTo>
                  <a:cubicBezTo>
                    <a:pt x="428" y="1306"/>
                    <a:pt x="403" y="1230"/>
                    <a:pt x="377" y="1130"/>
                  </a:cubicBezTo>
                  <a:lnTo>
                    <a:pt x="327" y="1005"/>
                  </a:lnTo>
                  <a:cubicBezTo>
                    <a:pt x="327" y="954"/>
                    <a:pt x="302" y="904"/>
                    <a:pt x="302" y="854"/>
                  </a:cubicBezTo>
                  <a:cubicBezTo>
                    <a:pt x="302" y="804"/>
                    <a:pt x="277" y="754"/>
                    <a:pt x="302" y="703"/>
                  </a:cubicBezTo>
                  <a:cubicBezTo>
                    <a:pt x="327" y="653"/>
                    <a:pt x="327" y="603"/>
                    <a:pt x="327" y="578"/>
                  </a:cubicBezTo>
                  <a:cubicBezTo>
                    <a:pt x="327" y="528"/>
                    <a:pt x="352" y="478"/>
                    <a:pt x="352" y="452"/>
                  </a:cubicBezTo>
                  <a:cubicBezTo>
                    <a:pt x="377" y="427"/>
                    <a:pt x="403" y="377"/>
                    <a:pt x="403" y="327"/>
                  </a:cubicBezTo>
                  <a:cubicBezTo>
                    <a:pt x="478" y="201"/>
                    <a:pt x="553" y="76"/>
                    <a:pt x="553" y="76"/>
                  </a:cubicBezTo>
                  <a:cubicBezTo>
                    <a:pt x="553" y="76"/>
                    <a:pt x="553" y="51"/>
                    <a:pt x="528" y="26"/>
                  </a:cubicBezTo>
                  <a:cubicBezTo>
                    <a:pt x="503" y="1"/>
                    <a:pt x="478" y="1"/>
                    <a:pt x="453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4"/>
            <p:cNvSpPr/>
            <p:nvPr/>
          </p:nvSpPr>
          <p:spPr>
            <a:xfrm>
              <a:off x="2554740" y="3972859"/>
              <a:ext cx="68245" cy="39938"/>
            </a:xfrm>
            <a:custGeom>
              <a:avLst/>
              <a:gdLst/>
              <a:ahLst/>
              <a:cxnLst/>
              <a:rect l="l" t="t" r="r" b="b"/>
              <a:pathLst>
                <a:path w="2963" h="1734" extrusionOk="0">
                  <a:moveTo>
                    <a:pt x="414" y="0"/>
                  </a:moveTo>
                  <a:cubicBezTo>
                    <a:pt x="341" y="0"/>
                    <a:pt x="266" y="28"/>
                    <a:pt x="201" y="77"/>
                  </a:cubicBezTo>
                  <a:cubicBezTo>
                    <a:pt x="126" y="152"/>
                    <a:pt x="76" y="227"/>
                    <a:pt x="51" y="302"/>
                  </a:cubicBezTo>
                  <a:cubicBezTo>
                    <a:pt x="26" y="378"/>
                    <a:pt x="1" y="453"/>
                    <a:pt x="1" y="553"/>
                  </a:cubicBezTo>
                  <a:cubicBezTo>
                    <a:pt x="1" y="579"/>
                    <a:pt x="1" y="629"/>
                    <a:pt x="1" y="679"/>
                  </a:cubicBezTo>
                  <a:lnTo>
                    <a:pt x="26" y="779"/>
                  </a:lnTo>
                  <a:cubicBezTo>
                    <a:pt x="26" y="830"/>
                    <a:pt x="51" y="905"/>
                    <a:pt x="76" y="955"/>
                  </a:cubicBezTo>
                  <a:cubicBezTo>
                    <a:pt x="101" y="1030"/>
                    <a:pt x="126" y="1081"/>
                    <a:pt x="151" y="1131"/>
                  </a:cubicBezTo>
                  <a:cubicBezTo>
                    <a:pt x="226" y="1306"/>
                    <a:pt x="327" y="1457"/>
                    <a:pt x="452" y="1582"/>
                  </a:cubicBezTo>
                  <a:cubicBezTo>
                    <a:pt x="503" y="1633"/>
                    <a:pt x="553" y="1683"/>
                    <a:pt x="603" y="1733"/>
                  </a:cubicBezTo>
                  <a:lnTo>
                    <a:pt x="653" y="1733"/>
                  </a:lnTo>
                  <a:cubicBezTo>
                    <a:pt x="678" y="1708"/>
                    <a:pt x="678" y="1683"/>
                    <a:pt x="653" y="1683"/>
                  </a:cubicBezTo>
                  <a:cubicBezTo>
                    <a:pt x="653" y="1683"/>
                    <a:pt x="628" y="1608"/>
                    <a:pt x="553" y="1507"/>
                  </a:cubicBezTo>
                  <a:cubicBezTo>
                    <a:pt x="452" y="1357"/>
                    <a:pt x="377" y="1206"/>
                    <a:pt x="327" y="1055"/>
                  </a:cubicBezTo>
                  <a:cubicBezTo>
                    <a:pt x="302" y="1005"/>
                    <a:pt x="277" y="955"/>
                    <a:pt x="277" y="905"/>
                  </a:cubicBezTo>
                  <a:cubicBezTo>
                    <a:pt x="252" y="855"/>
                    <a:pt x="252" y="804"/>
                    <a:pt x="252" y="729"/>
                  </a:cubicBezTo>
                  <a:lnTo>
                    <a:pt x="252" y="654"/>
                  </a:lnTo>
                  <a:cubicBezTo>
                    <a:pt x="252" y="629"/>
                    <a:pt x="252" y="604"/>
                    <a:pt x="252" y="579"/>
                  </a:cubicBezTo>
                  <a:cubicBezTo>
                    <a:pt x="252" y="528"/>
                    <a:pt x="277" y="478"/>
                    <a:pt x="302" y="428"/>
                  </a:cubicBezTo>
                  <a:cubicBezTo>
                    <a:pt x="302" y="378"/>
                    <a:pt x="327" y="328"/>
                    <a:pt x="377" y="302"/>
                  </a:cubicBezTo>
                  <a:lnTo>
                    <a:pt x="452" y="302"/>
                  </a:lnTo>
                  <a:cubicBezTo>
                    <a:pt x="553" y="353"/>
                    <a:pt x="653" y="428"/>
                    <a:pt x="728" y="528"/>
                  </a:cubicBezTo>
                  <a:lnTo>
                    <a:pt x="879" y="679"/>
                  </a:lnTo>
                  <a:lnTo>
                    <a:pt x="1055" y="830"/>
                  </a:lnTo>
                  <a:cubicBezTo>
                    <a:pt x="1155" y="930"/>
                    <a:pt x="1281" y="1030"/>
                    <a:pt x="1406" y="1106"/>
                  </a:cubicBezTo>
                  <a:cubicBezTo>
                    <a:pt x="1532" y="1181"/>
                    <a:pt x="1657" y="1231"/>
                    <a:pt x="1808" y="1281"/>
                  </a:cubicBezTo>
                  <a:cubicBezTo>
                    <a:pt x="1908" y="1306"/>
                    <a:pt x="2034" y="1331"/>
                    <a:pt x="2159" y="1357"/>
                  </a:cubicBezTo>
                  <a:cubicBezTo>
                    <a:pt x="2259" y="1382"/>
                    <a:pt x="2360" y="1382"/>
                    <a:pt x="2485" y="1382"/>
                  </a:cubicBezTo>
                  <a:lnTo>
                    <a:pt x="2711" y="1382"/>
                  </a:lnTo>
                  <a:lnTo>
                    <a:pt x="2912" y="1331"/>
                  </a:lnTo>
                  <a:cubicBezTo>
                    <a:pt x="2937" y="1331"/>
                    <a:pt x="2962" y="1306"/>
                    <a:pt x="2962" y="1281"/>
                  </a:cubicBezTo>
                  <a:cubicBezTo>
                    <a:pt x="2962" y="1256"/>
                    <a:pt x="2937" y="1231"/>
                    <a:pt x="2912" y="1231"/>
                  </a:cubicBezTo>
                  <a:lnTo>
                    <a:pt x="2711" y="1231"/>
                  </a:lnTo>
                  <a:cubicBezTo>
                    <a:pt x="2636" y="1206"/>
                    <a:pt x="2561" y="1206"/>
                    <a:pt x="2485" y="1206"/>
                  </a:cubicBezTo>
                  <a:cubicBezTo>
                    <a:pt x="2410" y="1181"/>
                    <a:pt x="2310" y="1156"/>
                    <a:pt x="2209" y="1131"/>
                  </a:cubicBezTo>
                  <a:cubicBezTo>
                    <a:pt x="2109" y="1106"/>
                    <a:pt x="2008" y="1081"/>
                    <a:pt x="1908" y="1030"/>
                  </a:cubicBezTo>
                  <a:cubicBezTo>
                    <a:pt x="1783" y="980"/>
                    <a:pt x="1682" y="930"/>
                    <a:pt x="1582" y="855"/>
                  </a:cubicBezTo>
                  <a:cubicBezTo>
                    <a:pt x="1481" y="779"/>
                    <a:pt x="1356" y="704"/>
                    <a:pt x="1281" y="604"/>
                  </a:cubicBezTo>
                  <a:lnTo>
                    <a:pt x="1130" y="478"/>
                  </a:lnTo>
                  <a:lnTo>
                    <a:pt x="954" y="302"/>
                  </a:lnTo>
                  <a:cubicBezTo>
                    <a:pt x="854" y="177"/>
                    <a:pt x="703" y="77"/>
                    <a:pt x="528" y="26"/>
                  </a:cubicBezTo>
                  <a:cubicBezTo>
                    <a:pt x="492" y="9"/>
                    <a:pt x="453" y="0"/>
                    <a:pt x="414" y="0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4"/>
            <p:cNvSpPr/>
            <p:nvPr/>
          </p:nvSpPr>
          <p:spPr>
            <a:xfrm>
              <a:off x="2432760" y="3626749"/>
              <a:ext cx="58410" cy="34848"/>
            </a:xfrm>
            <a:custGeom>
              <a:avLst/>
              <a:gdLst/>
              <a:ahLst/>
              <a:cxnLst/>
              <a:rect l="l" t="t" r="r" b="b"/>
              <a:pathLst>
                <a:path w="2536" h="1513" extrusionOk="0">
                  <a:moveTo>
                    <a:pt x="1143" y="0"/>
                  </a:moveTo>
                  <a:cubicBezTo>
                    <a:pt x="1111" y="0"/>
                    <a:pt x="1080" y="7"/>
                    <a:pt x="1055" y="19"/>
                  </a:cubicBezTo>
                  <a:cubicBezTo>
                    <a:pt x="980" y="19"/>
                    <a:pt x="929" y="19"/>
                    <a:pt x="879" y="44"/>
                  </a:cubicBezTo>
                  <a:lnTo>
                    <a:pt x="779" y="69"/>
                  </a:lnTo>
                  <a:lnTo>
                    <a:pt x="703" y="69"/>
                  </a:lnTo>
                  <a:lnTo>
                    <a:pt x="678" y="95"/>
                  </a:lnTo>
                  <a:cubicBezTo>
                    <a:pt x="578" y="145"/>
                    <a:pt x="528" y="170"/>
                    <a:pt x="427" y="245"/>
                  </a:cubicBezTo>
                  <a:cubicBezTo>
                    <a:pt x="327" y="320"/>
                    <a:pt x="227" y="421"/>
                    <a:pt x="151" y="521"/>
                  </a:cubicBezTo>
                  <a:cubicBezTo>
                    <a:pt x="51" y="672"/>
                    <a:pt x="1" y="847"/>
                    <a:pt x="1" y="1048"/>
                  </a:cubicBezTo>
                  <a:cubicBezTo>
                    <a:pt x="1" y="1098"/>
                    <a:pt x="1" y="1174"/>
                    <a:pt x="1" y="1224"/>
                  </a:cubicBezTo>
                  <a:cubicBezTo>
                    <a:pt x="1" y="1274"/>
                    <a:pt x="1" y="1299"/>
                    <a:pt x="26" y="1349"/>
                  </a:cubicBezTo>
                  <a:cubicBezTo>
                    <a:pt x="26" y="1349"/>
                    <a:pt x="26" y="1375"/>
                    <a:pt x="26" y="1400"/>
                  </a:cubicBezTo>
                  <a:cubicBezTo>
                    <a:pt x="51" y="1475"/>
                    <a:pt x="120" y="1513"/>
                    <a:pt x="186" y="1513"/>
                  </a:cubicBezTo>
                  <a:cubicBezTo>
                    <a:pt x="252" y="1513"/>
                    <a:pt x="314" y="1475"/>
                    <a:pt x="327" y="1400"/>
                  </a:cubicBezTo>
                  <a:lnTo>
                    <a:pt x="327" y="1349"/>
                  </a:lnTo>
                  <a:lnTo>
                    <a:pt x="352" y="1249"/>
                  </a:lnTo>
                  <a:cubicBezTo>
                    <a:pt x="377" y="1149"/>
                    <a:pt x="427" y="1073"/>
                    <a:pt x="478" y="973"/>
                  </a:cubicBezTo>
                  <a:cubicBezTo>
                    <a:pt x="503" y="923"/>
                    <a:pt x="528" y="898"/>
                    <a:pt x="578" y="847"/>
                  </a:cubicBezTo>
                  <a:cubicBezTo>
                    <a:pt x="603" y="797"/>
                    <a:pt x="628" y="797"/>
                    <a:pt x="678" y="747"/>
                  </a:cubicBezTo>
                  <a:cubicBezTo>
                    <a:pt x="719" y="727"/>
                    <a:pt x="811" y="706"/>
                    <a:pt x="884" y="672"/>
                  </a:cubicBezTo>
                  <a:lnTo>
                    <a:pt x="980" y="672"/>
                  </a:lnTo>
                  <a:cubicBezTo>
                    <a:pt x="1030" y="647"/>
                    <a:pt x="1055" y="647"/>
                    <a:pt x="1105" y="647"/>
                  </a:cubicBezTo>
                  <a:cubicBezTo>
                    <a:pt x="1131" y="644"/>
                    <a:pt x="1157" y="643"/>
                    <a:pt x="1183" y="643"/>
                  </a:cubicBezTo>
                  <a:cubicBezTo>
                    <a:pt x="1412" y="643"/>
                    <a:pt x="1655" y="740"/>
                    <a:pt x="1858" y="898"/>
                  </a:cubicBezTo>
                  <a:cubicBezTo>
                    <a:pt x="1958" y="973"/>
                    <a:pt x="2034" y="1023"/>
                    <a:pt x="2109" y="1098"/>
                  </a:cubicBezTo>
                  <a:lnTo>
                    <a:pt x="2184" y="1174"/>
                  </a:lnTo>
                  <a:cubicBezTo>
                    <a:pt x="2217" y="1222"/>
                    <a:pt x="2281" y="1250"/>
                    <a:pt x="2342" y="1250"/>
                  </a:cubicBezTo>
                  <a:cubicBezTo>
                    <a:pt x="2376" y="1250"/>
                    <a:pt x="2409" y="1242"/>
                    <a:pt x="2435" y="1224"/>
                  </a:cubicBezTo>
                  <a:cubicBezTo>
                    <a:pt x="2511" y="1174"/>
                    <a:pt x="2536" y="1073"/>
                    <a:pt x="2511" y="998"/>
                  </a:cubicBezTo>
                  <a:cubicBezTo>
                    <a:pt x="2485" y="948"/>
                    <a:pt x="2460" y="898"/>
                    <a:pt x="2435" y="847"/>
                  </a:cubicBezTo>
                  <a:cubicBezTo>
                    <a:pt x="2285" y="546"/>
                    <a:pt x="2059" y="295"/>
                    <a:pt x="1758" y="145"/>
                  </a:cubicBezTo>
                  <a:cubicBezTo>
                    <a:pt x="1657" y="95"/>
                    <a:pt x="1532" y="44"/>
                    <a:pt x="1431" y="44"/>
                  </a:cubicBezTo>
                  <a:cubicBezTo>
                    <a:pt x="1356" y="19"/>
                    <a:pt x="1306" y="19"/>
                    <a:pt x="1231" y="19"/>
                  </a:cubicBezTo>
                  <a:cubicBezTo>
                    <a:pt x="1205" y="7"/>
                    <a:pt x="1174" y="0"/>
                    <a:pt x="1143" y="0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4"/>
            <p:cNvSpPr/>
            <p:nvPr/>
          </p:nvSpPr>
          <p:spPr>
            <a:xfrm>
              <a:off x="2313106" y="3619586"/>
              <a:ext cx="60529" cy="52123"/>
            </a:xfrm>
            <a:custGeom>
              <a:avLst/>
              <a:gdLst/>
              <a:ahLst/>
              <a:cxnLst/>
              <a:rect l="l" t="t" r="r" b="b"/>
              <a:pathLst>
                <a:path w="2628" h="2263" extrusionOk="0">
                  <a:moveTo>
                    <a:pt x="1467" y="1"/>
                  </a:moveTo>
                  <a:cubicBezTo>
                    <a:pt x="1201" y="1"/>
                    <a:pt x="929" y="95"/>
                    <a:pt x="703" y="305"/>
                  </a:cubicBezTo>
                  <a:cubicBezTo>
                    <a:pt x="0" y="983"/>
                    <a:pt x="452" y="2213"/>
                    <a:pt x="1456" y="2263"/>
                  </a:cubicBezTo>
                  <a:cubicBezTo>
                    <a:pt x="2083" y="2263"/>
                    <a:pt x="2611" y="1786"/>
                    <a:pt x="2611" y="1158"/>
                  </a:cubicBezTo>
                  <a:cubicBezTo>
                    <a:pt x="2628" y="466"/>
                    <a:pt x="2060" y="1"/>
                    <a:pt x="1467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4"/>
            <p:cNvSpPr/>
            <p:nvPr/>
          </p:nvSpPr>
          <p:spPr>
            <a:xfrm>
              <a:off x="2542026" y="3621314"/>
              <a:ext cx="61128" cy="52169"/>
            </a:xfrm>
            <a:custGeom>
              <a:avLst/>
              <a:gdLst/>
              <a:ahLst/>
              <a:cxnLst/>
              <a:rect l="l" t="t" r="r" b="b"/>
              <a:pathLst>
                <a:path w="2654" h="2265" extrusionOk="0">
                  <a:moveTo>
                    <a:pt x="1493" y="1"/>
                  </a:moveTo>
                  <a:cubicBezTo>
                    <a:pt x="1226" y="1"/>
                    <a:pt x="954" y="95"/>
                    <a:pt x="728" y="305"/>
                  </a:cubicBezTo>
                  <a:cubicBezTo>
                    <a:pt x="0" y="1008"/>
                    <a:pt x="452" y="2238"/>
                    <a:pt x="1456" y="2263"/>
                  </a:cubicBezTo>
                  <a:cubicBezTo>
                    <a:pt x="1471" y="2264"/>
                    <a:pt x="1486" y="2264"/>
                    <a:pt x="1501" y="2264"/>
                  </a:cubicBezTo>
                  <a:cubicBezTo>
                    <a:pt x="2109" y="2264"/>
                    <a:pt x="2611" y="1771"/>
                    <a:pt x="2636" y="1159"/>
                  </a:cubicBezTo>
                  <a:cubicBezTo>
                    <a:pt x="2653" y="466"/>
                    <a:pt x="2085" y="1"/>
                    <a:pt x="1493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4"/>
            <p:cNvSpPr/>
            <p:nvPr/>
          </p:nvSpPr>
          <p:spPr>
            <a:xfrm>
              <a:off x="2371816" y="3678872"/>
              <a:ext cx="178893" cy="59908"/>
            </a:xfrm>
            <a:custGeom>
              <a:avLst/>
              <a:gdLst/>
              <a:ahLst/>
              <a:cxnLst/>
              <a:rect l="l" t="t" r="r" b="b"/>
              <a:pathLst>
                <a:path w="7767" h="2601" extrusionOk="0">
                  <a:moveTo>
                    <a:pt x="227" y="1"/>
                  </a:moveTo>
                  <a:cubicBezTo>
                    <a:pt x="114" y="1"/>
                    <a:pt x="1" y="121"/>
                    <a:pt x="87" y="241"/>
                  </a:cubicBezTo>
                  <a:lnTo>
                    <a:pt x="137" y="341"/>
                  </a:lnTo>
                  <a:cubicBezTo>
                    <a:pt x="162" y="417"/>
                    <a:pt x="212" y="492"/>
                    <a:pt x="262" y="592"/>
                  </a:cubicBezTo>
                  <a:cubicBezTo>
                    <a:pt x="363" y="743"/>
                    <a:pt x="438" y="868"/>
                    <a:pt x="538" y="969"/>
                  </a:cubicBezTo>
                  <a:cubicBezTo>
                    <a:pt x="664" y="1119"/>
                    <a:pt x="814" y="1270"/>
                    <a:pt x="940" y="1396"/>
                  </a:cubicBezTo>
                  <a:cubicBezTo>
                    <a:pt x="1316" y="1747"/>
                    <a:pt x="1743" y="2023"/>
                    <a:pt x="2195" y="2224"/>
                  </a:cubicBezTo>
                  <a:cubicBezTo>
                    <a:pt x="2471" y="2324"/>
                    <a:pt x="2747" y="2425"/>
                    <a:pt x="3023" y="2475"/>
                  </a:cubicBezTo>
                  <a:cubicBezTo>
                    <a:pt x="3299" y="2550"/>
                    <a:pt x="3600" y="2575"/>
                    <a:pt x="3902" y="2600"/>
                  </a:cubicBezTo>
                  <a:lnTo>
                    <a:pt x="4303" y="2600"/>
                  </a:lnTo>
                  <a:cubicBezTo>
                    <a:pt x="4429" y="2575"/>
                    <a:pt x="4604" y="2550"/>
                    <a:pt x="4755" y="2550"/>
                  </a:cubicBezTo>
                  <a:cubicBezTo>
                    <a:pt x="5031" y="2500"/>
                    <a:pt x="5307" y="2450"/>
                    <a:pt x="5583" y="2349"/>
                  </a:cubicBezTo>
                  <a:cubicBezTo>
                    <a:pt x="5834" y="2249"/>
                    <a:pt x="6060" y="2149"/>
                    <a:pt x="6286" y="1998"/>
                  </a:cubicBezTo>
                  <a:cubicBezTo>
                    <a:pt x="6512" y="1872"/>
                    <a:pt x="6688" y="1747"/>
                    <a:pt x="6863" y="1571"/>
                  </a:cubicBezTo>
                  <a:cubicBezTo>
                    <a:pt x="7139" y="1345"/>
                    <a:pt x="7365" y="1069"/>
                    <a:pt x="7541" y="768"/>
                  </a:cubicBezTo>
                  <a:cubicBezTo>
                    <a:pt x="7616" y="668"/>
                    <a:pt x="7666" y="567"/>
                    <a:pt x="7692" y="517"/>
                  </a:cubicBezTo>
                  <a:lnTo>
                    <a:pt x="7742" y="392"/>
                  </a:lnTo>
                  <a:cubicBezTo>
                    <a:pt x="7767" y="341"/>
                    <a:pt x="7742" y="241"/>
                    <a:pt x="7666" y="191"/>
                  </a:cubicBezTo>
                  <a:cubicBezTo>
                    <a:pt x="7640" y="173"/>
                    <a:pt x="7610" y="165"/>
                    <a:pt x="7580" y="165"/>
                  </a:cubicBezTo>
                  <a:cubicBezTo>
                    <a:pt x="7526" y="165"/>
                    <a:pt x="7473" y="192"/>
                    <a:pt x="7441" y="241"/>
                  </a:cubicBezTo>
                  <a:lnTo>
                    <a:pt x="7390" y="316"/>
                  </a:lnTo>
                  <a:cubicBezTo>
                    <a:pt x="7365" y="366"/>
                    <a:pt x="7315" y="442"/>
                    <a:pt x="7240" y="517"/>
                  </a:cubicBezTo>
                  <a:cubicBezTo>
                    <a:pt x="7039" y="768"/>
                    <a:pt x="6813" y="994"/>
                    <a:pt x="6562" y="1170"/>
                  </a:cubicBezTo>
                  <a:cubicBezTo>
                    <a:pt x="6211" y="1446"/>
                    <a:pt x="5809" y="1647"/>
                    <a:pt x="5408" y="1772"/>
                  </a:cubicBezTo>
                  <a:cubicBezTo>
                    <a:pt x="5157" y="1847"/>
                    <a:pt x="4931" y="1898"/>
                    <a:pt x="4680" y="1923"/>
                  </a:cubicBezTo>
                  <a:cubicBezTo>
                    <a:pt x="4554" y="1923"/>
                    <a:pt x="4454" y="1948"/>
                    <a:pt x="4303" y="1948"/>
                  </a:cubicBezTo>
                  <a:lnTo>
                    <a:pt x="3902" y="1948"/>
                  </a:lnTo>
                  <a:lnTo>
                    <a:pt x="3525" y="1923"/>
                  </a:lnTo>
                  <a:cubicBezTo>
                    <a:pt x="3400" y="1923"/>
                    <a:pt x="3274" y="1872"/>
                    <a:pt x="3149" y="1872"/>
                  </a:cubicBezTo>
                  <a:cubicBezTo>
                    <a:pt x="2898" y="1822"/>
                    <a:pt x="2672" y="1747"/>
                    <a:pt x="2446" y="1672"/>
                  </a:cubicBezTo>
                  <a:cubicBezTo>
                    <a:pt x="2019" y="1496"/>
                    <a:pt x="1643" y="1295"/>
                    <a:pt x="1291" y="1019"/>
                  </a:cubicBezTo>
                  <a:cubicBezTo>
                    <a:pt x="1141" y="894"/>
                    <a:pt x="990" y="793"/>
                    <a:pt x="890" y="668"/>
                  </a:cubicBezTo>
                  <a:cubicBezTo>
                    <a:pt x="764" y="542"/>
                    <a:pt x="664" y="442"/>
                    <a:pt x="614" y="341"/>
                  </a:cubicBezTo>
                  <a:cubicBezTo>
                    <a:pt x="538" y="266"/>
                    <a:pt x="463" y="191"/>
                    <a:pt x="438" y="141"/>
                  </a:cubicBezTo>
                  <a:lnTo>
                    <a:pt x="388" y="65"/>
                  </a:lnTo>
                  <a:lnTo>
                    <a:pt x="363" y="90"/>
                  </a:lnTo>
                  <a:cubicBezTo>
                    <a:pt x="331" y="27"/>
                    <a:pt x="279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4"/>
            <p:cNvSpPr/>
            <p:nvPr/>
          </p:nvSpPr>
          <p:spPr>
            <a:xfrm>
              <a:off x="2248937" y="3679816"/>
              <a:ext cx="121243" cy="103508"/>
            </a:xfrm>
            <a:custGeom>
              <a:avLst/>
              <a:gdLst/>
              <a:ahLst/>
              <a:cxnLst/>
              <a:rect l="l" t="t" r="r" b="b"/>
              <a:pathLst>
                <a:path w="5264" h="4494" extrusionOk="0">
                  <a:moveTo>
                    <a:pt x="2978" y="1"/>
                  </a:moveTo>
                  <a:cubicBezTo>
                    <a:pt x="2446" y="1"/>
                    <a:pt x="1904" y="194"/>
                    <a:pt x="1456" y="627"/>
                  </a:cubicBezTo>
                  <a:cubicBezTo>
                    <a:pt x="0" y="1982"/>
                    <a:pt x="904" y="4417"/>
                    <a:pt x="2887" y="4492"/>
                  </a:cubicBezTo>
                  <a:cubicBezTo>
                    <a:pt x="2918" y="4493"/>
                    <a:pt x="2948" y="4494"/>
                    <a:pt x="2979" y="4494"/>
                  </a:cubicBezTo>
                  <a:cubicBezTo>
                    <a:pt x="4193" y="4494"/>
                    <a:pt x="5197" y="3532"/>
                    <a:pt x="5246" y="2308"/>
                  </a:cubicBezTo>
                  <a:cubicBezTo>
                    <a:pt x="5263" y="930"/>
                    <a:pt x="4144" y="1"/>
                    <a:pt x="2978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4"/>
            <p:cNvSpPr/>
            <p:nvPr/>
          </p:nvSpPr>
          <p:spPr>
            <a:xfrm>
              <a:off x="2555316" y="3676730"/>
              <a:ext cx="121243" cy="103715"/>
            </a:xfrm>
            <a:custGeom>
              <a:avLst/>
              <a:gdLst/>
              <a:ahLst/>
              <a:cxnLst/>
              <a:rect l="l" t="t" r="r" b="b"/>
              <a:pathLst>
                <a:path w="5264" h="4503" extrusionOk="0">
                  <a:moveTo>
                    <a:pt x="2975" y="1"/>
                  </a:moveTo>
                  <a:cubicBezTo>
                    <a:pt x="2447" y="1"/>
                    <a:pt x="1908" y="189"/>
                    <a:pt x="1456" y="610"/>
                  </a:cubicBezTo>
                  <a:cubicBezTo>
                    <a:pt x="1" y="1991"/>
                    <a:pt x="904" y="4425"/>
                    <a:pt x="2912" y="4500"/>
                  </a:cubicBezTo>
                  <a:cubicBezTo>
                    <a:pt x="2942" y="4502"/>
                    <a:pt x="2971" y="4502"/>
                    <a:pt x="3000" y="4502"/>
                  </a:cubicBezTo>
                  <a:cubicBezTo>
                    <a:pt x="4192" y="4502"/>
                    <a:pt x="5197" y="3517"/>
                    <a:pt x="5246" y="2317"/>
                  </a:cubicBezTo>
                  <a:cubicBezTo>
                    <a:pt x="5264" y="932"/>
                    <a:pt x="4147" y="1"/>
                    <a:pt x="2975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4"/>
            <p:cNvSpPr/>
            <p:nvPr/>
          </p:nvSpPr>
          <p:spPr>
            <a:xfrm>
              <a:off x="2168001" y="3653628"/>
              <a:ext cx="68821" cy="40629"/>
            </a:xfrm>
            <a:custGeom>
              <a:avLst/>
              <a:gdLst/>
              <a:ahLst/>
              <a:cxnLst/>
              <a:rect l="l" t="t" r="r" b="b"/>
              <a:pathLst>
                <a:path w="2988" h="1764" extrusionOk="0">
                  <a:moveTo>
                    <a:pt x="1496" y="1"/>
                  </a:moveTo>
                  <a:cubicBezTo>
                    <a:pt x="1259" y="1"/>
                    <a:pt x="1014" y="56"/>
                    <a:pt x="804" y="182"/>
                  </a:cubicBezTo>
                  <a:cubicBezTo>
                    <a:pt x="578" y="283"/>
                    <a:pt x="402" y="433"/>
                    <a:pt x="251" y="634"/>
                  </a:cubicBezTo>
                  <a:cubicBezTo>
                    <a:pt x="126" y="760"/>
                    <a:pt x="51" y="935"/>
                    <a:pt x="0" y="1111"/>
                  </a:cubicBezTo>
                  <a:cubicBezTo>
                    <a:pt x="0" y="1161"/>
                    <a:pt x="0" y="1211"/>
                    <a:pt x="0" y="1262"/>
                  </a:cubicBezTo>
                  <a:lnTo>
                    <a:pt x="0" y="1312"/>
                  </a:lnTo>
                  <a:cubicBezTo>
                    <a:pt x="13" y="1387"/>
                    <a:pt x="76" y="1425"/>
                    <a:pt x="138" y="1425"/>
                  </a:cubicBezTo>
                  <a:cubicBezTo>
                    <a:pt x="201" y="1425"/>
                    <a:pt x="264" y="1387"/>
                    <a:pt x="277" y="1312"/>
                  </a:cubicBezTo>
                  <a:lnTo>
                    <a:pt x="277" y="1287"/>
                  </a:lnTo>
                  <a:cubicBezTo>
                    <a:pt x="302" y="1262"/>
                    <a:pt x="302" y="1237"/>
                    <a:pt x="302" y="1211"/>
                  </a:cubicBezTo>
                  <a:cubicBezTo>
                    <a:pt x="377" y="1086"/>
                    <a:pt x="452" y="1011"/>
                    <a:pt x="553" y="935"/>
                  </a:cubicBezTo>
                  <a:cubicBezTo>
                    <a:pt x="829" y="659"/>
                    <a:pt x="1205" y="509"/>
                    <a:pt x="1607" y="509"/>
                  </a:cubicBezTo>
                  <a:cubicBezTo>
                    <a:pt x="1707" y="509"/>
                    <a:pt x="1808" y="534"/>
                    <a:pt x="1883" y="584"/>
                  </a:cubicBezTo>
                  <a:cubicBezTo>
                    <a:pt x="1933" y="584"/>
                    <a:pt x="1983" y="609"/>
                    <a:pt x="2008" y="634"/>
                  </a:cubicBezTo>
                  <a:lnTo>
                    <a:pt x="2084" y="659"/>
                  </a:lnTo>
                  <a:lnTo>
                    <a:pt x="2159" y="710"/>
                  </a:lnTo>
                  <a:cubicBezTo>
                    <a:pt x="2184" y="735"/>
                    <a:pt x="2234" y="785"/>
                    <a:pt x="2259" y="810"/>
                  </a:cubicBezTo>
                  <a:cubicBezTo>
                    <a:pt x="2284" y="835"/>
                    <a:pt x="2335" y="860"/>
                    <a:pt x="2360" y="910"/>
                  </a:cubicBezTo>
                  <a:cubicBezTo>
                    <a:pt x="2410" y="961"/>
                    <a:pt x="2460" y="1036"/>
                    <a:pt x="2510" y="1111"/>
                  </a:cubicBezTo>
                  <a:cubicBezTo>
                    <a:pt x="2611" y="1262"/>
                    <a:pt x="2661" y="1437"/>
                    <a:pt x="2711" y="1613"/>
                  </a:cubicBezTo>
                  <a:cubicBezTo>
                    <a:pt x="2711" y="1688"/>
                    <a:pt x="2761" y="1739"/>
                    <a:pt x="2837" y="1764"/>
                  </a:cubicBezTo>
                  <a:cubicBezTo>
                    <a:pt x="2912" y="1764"/>
                    <a:pt x="2987" y="1688"/>
                    <a:pt x="2987" y="1613"/>
                  </a:cubicBezTo>
                  <a:cubicBezTo>
                    <a:pt x="2987" y="1563"/>
                    <a:pt x="2987" y="1488"/>
                    <a:pt x="2987" y="1412"/>
                  </a:cubicBezTo>
                  <a:cubicBezTo>
                    <a:pt x="2962" y="1262"/>
                    <a:pt x="2912" y="1086"/>
                    <a:pt x="2862" y="935"/>
                  </a:cubicBezTo>
                  <a:cubicBezTo>
                    <a:pt x="2812" y="810"/>
                    <a:pt x="2761" y="710"/>
                    <a:pt x="2686" y="609"/>
                  </a:cubicBezTo>
                  <a:cubicBezTo>
                    <a:pt x="2661" y="559"/>
                    <a:pt x="2611" y="509"/>
                    <a:pt x="2561" y="484"/>
                  </a:cubicBezTo>
                  <a:cubicBezTo>
                    <a:pt x="2535" y="433"/>
                    <a:pt x="2485" y="383"/>
                    <a:pt x="2435" y="333"/>
                  </a:cubicBezTo>
                  <a:lnTo>
                    <a:pt x="2360" y="283"/>
                  </a:lnTo>
                  <a:lnTo>
                    <a:pt x="2259" y="208"/>
                  </a:lnTo>
                  <a:cubicBezTo>
                    <a:pt x="2209" y="182"/>
                    <a:pt x="2134" y="132"/>
                    <a:pt x="2084" y="107"/>
                  </a:cubicBezTo>
                  <a:cubicBezTo>
                    <a:pt x="1933" y="57"/>
                    <a:pt x="1782" y="7"/>
                    <a:pt x="1632" y="7"/>
                  </a:cubicBezTo>
                  <a:cubicBezTo>
                    <a:pt x="1587" y="3"/>
                    <a:pt x="1542" y="1"/>
                    <a:pt x="1496" y="1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4"/>
            <p:cNvSpPr/>
            <p:nvPr/>
          </p:nvSpPr>
          <p:spPr>
            <a:xfrm>
              <a:off x="2727599" y="3650772"/>
              <a:ext cx="68798" cy="40606"/>
            </a:xfrm>
            <a:custGeom>
              <a:avLst/>
              <a:gdLst/>
              <a:ahLst/>
              <a:cxnLst/>
              <a:rect l="l" t="t" r="r" b="b"/>
              <a:pathLst>
                <a:path w="2987" h="1763" extrusionOk="0">
                  <a:moveTo>
                    <a:pt x="1523" y="0"/>
                  </a:moveTo>
                  <a:cubicBezTo>
                    <a:pt x="1278" y="0"/>
                    <a:pt x="1022" y="72"/>
                    <a:pt x="803" y="181"/>
                  </a:cubicBezTo>
                  <a:cubicBezTo>
                    <a:pt x="602" y="281"/>
                    <a:pt x="402" y="432"/>
                    <a:pt x="251" y="633"/>
                  </a:cubicBezTo>
                  <a:cubicBezTo>
                    <a:pt x="126" y="758"/>
                    <a:pt x="50" y="934"/>
                    <a:pt x="25" y="1110"/>
                  </a:cubicBezTo>
                  <a:cubicBezTo>
                    <a:pt x="0" y="1160"/>
                    <a:pt x="0" y="1210"/>
                    <a:pt x="25" y="1285"/>
                  </a:cubicBezTo>
                  <a:lnTo>
                    <a:pt x="25" y="1310"/>
                  </a:lnTo>
                  <a:cubicBezTo>
                    <a:pt x="25" y="1386"/>
                    <a:pt x="100" y="1436"/>
                    <a:pt x="176" y="1436"/>
                  </a:cubicBezTo>
                  <a:cubicBezTo>
                    <a:pt x="226" y="1436"/>
                    <a:pt x="276" y="1386"/>
                    <a:pt x="276" y="1335"/>
                  </a:cubicBezTo>
                  <a:lnTo>
                    <a:pt x="276" y="1285"/>
                  </a:lnTo>
                  <a:lnTo>
                    <a:pt x="326" y="1210"/>
                  </a:lnTo>
                  <a:cubicBezTo>
                    <a:pt x="377" y="1110"/>
                    <a:pt x="452" y="1009"/>
                    <a:pt x="552" y="934"/>
                  </a:cubicBezTo>
                  <a:cubicBezTo>
                    <a:pt x="853" y="658"/>
                    <a:pt x="1230" y="507"/>
                    <a:pt x="1606" y="507"/>
                  </a:cubicBezTo>
                  <a:cubicBezTo>
                    <a:pt x="1707" y="532"/>
                    <a:pt x="1807" y="532"/>
                    <a:pt x="1908" y="583"/>
                  </a:cubicBezTo>
                  <a:cubicBezTo>
                    <a:pt x="1933" y="583"/>
                    <a:pt x="1983" y="608"/>
                    <a:pt x="2033" y="633"/>
                  </a:cubicBezTo>
                  <a:lnTo>
                    <a:pt x="2083" y="658"/>
                  </a:lnTo>
                  <a:lnTo>
                    <a:pt x="2159" y="733"/>
                  </a:lnTo>
                  <a:cubicBezTo>
                    <a:pt x="2184" y="758"/>
                    <a:pt x="2234" y="783"/>
                    <a:pt x="2259" y="808"/>
                  </a:cubicBezTo>
                  <a:cubicBezTo>
                    <a:pt x="2284" y="834"/>
                    <a:pt x="2334" y="859"/>
                    <a:pt x="2359" y="909"/>
                  </a:cubicBezTo>
                  <a:cubicBezTo>
                    <a:pt x="2410" y="959"/>
                    <a:pt x="2485" y="1034"/>
                    <a:pt x="2510" y="1110"/>
                  </a:cubicBezTo>
                  <a:cubicBezTo>
                    <a:pt x="2610" y="1260"/>
                    <a:pt x="2686" y="1436"/>
                    <a:pt x="2711" y="1612"/>
                  </a:cubicBezTo>
                  <a:cubicBezTo>
                    <a:pt x="2711" y="1687"/>
                    <a:pt x="2761" y="1762"/>
                    <a:pt x="2836" y="1762"/>
                  </a:cubicBezTo>
                  <a:cubicBezTo>
                    <a:pt x="2912" y="1762"/>
                    <a:pt x="2987" y="1687"/>
                    <a:pt x="2987" y="1637"/>
                  </a:cubicBezTo>
                  <a:cubicBezTo>
                    <a:pt x="2987" y="1561"/>
                    <a:pt x="2987" y="1486"/>
                    <a:pt x="2987" y="1436"/>
                  </a:cubicBezTo>
                  <a:cubicBezTo>
                    <a:pt x="2962" y="1260"/>
                    <a:pt x="2937" y="1085"/>
                    <a:pt x="2861" y="934"/>
                  </a:cubicBezTo>
                  <a:cubicBezTo>
                    <a:pt x="2811" y="834"/>
                    <a:pt x="2761" y="733"/>
                    <a:pt x="2686" y="633"/>
                  </a:cubicBezTo>
                  <a:cubicBezTo>
                    <a:pt x="2661" y="583"/>
                    <a:pt x="2610" y="532"/>
                    <a:pt x="2585" y="482"/>
                  </a:cubicBezTo>
                  <a:cubicBezTo>
                    <a:pt x="2535" y="432"/>
                    <a:pt x="2460" y="382"/>
                    <a:pt x="2435" y="332"/>
                  </a:cubicBezTo>
                  <a:lnTo>
                    <a:pt x="2359" y="281"/>
                  </a:lnTo>
                  <a:lnTo>
                    <a:pt x="2259" y="206"/>
                  </a:lnTo>
                  <a:cubicBezTo>
                    <a:pt x="2209" y="181"/>
                    <a:pt x="2133" y="131"/>
                    <a:pt x="2083" y="106"/>
                  </a:cubicBezTo>
                  <a:cubicBezTo>
                    <a:pt x="1933" y="55"/>
                    <a:pt x="1782" y="5"/>
                    <a:pt x="1632" y="5"/>
                  </a:cubicBezTo>
                  <a:cubicBezTo>
                    <a:pt x="1596" y="2"/>
                    <a:pt x="1560" y="0"/>
                    <a:pt x="1523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4"/>
            <p:cNvSpPr/>
            <p:nvPr/>
          </p:nvSpPr>
          <p:spPr>
            <a:xfrm>
              <a:off x="2699269" y="4219145"/>
              <a:ext cx="31232" cy="40491"/>
            </a:xfrm>
            <a:custGeom>
              <a:avLst/>
              <a:gdLst/>
              <a:ahLst/>
              <a:cxnLst/>
              <a:rect l="l" t="t" r="r" b="b"/>
              <a:pathLst>
                <a:path w="1356" h="1758" extrusionOk="0">
                  <a:moveTo>
                    <a:pt x="1155" y="0"/>
                  </a:moveTo>
                  <a:cubicBezTo>
                    <a:pt x="753" y="25"/>
                    <a:pt x="377" y="76"/>
                    <a:pt x="0" y="126"/>
                  </a:cubicBezTo>
                  <a:lnTo>
                    <a:pt x="176" y="1757"/>
                  </a:lnTo>
                  <a:lnTo>
                    <a:pt x="1205" y="1732"/>
                  </a:lnTo>
                  <a:cubicBezTo>
                    <a:pt x="1205" y="1732"/>
                    <a:pt x="1356" y="25"/>
                    <a:pt x="1155" y="0"/>
                  </a:cubicBezTo>
                  <a:close/>
                </a:path>
              </a:pathLst>
            </a:custGeom>
            <a:solidFill>
              <a:srgbClr val="E37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4"/>
            <p:cNvSpPr/>
            <p:nvPr/>
          </p:nvSpPr>
          <p:spPr>
            <a:xfrm>
              <a:off x="2570356" y="4087330"/>
              <a:ext cx="156667" cy="178156"/>
            </a:xfrm>
            <a:custGeom>
              <a:avLst/>
              <a:gdLst/>
              <a:ahLst/>
              <a:cxnLst/>
              <a:rect l="l" t="t" r="r" b="b"/>
              <a:pathLst>
                <a:path w="6802" h="7735" extrusionOk="0">
                  <a:moveTo>
                    <a:pt x="0" y="1"/>
                  </a:moveTo>
                  <a:cubicBezTo>
                    <a:pt x="0" y="1"/>
                    <a:pt x="288" y="7735"/>
                    <a:pt x="5109" y="7735"/>
                  </a:cubicBezTo>
                  <a:cubicBezTo>
                    <a:pt x="5621" y="7735"/>
                    <a:pt x="6183" y="7648"/>
                    <a:pt x="6802" y="7455"/>
                  </a:cubicBezTo>
                  <a:cubicBezTo>
                    <a:pt x="6802" y="7455"/>
                    <a:pt x="5095" y="7204"/>
                    <a:pt x="4167" y="6351"/>
                  </a:cubicBezTo>
                  <a:cubicBezTo>
                    <a:pt x="2736" y="4970"/>
                    <a:pt x="2109" y="1858"/>
                    <a:pt x="2109" y="18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4"/>
            <p:cNvSpPr/>
            <p:nvPr/>
          </p:nvSpPr>
          <p:spPr>
            <a:xfrm>
              <a:off x="2565151" y="4076873"/>
              <a:ext cx="175185" cy="96483"/>
            </a:xfrm>
            <a:custGeom>
              <a:avLst/>
              <a:gdLst/>
              <a:ahLst/>
              <a:cxnLst/>
              <a:rect l="l" t="t" r="r" b="b"/>
              <a:pathLst>
                <a:path w="7606" h="4189" extrusionOk="0">
                  <a:moveTo>
                    <a:pt x="96" y="1"/>
                  </a:moveTo>
                  <a:cubicBezTo>
                    <a:pt x="77" y="1"/>
                    <a:pt x="60" y="9"/>
                    <a:pt x="51" y="28"/>
                  </a:cubicBezTo>
                  <a:cubicBezTo>
                    <a:pt x="0" y="53"/>
                    <a:pt x="0" y="103"/>
                    <a:pt x="25" y="154"/>
                  </a:cubicBezTo>
                  <a:lnTo>
                    <a:pt x="76" y="229"/>
                  </a:lnTo>
                  <a:lnTo>
                    <a:pt x="251" y="455"/>
                  </a:lnTo>
                  <a:cubicBezTo>
                    <a:pt x="427" y="631"/>
                    <a:pt x="628" y="907"/>
                    <a:pt x="904" y="1233"/>
                  </a:cubicBezTo>
                  <a:cubicBezTo>
                    <a:pt x="1230" y="1584"/>
                    <a:pt x="1582" y="1911"/>
                    <a:pt x="1933" y="2237"/>
                  </a:cubicBezTo>
                  <a:cubicBezTo>
                    <a:pt x="2134" y="2413"/>
                    <a:pt x="2335" y="2588"/>
                    <a:pt x="2560" y="2764"/>
                  </a:cubicBezTo>
                  <a:cubicBezTo>
                    <a:pt x="2786" y="2940"/>
                    <a:pt x="3012" y="3090"/>
                    <a:pt x="3238" y="3241"/>
                  </a:cubicBezTo>
                  <a:cubicBezTo>
                    <a:pt x="3715" y="3542"/>
                    <a:pt x="4217" y="3793"/>
                    <a:pt x="4744" y="3969"/>
                  </a:cubicBezTo>
                  <a:cubicBezTo>
                    <a:pt x="4970" y="4069"/>
                    <a:pt x="5221" y="4119"/>
                    <a:pt x="5497" y="4144"/>
                  </a:cubicBezTo>
                  <a:cubicBezTo>
                    <a:pt x="5622" y="4169"/>
                    <a:pt x="5723" y="4169"/>
                    <a:pt x="5848" y="4169"/>
                  </a:cubicBezTo>
                  <a:cubicBezTo>
                    <a:pt x="5899" y="4182"/>
                    <a:pt x="5955" y="4188"/>
                    <a:pt x="6011" y="4188"/>
                  </a:cubicBezTo>
                  <a:cubicBezTo>
                    <a:pt x="6068" y="4188"/>
                    <a:pt x="6124" y="4182"/>
                    <a:pt x="6175" y="4169"/>
                  </a:cubicBezTo>
                  <a:cubicBezTo>
                    <a:pt x="6375" y="4169"/>
                    <a:pt x="6576" y="4144"/>
                    <a:pt x="6752" y="4094"/>
                  </a:cubicBezTo>
                  <a:cubicBezTo>
                    <a:pt x="6902" y="4069"/>
                    <a:pt x="7053" y="4019"/>
                    <a:pt x="7179" y="3969"/>
                  </a:cubicBezTo>
                  <a:lnTo>
                    <a:pt x="7555" y="3793"/>
                  </a:lnTo>
                  <a:cubicBezTo>
                    <a:pt x="7580" y="3768"/>
                    <a:pt x="7605" y="3718"/>
                    <a:pt x="7580" y="3693"/>
                  </a:cubicBezTo>
                  <a:cubicBezTo>
                    <a:pt x="7580" y="3656"/>
                    <a:pt x="7553" y="3633"/>
                    <a:pt x="7519" y="3633"/>
                  </a:cubicBezTo>
                  <a:cubicBezTo>
                    <a:pt x="7507" y="3633"/>
                    <a:pt x="7493" y="3636"/>
                    <a:pt x="7480" y="3642"/>
                  </a:cubicBezTo>
                  <a:lnTo>
                    <a:pt x="7128" y="3768"/>
                  </a:lnTo>
                  <a:cubicBezTo>
                    <a:pt x="7003" y="3818"/>
                    <a:pt x="6877" y="3843"/>
                    <a:pt x="6727" y="3868"/>
                  </a:cubicBezTo>
                  <a:cubicBezTo>
                    <a:pt x="6551" y="3918"/>
                    <a:pt x="6375" y="3918"/>
                    <a:pt x="6200" y="3918"/>
                  </a:cubicBezTo>
                  <a:cubicBezTo>
                    <a:pt x="6137" y="3931"/>
                    <a:pt x="6081" y="3937"/>
                    <a:pt x="6027" y="3937"/>
                  </a:cubicBezTo>
                  <a:cubicBezTo>
                    <a:pt x="5974" y="3937"/>
                    <a:pt x="5924" y="3931"/>
                    <a:pt x="5873" y="3918"/>
                  </a:cubicBezTo>
                  <a:cubicBezTo>
                    <a:pt x="5773" y="3918"/>
                    <a:pt x="5648" y="3918"/>
                    <a:pt x="5547" y="3893"/>
                  </a:cubicBezTo>
                  <a:cubicBezTo>
                    <a:pt x="5296" y="3843"/>
                    <a:pt x="5070" y="3793"/>
                    <a:pt x="4844" y="3718"/>
                  </a:cubicBezTo>
                  <a:cubicBezTo>
                    <a:pt x="4342" y="3517"/>
                    <a:pt x="3866" y="3291"/>
                    <a:pt x="3439" y="2990"/>
                  </a:cubicBezTo>
                  <a:cubicBezTo>
                    <a:pt x="3188" y="2839"/>
                    <a:pt x="2962" y="2689"/>
                    <a:pt x="2761" y="2513"/>
                  </a:cubicBezTo>
                  <a:cubicBezTo>
                    <a:pt x="2535" y="2362"/>
                    <a:pt x="2335" y="2187"/>
                    <a:pt x="2159" y="2011"/>
                  </a:cubicBezTo>
                  <a:cubicBezTo>
                    <a:pt x="1757" y="1685"/>
                    <a:pt x="1406" y="1358"/>
                    <a:pt x="1130" y="1057"/>
                  </a:cubicBezTo>
                  <a:cubicBezTo>
                    <a:pt x="829" y="756"/>
                    <a:pt x="603" y="505"/>
                    <a:pt x="427" y="329"/>
                  </a:cubicBezTo>
                  <a:cubicBezTo>
                    <a:pt x="352" y="254"/>
                    <a:pt x="276" y="179"/>
                    <a:pt x="251" y="129"/>
                  </a:cubicBezTo>
                  <a:cubicBezTo>
                    <a:pt x="201" y="78"/>
                    <a:pt x="176" y="53"/>
                    <a:pt x="176" y="53"/>
                  </a:cubicBezTo>
                  <a:cubicBezTo>
                    <a:pt x="161" y="22"/>
                    <a:pt x="126" y="1"/>
                    <a:pt x="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64"/>
          <p:cNvGrpSpPr/>
          <p:nvPr/>
        </p:nvGrpSpPr>
        <p:grpSpPr>
          <a:xfrm>
            <a:off x="4899464" y="2223965"/>
            <a:ext cx="1299100" cy="2027188"/>
            <a:chOff x="4589615" y="1822130"/>
            <a:chExt cx="946935" cy="1477650"/>
          </a:xfrm>
        </p:grpSpPr>
        <p:sp>
          <p:nvSpPr>
            <p:cNvPr id="1851" name="Google Shape;1851;p64"/>
            <p:cNvSpPr/>
            <p:nvPr/>
          </p:nvSpPr>
          <p:spPr>
            <a:xfrm>
              <a:off x="4980408" y="2418971"/>
              <a:ext cx="102909" cy="40837"/>
            </a:xfrm>
            <a:custGeom>
              <a:avLst/>
              <a:gdLst/>
              <a:ahLst/>
              <a:cxnLst/>
              <a:rect l="l" t="t" r="r" b="b"/>
              <a:pathLst>
                <a:path w="4468" h="1773" extrusionOk="0">
                  <a:moveTo>
                    <a:pt x="4468" y="1"/>
                  </a:moveTo>
                  <a:cubicBezTo>
                    <a:pt x="3258" y="189"/>
                    <a:pt x="2014" y="290"/>
                    <a:pt x="764" y="290"/>
                  </a:cubicBezTo>
                  <a:cubicBezTo>
                    <a:pt x="509" y="290"/>
                    <a:pt x="255" y="285"/>
                    <a:pt x="0" y="277"/>
                  </a:cubicBezTo>
                  <a:lnTo>
                    <a:pt x="0" y="277"/>
                  </a:lnTo>
                  <a:lnTo>
                    <a:pt x="276" y="503"/>
                  </a:lnTo>
                  <a:cubicBezTo>
                    <a:pt x="276" y="503"/>
                    <a:pt x="1568" y="1773"/>
                    <a:pt x="2746" y="1773"/>
                  </a:cubicBezTo>
                  <a:cubicBezTo>
                    <a:pt x="2819" y="1773"/>
                    <a:pt x="2891" y="1768"/>
                    <a:pt x="2962" y="1758"/>
                  </a:cubicBezTo>
                  <a:cubicBezTo>
                    <a:pt x="4317" y="1557"/>
                    <a:pt x="4468" y="202"/>
                    <a:pt x="4468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4"/>
            <p:cNvSpPr/>
            <p:nvPr/>
          </p:nvSpPr>
          <p:spPr>
            <a:xfrm>
              <a:off x="5256153" y="2730578"/>
              <a:ext cx="20246" cy="43370"/>
            </a:xfrm>
            <a:custGeom>
              <a:avLst/>
              <a:gdLst/>
              <a:ahLst/>
              <a:cxnLst/>
              <a:rect l="l" t="t" r="r" b="b"/>
              <a:pathLst>
                <a:path w="879" h="1883" extrusionOk="0">
                  <a:moveTo>
                    <a:pt x="0" y="0"/>
                  </a:moveTo>
                  <a:lnTo>
                    <a:pt x="0" y="0"/>
                  </a:lnTo>
                  <a:cubicBezTo>
                    <a:pt x="51" y="351"/>
                    <a:pt x="101" y="728"/>
                    <a:pt x="126" y="1029"/>
                  </a:cubicBezTo>
                  <a:cubicBezTo>
                    <a:pt x="151" y="1155"/>
                    <a:pt x="151" y="1255"/>
                    <a:pt x="151" y="1355"/>
                  </a:cubicBezTo>
                  <a:cubicBezTo>
                    <a:pt x="151" y="1355"/>
                    <a:pt x="226" y="1531"/>
                    <a:pt x="377" y="1882"/>
                  </a:cubicBezTo>
                  <a:cubicBezTo>
                    <a:pt x="879" y="1431"/>
                    <a:pt x="477" y="628"/>
                    <a:pt x="0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4"/>
            <p:cNvSpPr/>
            <p:nvPr/>
          </p:nvSpPr>
          <p:spPr>
            <a:xfrm>
              <a:off x="5120307" y="2468698"/>
              <a:ext cx="202824" cy="201166"/>
            </a:xfrm>
            <a:custGeom>
              <a:avLst/>
              <a:gdLst/>
              <a:ahLst/>
              <a:cxnLst/>
              <a:rect l="l" t="t" r="r" b="b"/>
              <a:pathLst>
                <a:path w="8806" h="8734" extrusionOk="0">
                  <a:moveTo>
                    <a:pt x="5723" y="0"/>
                  </a:moveTo>
                  <a:cubicBezTo>
                    <a:pt x="5698" y="1506"/>
                    <a:pt x="4919" y="2887"/>
                    <a:pt x="3665" y="3690"/>
                  </a:cubicBezTo>
                  <a:lnTo>
                    <a:pt x="4066" y="4543"/>
                  </a:lnTo>
                  <a:lnTo>
                    <a:pt x="4066" y="4568"/>
                  </a:lnTo>
                  <a:cubicBezTo>
                    <a:pt x="3740" y="4518"/>
                    <a:pt x="3539" y="4493"/>
                    <a:pt x="3539" y="4493"/>
                  </a:cubicBezTo>
                  <a:cubicBezTo>
                    <a:pt x="3539" y="4493"/>
                    <a:pt x="3715" y="3815"/>
                    <a:pt x="3062" y="3815"/>
                  </a:cubicBezTo>
                  <a:lnTo>
                    <a:pt x="2886" y="3866"/>
                  </a:lnTo>
                  <a:cubicBezTo>
                    <a:pt x="2912" y="3991"/>
                    <a:pt x="2937" y="4117"/>
                    <a:pt x="2962" y="4267"/>
                  </a:cubicBezTo>
                  <a:cubicBezTo>
                    <a:pt x="2962" y="4267"/>
                    <a:pt x="2337" y="4055"/>
                    <a:pt x="1735" y="4055"/>
                  </a:cubicBezTo>
                  <a:cubicBezTo>
                    <a:pt x="1434" y="4055"/>
                    <a:pt x="1138" y="4108"/>
                    <a:pt x="929" y="4267"/>
                  </a:cubicBezTo>
                  <a:cubicBezTo>
                    <a:pt x="828" y="4342"/>
                    <a:pt x="728" y="4468"/>
                    <a:pt x="678" y="4593"/>
                  </a:cubicBezTo>
                  <a:cubicBezTo>
                    <a:pt x="577" y="4794"/>
                    <a:pt x="527" y="4970"/>
                    <a:pt x="502" y="5171"/>
                  </a:cubicBezTo>
                  <a:cubicBezTo>
                    <a:pt x="377" y="5321"/>
                    <a:pt x="301" y="5497"/>
                    <a:pt x="276" y="5698"/>
                  </a:cubicBezTo>
                  <a:lnTo>
                    <a:pt x="301" y="5723"/>
                  </a:lnTo>
                  <a:cubicBezTo>
                    <a:pt x="226" y="5798"/>
                    <a:pt x="176" y="5873"/>
                    <a:pt x="126" y="5949"/>
                  </a:cubicBezTo>
                  <a:cubicBezTo>
                    <a:pt x="0" y="6175"/>
                    <a:pt x="628" y="6576"/>
                    <a:pt x="1029" y="6802"/>
                  </a:cubicBezTo>
                  <a:lnTo>
                    <a:pt x="1205" y="6928"/>
                  </a:lnTo>
                  <a:cubicBezTo>
                    <a:pt x="1933" y="7379"/>
                    <a:pt x="2686" y="7781"/>
                    <a:pt x="3464" y="8107"/>
                  </a:cubicBezTo>
                  <a:lnTo>
                    <a:pt x="3539" y="8157"/>
                  </a:lnTo>
                  <a:cubicBezTo>
                    <a:pt x="4141" y="8383"/>
                    <a:pt x="4794" y="8559"/>
                    <a:pt x="5447" y="8659"/>
                  </a:cubicBezTo>
                  <a:cubicBezTo>
                    <a:pt x="5771" y="8708"/>
                    <a:pt x="6078" y="8733"/>
                    <a:pt x="6366" y="8733"/>
                  </a:cubicBezTo>
                  <a:cubicBezTo>
                    <a:pt x="7856" y="8733"/>
                    <a:pt x="8806" y="8058"/>
                    <a:pt x="8785" y="6501"/>
                  </a:cubicBezTo>
                  <a:cubicBezTo>
                    <a:pt x="8734" y="4292"/>
                    <a:pt x="7454" y="1833"/>
                    <a:pt x="5723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4"/>
            <p:cNvSpPr/>
            <p:nvPr/>
          </p:nvSpPr>
          <p:spPr>
            <a:xfrm>
              <a:off x="5148038" y="2628244"/>
              <a:ext cx="111592" cy="149757"/>
            </a:xfrm>
            <a:custGeom>
              <a:avLst/>
              <a:gdLst/>
              <a:ahLst/>
              <a:cxnLst/>
              <a:rect l="l" t="t" r="r" b="b"/>
              <a:pathLst>
                <a:path w="4845" h="6502" extrusionOk="0">
                  <a:moveTo>
                    <a:pt x="1" y="1"/>
                  </a:moveTo>
                  <a:lnTo>
                    <a:pt x="1" y="26"/>
                  </a:lnTo>
                  <a:cubicBezTo>
                    <a:pt x="1" y="26"/>
                    <a:pt x="829" y="5623"/>
                    <a:pt x="2712" y="6501"/>
                  </a:cubicBezTo>
                  <a:cubicBezTo>
                    <a:pt x="3439" y="6325"/>
                    <a:pt x="4142" y="6074"/>
                    <a:pt x="4845" y="5798"/>
                  </a:cubicBezTo>
                  <a:cubicBezTo>
                    <a:pt x="4820" y="5698"/>
                    <a:pt x="4820" y="5598"/>
                    <a:pt x="4820" y="5497"/>
                  </a:cubicBezTo>
                  <a:cubicBezTo>
                    <a:pt x="3163" y="5397"/>
                    <a:pt x="2385" y="1808"/>
                    <a:pt x="2235" y="1180"/>
                  </a:cubicBezTo>
                  <a:cubicBezTo>
                    <a:pt x="1457" y="854"/>
                    <a:pt x="704" y="45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4"/>
            <p:cNvSpPr/>
            <p:nvPr/>
          </p:nvSpPr>
          <p:spPr>
            <a:xfrm>
              <a:off x="5200069" y="2655423"/>
              <a:ext cx="58986" cy="99454"/>
            </a:xfrm>
            <a:custGeom>
              <a:avLst/>
              <a:gdLst/>
              <a:ahLst/>
              <a:cxnLst/>
              <a:rect l="l" t="t" r="r" b="b"/>
              <a:pathLst>
                <a:path w="2561" h="4318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628"/>
                    <a:pt x="904" y="4217"/>
                    <a:pt x="2561" y="4317"/>
                  </a:cubicBezTo>
                  <a:cubicBezTo>
                    <a:pt x="2536" y="3991"/>
                    <a:pt x="2486" y="3640"/>
                    <a:pt x="2435" y="3263"/>
                  </a:cubicBezTo>
                  <a:cubicBezTo>
                    <a:pt x="2260" y="1958"/>
                    <a:pt x="1984" y="527"/>
                    <a:pt x="1984" y="527"/>
                  </a:cubicBezTo>
                  <a:cubicBezTo>
                    <a:pt x="1331" y="427"/>
                    <a:pt x="678" y="251"/>
                    <a:pt x="51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4"/>
            <p:cNvSpPr/>
            <p:nvPr/>
          </p:nvSpPr>
          <p:spPr>
            <a:xfrm>
              <a:off x="4953805" y="2415516"/>
              <a:ext cx="256121" cy="385265"/>
            </a:xfrm>
            <a:custGeom>
              <a:avLst/>
              <a:gdLst/>
              <a:ahLst/>
              <a:cxnLst/>
              <a:rect l="l" t="t" r="r" b="b"/>
              <a:pathLst>
                <a:path w="11120" h="16727" extrusionOk="0">
                  <a:moveTo>
                    <a:pt x="6326" y="0"/>
                  </a:moveTo>
                  <a:cubicBezTo>
                    <a:pt x="6100" y="50"/>
                    <a:pt x="5874" y="101"/>
                    <a:pt x="5623" y="151"/>
                  </a:cubicBezTo>
                  <a:cubicBezTo>
                    <a:pt x="5623" y="352"/>
                    <a:pt x="5472" y="1707"/>
                    <a:pt x="4117" y="1933"/>
                  </a:cubicBezTo>
                  <a:cubicBezTo>
                    <a:pt x="4046" y="1943"/>
                    <a:pt x="3974" y="1948"/>
                    <a:pt x="3901" y="1948"/>
                  </a:cubicBezTo>
                  <a:cubicBezTo>
                    <a:pt x="2723" y="1948"/>
                    <a:pt x="1431" y="678"/>
                    <a:pt x="1431" y="678"/>
                  </a:cubicBezTo>
                  <a:lnTo>
                    <a:pt x="1431" y="578"/>
                  </a:lnTo>
                  <a:cubicBezTo>
                    <a:pt x="954" y="578"/>
                    <a:pt x="478" y="552"/>
                    <a:pt x="1" y="502"/>
                  </a:cubicBezTo>
                  <a:lnTo>
                    <a:pt x="1" y="502"/>
                  </a:lnTo>
                  <a:cubicBezTo>
                    <a:pt x="929" y="2686"/>
                    <a:pt x="1557" y="4970"/>
                    <a:pt x="1933" y="7329"/>
                  </a:cubicBezTo>
                  <a:lnTo>
                    <a:pt x="1858" y="7329"/>
                  </a:lnTo>
                  <a:cubicBezTo>
                    <a:pt x="1983" y="7379"/>
                    <a:pt x="2109" y="7455"/>
                    <a:pt x="2184" y="7580"/>
                  </a:cubicBezTo>
                  <a:lnTo>
                    <a:pt x="2209" y="7731"/>
                  </a:lnTo>
                  <a:cubicBezTo>
                    <a:pt x="2247" y="7718"/>
                    <a:pt x="2285" y="7712"/>
                    <a:pt x="2322" y="7712"/>
                  </a:cubicBezTo>
                  <a:cubicBezTo>
                    <a:pt x="2360" y="7712"/>
                    <a:pt x="2398" y="7718"/>
                    <a:pt x="2435" y="7731"/>
                  </a:cubicBezTo>
                  <a:cubicBezTo>
                    <a:pt x="3188" y="8057"/>
                    <a:pt x="2611" y="9362"/>
                    <a:pt x="2234" y="9688"/>
                  </a:cubicBezTo>
                  <a:lnTo>
                    <a:pt x="2285" y="9688"/>
                  </a:lnTo>
                  <a:cubicBezTo>
                    <a:pt x="2285" y="9688"/>
                    <a:pt x="2561" y="14532"/>
                    <a:pt x="829" y="16591"/>
                  </a:cubicBezTo>
                  <a:cubicBezTo>
                    <a:pt x="1763" y="16681"/>
                    <a:pt x="2705" y="16726"/>
                    <a:pt x="3646" y="16726"/>
                  </a:cubicBezTo>
                  <a:cubicBezTo>
                    <a:pt x="4273" y="16726"/>
                    <a:pt x="4900" y="16706"/>
                    <a:pt x="5522" y="16666"/>
                  </a:cubicBezTo>
                  <a:cubicBezTo>
                    <a:pt x="7405" y="16565"/>
                    <a:pt x="9287" y="16239"/>
                    <a:pt x="11119" y="15762"/>
                  </a:cubicBezTo>
                  <a:cubicBezTo>
                    <a:pt x="9237" y="14859"/>
                    <a:pt x="8409" y="9262"/>
                    <a:pt x="8409" y="9262"/>
                  </a:cubicBezTo>
                  <a:lnTo>
                    <a:pt x="8208" y="9136"/>
                  </a:lnTo>
                  <a:cubicBezTo>
                    <a:pt x="7831" y="8885"/>
                    <a:pt x="7204" y="8509"/>
                    <a:pt x="7329" y="8258"/>
                  </a:cubicBezTo>
                  <a:cubicBezTo>
                    <a:pt x="7380" y="8182"/>
                    <a:pt x="7430" y="8107"/>
                    <a:pt x="7505" y="8057"/>
                  </a:cubicBezTo>
                  <a:lnTo>
                    <a:pt x="7480" y="8032"/>
                  </a:lnTo>
                  <a:cubicBezTo>
                    <a:pt x="7505" y="7831"/>
                    <a:pt x="7580" y="7630"/>
                    <a:pt x="7706" y="7480"/>
                  </a:cubicBezTo>
                  <a:cubicBezTo>
                    <a:pt x="7731" y="7279"/>
                    <a:pt x="7781" y="7103"/>
                    <a:pt x="7857" y="6928"/>
                  </a:cubicBezTo>
                  <a:cubicBezTo>
                    <a:pt x="7229" y="3941"/>
                    <a:pt x="6326" y="50"/>
                    <a:pt x="6326" y="50"/>
                  </a:cubicBezTo>
                  <a:lnTo>
                    <a:pt x="6326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4"/>
            <p:cNvSpPr/>
            <p:nvPr/>
          </p:nvSpPr>
          <p:spPr>
            <a:xfrm>
              <a:off x="4748010" y="2773349"/>
              <a:ext cx="663083" cy="324275"/>
            </a:xfrm>
            <a:custGeom>
              <a:avLst/>
              <a:gdLst/>
              <a:ahLst/>
              <a:cxnLst/>
              <a:rect l="l" t="t" r="r" b="b"/>
              <a:pathLst>
                <a:path w="28789" h="14079" extrusionOk="0">
                  <a:moveTo>
                    <a:pt x="22439" y="0"/>
                  </a:moveTo>
                  <a:cubicBezTo>
                    <a:pt x="22221" y="218"/>
                    <a:pt x="21800" y="358"/>
                    <a:pt x="21102" y="358"/>
                  </a:cubicBezTo>
                  <a:cubicBezTo>
                    <a:pt x="20916" y="358"/>
                    <a:pt x="20709" y="348"/>
                    <a:pt x="20481" y="327"/>
                  </a:cubicBezTo>
                  <a:cubicBezTo>
                    <a:pt x="20356" y="302"/>
                    <a:pt x="20205" y="276"/>
                    <a:pt x="20080" y="201"/>
                  </a:cubicBezTo>
                  <a:cubicBezTo>
                    <a:pt x="18247" y="703"/>
                    <a:pt x="16365" y="1004"/>
                    <a:pt x="14482" y="1105"/>
                  </a:cubicBezTo>
                  <a:cubicBezTo>
                    <a:pt x="13822" y="1147"/>
                    <a:pt x="13167" y="1167"/>
                    <a:pt x="12512" y="1167"/>
                  </a:cubicBezTo>
                  <a:cubicBezTo>
                    <a:pt x="11598" y="1167"/>
                    <a:pt x="10685" y="1128"/>
                    <a:pt x="9764" y="1055"/>
                  </a:cubicBezTo>
                  <a:cubicBezTo>
                    <a:pt x="9438" y="1481"/>
                    <a:pt x="8961" y="1782"/>
                    <a:pt x="8434" y="1908"/>
                  </a:cubicBezTo>
                  <a:cubicBezTo>
                    <a:pt x="7993" y="2013"/>
                    <a:pt x="7598" y="2059"/>
                    <a:pt x="7243" y="2059"/>
                  </a:cubicBezTo>
                  <a:cubicBezTo>
                    <a:pt x="6323" y="2059"/>
                    <a:pt x="5674" y="1747"/>
                    <a:pt x="5221" y="1331"/>
                  </a:cubicBezTo>
                  <a:lnTo>
                    <a:pt x="2410" y="6300"/>
                  </a:lnTo>
                  <a:lnTo>
                    <a:pt x="0" y="10517"/>
                  </a:lnTo>
                  <a:cubicBezTo>
                    <a:pt x="2561" y="12324"/>
                    <a:pt x="4317" y="12600"/>
                    <a:pt x="6049" y="12751"/>
                  </a:cubicBezTo>
                  <a:cubicBezTo>
                    <a:pt x="7204" y="12851"/>
                    <a:pt x="8358" y="12876"/>
                    <a:pt x="9764" y="13253"/>
                  </a:cubicBezTo>
                  <a:cubicBezTo>
                    <a:pt x="10567" y="13504"/>
                    <a:pt x="11420" y="13704"/>
                    <a:pt x="12274" y="13830"/>
                  </a:cubicBezTo>
                  <a:cubicBezTo>
                    <a:pt x="13107" y="13996"/>
                    <a:pt x="13957" y="14078"/>
                    <a:pt x="14810" y="14078"/>
                  </a:cubicBezTo>
                  <a:cubicBezTo>
                    <a:pt x="15757" y="14078"/>
                    <a:pt x="16708" y="13978"/>
                    <a:pt x="17645" y="13780"/>
                  </a:cubicBezTo>
                  <a:cubicBezTo>
                    <a:pt x="19552" y="13353"/>
                    <a:pt x="21209" y="12575"/>
                    <a:pt x="23142" y="11922"/>
                  </a:cubicBezTo>
                  <a:cubicBezTo>
                    <a:pt x="23568" y="11772"/>
                    <a:pt x="23970" y="11621"/>
                    <a:pt x="24346" y="11471"/>
                  </a:cubicBezTo>
                  <a:cubicBezTo>
                    <a:pt x="28036" y="9939"/>
                    <a:pt x="28789" y="8208"/>
                    <a:pt x="28789" y="8208"/>
                  </a:cubicBezTo>
                  <a:cubicBezTo>
                    <a:pt x="28789" y="8208"/>
                    <a:pt x="26103" y="5698"/>
                    <a:pt x="24823" y="3916"/>
                  </a:cubicBezTo>
                  <a:cubicBezTo>
                    <a:pt x="23920" y="2686"/>
                    <a:pt x="23116" y="1381"/>
                    <a:pt x="22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4"/>
            <p:cNvSpPr/>
            <p:nvPr/>
          </p:nvSpPr>
          <p:spPr>
            <a:xfrm>
              <a:off x="5210479" y="2761787"/>
              <a:ext cx="54357" cy="20176"/>
            </a:xfrm>
            <a:custGeom>
              <a:avLst/>
              <a:gdLst/>
              <a:ahLst/>
              <a:cxnLst/>
              <a:rect l="l" t="t" r="r" b="b"/>
              <a:pathLst>
                <a:path w="2360" h="876" extrusionOk="0">
                  <a:moveTo>
                    <a:pt x="2134" y="0"/>
                  </a:moveTo>
                  <a:cubicBezTo>
                    <a:pt x="1431" y="302"/>
                    <a:pt x="728" y="527"/>
                    <a:pt x="1" y="728"/>
                  </a:cubicBezTo>
                  <a:cubicBezTo>
                    <a:pt x="126" y="778"/>
                    <a:pt x="277" y="829"/>
                    <a:pt x="402" y="854"/>
                  </a:cubicBezTo>
                  <a:cubicBezTo>
                    <a:pt x="609" y="868"/>
                    <a:pt x="799" y="875"/>
                    <a:pt x="972" y="875"/>
                  </a:cubicBezTo>
                  <a:cubicBezTo>
                    <a:pt x="1701" y="875"/>
                    <a:pt x="2137" y="751"/>
                    <a:pt x="2360" y="527"/>
                  </a:cubicBezTo>
                  <a:cubicBezTo>
                    <a:pt x="2209" y="201"/>
                    <a:pt x="2134" y="0"/>
                    <a:pt x="2134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4"/>
            <p:cNvSpPr/>
            <p:nvPr/>
          </p:nvSpPr>
          <p:spPr>
            <a:xfrm>
              <a:off x="5100637" y="2408422"/>
              <a:ext cx="89044" cy="166087"/>
            </a:xfrm>
            <a:custGeom>
              <a:avLst/>
              <a:gdLst/>
              <a:ahLst/>
              <a:cxnLst/>
              <a:rect l="l" t="t" r="r" b="b"/>
              <a:pathLst>
                <a:path w="3866" h="7211" extrusionOk="0">
                  <a:moveTo>
                    <a:pt x="2002" y="0"/>
                  </a:moveTo>
                  <a:cubicBezTo>
                    <a:pt x="1572" y="0"/>
                    <a:pt x="1090" y="32"/>
                    <a:pt x="929" y="32"/>
                  </a:cubicBezTo>
                  <a:cubicBezTo>
                    <a:pt x="628" y="107"/>
                    <a:pt x="302" y="208"/>
                    <a:pt x="1" y="283"/>
                  </a:cubicBezTo>
                  <a:lnTo>
                    <a:pt x="1" y="333"/>
                  </a:lnTo>
                  <a:cubicBezTo>
                    <a:pt x="1" y="333"/>
                    <a:pt x="904" y="4224"/>
                    <a:pt x="1532" y="7210"/>
                  </a:cubicBezTo>
                  <a:lnTo>
                    <a:pt x="1557" y="7210"/>
                  </a:lnTo>
                  <a:cubicBezTo>
                    <a:pt x="1632" y="7060"/>
                    <a:pt x="1707" y="6959"/>
                    <a:pt x="1833" y="6859"/>
                  </a:cubicBezTo>
                  <a:cubicBezTo>
                    <a:pt x="2042" y="6708"/>
                    <a:pt x="2338" y="6658"/>
                    <a:pt x="2639" y="6658"/>
                  </a:cubicBezTo>
                  <a:cubicBezTo>
                    <a:pt x="3241" y="6658"/>
                    <a:pt x="3866" y="6859"/>
                    <a:pt x="3866" y="6859"/>
                  </a:cubicBezTo>
                  <a:cubicBezTo>
                    <a:pt x="3841" y="6708"/>
                    <a:pt x="3791" y="6583"/>
                    <a:pt x="3766" y="6457"/>
                  </a:cubicBezTo>
                  <a:cubicBezTo>
                    <a:pt x="3339" y="4349"/>
                    <a:pt x="3013" y="2241"/>
                    <a:pt x="2812" y="107"/>
                  </a:cubicBezTo>
                  <a:cubicBezTo>
                    <a:pt x="2636" y="57"/>
                    <a:pt x="2486" y="32"/>
                    <a:pt x="2310" y="7"/>
                  </a:cubicBezTo>
                  <a:cubicBezTo>
                    <a:pt x="2214" y="2"/>
                    <a:pt x="2110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4"/>
            <p:cNvSpPr/>
            <p:nvPr/>
          </p:nvSpPr>
          <p:spPr>
            <a:xfrm>
              <a:off x="5164806" y="2410887"/>
              <a:ext cx="87892" cy="163047"/>
            </a:xfrm>
            <a:custGeom>
              <a:avLst/>
              <a:gdLst/>
              <a:ahLst/>
              <a:cxnLst/>
              <a:rect l="l" t="t" r="r" b="b"/>
              <a:pathLst>
                <a:path w="3816" h="7079" extrusionOk="0">
                  <a:moveTo>
                    <a:pt x="1" y="0"/>
                  </a:moveTo>
                  <a:cubicBezTo>
                    <a:pt x="176" y="2134"/>
                    <a:pt x="503" y="4242"/>
                    <a:pt x="954" y="6350"/>
                  </a:cubicBezTo>
                  <a:lnTo>
                    <a:pt x="1105" y="6325"/>
                  </a:lnTo>
                  <a:cubicBezTo>
                    <a:pt x="1116" y="6325"/>
                    <a:pt x="1128" y="6325"/>
                    <a:pt x="1139" y="6325"/>
                  </a:cubicBezTo>
                  <a:cubicBezTo>
                    <a:pt x="1752" y="6325"/>
                    <a:pt x="1582" y="7003"/>
                    <a:pt x="1582" y="7003"/>
                  </a:cubicBezTo>
                  <a:cubicBezTo>
                    <a:pt x="1582" y="7003"/>
                    <a:pt x="1808" y="7003"/>
                    <a:pt x="2159" y="7078"/>
                  </a:cubicBezTo>
                  <a:lnTo>
                    <a:pt x="2159" y="7053"/>
                  </a:lnTo>
                  <a:lnTo>
                    <a:pt x="1733" y="6200"/>
                  </a:lnTo>
                  <a:cubicBezTo>
                    <a:pt x="2987" y="5372"/>
                    <a:pt x="3766" y="3991"/>
                    <a:pt x="3816" y="2510"/>
                  </a:cubicBezTo>
                  <a:cubicBezTo>
                    <a:pt x="2636" y="1255"/>
                    <a:pt x="1281" y="302"/>
                    <a:pt x="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4"/>
            <p:cNvSpPr/>
            <p:nvPr/>
          </p:nvSpPr>
          <p:spPr>
            <a:xfrm>
              <a:off x="5153243" y="2408583"/>
              <a:ext cx="11585" cy="2326"/>
            </a:xfrm>
            <a:custGeom>
              <a:avLst/>
              <a:gdLst/>
              <a:ahLst/>
              <a:cxnLst/>
              <a:rect l="l" t="t" r="r" b="b"/>
              <a:pathLst>
                <a:path w="503" h="101" extrusionOk="0">
                  <a:moveTo>
                    <a:pt x="1" y="0"/>
                  </a:moveTo>
                  <a:cubicBezTo>
                    <a:pt x="176" y="25"/>
                    <a:pt x="327" y="50"/>
                    <a:pt x="503" y="100"/>
                  </a:cubicBezTo>
                  <a:lnTo>
                    <a:pt x="503" y="75"/>
                  </a:lnTo>
                  <a:cubicBezTo>
                    <a:pt x="327" y="25"/>
                    <a:pt x="176" y="0"/>
                    <a:pt x="1" y="0"/>
                  </a:cubicBezTo>
                  <a:close/>
                </a:path>
              </a:pathLst>
            </a:custGeom>
            <a:solidFill>
              <a:srgbClr val="F9C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4"/>
            <p:cNvSpPr/>
            <p:nvPr/>
          </p:nvSpPr>
          <p:spPr>
            <a:xfrm>
              <a:off x="4843387" y="2750846"/>
              <a:ext cx="34134" cy="38718"/>
            </a:xfrm>
            <a:custGeom>
              <a:avLst/>
              <a:gdLst/>
              <a:ahLst/>
              <a:cxnLst/>
              <a:rect l="l" t="t" r="r" b="b"/>
              <a:pathLst>
                <a:path w="1482" h="1681" extrusionOk="0">
                  <a:moveTo>
                    <a:pt x="164" y="1"/>
                  </a:moveTo>
                  <a:cubicBezTo>
                    <a:pt x="88" y="1"/>
                    <a:pt x="30" y="15"/>
                    <a:pt x="1" y="49"/>
                  </a:cubicBezTo>
                  <a:cubicBezTo>
                    <a:pt x="26" y="300"/>
                    <a:pt x="76" y="576"/>
                    <a:pt x="151" y="827"/>
                  </a:cubicBezTo>
                  <a:cubicBezTo>
                    <a:pt x="427" y="1279"/>
                    <a:pt x="879" y="1605"/>
                    <a:pt x="1406" y="1680"/>
                  </a:cubicBezTo>
                  <a:lnTo>
                    <a:pt x="1482" y="1605"/>
                  </a:lnTo>
                  <a:lnTo>
                    <a:pt x="1431" y="1555"/>
                  </a:lnTo>
                  <a:cubicBezTo>
                    <a:pt x="1431" y="1555"/>
                    <a:pt x="1155" y="501"/>
                    <a:pt x="1130" y="375"/>
                  </a:cubicBezTo>
                  <a:cubicBezTo>
                    <a:pt x="1110" y="253"/>
                    <a:pt x="484" y="1"/>
                    <a:pt x="164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4"/>
            <p:cNvSpPr/>
            <p:nvPr/>
          </p:nvSpPr>
          <p:spPr>
            <a:xfrm>
              <a:off x="4891963" y="2424199"/>
              <a:ext cx="106387" cy="160145"/>
            </a:xfrm>
            <a:custGeom>
              <a:avLst/>
              <a:gdLst/>
              <a:ahLst/>
              <a:cxnLst/>
              <a:rect l="l" t="t" r="r" b="b"/>
              <a:pathLst>
                <a:path w="4619" h="6953" extrusionOk="0">
                  <a:moveTo>
                    <a:pt x="2152" y="1"/>
                  </a:moveTo>
                  <a:cubicBezTo>
                    <a:pt x="2069" y="1"/>
                    <a:pt x="1987" y="9"/>
                    <a:pt x="1908" y="25"/>
                  </a:cubicBezTo>
                  <a:cubicBezTo>
                    <a:pt x="1230" y="25"/>
                    <a:pt x="552" y="251"/>
                    <a:pt x="0" y="652"/>
                  </a:cubicBezTo>
                  <a:cubicBezTo>
                    <a:pt x="75" y="778"/>
                    <a:pt x="2033" y="4166"/>
                    <a:pt x="2610" y="6375"/>
                  </a:cubicBezTo>
                  <a:cubicBezTo>
                    <a:pt x="2661" y="6551"/>
                    <a:pt x="2711" y="6701"/>
                    <a:pt x="2736" y="6852"/>
                  </a:cubicBezTo>
                  <a:lnTo>
                    <a:pt x="2761" y="6902"/>
                  </a:lnTo>
                  <a:cubicBezTo>
                    <a:pt x="2987" y="6601"/>
                    <a:pt x="3313" y="6425"/>
                    <a:pt x="3690" y="6425"/>
                  </a:cubicBezTo>
                  <a:cubicBezTo>
                    <a:pt x="3966" y="6475"/>
                    <a:pt x="4217" y="6626"/>
                    <a:pt x="4392" y="6852"/>
                  </a:cubicBezTo>
                  <a:lnTo>
                    <a:pt x="4392" y="6927"/>
                  </a:lnTo>
                  <a:cubicBezTo>
                    <a:pt x="4443" y="6927"/>
                    <a:pt x="4493" y="6927"/>
                    <a:pt x="4543" y="6952"/>
                  </a:cubicBezTo>
                  <a:lnTo>
                    <a:pt x="4618" y="6952"/>
                  </a:lnTo>
                  <a:cubicBezTo>
                    <a:pt x="4242" y="4593"/>
                    <a:pt x="3614" y="2309"/>
                    <a:pt x="2686" y="125"/>
                  </a:cubicBezTo>
                  <a:cubicBezTo>
                    <a:pt x="2514" y="39"/>
                    <a:pt x="2331" y="1"/>
                    <a:pt x="2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4"/>
            <p:cNvSpPr/>
            <p:nvPr/>
          </p:nvSpPr>
          <p:spPr>
            <a:xfrm>
              <a:off x="4847441" y="2638655"/>
              <a:ext cx="165350" cy="182694"/>
            </a:xfrm>
            <a:custGeom>
              <a:avLst/>
              <a:gdLst/>
              <a:ahLst/>
              <a:cxnLst/>
              <a:rect l="l" t="t" r="r" b="b"/>
              <a:pathLst>
                <a:path w="7179" h="7932" extrusionOk="0">
                  <a:moveTo>
                    <a:pt x="6852" y="0"/>
                  </a:moveTo>
                  <a:lnTo>
                    <a:pt x="6802" y="51"/>
                  </a:lnTo>
                  <a:lnTo>
                    <a:pt x="6727" y="25"/>
                  </a:lnTo>
                  <a:cubicBezTo>
                    <a:pt x="6627" y="502"/>
                    <a:pt x="6401" y="929"/>
                    <a:pt x="6099" y="1306"/>
                  </a:cubicBezTo>
                  <a:cubicBezTo>
                    <a:pt x="5924" y="1908"/>
                    <a:pt x="5597" y="2460"/>
                    <a:pt x="5221" y="2937"/>
                  </a:cubicBezTo>
                  <a:cubicBezTo>
                    <a:pt x="5221" y="2937"/>
                    <a:pt x="4669" y="5597"/>
                    <a:pt x="3063" y="6325"/>
                  </a:cubicBezTo>
                  <a:cubicBezTo>
                    <a:pt x="2912" y="6401"/>
                    <a:pt x="2786" y="6451"/>
                    <a:pt x="2636" y="6476"/>
                  </a:cubicBezTo>
                  <a:cubicBezTo>
                    <a:pt x="2327" y="6562"/>
                    <a:pt x="2007" y="6600"/>
                    <a:pt x="1690" y="6600"/>
                  </a:cubicBezTo>
                  <a:cubicBezTo>
                    <a:pt x="1544" y="6600"/>
                    <a:pt x="1398" y="6592"/>
                    <a:pt x="1255" y="6576"/>
                  </a:cubicBezTo>
                  <a:cubicBezTo>
                    <a:pt x="728" y="6476"/>
                    <a:pt x="251" y="6175"/>
                    <a:pt x="0" y="5698"/>
                  </a:cubicBezTo>
                  <a:lnTo>
                    <a:pt x="0" y="5698"/>
                  </a:lnTo>
                  <a:cubicBezTo>
                    <a:pt x="151" y="6275"/>
                    <a:pt x="477" y="6777"/>
                    <a:pt x="904" y="7179"/>
                  </a:cubicBezTo>
                  <a:cubicBezTo>
                    <a:pt x="1358" y="7614"/>
                    <a:pt x="2008" y="7932"/>
                    <a:pt x="2932" y="7932"/>
                  </a:cubicBezTo>
                  <a:cubicBezTo>
                    <a:pt x="3285" y="7932"/>
                    <a:pt x="3679" y="7885"/>
                    <a:pt x="4117" y="7781"/>
                  </a:cubicBezTo>
                  <a:cubicBezTo>
                    <a:pt x="4644" y="7630"/>
                    <a:pt x="5121" y="7329"/>
                    <a:pt x="5447" y="6903"/>
                  </a:cubicBezTo>
                  <a:cubicBezTo>
                    <a:pt x="7179" y="4819"/>
                    <a:pt x="6928" y="0"/>
                    <a:pt x="6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4"/>
            <p:cNvSpPr/>
            <p:nvPr/>
          </p:nvSpPr>
          <p:spPr>
            <a:xfrm>
              <a:off x="4880976" y="2705703"/>
              <a:ext cx="86142" cy="82111"/>
            </a:xfrm>
            <a:custGeom>
              <a:avLst/>
              <a:gdLst/>
              <a:ahLst/>
              <a:cxnLst/>
              <a:rect l="l" t="t" r="r" b="b"/>
              <a:pathLst>
                <a:path w="3740" h="3565" extrusionOk="0">
                  <a:moveTo>
                    <a:pt x="3740" y="1"/>
                  </a:moveTo>
                  <a:lnTo>
                    <a:pt x="3740" y="1"/>
                  </a:lnTo>
                  <a:cubicBezTo>
                    <a:pt x="2861" y="1080"/>
                    <a:pt x="1531" y="1984"/>
                    <a:pt x="151" y="2009"/>
                  </a:cubicBezTo>
                  <a:lnTo>
                    <a:pt x="151" y="2109"/>
                  </a:lnTo>
                  <a:lnTo>
                    <a:pt x="0" y="3239"/>
                  </a:lnTo>
                  <a:cubicBezTo>
                    <a:pt x="402" y="3364"/>
                    <a:pt x="778" y="3490"/>
                    <a:pt x="1180" y="3565"/>
                  </a:cubicBezTo>
                  <a:cubicBezTo>
                    <a:pt x="1305" y="3515"/>
                    <a:pt x="1456" y="3464"/>
                    <a:pt x="1607" y="3414"/>
                  </a:cubicBezTo>
                  <a:cubicBezTo>
                    <a:pt x="3213" y="2686"/>
                    <a:pt x="3740" y="1"/>
                    <a:pt x="3740" y="1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4"/>
            <p:cNvSpPr/>
            <p:nvPr/>
          </p:nvSpPr>
          <p:spPr>
            <a:xfrm>
              <a:off x="4679787" y="2654271"/>
              <a:ext cx="204667" cy="264206"/>
            </a:xfrm>
            <a:custGeom>
              <a:avLst/>
              <a:gdLst/>
              <a:ahLst/>
              <a:cxnLst/>
              <a:rect l="l" t="t" r="r" b="b"/>
              <a:pathLst>
                <a:path w="8886" h="11471" extrusionOk="0">
                  <a:moveTo>
                    <a:pt x="2724" y="5522"/>
                  </a:moveTo>
                  <a:cubicBezTo>
                    <a:pt x="2768" y="5522"/>
                    <a:pt x="2814" y="5538"/>
                    <a:pt x="2862" y="5572"/>
                  </a:cubicBezTo>
                  <a:cubicBezTo>
                    <a:pt x="3070" y="5556"/>
                    <a:pt x="3278" y="5548"/>
                    <a:pt x="3488" y="5548"/>
                  </a:cubicBezTo>
                  <a:cubicBezTo>
                    <a:pt x="4240" y="5548"/>
                    <a:pt x="4997" y="5652"/>
                    <a:pt x="5723" y="5848"/>
                  </a:cubicBezTo>
                  <a:cubicBezTo>
                    <a:pt x="5723" y="5848"/>
                    <a:pt x="6025" y="8559"/>
                    <a:pt x="5397" y="9738"/>
                  </a:cubicBezTo>
                  <a:cubicBezTo>
                    <a:pt x="5116" y="10277"/>
                    <a:pt x="4595" y="10466"/>
                    <a:pt x="4060" y="10466"/>
                  </a:cubicBezTo>
                  <a:cubicBezTo>
                    <a:pt x="3448" y="10466"/>
                    <a:pt x="2819" y="10219"/>
                    <a:pt x="2511" y="9964"/>
                  </a:cubicBezTo>
                  <a:cubicBezTo>
                    <a:pt x="1709" y="9281"/>
                    <a:pt x="2037" y="5522"/>
                    <a:pt x="2724" y="5522"/>
                  </a:cubicBezTo>
                  <a:close/>
                  <a:moveTo>
                    <a:pt x="5246" y="0"/>
                  </a:moveTo>
                  <a:cubicBezTo>
                    <a:pt x="5246" y="0"/>
                    <a:pt x="3741" y="1908"/>
                    <a:pt x="2686" y="2008"/>
                  </a:cubicBezTo>
                  <a:cubicBezTo>
                    <a:pt x="2511" y="3062"/>
                    <a:pt x="2360" y="3966"/>
                    <a:pt x="2235" y="4367"/>
                  </a:cubicBezTo>
                  <a:cubicBezTo>
                    <a:pt x="1607" y="6777"/>
                    <a:pt x="1" y="11420"/>
                    <a:pt x="5322" y="11470"/>
                  </a:cubicBezTo>
                  <a:lnTo>
                    <a:pt x="5372" y="11470"/>
                  </a:lnTo>
                  <a:lnTo>
                    <a:pt x="8183" y="6526"/>
                  </a:lnTo>
                  <a:cubicBezTo>
                    <a:pt x="7756" y="6099"/>
                    <a:pt x="7430" y="5597"/>
                    <a:pt x="7254" y="5020"/>
                  </a:cubicBezTo>
                  <a:cubicBezTo>
                    <a:pt x="7179" y="4769"/>
                    <a:pt x="7129" y="4518"/>
                    <a:pt x="7079" y="4267"/>
                  </a:cubicBezTo>
                  <a:cubicBezTo>
                    <a:pt x="7114" y="4226"/>
                    <a:pt x="7182" y="4209"/>
                    <a:pt x="7268" y="4209"/>
                  </a:cubicBezTo>
                  <a:cubicBezTo>
                    <a:pt x="7604" y="4209"/>
                    <a:pt x="8213" y="4468"/>
                    <a:pt x="8233" y="4568"/>
                  </a:cubicBezTo>
                  <a:cubicBezTo>
                    <a:pt x="8258" y="4694"/>
                    <a:pt x="8534" y="5773"/>
                    <a:pt x="8534" y="5773"/>
                  </a:cubicBezTo>
                  <a:lnTo>
                    <a:pt x="8585" y="5798"/>
                  </a:lnTo>
                  <a:lnTo>
                    <a:pt x="8735" y="5497"/>
                  </a:lnTo>
                  <a:lnTo>
                    <a:pt x="8886" y="4342"/>
                  </a:lnTo>
                  <a:lnTo>
                    <a:pt x="8886" y="4267"/>
                  </a:lnTo>
                  <a:cubicBezTo>
                    <a:pt x="8858" y="4268"/>
                    <a:pt x="8830" y="4268"/>
                    <a:pt x="8803" y="4268"/>
                  </a:cubicBezTo>
                  <a:cubicBezTo>
                    <a:pt x="7824" y="4268"/>
                    <a:pt x="6803" y="3834"/>
                    <a:pt x="5924" y="2736"/>
                  </a:cubicBezTo>
                  <a:cubicBezTo>
                    <a:pt x="5422" y="2108"/>
                    <a:pt x="5246" y="1129"/>
                    <a:pt x="5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4"/>
            <p:cNvSpPr/>
            <p:nvPr/>
          </p:nvSpPr>
          <p:spPr>
            <a:xfrm>
              <a:off x="4801192" y="2531139"/>
              <a:ext cx="226064" cy="220928"/>
            </a:xfrm>
            <a:custGeom>
              <a:avLst/>
              <a:gdLst/>
              <a:ahLst/>
              <a:cxnLst/>
              <a:rect l="l" t="t" r="r" b="b"/>
              <a:pathLst>
                <a:path w="9815" h="9592" extrusionOk="0">
                  <a:moveTo>
                    <a:pt x="1331" y="0"/>
                  </a:moveTo>
                  <a:cubicBezTo>
                    <a:pt x="628" y="1707"/>
                    <a:pt x="176" y="3489"/>
                    <a:pt x="51" y="5346"/>
                  </a:cubicBezTo>
                  <a:cubicBezTo>
                    <a:pt x="1" y="6475"/>
                    <a:pt x="176" y="7454"/>
                    <a:pt x="678" y="8082"/>
                  </a:cubicBezTo>
                  <a:cubicBezTo>
                    <a:pt x="1535" y="9153"/>
                    <a:pt x="2504" y="9592"/>
                    <a:pt x="3458" y="9592"/>
                  </a:cubicBezTo>
                  <a:cubicBezTo>
                    <a:pt x="3510" y="9592"/>
                    <a:pt x="3563" y="9590"/>
                    <a:pt x="3615" y="9588"/>
                  </a:cubicBezTo>
                  <a:cubicBezTo>
                    <a:pt x="5020" y="9563"/>
                    <a:pt x="6351" y="8659"/>
                    <a:pt x="7229" y="7580"/>
                  </a:cubicBezTo>
                  <a:cubicBezTo>
                    <a:pt x="7605" y="7103"/>
                    <a:pt x="7932" y="6551"/>
                    <a:pt x="8107" y="5974"/>
                  </a:cubicBezTo>
                  <a:cubicBezTo>
                    <a:pt x="8409" y="5597"/>
                    <a:pt x="8635" y="5145"/>
                    <a:pt x="8735" y="4668"/>
                  </a:cubicBezTo>
                  <a:lnTo>
                    <a:pt x="8810" y="4693"/>
                  </a:lnTo>
                  <a:lnTo>
                    <a:pt x="8860" y="4668"/>
                  </a:lnTo>
                  <a:cubicBezTo>
                    <a:pt x="9237" y="4317"/>
                    <a:pt x="9814" y="3012"/>
                    <a:pt x="9061" y="2711"/>
                  </a:cubicBezTo>
                  <a:cubicBezTo>
                    <a:pt x="9008" y="2693"/>
                    <a:pt x="8967" y="2675"/>
                    <a:pt x="8921" y="2675"/>
                  </a:cubicBezTo>
                  <a:cubicBezTo>
                    <a:pt x="8902" y="2675"/>
                    <a:pt x="8882" y="2678"/>
                    <a:pt x="8860" y="2686"/>
                  </a:cubicBezTo>
                  <a:lnTo>
                    <a:pt x="8835" y="2560"/>
                  </a:lnTo>
                  <a:cubicBezTo>
                    <a:pt x="8735" y="2435"/>
                    <a:pt x="8635" y="2359"/>
                    <a:pt x="8484" y="2309"/>
                  </a:cubicBezTo>
                  <a:cubicBezTo>
                    <a:pt x="8434" y="2284"/>
                    <a:pt x="8409" y="2259"/>
                    <a:pt x="8358" y="2259"/>
                  </a:cubicBezTo>
                  <a:lnTo>
                    <a:pt x="8358" y="2209"/>
                  </a:lnTo>
                  <a:cubicBezTo>
                    <a:pt x="8183" y="1958"/>
                    <a:pt x="7932" y="1807"/>
                    <a:pt x="7631" y="1782"/>
                  </a:cubicBezTo>
                  <a:cubicBezTo>
                    <a:pt x="7608" y="1780"/>
                    <a:pt x="7586" y="1780"/>
                    <a:pt x="7564" y="1780"/>
                  </a:cubicBezTo>
                  <a:cubicBezTo>
                    <a:pt x="7235" y="1780"/>
                    <a:pt x="6915" y="1952"/>
                    <a:pt x="6727" y="2234"/>
                  </a:cubicBezTo>
                  <a:lnTo>
                    <a:pt x="6677" y="2209"/>
                  </a:lnTo>
                  <a:cubicBezTo>
                    <a:pt x="6652" y="2033"/>
                    <a:pt x="6627" y="1882"/>
                    <a:pt x="6576" y="1707"/>
                  </a:cubicBezTo>
                  <a:cubicBezTo>
                    <a:pt x="6461" y="1652"/>
                    <a:pt x="6358" y="1628"/>
                    <a:pt x="6266" y="1628"/>
                  </a:cubicBezTo>
                  <a:cubicBezTo>
                    <a:pt x="5562" y="1628"/>
                    <a:pt x="5522" y="3062"/>
                    <a:pt x="5522" y="3062"/>
                  </a:cubicBezTo>
                  <a:cubicBezTo>
                    <a:pt x="5522" y="3062"/>
                    <a:pt x="5271" y="3263"/>
                    <a:pt x="4895" y="3564"/>
                  </a:cubicBezTo>
                  <a:lnTo>
                    <a:pt x="4920" y="2510"/>
                  </a:lnTo>
                  <a:lnTo>
                    <a:pt x="4895" y="2510"/>
                  </a:lnTo>
                  <a:cubicBezTo>
                    <a:pt x="1983" y="2284"/>
                    <a:pt x="1356" y="0"/>
                    <a:pt x="1356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4"/>
            <p:cNvSpPr/>
            <p:nvPr/>
          </p:nvSpPr>
          <p:spPr>
            <a:xfrm>
              <a:off x="4875771" y="2780858"/>
              <a:ext cx="32384" cy="10249"/>
            </a:xfrm>
            <a:custGeom>
              <a:avLst/>
              <a:gdLst/>
              <a:ahLst/>
              <a:cxnLst/>
              <a:rect l="l" t="t" r="r" b="b"/>
              <a:pathLst>
                <a:path w="1406" h="445" extrusionOk="0">
                  <a:moveTo>
                    <a:pt x="226" y="1"/>
                  </a:moveTo>
                  <a:lnTo>
                    <a:pt x="76" y="302"/>
                  </a:lnTo>
                  <a:lnTo>
                    <a:pt x="0" y="402"/>
                  </a:lnTo>
                  <a:cubicBezTo>
                    <a:pt x="179" y="430"/>
                    <a:pt x="358" y="445"/>
                    <a:pt x="535" y="445"/>
                  </a:cubicBezTo>
                  <a:cubicBezTo>
                    <a:pt x="831" y="445"/>
                    <a:pt x="1123" y="405"/>
                    <a:pt x="1406" y="327"/>
                  </a:cubicBezTo>
                  <a:cubicBezTo>
                    <a:pt x="1004" y="227"/>
                    <a:pt x="628" y="126"/>
                    <a:pt x="226" y="1"/>
                  </a:cubicBezTo>
                  <a:close/>
                </a:path>
              </a:pathLst>
            </a:custGeom>
            <a:solidFill>
              <a:srgbClr val="313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4"/>
            <p:cNvSpPr/>
            <p:nvPr/>
          </p:nvSpPr>
          <p:spPr>
            <a:xfrm>
              <a:off x="5197190" y="2279072"/>
              <a:ext cx="339361" cy="371860"/>
            </a:xfrm>
            <a:custGeom>
              <a:avLst/>
              <a:gdLst/>
              <a:ahLst/>
              <a:cxnLst/>
              <a:rect l="l" t="t" r="r" b="b"/>
              <a:pathLst>
                <a:path w="14734" h="16145" extrusionOk="0">
                  <a:moveTo>
                    <a:pt x="2661" y="1"/>
                  </a:moveTo>
                  <a:cubicBezTo>
                    <a:pt x="2485" y="1607"/>
                    <a:pt x="1255" y="3088"/>
                    <a:pt x="0" y="4017"/>
                  </a:cubicBezTo>
                  <a:cubicBezTo>
                    <a:pt x="757" y="5752"/>
                    <a:pt x="2519" y="5851"/>
                    <a:pt x="2909" y="5851"/>
                  </a:cubicBezTo>
                  <a:cubicBezTo>
                    <a:pt x="2959" y="5851"/>
                    <a:pt x="2987" y="5849"/>
                    <a:pt x="2987" y="5849"/>
                  </a:cubicBezTo>
                  <a:lnTo>
                    <a:pt x="2987" y="5849"/>
                  </a:lnTo>
                  <a:cubicBezTo>
                    <a:pt x="2711" y="7932"/>
                    <a:pt x="5396" y="9488"/>
                    <a:pt x="5396" y="9488"/>
                  </a:cubicBezTo>
                  <a:cubicBezTo>
                    <a:pt x="5813" y="11652"/>
                    <a:pt x="7355" y="12017"/>
                    <a:pt x="8347" y="12017"/>
                  </a:cubicBezTo>
                  <a:cubicBezTo>
                    <a:pt x="8850" y="12017"/>
                    <a:pt x="9211" y="11923"/>
                    <a:pt x="9211" y="11923"/>
                  </a:cubicBezTo>
                  <a:lnTo>
                    <a:pt x="9211" y="11923"/>
                  </a:lnTo>
                  <a:cubicBezTo>
                    <a:pt x="9141" y="13946"/>
                    <a:pt x="11737" y="16145"/>
                    <a:pt x="12498" y="16145"/>
                  </a:cubicBezTo>
                  <a:cubicBezTo>
                    <a:pt x="12549" y="16145"/>
                    <a:pt x="12592" y="16135"/>
                    <a:pt x="12625" y="16114"/>
                  </a:cubicBezTo>
                  <a:cubicBezTo>
                    <a:pt x="13127" y="15788"/>
                    <a:pt x="12424" y="14985"/>
                    <a:pt x="12424" y="14985"/>
                  </a:cubicBezTo>
                  <a:lnTo>
                    <a:pt x="12424" y="14985"/>
                  </a:lnTo>
                  <a:cubicBezTo>
                    <a:pt x="12424" y="14985"/>
                    <a:pt x="12908" y="15388"/>
                    <a:pt x="13285" y="15388"/>
                  </a:cubicBezTo>
                  <a:cubicBezTo>
                    <a:pt x="13424" y="15388"/>
                    <a:pt x="13548" y="15334"/>
                    <a:pt x="13629" y="15186"/>
                  </a:cubicBezTo>
                  <a:cubicBezTo>
                    <a:pt x="13955" y="14659"/>
                    <a:pt x="13177" y="14508"/>
                    <a:pt x="13177" y="14508"/>
                  </a:cubicBezTo>
                  <a:lnTo>
                    <a:pt x="13177" y="14508"/>
                  </a:lnTo>
                  <a:cubicBezTo>
                    <a:pt x="13177" y="14508"/>
                    <a:pt x="13206" y="14509"/>
                    <a:pt x="13256" y="14509"/>
                  </a:cubicBezTo>
                  <a:cubicBezTo>
                    <a:pt x="13531" y="14509"/>
                    <a:pt x="14434" y="14473"/>
                    <a:pt x="14583" y="14006"/>
                  </a:cubicBezTo>
                  <a:cubicBezTo>
                    <a:pt x="14733" y="13454"/>
                    <a:pt x="13579" y="14006"/>
                    <a:pt x="12725" y="12174"/>
                  </a:cubicBezTo>
                  <a:cubicBezTo>
                    <a:pt x="12041" y="10704"/>
                    <a:pt x="10985" y="10559"/>
                    <a:pt x="10594" y="10559"/>
                  </a:cubicBezTo>
                  <a:cubicBezTo>
                    <a:pt x="10497" y="10559"/>
                    <a:pt x="10441" y="10568"/>
                    <a:pt x="10441" y="10568"/>
                  </a:cubicBezTo>
                  <a:cubicBezTo>
                    <a:pt x="10341" y="7982"/>
                    <a:pt x="7580" y="7455"/>
                    <a:pt x="7580" y="7455"/>
                  </a:cubicBezTo>
                  <a:cubicBezTo>
                    <a:pt x="7530" y="4845"/>
                    <a:pt x="5070" y="4343"/>
                    <a:pt x="5070" y="4343"/>
                  </a:cubicBezTo>
                  <a:cubicBezTo>
                    <a:pt x="6300" y="1256"/>
                    <a:pt x="2887" y="76"/>
                    <a:pt x="2661" y="1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4"/>
            <p:cNvSpPr/>
            <p:nvPr/>
          </p:nvSpPr>
          <p:spPr>
            <a:xfrm>
              <a:off x="5200069" y="3250260"/>
              <a:ext cx="136468" cy="45466"/>
            </a:xfrm>
            <a:custGeom>
              <a:avLst/>
              <a:gdLst/>
              <a:ahLst/>
              <a:cxnLst/>
              <a:rect l="l" t="t" r="r" b="b"/>
              <a:pathLst>
                <a:path w="5925" h="1974" extrusionOk="0">
                  <a:moveTo>
                    <a:pt x="4669" y="1"/>
                  </a:moveTo>
                  <a:cubicBezTo>
                    <a:pt x="3515" y="729"/>
                    <a:pt x="26" y="729"/>
                    <a:pt x="26" y="729"/>
                  </a:cubicBezTo>
                  <a:lnTo>
                    <a:pt x="1" y="729"/>
                  </a:lnTo>
                  <a:cubicBezTo>
                    <a:pt x="202" y="1381"/>
                    <a:pt x="377" y="1808"/>
                    <a:pt x="503" y="1858"/>
                  </a:cubicBezTo>
                  <a:cubicBezTo>
                    <a:pt x="664" y="1939"/>
                    <a:pt x="980" y="1974"/>
                    <a:pt x="1382" y="1974"/>
                  </a:cubicBezTo>
                  <a:cubicBezTo>
                    <a:pt x="2977" y="1974"/>
                    <a:pt x="5924" y="1421"/>
                    <a:pt x="5924" y="980"/>
                  </a:cubicBezTo>
                  <a:cubicBezTo>
                    <a:pt x="5924" y="453"/>
                    <a:pt x="4669" y="1"/>
                    <a:pt x="4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4"/>
            <p:cNvSpPr/>
            <p:nvPr/>
          </p:nvSpPr>
          <p:spPr>
            <a:xfrm>
              <a:off x="4680363" y="1822130"/>
              <a:ext cx="648641" cy="404957"/>
            </a:xfrm>
            <a:custGeom>
              <a:avLst/>
              <a:gdLst/>
              <a:ahLst/>
              <a:cxnLst/>
              <a:rect l="l" t="t" r="r" b="b"/>
              <a:pathLst>
                <a:path w="28162" h="17582" extrusionOk="0">
                  <a:moveTo>
                    <a:pt x="14449" y="0"/>
                  </a:moveTo>
                  <a:cubicBezTo>
                    <a:pt x="9326" y="0"/>
                    <a:pt x="7982" y="2447"/>
                    <a:pt x="7982" y="2447"/>
                  </a:cubicBezTo>
                  <a:cubicBezTo>
                    <a:pt x="7982" y="2447"/>
                    <a:pt x="7929" y="2443"/>
                    <a:pt x="7830" y="2443"/>
                  </a:cubicBezTo>
                  <a:cubicBezTo>
                    <a:pt x="7137" y="2443"/>
                    <a:pt x="4220" y="2598"/>
                    <a:pt x="2285" y="5082"/>
                  </a:cubicBezTo>
                  <a:cubicBezTo>
                    <a:pt x="1" y="7968"/>
                    <a:pt x="76" y="14143"/>
                    <a:pt x="2009" y="17581"/>
                  </a:cubicBezTo>
                  <a:cubicBezTo>
                    <a:pt x="2235" y="17506"/>
                    <a:pt x="2511" y="17481"/>
                    <a:pt x="2762" y="17481"/>
                  </a:cubicBezTo>
                  <a:cubicBezTo>
                    <a:pt x="2963" y="17481"/>
                    <a:pt x="3163" y="17506"/>
                    <a:pt x="3364" y="17531"/>
                  </a:cubicBezTo>
                  <a:cubicBezTo>
                    <a:pt x="9739" y="13992"/>
                    <a:pt x="8836" y="6839"/>
                    <a:pt x="8836" y="6839"/>
                  </a:cubicBezTo>
                  <a:lnTo>
                    <a:pt x="8836" y="6839"/>
                  </a:lnTo>
                  <a:cubicBezTo>
                    <a:pt x="8836" y="6839"/>
                    <a:pt x="13802" y="13468"/>
                    <a:pt x="23226" y="13468"/>
                  </a:cubicBezTo>
                  <a:cubicBezTo>
                    <a:pt x="23348" y="13468"/>
                    <a:pt x="23471" y="13467"/>
                    <a:pt x="23594" y="13465"/>
                  </a:cubicBezTo>
                  <a:cubicBezTo>
                    <a:pt x="23795" y="13465"/>
                    <a:pt x="24020" y="13440"/>
                    <a:pt x="24221" y="13440"/>
                  </a:cubicBezTo>
                  <a:cubicBezTo>
                    <a:pt x="28162" y="13114"/>
                    <a:pt x="27760" y="10579"/>
                    <a:pt x="27559" y="10227"/>
                  </a:cubicBezTo>
                  <a:cubicBezTo>
                    <a:pt x="27469" y="10081"/>
                    <a:pt x="27258" y="10041"/>
                    <a:pt x="27053" y="10041"/>
                  </a:cubicBezTo>
                  <a:cubicBezTo>
                    <a:pt x="26800" y="10041"/>
                    <a:pt x="26555" y="10102"/>
                    <a:pt x="26555" y="10102"/>
                  </a:cubicBezTo>
                  <a:cubicBezTo>
                    <a:pt x="26555" y="10102"/>
                    <a:pt x="23870" y="916"/>
                    <a:pt x="16441" y="112"/>
                  </a:cubicBezTo>
                  <a:cubicBezTo>
                    <a:pt x="15721" y="35"/>
                    <a:pt x="15058" y="0"/>
                    <a:pt x="14449" y="0"/>
                  </a:cubicBez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4"/>
            <p:cNvSpPr/>
            <p:nvPr/>
          </p:nvSpPr>
          <p:spPr>
            <a:xfrm>
              <a:off x="5154994" y="3037532"/>
              <a:ext cx="156091" cy="112168"/>
            </a:xfrm>
            <a:custGeom>
              <a:avLst/>
              <a:gdLst/>
              <a:ahLst/>
              <a:cxnLst/>
              <a:rect l="l" t="t" r="r" b="b"/>
              <a:pathLst>
                <a:path w="6777" h="4870" extrusionOk="0">
                  <a:moveTo>
                    <a:pt x="6701" y="1"/>
                  </a:moveTo>
                  <a:cubicBezTo>
                    <a:pt x="6325" y="176"/>
                    <a:pt x="5923" y="327"/>
                    <a:pt x="5497" y="452"/>
                  </a:cubicBezTo>
                  <a:cubicBezTo>
                    <a:pt x="3564" y="1130"/>
                    <a:pt x="1908" y="1908"/>
                    <a:pt x="0" y="2310"/>
                  </a:cubicBezTo>
                  <a:lnTo>
                    <a:pt x="0" y="2385"/>
                  </a:lnTo>
                  <a:cubicBezTo>
                    <a:pt x="0" y="2385"/>
                    <a:pt x="251" y="3464"/>
                    <a:pt x="577" y="4870"/>
                  </a:cubicBezTo>
                  <a:cubicBezTo>
                    <a:pt x="577" y="4870"/>
                    <a:pt x="5070" y="4744"/>
                    <a:pt x="6701" y="3590"/>
                  </a:cubicBezTo>
                  <a:lnTo>
                    <a:pt x="6752" y="3590"/>
                  </a:lnTo>
                  <a:cubicBezTo>
                    <a:pt x="6777" y="2159"/>
                    <a:pt x="6752" y="804"/>
                    <a:pt x="6701" y="51"/>
                  </a:cubicBezTo>
                  <a:lnTo>
                    <a:pt x="6701" y="1"/>
                  </a:ln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4"/>
            <p:cNvSpPr/>
            <p:nvPr/>
          </p:nvSpPr>
          <p:spPr>
            <a:xfrm>
              <a:off x="5168284" y="3120771"/>
              <a:ext cx="142226" cy="146279"/>
            </a:xfrm>
            <a:custGeom>
              <a:avLst/>
              <a:gdLst/>
              <a:ahLst/>
              <a:cxnLst/>
              <a:rect l="l" t="t" r="r" b="b"/>
              <a:pathLst>
                <a:path w="6175" h="6351" extrusionOk="0">
                  <a:moveTo>
                    <a:pt x="6124" y="1"/>
                  </a:moveTo>
                  <a:cubicBezTo>
                    <a:pt x="4493" y="1130"/>
                    <a:pt x="0" y="1256"/>
                    <a:pt x="0" y="1256"/>
                  </a:cubicBezTo>
                  <a:cubicBezTo>
                    <a:pt x="402" y="2937"/>
                    <a:pt x="954" y="5071"/>
                    <a:pt x="1381" y="6351"/>
                  </a:cubicBezTo>
                  <a:lnTo>
                    <a:pt x="1431" y="6351"/>
                  </a:lnTo>
                  <a:cubicBezTo>
                    <a:pt x="1431" y="6351"/>
                    <a:pt x="4895" y="6351"/>
                    <a:pt x="6049" y="5623"/>
                  </a:cubicBezTo>
                  <a:cubicBezTo>
                    <a:pt x="6049" y="5623"/>
                    <a:pt x="6149" y="2661"/>
                    <a:pt x="6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4"/>
            <p:cNvSpPr/>
            <p:nvPr/>
          </p:nvSpPr>
          <p:spPr>
            <a:xfrm>
              <a:off x="5238809" y="2137445"/>
              <a:ext cx="84414" cy="130088"/>
            </a:xfrm>
            <a:custGeom>
              <a:avLst/>
              <a:gdLst/>
              <a:ahLst/>
              <a:cxnLst/>
              <a:rect l="l" t="t" r="r" b="b"/>
              <a:pathLst>
                <a:path w="3665" h="5648" extrusionOk="0">
                  <a:moveTo>
                    <a:pt x="849" y="0"/>
                  </a:moveTo>
                  <a:cubicBezTo>
                    <a:pt x="834" y="0"/>
                    <a:pt x="819" y="1"/>
                    <a:pt x="804" y="1"/>
                  </a:cubicBezTo>
                  <a:cubicBezTo>
                    <a:pt x="527" y="1"/>
                    <a:pt x="251" y="26"/>
                    <a:pt x="0" y="126"/>
                  </a:cubicBezTo>
                  <a:lnTo>
                    <a:pt x="226" y="3740"/>
                  </a:lnTo>
                  <a:cubicBezTo>
                    <a:pt x="628" y="4293"/>
                    <a:pt x="829" y="4945"/>
                    <a:pt x="854" y="5648"/>
                  </a:cubicBezTo>
                  <a:cubicBezTo>
                    <a:pt x="2410" y="5623"/>
                    <a:pt x="3665" y="4343"/>
                    <a:pt x="3665" y="2787"/>
                  </a:cubicBezTo>
                  <a:cubicBezTo>
                    <a:pt x="3640" y="1246"/>
                    <a:pt x="2385" y="0"/>
                    <a:pt x="849" y="0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4"/>
            <p:cNvSpPr/>
            <p:nvPr/>
          </p:nvSpPr>
          <p:spPr>
            <a:xfrm>
              <a:off x="4880400" y="3067013"/>
              <a:ext cx="150310" cy="88468"/>
            </a:xfrm>
            <a:custGeom>
              <a:avLst/>
              <a:gdLst/>
              <a:ahLst/>
              <a:cxnLst/>
              <a:rect l="l" t="t" r="r" b="b"/>
              <a:pathLst>
                <a:path w="6526" h="3841" extrusionOk="0">
                  <a:moveTo>
                    <a:pt x="301" y="1"/>
                  </a:moveTo>
                  <a:cubicBezTo>
                    <a:pt x="251" y="302"/>
                    <a:pt x="126" y="1356"/>
                    <a:pt x="0" y="2661"/>
                  </a:cubicBezTo>
                  <a:lnTo>
                    <a:pt x="25" y="2661"/>
                  </a:lnTo>
                  <a:cubicBezTo>
                    <a:pt x="25" y="2661"/>
                    <a:pt x="2173" y="3841"/>
                    <a:pt x="4434" y="3841"/>
                  </a:cubicBezTo>
                  <a:cubicBezTo>
                    <a:pt x="4872" y="3841"/>
                    <a:pt x="5315" y="3796"/>
                    <a:pt x="5748" y="3690"/>
                  </a:cubicBezTo>
                  <a:cubicBezTo>
                    <a:pt x="6099" y="2561"/>
                    <a:pt x="6425" y="1557"/>
                    <a:pt x="6526" y="1105"/>
                  </a:cubicBezTo>
                  <a:cubicBezTo>
                    <a:pt x="5672" y="954"/>
                    <a:pt x="4819" y="779"/>
                    <a:pt x="3991" y="528"/>
                  </a:cubicBezTo>
                  <a:cubicBezTo>
                    <a:pt x="2610" y="126"/>
                    <a:pt x="1456" y="101"/>
                    <a:pt x="301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4"/>
            <p:cNvSpPr/>
            <p:nvPr/>
          </p:nvSpPr>
          <p:spPr>
            <a:xfrm>
              <a:off x="4871141" y="3128303"/>
              <a:ext cx="141650" cy="138840"/>
            </a:xfrm>
            <a:custGeom>
              <a:avLst/>
              <a:gdLst/>
              <a:ahLst/>
              <a:cxnLst/>
              <a:rect l="l" t="t" r="r" b="b"/>
              <a:pathLst>
                <a:path w="6150" h="6028" extrusionOk="0">
                  <a:moveTo>
                    <a:pt x="402" y="0"/>
                  </a:moveTo>
                  <a:cubicBezTo>
                    <a:pt x="226" y="1707"/>
                    <a:pt x="26" y="3790"/>
                    <a:pt x="0" y="5145"/>
                  </a:cubicBezTo>
                  <a:lnTo>
                    <a:pt x="51" y="5145"/>
                  </a:lnTo>
                  <a:cubicBezTo>
                    <a:pt x="51" y="5145"/>
                    <a:pt x="3024" y="6028"/>
                    <a:pt x="4322" y="6028"/>
                  </a:cubicBezTo>
                  <a:cubicBezTo>
                    <a:pt x="4374" y="6028"/>
                    <a:pt x="4422" y="6027"/>
                    <a:pt x="4468" y="6024"/>
                  </a:cubicBezTo>
                  <a:cubicBezTo>
                    <a:pt x="4468" y="6024"/>
                    <a:pt x="5422" y="3263"/>
                    <a:pt x="6150" y="1029"/>
                  </a:cubicBezTo>
                  <a:lnTo>
                    <a:pt x="6150" y="1029"/>
                  </a:lnTo>
                  <a:cubicBezTo>
                    <a:pt x="5717" y="1135"/>
                    <a:pt x="5275" y="1180"/>
                    <a:pt x="4838" y="1180"/>
                  </a:cubicBezTo>
                  <a:cubicBezTo>
                    <a:pt x="2582" y="1180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4"/>
            <p:cNvSpPr/>
            <p:nvPr/>
          </p:nvSpPr>
          <p:spPr>
            <a:xfrm>
              <a:off x="4870566" y="3246805"/>
              <a:ext cx="122003" cy="52975"/>
            </a:xfrm>
            <a:custGeom>
              <a:avLst/>
              <a:gdLst/>
              <a:ahLst/>
              <a:cxnLst/>
              <a:rect l="l" t="t" r="r" b="b"/>
              <a:pathLst>
                <a:path w="5297" h="2300" extrusionOk="0">
                  <a:moveTo>
                    <a:pt x="25" y="0"/>
                  </a:moveTo>
                  <a:cubicBezTo>
                    <a:pt x="0" y="728"/>
                    <a:pt x="25" y="1255"/>
                    <a:pt x="126" y="1356"/>
                  </a:cubicBezTo>
                  <a:cubicBezTo>
                    <a:pt x="517" y="1726"/>
                    <a:pt x="3391" y="2300"/>
                    <a:pt x="4550" y="2300"/>
                  </a:cubicBezTo>
                  <a:cubicBezTo>
                    <a:pt x="4804" y="2300"/>
                    <a:pt x="4975" y="2272"/>
                    <a:pt x="5020" y="2209"/>
                  </a:cubicBezTo>
                  <a:cubicBezTo>
                    <a:pt x="5296" y="1883"/>
                    <a:pt x="4493" y="879"/>
                    <a:pt x="4493" y="879"/>
                  </a:cubicBezTo>
                  <a:cubicBezTo>
                    <a:pt x="4447" y="882"/>
                    <a:pt x="4399" y="883"/>
                    <a:pt x="4347" y="883"/>
                  </a:cubicBezTo>
                  <a:cubicBezTo>
                    <a:pt x="3047" y="883"/>
                    <a:pt x="51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4"/>
            <p:cNvSpPr/>
            <p:nvPr/>
          </p:nvSpPr>
          <p:spPr>
            <a:xfrm>
              <a:off x="4831825" y="2439217"/>
              <a:ext cx="120852" cy="174034"/>
            </a:xfrm>
            <a:custGeom>
              <a:avLst/>
              <a:gdLst/>
              <a:ahLst/>
              <a:cxnLst/>
              <a:rect l="l" t="t" r="r" b="b"/>
              <a:pathLst>
                <a:path w="5247" h="7556" extrusionOk="0">
                  <a:moveTo>
                    <a:pt x="2611" y="0"/>
                  </a:moveTo>
                  <a:cubicBezTo>
                    <a:pt x="2385" y="151"/>
                    <a:pt x="2184" y="327"/>
                    <a:pt x="1984" y="527"/>
                  </a:cubicBezTo>
                  <a:cubicBezTo>
                    <a:pt x="1607" y="954"/>
                    <a:pt x="1281" y="1406"/>
                    <a:pt x="1005" y="1908"/>
                  </a:cubicBezTo>
                  <a:cubicBezTo>
                    <a:pt x="628" y="2585"/>
                    <a:pt x="277" y="3288"/>
                    <a:pt x="1" y="3991"/>
                  </a:cubicBezTo>
                  <a:lnTo>
                    <a:pt x="26" y="3991"/>
                  </a:lnTo>
                  <a:cubicBezTo>
                    <a:pt x="26" y="3991"/>
                    <a:pt x="653" y="6275"/>
                    <a:pt x="3565" y="6501"/>
                  </a:cubicBezTo>
                  <a:lnTo>
                    <a:pt x="3590" y="6501"/>
                  </a:lnTo>
                  <a:lnTo>
                    <a:pt x="3565" y="7555"/>
                  </a:lnTo>
                  <a:cubicBezTo>
                    <a:pt x="3916" y="7254"/>
                    <a:pt x="4192" y="7078"/>
                    <a:pt x="4192" y="7078"/>
                  </a:cubicBezTo>
                  <a:cubicBezTo>
                    <a:pt x="4192" y="7078"/>
                    <a:pt x="4212" y="5626"/>
                    <a:pt x="4943" y="5626"/>
                  </a:cubicBezTo>
                  <a:cubicBezTo>
                    <a:pt x="5033" y="5626"/>
                    <a:pt x="5133" y="5648"/>
                    <a:pt x="5246" y="5698"/>
                  </a:cubicBezTo>
                  <a:cubicBezTo>
                    <a:pt x="4644" y="3489"/>
                    <a:pt x="2686" y="101"/>
                    <a:pt x="2611" y="0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4"/>
            <p:cNvSpPr/>
            <p:nvPr/>
          </p:nvSpPr>
          <p:spPr>
            <a:xfrm>
              <a:off x="4589615" y="2339210"/>
              <a:ext cx="249166" cy="412282"/>
            </a:xfrm>
            <a:custGeom>
              <a:avLst/>
              <a:gdLst/>
              <a:ahLst/>
              <a:cxnLst/>
              <a:rect l="l" t="t" r="r" b="b"/>
              <a:pathLst>
                <a:path w="10818" h="17900" extrusionOk="0">
                  <a:moveTo>
                    <a:pt x="8509" y="0"/>
                  </a:moveTo>
                  <a:cubicBezTo>
                    <a:pt x="7995" y="432"/>
                    <a:pt x="7346" y="662"/>
                    <a:pt x="6673" y="662"/>
                  </a:cubicBezTo>
                  <a:cubicBezTo>
                    <a:pt x="6525" y="662"/>
                    <a:pt x="6375" y="650"/>
                    <a:pt x="6225" y="628"/>
                  </a:cubicBezTo>
                  <a:lnTo>
                    <a:pt x="6225" y="653"/>
                  </a:lnTo>
                  <a:cubicBezTo>
                    <a:pt x="6225" y="653"/>
                    <a:pt x="4543" y="2460"/>
                    <a:pt x="6099" y="4267"/>
                  </a:cubicBezTo>
                  <a:cubicBezTo>
                    <a:pt x="6099" y="4267"/>
                    <a:pt x="3941" y="5547"/>
                    <a:pt x="4744" y="8032"/>
                  </a:cubicBezTo>
                  <a:cubicBezTo>
                    <a:pt x="4744" y="8032"/>
                    <a:pt x="2335" y="9437"/>
                    <a:pt x="3088" y="11922"/>
                  </a:cubicBezTo>
                  <a:cubicBezTo>
                    <a:pt x="3088" y="11922"/>
                    <a:pt x="1657" y="12198"/>
                    <a:pt x="1456" y="14206"/>
                  </a:cubicBezTo>
                  <a:cubicBezTo>
                    <a:pt x="1280" y="16214"/>
                    <a:pt x="0" y="16089"/>
                    <a:pt x="327" y="16540"/>
                  </a:cubicBezTo>
                  <a:cubicBezTo>
                    <a:pt x="442" y="16699"/>
                    <a:pt x="647" y="16753"/>
                    <a:pt x="869" y="16753"/>
                  </a:cubicBezTo>
                  <a:cubicBezTo>
                    <a:pt x="1277" y="16753"/>
                    <a:pt x="1742" y="16573"/>
                    <a:pt x="1807" y="16540"/>
                  </a:cubicBezTo>
                  <a:lnTo>
                    <a:pt x="1807" y="16540"/>
                  </a:lnTo>
                  <a:cubicBezTo>
                    <a:pt x="1732" y="16590"/>
                    <a:pt x="1155" y="16967"/>
                    <a:pt x="1607" y="17343"/>
                  </a:cubicBezTo>
                  <a:cubicBezTo>
                    <a:pt x="1684" y="17416"/>
                    <a:pt x="1766" y="17446"/>
                    <a:pt x="1848" y="17446"/>
                  </a:cubicBezTo>
                  <a:cubicBezTo>
                    <a:pt x="2225" y="17446"/>
                    <a:pt x="2620" y="16828"/>
                    <a:pt x="2661" y="16766"/>
                  </a:cubicBezTo>
                  <a:lnTo>
                    <a:pt x="2661" y="16766"/>
                  </a:lnTo>
                  <a:cubicBezTo>
                    <a:pt x="2636" y="16867"/>
                    <a:pt x="2284" y="17745"/>
                    <a:pt x="2887" y="17896"/>
                  </a:cubicBezTo>
                  <a:cubicBezTo>
                    <a:pt x="2898" y="17898"/>
                    <a:pt x="2910" y="17899"/>
                    <a:pt x="2923" y="17899"/>
                  </a:cubicBezTo>
                  <a:cubicBezTo>
                    <a:pt x="3565" y="17899"/>
                    <a:pt x="5482" y="14770"/>
                    <a:pt x="4694" y="12801"/>
                  </a:cubicBezTo>
                  <a:cubicBezTo>
                    <a:pt x="4694" y="12801"/>
                    <a:pt x="7053" y="12600"/>
                    <a:pt x="7480" y="10542"/>
                  </a:cubicBezTo>
                  <a:cubicBezTo>
                    <a:pt x="7580" y="10115"/>
                    <a:pt x="7580" y="9663"/>
                    <a:pt x="7505" y="9237"/>
                  </a:cubicBezTo>
                  <a:cubicBezTo>
                    <a:pt x="7505" y="9237"/>
                    <a:pt x="9513" y="6902"/>
                    <a:pt x="8584" y="5020"/>
                  </a:cubicBezTo>
                  <a:cubicBezTo>
                    <a:pt x="8584" y="5020"/>
                    <a:pt x="10642" y="4418"/>
                    <a:pt x="10768" y="2259"/>
                  </a:cubicBezTo>
                  <a:lnTo>
                    <a:pt x="10818" y="2209"/>
                  </a:lnTo>
                  <a:cubicBezTo>
                    <a:pt x="9914" y="1657"/>
                    <a:pt x="9161" y="929"/>
                    <a:pt x="8559" y="50"/>
                  </a:cubicBezTo>
                  <a:lnTo>
                    <a:pt x="8509" y="0"/>
                  </a:lnTo>
                  <a:close/>
                </a:path>
              </a:pathLst>
            </a:custGeom>
            <a:solidFill>
              <a:srgbClr val="6B3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4"/>
            <p:cNvSpPr/>
            <p:nvPr/>
          </p:nvSpPr>
          <p:spPr>
            <a:xfrm>
              <a:off x="4741653" y="2483140"/>
              <a:ext cx="113320" cy="217381"/>
            </a:xfrm>
            <a:custGeom>
              <a:avLst/>
              <a:gdLst/>
              <a:ahLst/>
              <a:cxnLst/>
              <a:rect l="l" t="t" r="r" b="b"/>
              <a:pathLst>
                <a:path w="4920" h="9438" extrusionOk="0">
                  <a:moveTo>
                    <a:pt x="4920" y="1"/>
                  </a:moveTo>
                  <a:cubicBezTo>
                    <a:pt x="4794" y="51"/>
                    <a:pt x="1732" y="1055"/>
                    <a:pt x="979" y="3992"/>
                  </a:cubicBezTo>
                  <a:cubicBezTo>
                    <a:pt x="954" y="4092"/>
                    <a:pt x="929" y="4192"/>
                    <a:pt x="904" y="4318"/>
                  </a:cubicBezTo>
                  <a:cubicBezTo>
                    <a:pt x="603" y="5673"/>
                    <a:pt x="276" y="7756"/>
                    <a:pt x="0" y="9438"/>
                  </a:cubicBezTo>
                  <a:cubicBezTo>
                    <a:pt x="1055" y="9338"/>
                    <a:pt x="2586" y="7430"/>
                    <a:pt x="2586" y="7430"/>
                  </a:cubicBezTo>
                  <a:lnTo>
                    <a:pt x="2636" y="7430"/>
                  </a:lnTo>
                  <a:cubicBezTo>
                    <a:pt x="2862" y="4820"/>
                    <a:pt x="3640" y="2285"/>
                    <a:pt x="4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4"/>
            <p:cNvSpPr/>
            <p:nvPr/>
          </p:nvSpPr>
          <p:spPr>
            <a:xfrm>
              <a:off x="4719104" y="2781457"/>
              <a:ext cx="99454" cy="113734"/>
            </a:xfrm>
            <a:custGeom>
              <a:avLst/>
              <a:gdLst/>
              <a:ahLst/>
              <a:cxnLst/>
              <a:rect l="l" t="t" r="r" b="b"/>
              <a:pathLst>
                <a:path w="4318" h="4938" extrusionOk="0">
                  <a:moveTo>
                    <a:pt x="1016" y="0"/>
                  </a:moveTo>
                  <a:cubicBezTo>
                    <a:pt x="330" y="0"/>
                    <a:pt x="1" y="3757"/>
                    <a:pt x="779" y="4417"/>
                  </a:cubicBezTo>
                  <a:cubicBezTo>
                    <a:pt x="1086" y="4684"/>
                    <a:pt x="1714" y="4938"/>
                    <a:pt x="2328" y="4938"/>
                  </a:cubicBezTo>
                  <a:cubicBezTo>
                    <a:pt x="2868" y="4938"/>
                    <a:pt x="3397" y="4743"/>
                    <a:pt x="3690" y="4191"/>
                  </a:cubicBezTo>
                  <a:cubicBezTo>
                    <a:pt x="4317" y="3037"/>
                    <a:pt x="4016" y="326"/>
                    <a:pt x="4016" y="326"/>
                  </a:cubicBezTo>
                  <a:lnTo>
                    <a:pt x="4016" y="326"/>
                  </a:lnTo>
                  <a:cubicBezTo>
                    <a:pt x="3899" y="341"/>
                    <a:pt x="3380" y="578"/>
                    <a:pt x="2713" y="578"/>
                  </a:cubicBezTo>
                  <a:cubicBezTo>
                    <a:pt x="2238" y="578"/>
                    <a:pt x="1688" y="457"/>
                    <a:pt x="1155" y="50"/>
                  </a:cubicBezTo>
                  <a:cubicBezTo>
                    <a:pt x="1107" y="16"/>
                    <a:pt x="1061" y="0"/>
                    <a:pt x="1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4"/>
            <p:cNvSpPr/>
            <p:nvPr/>
          </p:nvSpPr>
          <p:spPr>
            <a:xfrm>
              <a:off x="4665922" y="1979626"/>
              <a:ext cx="592557" cy="448696"/>
            </a:xfrm>
            <a:custGeom>
              <a:avLst/>
              <a:gdLst/>
              <a:ahLst/>
              <a:cxnLst/>
              <a:rect l="l" t="t" r="r" b="b"/>
              <a:pathLst>
                <a:path w="25727" h="19481" extrusionOk="0">
                  <a:moveTo>
                    <a:pt x="9463" y="1"/>
                  </a:moveTo>
                  <a:cubicBezTo>
                    <a:pt x="9463" y="1"/>
                    <a:pt x="10366" y="7154"/>
                    <a:pt x="3991" y="10693"/>
                  </a:cubicBezTo>
                  <a:cubicBezTo>
                    <a:pt x="3790" y="10668"/>
                    <a:pt x="3590" y="10643"/>
                    <a:pt x="3389" y="10643"/>
                  </a:cubicBezTo>
                  <a:cubicBezTo>
                    <a:pt x="3138" y="10643"/>
                    <a:pt x="2862" y="10668"/>
                    <a:pt x="2636" y="10743"/>
                  </a:cubicBezTo>
                  <a:cubicBezTo>
                    <a:pt x="879" y="11220"/>
                    <a:pt x="0" y="13178"/>
                    <a:pt x="854" y="14784"/>
                  </a:cubicBezTo>
                  <a:cubicBezTo>
                    <a:pt x="1373" y="15762"/>
                    <a:pt x="2367" y="16293"/>
                    <a:pt x="3371" y="16293"/>
                  </a:cubicBezTo>
                  <a:cubicBezTo>
                    <a:pt x="4016" y="16293"/>
                    <a:pt x="4666" y="16074"/>
                    <a:pt x="5196" y="15612"/>
                  </a:cubicBezTo>
                  <a:lnTo>
                    <a:pt x="5271" y="15662"/>
                  </a:lnTo>
                  <a:cubicBezTo>
                    <a:pt x="5848" y="16541"/>
                    <a:pt x="6627" y="17269"/>
                    <a:pt x="7505" y="17821"/>
                  </a:cubicBezTo>
                  <a:cubicBezTo>
                    <a:pt x="8810" y="18599"/>
                    <a:pt x="10241" y="19101"/>
                    <a:pt x="11722" y="19302"/>
                  </a:cubicBezTo>
                  <a:cubicBezTo>
                    <a:pt x="11998" y="19302"/>
                    <a:pt x="12249" y="19327"/>
                    <a:pt x="12500" y="19402"/>
                  </a:cubicBezTo>
                  <a:cubicBezTo>
                    <a:pt x="12977" y="19452"/>
                    <a:pt x="13453" y="19477"/>
                    <a:pt x="13930" y="19477"/>
                  </a:cubicBezTo>
                  <a:cubicBezTo>
                    <a:pt x="14032" y="19479"/>
                    <a:pt x="14133" y="19480"/>
                    <a:pt x="14235" y="19480"/>
                  </a:cubicBezTo>
                  <a:cubicBezTo>
                    <a:pt x="15539" y="19480"/>
                    <a:pt x="16841" y="19332"/>
                    <a:pt x="18122" y="19076"/>
                  </a:cubicBezTo>
                  <a:cubicBezTo>
                    <a:pt x="18373" y="19026"/>
                    <a:pt x="18599" y="18950"/>
                    <a:pt x="18825" y="18900"/>
                  </a:cubicBezTo>
                  <a:cubicBezTo>
                    <a:pt x="19151" y="18825"/>
                    <a:pt x="19452" y="18724"/>
                    <a:pt x="19778" y="18649"/>
                  </a:cubicBezTo>
                  <a:cubicBezTo>
                    <a:pt x="20657" y="18373"/>
                    <a:pt x="21485" y="17997"/>
                    <a:pt x="22288" y="17545"/>
                  </a:cubicBezTo>
                  <a:cubicBezTo>
                    <a:pt x="22539" y="17369"/>
                    <a:pt x="22790" y="17193"/>
                    <a:pt x="23041" y="17018"/>
                  </a:cubicBezTo>
                  <a:cubicBezTo>
                    <a:pt x="24296" y="16064"/>
                    <a:pt x="25526" y="14608"/>
                    <a:pt x="25702" y="12977"/>
                  </a:cubicBezTo>
                  <a:cubicBezTo>
                    <a:pt x="25727" y="12801"/>
                    <a:pt x="25727" y="12651"/>
                    <a:pt x="25727" y="12475"/>
                  </a:cubicBezTo>
                  <a:cubicBezTo>
                    <a:pt x="25702" y="11797"/>
                    <a:pt x="25476" y="11145"/>
                    <a:pt x="25099" y="10567"/>
                  </a:cubicBezTo>
                  <a:lnTo>
                    <a:pt x="24873" y="6953"/>
                  </a:lnTo>
                  <a:lnTo>
                    <a:pt x="24848" y="6602"/>
                  </a:lnTo>
                  <a:cubicBezTo>
                    <a:pt x="24647" y="6602"/>
                    <a:pt x="24422" y="6627"/>
                    <a:pt x="24221" y="6627"/>
                  </a:cubicBezTo>
                  <a:cubicBezTo>
                    <a:pt x="24098" y="6629"/>
                    <a:pt x="23975" y="6630"/>
                    <a:pt x="23853" y="6630"/>
                  </a:cubicBezTo>
                  <a:cubicBezTo>
                    <a:pt x="14429" y="6630"/>
                    <a:pt x="9463" y="1"/>
                    <a:pt x="9463" y="1"/>
                  </a:cubicBezTo>
                  <a:close/>
                </a:path>
              </a:pathLst>
            </a:custGeom>
            <a:solidFill>
              <a:srgbClr val="E7A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4"/>
            <p:cNvSpPr/>
            <p:nvPr/>
          </p:nvSpPr>
          <p:spPr>
            <a:xfrm>
              <a:off x="4745706" y="2782032"/>
              <a:ext cx="65919" cy="12737"/>
            </a:xfrm>
            <a:custGeom>
              <a:avLst/>
              <a:gdLst/>
              <a:ahLst/>
              <a:cxnLst/>
              <a:rect l="l" t="t" r="r" b="b"/>
              <a:pathLst>
                <a:path w="2862" h="553" extrusionOk="0">
                  <a:moveTo>
                    <a:pt x="636" y="1"/>
                  </a:moveTo>
                  <a:cubicBezTo>
                    <a:pt x="425" y="1"/>
                    <a:pt x="213" y="9"/>
                    <a:pt x="0" y="25"/>
                  </a:cubicBezTo>
                  <a:cubicBezTo>
                    <a:pt x="543" y="432"/>
                    <a:pt x="1099" y="553"/>
                    <a:pt x="1576" y="553"/>
                  </a:cubicBezTo>
                  <a:cubicBezTo>
                    <a:pt x="2246" y="553"/>
                    <a:pt x="2759" y="316"/>
                    <a:pt x="2861" y="301"/>
                  </a:cubicBezTo>
                  <a:cubicBezTo>
                    <a:pt x="2135" y="105"/>
                    <a:pt x="1393" y="1"/>
                    <a:pt x="636" y="1"/>
                  </a:cubicBezTo>
                  <a:close/>
                </a:path>
              </a:pathLst>
            </a:custGeom>
            <a:solidFill>
              <a:srgbClr val="F3A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4"/>
            <p:cNvSpPr/>
            <p:nvPr/>
          </p:nvSpPr>
          <p:spPr>
            <a:xfrm>
              <a:off x="4911034" y="2553527"/>
              <a:ext cx="6956" cy="61036"/>
            </a:xfrm>
            <a:custGeom>
              <a:avLst/>
              <a:gdLst/>
              <a:ahLst/>
              <a:cxnLst/>
              <a:rect l="l" t="t" r="r" b="b"/>
              <a:pathLst>
                <a:path w="302" h="2650" extrusionOk="0">
                  <a:moveTo>
                    <a:pt x="173" y="0"/>
                  </a:moveTo>
                  <a:cubicBezTo>
                    <a:pt x="134" y="0"/>
                    <a:pt x="101" y="37"/>
                    <a:pt x="101" y="57"/>
                  </a:cubicBezTo>
                  <a:cubicBezTo>
                    <a:pt x="101" y="57"/>
                    <a:pt x="76" y="233"/>
                    <a:pt x="51" y="459"/>
                  </a:cubicBezTo>
                  <a:cubicBezTo>
                    <a:pt x="25" y="685"/>
                    <a:pt x="0" y="1011"/>
                    <a:pt x="0" y="1312"/>
                  </a:cubicBezTo>
                  <a:lnTo>
                    <a:pt x="0" y="1789"/>
                  </a:lnTo>
                  <a:lnTo>
                    <a:pt x="0" y="2190"/>
                  </a:lnTo>
                  <a:cubicBezTo>
                    <a:pt x="0" y="2416"/>
                    <a:pt x="25" y="2592"/>
                    <a:pt x="25" y="2592"/>
                  </a:cubicBezTo>
                  <a:cubicBezTo>
                    <a:pt x="25" y="2617"/>
                    <a:pt x="51" y="2642"/>
                    <a:pt x="101" y="2642"/>
                  </a:cubicBezTo>
                  <a:cubicBezTo>
                    <a:pt x="110" y="2647"/>
                    <a:pt x="119" y="2649"/>
                    <a:pt x="127" y="2649"/>
                  </a:cubicBezTo>
                  <a:cubicBezTo>
                    <a:pt x="160" y="2649"/>
                    <a:pt x="181" y="2612"/>
                    <a:pt x="201" y="2592"/>
                  </a:cubicBezTo>
                  <a:cubicBezTo>
                    <a:pt x="201" y="2592"/>
                    <a:pt x="226" y="2441"/>
                    <a:pt x="251" y="2190"/>
                  </a:cubicBezTo>
                  <a:cubicBezTo>
                    <a:pt x="251" y="2065"/>
                    <a:pt x="251" y="1939"/>
                    <a:pt x="276" y="1789"/>
                  </a:cubicBezTo>
                  <a:cubicBezTo>
                    <a:pt x="302" y="1638"/>
                    <a:pt x="302" y="1488"/>
                    <a:pt x="302" y="1337"/>
                  </a:cubicBezTo>
                  <a:cubicBezTo>
                    <a:pt x="302" y="1011"/>
                    <a:pt x="302" y="710"/>
                    <a:pt x="302" y="459"/>
                  </a:cubicBezTo>
                  <a:cubicBezTo>
                    <a:pt x="276" y="233"/>
                    <a:pt x="276" y="82"/>
                    <a:pt x="276" y="82"/>
                  </a:cubicBezTo>
                  <a:cubicBezTo>
                    <a:pt x="251" y="32"/>
                    <a:pt x="226" y="7"/>
                    <a:pt x="201" y="7"/>
                  </a:cubicBezTo>
                  <a:cubicBezTo>
                    <a:pt x="192" y="2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74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4"/>
            <p:cNvSpPr/>
            <p:nvPr/>
          </p:nvSpPr>
          <p:spPr>
            <a:xfrm>
              <a:off x="5189658" y="2555416"/>
              <a:ext cx="92522" cy="38741"/>
            </a:xfrm>
            <a:custGeom>
              <a:avLst/>
              <a:gdLst/>
              <a:ahLst/>
              <a:cxnLst/>
              <a:rect l="l" t="t" r="r" b="b"/>
              <a:pathLst>
                <a:path w="4017" h="1682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cubicBezTo>
                    <a:pt x="1" y="75"/>
                    <a:pt x="26" y="101"/>
                    <a:pt x="51" y="101"/>
                  </a:cubicBezTo>
                  <a:cubicBezTo>
                    <a:pt x="126" y="101"/>
                    <a:pt x="202" y="126"/>
                    <a:pt x="252" y="151"/>
                  </a:cubicBezTo>
                  <a:cubicBezTo>
                    <a:pt x="327" y="176"/>
                    <a:pt x="377" y="226"/>
                    <a:pt x="403" y="301"/>
                  </a:cubicBezTo>
                  <a:cubicBezTo>
                    <a:pt x="428" y="352"/>
                    <a:pt x="428" y="427"/>
                    <a:pt x="428" y="502"/>
                  </a:cubicBezTo>
                  <a:cubicBezTo>
                    <a:pt x="428" y="552"/>
                    <a:pt x="428" y="628"/>
                    <a:pt x="403" y="703"/>
                  </a:cubicBezTo>
                  <a:cubicBezTo>
                    <a:pt x="403" y="753"/>
                    <a:pt x="428" y="828"/>
                    <a:pt x="503" y="828"/>
                  </a:cubicBezTo>
                  <a:lnTo>
                    <a:pt x="930" y="904"/>
                  </a:lnTo>
                  <a:lnTo>
                    <a:pt x="1155" y="954"/>
                  </a:lnTo>
                  <a:lnTo>
                    <a:pt x="1381" y="1004"/>
                  </a:lnTo>
                  <a:cubicBezTo>
                    <a:pt x="1657" y="1054"/>
                    <a:pt x="1959" y="1105"/>
                    <a:pt x="2235" y="1180"/>
                  </a:cubicBezTo>
                  <a:cubicBezTo>
                    <a:pt x="2536" y="1230"/>
                    <a:pt x="2812" y="1305"/>
                    <a:pt x="3088" y="1406"/>
                  </a:cubicBezTo>
                  <a:cubicBezTo>
                    <a:pt x="3239" y="1431"/>
                    <a:pt x="3364" y="1481"/>
                    <a:pt x="3515" y="1531"/>
                  </a:cubicBezTo>
                  <a:cubicBezTo>
                    <a:pt x="3665" y="1556"/>
                    <a:pt x="3791" y="1632"/>
                    <a:pt x="3941" y="1682"/>
                  </a:cubicBezTo>
                  <a:cubicBezTo>
                    <a:pt x="3992" y="1682"/>
                    <a:pt x="4017" y="1606"/>
                    <a:pt x="3992" y="1581"/>
                  </a:cubicBezTo>
                  <a:cubicBezTo>
                    <a:pt x="3866" y="1506"/>
                    <a:pt x="3716" y="1406"/>
                    <a:pt x="3590" y="1355"/>
                  </a:cubicBezTo>
                  <a:cubicBezTo>
                    <a:pt x="3465" y="1280"/>
                    <a:pt x="3314" y="1205"/>
                    <a:pt x="3188" y="1155"/>
                  </a:cubicBezTo>
                  <a:lnTo>
                    <a:pt x="2335" y="904"/>
                  </a:lnTo>
                  <a:cubicBezTo>
                    <a:pt x="2034" y="803"/>
                    <a:pt x="1733" y="753"/>
                    <a:pt x="1432" y="703"/>
                  </a:cubicBezTo>
                  <a:cubicBezTo>
                    <a:pt x="1356" y="703"/>
                    <a:pt x="1281" y="678"/>
                    <a:pt x="1206" y="678"/>
                  </a:cubicBezTo>
                  <a:lnTo>
                    <a:pt x="980" y="653"/>
                  </a:lnTo>
                  <a:lnTo>
                    <a:pt x="654" y="614"/>
                  </a:lnTo>
                  <a:lnTo>
                    <a:pt x="654" y="614"/>
                  </a:lnTo>
                  <a:cubicBezTo>
                    <a:pt x="654" y="570"/>
                    <a:pt x="654" y="524"/>
                    <a:pt x="654" y="477"/>
                  </a:cubicBezTo>
                  <a:cubicBezTo>
                    <a:pt x="628" y="377"/>
                    <a:pt x="603" y="276"/>
                    <a:pt x="553" y="201"/>
                  </a:cubicBezTo>
                  <a:cubicBezTo>
                    <a:pt x="503" y="126"/>
                    <a:pt x="403" y="50"/>
                    <a:pt x="327" y="25"/>
                  </a:cubicBezTo>
                  <a:cubicBezTo>
                    <a:pt x="227" y="0"/>
                    <a:pt x="126" y="0"/>
                    <a:pt x="51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4"/>
            <p:cNvSpPr/>
            <p:nvPr/>
          </p:nvSpPr>
          <p:spPr>
            <a:xfrm>
              <a:off x="4955533" y="2232362"/>
              <a:ext cx="122003" cy="47562"/>
            </a:xfrm>
            <a:custGeom>
              <a:avLst/>
              <a:gdLst/>
              <a:ahLst/>
              <a:cxnLst/>
              <a:rect l="l" t="t" r="r" b="b"/>
              <a:pathLst>
                <a:path w="5297" h="2065" extrusionOk="0">
                  <a:moveTo>
                    <a:pt x="5105" y="1"/>
                  </a:moveTo>
                  <a:cubicBezTo>
                    <a:pt x="5046" y="1"/>
                    <a:pt x="4989" y="42"/>
                    <a:pt x="4970" y="96"/>
                  </a:cubicBezTo>
                  <a:cubicBezTo>
                    <a:pt x="4970" y="96"/>
                    <a:pt x="4920" y="172"/>
                    <a:pt x="4820" y="297"/>
                  </a:cubicBezTo>
                  <a:cubicBezTo>
                    <a:pt x="4694" y="448"/>
                    <a:pt x="4544" y="598"/>
                    <a:pt x="4393" y="749"/>
                  </a:cubicBezTo>
                  <a:cubicBezTo>
                    <a:pt x="4318" y="849"/>
                    <a:pt x="4192" y="925"/>
                    <a:pt x="4092" y="1000"/>
                  </a:cubicBezTo>
                  <a:cubicBezTo>
                    <a:pt x="3967" y="1100"/>
                    <a:pt x="3841" y="1176"/>
                    <a:pt x="3716" y="1226"/>
                  </a:cubicBezTo>
                  <a:cubicBezTo>
                    <a:pt x="3565" y="1301"/>
                    <a:pt x="3414" y="1351"/>
                    <a:pt x="3264" y="1401"/>
                  </a:cubicBezTo>
                  <a:cubicBezTo>
                    <a:pt x="3188" y="1401"/>
                    <a:pt x="3138" y="1452"/>
                    <a:pt x="3038" y="1452"/>
                  </a:cubicBezTo>
                  <a:lnTo>
                    <a:pt x="2310" y="1452"/>
                  </a:lnTo>
                  <a:cubicBezTo>
                    <a:pt x="2134" y="1427"/>
                    <a:pt x="1984" y="1401"/>
                    <a:pt x="1833" y="1351"/>
                  </a:cubicBezTo>
                  <a:cubicBezTo>
                    <a:pt x="1683" y="1326"/>
                    <a:pt x="1532" y="1276"/>
                    <a:pt x="1381" y="1226"/>
                  </a:cubicBezTo>
                  <a:cubicBezTo>
                    <a:pt x="1256" y="1176"/>
                    <a:pt x="1130" y="1100"/>
                    <a:pt x="1030" y="1050"/>
                  </a:cubicBezTo>
                  <a:cubicBezTo>
                    <a:pt x="829" y="950"/>
                    <a:pt x="653" y="849"/>
                    <a:pt x="503" y="724"/>
                  </a:cubicBezTo>
                  <a:cubicBezTo>
                    <a:pt x="453" y="674"/>
                    <a:pt x="403" y="623"/>
                    <a:pt x="377" y="598"/>
                  </a:cubicBezTo>
                  <a:lnTo>
                    <a:pt x="327" y="573"/>
                  </a:lnTo>
                  <a:lnTo>
                    <a:pt x="302" y="548"/>
                  </a:lnTo>
                  <a:cubicBezTo>
                    <a:pt x="271" y="517"/>
                    <a:pt x="230" y="496"/>
                    <a:pt x="186" y="496"/>
                  </a:cubicBezTo>
                  <a:cubicBezTo>
                    <a:pt x="159" y="496"/>
                    <a:pt x="130" y="504"/>
                    <a:pt x="101" y="523"/>
                  </a:cubicBezTo>
                  <a:cubicBezTo>
                    <a:pt x="26" y="573"/>
                    <a:pt x="1" y="674"/>
                    <a:pt x="51" y="749"/>
                  </a:cubicBezTo>
                  <a:lnTo>
                    <a:pt x="101" y="824"/>
                  </a:lnTo>
                  <a:cubicBezTo>
                    <a:pt x="126" y="849"/>
                    <a:pt x="177" y="900"/>
                    <a:pt x="227" y="975"/>
                  </a:cubicBezTo>
                  <a:cubicBezTo>
                    <a:pt x="377" y="1151"/>
                    <a:pt x="553" y="1326"/>
                    <a:pt x="754" y="1452"/>
                  </a:cubicBezTo>
                  <a:cubicBezTo>
                    <a:pt x="879" y="1552"/>
                    <a:pt x="1005" y="1627"/>
                    <a:pt x="1155" y="1703"/>
                  </a:cubicBezTo>
                  <a:cubicBezTo>
                    <a:pt x="1331" y="1803"/>
                    <a:pt x="1482" y="1853"/>
                    <a:pt x="1657" y="1903"/>
                  </a:cubicBezTo>
                  <a:cubicBezTo>
                    <a:pt x="1833" y="1979"/>
                    <a:pt x="2034" y="2004"/>
                    <a:pt x="2235" y="2029"/>
                  </a:cubicBezTo>
                  <a:cubicBezTo>
                    <a:pt x="2377" y="2047"/>
                    <a:pt x="2506" y="2064"/>
                    <a:pt x="2641" y="2064"/>
                  </a:cubicBezTo>
                  <a:cubicBezTo>
                    <a:pt x="2697" y="2064"/>
                    <a:pt x="2753" y="2061"/>
                    <a:pt x="2812" y="2054"/>
                  </a:cubicBezTo>
                  <a:lnTo>
                    <a:pt x="2988" y="2054"/>
                  </a:lnTo>
                  <a:lnTo>
                    <a:pt x="3113" y="2029"/>
                  </a:lnTo>
                  <a:cubicBezTo>
                    <a:pt x="3214" y="2029"/>
                    <a:pt x="3339" y="2004"/>
                    <a:pt x="3439" y="1979"/>
                  </a:cubicBezTo>
                  <a:cubicBezTo>
                    <a:pt x="3615" y="1929"/>
                    <a:pt x="3816" y="1828"/>
                    <a:pt x="3992" y="1753"/>
                  </a:cubicBezTo>
                  <a:cubicBezTo>
                    <a:pt x="4142" y="1652"/>
                    <a:pt x="4293" y="1552"/>
                    <a:pt x="4443" y="1427"/>
                  </a:cubicBezTo>
                  <a:cubicBezTo>
                    <a:pt x="4720" y="1151"/>
                    <a:pt x="4970" y="849"/>
                    <a:pt x="5146" y="498"/>
                  </a:cubicBezTo>
                  <a:cubicBezTo>
                    <a:pt x="5171" y="423"/>
                    <a:pt x="5196" y="372"/>
                    <a:pt x="5221" y="297"/>
                  </a:cubicBezTo>
                  <a:lnTo>
                    <a:pt x="5272" y="222"/>
                  </a:lnTo>
                  <a:cubicBezTo>
                    <a:pt x="5297" y="147"/>
                    <a:pt x="5272" y="46"/>
                    <a:pt x="5171" y="21"/>
                  </a:cubicBezTo>
                  <a:cubicBezTo>
                    <a:pt x="5150" y="7"/>
                    <a:pt x="5127" y="1"/>
                    <a:pt x="5105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4"/>
            <p:cNvSpPr/>
            <p:nvPr/>
          </p:nvSpPr>
          <p:spPr>
            <a:xfrm>
              <a:off x="4795986" y="2258619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73" y="0"/>
                  </a:moveTo>
                  <a:cubicBezTo>
                    <a:pt x="2833" y="0"/>
                    <a:pt x="2184" y="237"/>
                    <a:pt x="1657" y="763"/>
                  </a:cubicBezTo>
                  <a:cubicBezTo>
                    <a:pt x="1" y="2420"/>
                    <a:pt x="1180" y="5231"/>
                    <a:pt x="3489" y="5231"/>
                  </a:cubicBezTo>
                  <a:cubicBezTo>
                    <a:pt x="4945" y="5231"/>
                    <a:pt x="6125" y="4051"/>
                    <a:pt x="6125" y="2621"/>
                  </a:cubicBezTo>
                  <a:cubicBezTo>
                    <a:pt x="6108" y="1040"/>
                    <a:pt x="4813" y="0"/>
                    <a:pt x="3473" y="0"/>
                  </a:cubicBezTo>
                  <a:close/>
                </a:path>
              </a:pathLst>
            </a:custGeom>
            <a:solidFill>
              <a:srgbClr val="F18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4"/>
            <p:cNvSpPr/>
            <p:nvPr/>
          </p:nvSpPr>
          <p:spPr>
            <a:xfrm>
              <a:off x="5104691" y="2226235"/>
              <a:ext cx="141074" cy="120506"/>
            </a:xfrm>
            <a:custGeom>
              <a:avLst/>
              <a:gdLst/>
              <a:ahLst/>
              <a:cxnLst/>
              <a:rect l="l" t="t" r="r" b="b"/>
              <a:pathLst>
                <a:path w="6125" h="5232" extrusionOk="0">
                  <a:moveTo>
                    <a:pt x="3489" y="1"/>
                  </a:moveTo>
                  <a:cubicBezTo>
                    <a:pt x="2847" y="1"/>
                    <a:pt x="2192" y="237"/>
                    <a:pt x="1657" y="764"/>
                  </a:cubicBezTo>
                  <a:cubicBezTo>
                    <a:pt x="0" y="2420"/>
                    <a:pt x="1180" y="5232"/>
                    <a:pt x="3514" y="5232"/>
                  </a:cubicBezTo>
                  <a:cubicBezTo>
                    <a:pt x="4945" y="5232"/>
                    <a:pt x="6125" y="4052"/>
                    <a:pt x="6125" y="2621"/>
                  </a:cubicBezTo>
                  <a:cubicBezTo>
                    <a:pt x="6125" y="1041"/>
                    <a:pt x="4836" y="1"/>
                    <a:pt x="3489" y="1"/>
                  </a:cubicBezTo>
                  <a:close/>
                </a:path>
              </a:pathLst>
            </a:custGeom>
            <a:solidFill>
              <a:srgbClr val="F18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4"/>
            <p:cNvSpPr/>
            <p:nvPr/>
          </p:nvSpPr>
          <p:spPr>
            <a:xfrm>
              <a:off x="4837030" y="2179065"/>
              <a:ext cx="101182" cy="70295"/>
            </a:xfrm>
            <a:custGeom>
              <a:avLst/>
              <a:gdLst/>
              <a:ahLst/>
              <a:cxnLst/>
              <a:rect l="l" t="t" r="r" b="b"/>
              <a:pathLst>
                <a:path w="4393" h="3052" extrusionOk="0">
                  <a:moveTo>
                    <a:pt x="4192" y="1"/>
                  </a:moveTo>
                  <a:cubicBezTo>
                    <a:pt x="4092" y="1"/>
                    <a:pt x="3991" y="76"/>
                    <a:pt x="3991" y="177"/>
                  </a:cubicBezTo>
                  <a:cubicBezTo>
                    <a:pt x="3966" y="227"/>
                    <a:pt x="3941" y="302"/>
                    <a:pt x="3916" y="352"/>
                  </a:cubicBezTo>
                  <a:cubicBezTo>
                    <a:pt x="3866" y="503"/>
                    <a:pt x="3791" y="628"/>
                    <a:pt x="3715" y="779"/>
                  </a:cubicBezTo>
                  <a:cubicBezTo>
                    <a:pt x="3615" y="930"/>
                    <a:pt x="3464" y="1080"/>
                    <a:pt x="3289" y="1206"/>
                  </a:cubicBezTo>
                  <a:cubicBezTo>
                    <a:pt x="3213" y="1256"/>
                    <a:pt x="3113" y="1306"/>
                    <a:pt x="2987" y="1331"/>
                  </a:cubicBezTo>
                  <a:cubicBezTo>
                    <a:pt x="2887" y="1381"/>
                    <a:pt x="2762" y="1406"/>
                    <a:pt x="2636" y="1406"/>
                  </a:cubicBezTo>
                  <a:lnTo>
                    <a:pt x="2561" y="1432"/>
                  </a:lnTo>
                  <a:lnTo>
                    <a:pt x="2285" y="1432"/>
                  </a:lnTo>
                  <a:cubicBezTo>
                    <a:pt x="2184" y="1406"/>
                    <a:pt x="2084" y="1381"/>
                    <a:pt x="1958" y="1356"/>
                  </a:cubicBezTo>
                  <a:cubicBezTo>
                    <a:pt x="1783" y="1281"/>
                    <a:pt x="1582" y="1181"/>
                    <a:pt x="1406" y="1055"/>
                  </a:cubicBezTo>
                  <a:cubicBezTo>
                    <a:pt x="1281" y="955"/>
                    <a:pt x="1180" y="829"/>
                    <a:pt x="1080" y="729"/>
                  </a:cubicBezTo>
                  <a:lnTo>
                    <a:pt x="954" y="578"/>
                  </a:lnTo>
                  <a:lnTo>
                    <a:pt x="879" y="503"/>
                  </a:lnTo>
                  <a:cubicBezTo>
                    <a:pt x="841" y="458"/>
                    <a:pt x="793" y="440"/>
                    <a:pt x="746" y="440"/>
                  </a:cubicBezTo>
                  <a:cubicBezTo>
                    <a:pt x="605" y="440"/>
                    <a:pt x="465" y="604"/>
                    <a:pt x="578" y="754"/>
                  </a:cubicBezTo>
                  <a:cubicBezTo>
                    <a:pt x="603" y="829"/>
                    <a:pt x="653" y="904"/>
                    <a:pt x="678" y="980"/>
                  </a:cubicBezTo>
                  <a:cubicBezTo>
                    <a:pt x="754" y="1130"/>
                    <a:pt x="854" y="1281"/>
                    <a:pt x="954" y="1432"/>
                  </a:cubicBezTo>
                  <a:cubicBezTo>
                    <a:pt x="879" y="1582"/>
                    <a:pt x="779" y="1733"/>
                    <a:pt x="628" y="1833"/>
                  </a:cubicBezTo>
                  <a:cubicBezTo>
                    <a:pt x="302" y="2084"/>
                    <a:pt x="1" y="2059"/>
                    <a:pt x="1" y="2210"/>
                  </a:cubicBezTo>
                  <a:cubicBezTo>
                    <a:pt x="1" y="2258"/>
                    <a:pt x="132" y="2299"/>
                    <a:pt x="325" y="2299"/>
                  </a:cubicBezTo>
                  <a:cubicBezTo>
                    <a:pt x="628" y="2299"/>
                    <a:pt x="1083" y="2196"/>
                    <a:pt x="1406" y="1858"/>
                  </a:cubicBezTo>
                  <a:cubicBezTo>
                    <a:pt x="1481" y="1883"/>
                    <a:pt x="1532" y="1933"/>
                    <a:pt x="1607" y="1959"/>
                  </a:cubicBezTo>
                  <a:cubicBezTo>
                    <a:pt x="1557" y="2034"/>
                    <a:pt x="1481" y="2109"/>
                    <a:pt x="1406" y="2184"/>
                  </a:cubicBezTo>
                  <a:cubicBezTo>
                    <a:pt x="1080" y="2536"/>
                    <a:pt x="703" y="2611"/>
                    <a:pt x="729" y="2762"/>
                  </a:cubicBezTo>
                  <a:cubicBezTo>
                    <a:pt x="740" y="2790"/>
                    <a:pt x="799" y="2806"/>
                    <a:pt x="890" y="2806"/>
                  </a:cubicBezTo>
                  <a:cubicBezTo>
                    <a:pt x="1200" y="2806"/>
                    <a:pt x="1877" y="2625"/>
                    <a:pt x="2285" y="2159"/>
                  </a:cubicBezTo>
                  <a:cubicBezTo>
                    <a:pt x="2310" y="2172"/>
                    <a:pt x="2341" y="2178"/>
                    <a:pt x="2373" y="2178"/>
                  </a:cubicBezTo>
                  <a:cubicBezTo>
                    <a:pt x="2404" y="2178"/>
                    <a:pt x="2435" y="2172"/>
                    <a:pt x="2460" y="2159"/>
                  </a:cubicBezTo>
                  <a:lnTo>
                    <a:pt x="2661" y="2159"/>
                  </a:lnTo>
                  <a:cubicBezTo>
                    <a:pt x="2636" y="2235"/>
                    <a:pt x="2636" y="2285"/>
                    <a:pt x="2611" y="2335"/>
                  </a:cubicBezTo>
                  <a:cubicBezTo>
                    <a:pt x="2410" y="2737"/>
                    <a:pt x="2109" y="2963"/>
                    <a:pt x="2184" y="3038"/>
                  </a:cubicBezTo>
                  <a:cubicBezTo>
                    <a:pt x="2191" y="3047"/>
                    <a:pt x="2205" y="3052"/>
                    <a:pt x="2225" y="3052"/>
                  </a:cubicBezTo>
                  <a:cubicBezTo>
                    <a:pt x="2414" y="3052"/>
                    <a:pt x="3136" y="2621"/>
                    <a:pt x="3364" y="1984"/>
                  </a:cubicBezTo>
                  <a:cubicBezTo>
                    <a:pt x="3489" y="1933"/>
                    <a:pt x="3615" y="1858"/>
                    <a:pt x="3715" y="1783"/>
                  </a:cubicBezTo>
                  <a:cubicBezTo>
                    <a:pt x="3966" y="1582"/>
                    <a:pt x="4142" y="1331"/>
                    <a:pt x="4267" y="1030"/>
                  </a:cubicBezTo>
                  <a:cubicBezTo>
                    <a:pt x="4343" y="829"/>
                    <a:pt x="4368" y="628"/>
                    <a:pt x="4393" y="428"/>
                  </a:cubicBezTo>
                  <a:cubicBezTo>
                    <a:pt x="4393" y="352"/>
                    <a:pt x="4393" y="277"/>
                    <a:pt x="4393" y="202"/>
                  </a:cubicBezTo>
                  <a:cubicBezTo>
                    <a:pt x="4393" y="76"/>
                    <a:pt x="4318" y="1"/>
                    <a:pt x="4192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4"/>
            <p:cNvSpPr/>
            <p:nvPr/>
          </p:nvSpPr>
          <p:spPr>
            <a:xfrm>
              <a:off x="5086772" y="2151909"/>
              <a:ext cx="110832" cy="67370"/>
            </a:xfrm>
            <a:custGeom>
              <a:avLst/>
              <a:gdLst/>
              <a:ahLst/>
              <a:cxnLst/>
              <a:rect l="l" t="t" r="r" b="b"/>
              <a:pathLst>
                <a:path w="4812" h="2925" extrusionOk="0">
                  <a:moveTo>
                    <a:pt x="3591" y="0"/>
                  </a:moveTo>
                  <a:cubicBezTo>
                    <a:pt x="3528" y="0"/>
                    <a:pt x="3472" y="34"/>
                    <a:pt x="3439" y="101"/>
                  </a:cubicBezTo>
                  <a:lnTo>
                    <a:pt x="3414" y="201"/>
                  </a:lnTo>
                  <a:lnTo>
                    <a:pt x="3338" y="352"/>
                  </a:lnTo>
                  <a:cubicBezTo>
                    <a:pt x="3263" y="502"/>
                    <a:pt x="3188" y="653"/>
                    <a:pt x="3088" y="778"/>
                  </a:cubicBezTo>
                  <a:cubicBezTo>
                    <a:pt x="2962" y="954"/>
                    <a:pt x="2837" y="1130"/>
                    <a:pt x="2661" y="1255"/>
                  </a:cubicBezTo>
                  <a:cubicBezTo>
                    <a:pt x="2586" y="1305"/>
                    <a:pt x="2485" y="1356"/>
                    <a:pt x="2385" y="1406"/>
                  </a:cubicBezTo>
                  <a:cubicBezTo>
                    <a:pt x="2335" y="1431"/>
                    <a:pt x="2259" y="1456"/>
                    <a:pt x="2209" y="1481"/>
                  </a:cubicBezTo>
                  <a:lnTo>
                    <a:pt x="2033" y="1481"/>
                  </a:lnTo>
                  <a:cubicBezTo>
                    <a:pt x="1908" y="1506"/>
                    <a:pt x="1782" y="1506"/>
                    <a:pt x="1682" y="1506"/>
                  </a:cubicBezTo>
                  <a:cubicBezTo>
                    <a:pt x="1582" y="1506"/>
                    <a:pt x="1456" y="1481"/>
                    <a:pt x="1356" y="1456"/>
                  </a:cubicBezTo>
                  <a:cubicBezTo>
                    <a:pt x="1155" y="1406"/>
                    <a:pt x="979" y="1305"/>
                    <a:pt x="829" y="1180"/>
                  </a:cubicBezTo>
                  <a:cubicBezTo>
                    <a:pt x="703" y="1079"/>
                    <a:pt x="603" y="979"/>
                    <a:pt x="527" y="854"/>
                  </a:cubicBezTo>
                  <a:cubicBezTo>
                    <a:pt x="477" y="803"/>
                    <a:pt x="427" y="753"/>
                    <a:pt x="402" y="703"/>
                  </a:cubicBezTo>
                  <a:cubicBezTo>
                    <a:pt x="384" y="630"/>
                    <a:pt x="311" y="583"/>
                    <a:pt x="235" y="583"/>
                  </a:cubicBezTo>
                  <a:cubicBezTo>
                    <a:pt x="207" y="583"/>
                    <a:pt x="178" y="589"/>
                    <a:pt x="151" y="603"/>
                  </a:cubicBezTo>
                  <a:cubicBezTo>
                    <a:pt x="51" y="628"/>
                    <a:pt x="0" y="753"/>
                    <a:pt x="25" y="854"/>
                  </a:cubicBezTo>
                  <a:cubicBezTo>
                    <a:pt x="51" y="929"/>
                    <a:pt x="76" y="1004"/>
                    <a:pt x="101" y="1079"/>
                  </a:cubicBezTo>
                  <a:cubicBezTo>
                    <a:pt x="176" y="1280"/>
                    <a:pt x="276" y="1456"/>
                    <a:pt x="427" y="1607"/>
                  </a:cubicBezTo>
                  <a:cubicBezTo>
                    <a:pt x="603" y="1858"/>
                    <a:pt x="879" y="2033"/>
                    <a:pt x="1155" y="2134"/>
                  </a:cubicBezTo>
                  <a:cubicBezTo>
                    <a:pt x="1280" y="2184"/>
                    <a:pt x="1406" y="2209"/>
                    <a:pt x="1531" y="2234"/>
                  </a:cubicBezTo>
                  <a:cubicBezTo>
                    <a:pt x="1893" y="2716"/>
                    <a:pt x="2592" y="2925"/>
                    <a:pt x="2882" y="2925"/>
                  </a:cubicBezTo>
                  <a:cubicBezTo>
                    <a:pt x="2955" y="2925"/>
                    <a:pt x="3002" y="2912"/>
                    <a:pt x="3012" y="2887"/>
                  </a:cubicBezTo>
                  <a:cubicBezTo>
                    <a:pt x="3037" y="2786"/>
                    <a:pt x="2686" y="2661"/>
                    <a:pt x="2385" y="2334"/>
                  </a:cubicBezTo>
                  <a:cubicBezTo>
                    <a:pt x="2335" y="2284"/>
                    <a:pt x="2309" y="2234"/>
                    <a:pt x="2259" y="2184"/>
                  </a:cubicBezTo>
                  <a:lnTo>
                    <a:pt x="2435" y="2184"/>
                  </a:lnTo>
                  <a:cubicBezTo>
                    <a:pt x="2510" y="2159"/>
                    <a:pt x="2560" y="2134"/>
                    <a:pt x="2611" y="2109"/>
                  </a:cubicBezTo>
                  <a:cubicBezTo>
                    <a:pt x="2917" y="2279"/>
                    <a:pt x="3286" y="2336"/>
                    <a:pt x="3597" y="2336"/>
                  </a:cubicBezTo>
                  <a:cubicBezTo>
                    <a:pt x="3974" y="2336"/>
                    <a:pt x="4267" y="2253"/>
                    <a:pt x="4267" y="2184"/>
                  </a:cubicBezTo>
                  <a:cubicBezTo>
                    <a:pt x="4267" y="2058"/>
                    <a:pt x="3866" y="2083"/>
                    <a:pt x="3439" y="1883"/>
                  </a:cubicBezTo>
                  <a:cubicBezTo>
                    <a:pt x="3364" y="1832"/>
                    <a:pt x="3263" y="1782"/>
                    <a:pt x="3188" y="1707"/>
                  </a:cubicBezTo>
                  <a:cubicBezTo>
                    <a:pt x="3238" y="1657"/>
                    <a:pt x="3288" y="1607"/>
                    <a:pt x="3338" y="1556"/>
                  </a:cubicBezTo>
                  <a:cubicBezTo>
                    <a:pt x="3553" y="1667"/>
                    <a:pt x="3779" y="1708"/>
                    <a:pt x="3988" y="1708"/>
                  </a:cubicBezTo>
                  <a:cubicBezTo>
                    <a:pt x="4441" y="1708"/>
                    <a:pt x="4811" y="1517"/>
                    <a:pt x="4794" y="1431"/>
                  </a:cubicBezTo>
                  <a:cubicBezTo>
                    <a:pt x="4744" y="1305"/>
                    <a:pt x="4443" y="1431"/>
                    <a:pt x="4066" y="1280"/>
                  </a:cubicBezTo>
                  <a:cubicBezTo>
                    <a:pt x="3916" y="1205"/>
                    <a:pt x="3740" y="1105"/>
                    <a:pt x="3640" y="979"/>
                  </a:cubicBezTo>
                  <a:cubicBezTo>
                    <a:pt x="3690" y="803"/>
                    <a:pt x="3740" y="653"/>
                    <a:pt x="3765" y="477"/>
                  </a:cubicBezTo>
                  <a:cubicBezTo>
                    <a:pt x="3790" y="327"/>
                    <a:pt x="3765" y="251"/>
                    <a:pt x="3790" y="226"/>
                  </a:cubicBezTo>
                  <a:cubicBezTo>
                    <a:pt x="3815" y="151"/>
                    <a:pt x="3765" y="50"/>
                    <a:pt x="3690" y="25"/>
                  </a:cubicBezTo>
                  <a:cubicBezTo>
                    <a:pt x="3656" y="9"/>
                    <a:pt x="3623" y="0"/>
                    <a:pt x="359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4"/>
            <p:cNvSpPr/>
            <p:nvPr/>
          </p:nvSpPr>
          <p:spPr>
            <a:xfrm>
              <a:off x="4980408" y="2171118"/>
              <a:ext cx="69973" cy="43232"/>
            </a:xfrm>
            <a:custGeom>
              <a:avLst/>
              <a:gdLst/>
              <a:ahLst/>
              <a:cxnLst/>
              <a:rect l="l" t="t" r="r" b="b"/>
              <a:pathLst>
                <a:path w="3038" h="1877" extrusionOk="0">
                  <a:moveTo>
                    <a:pt x="1534" y="1"/>
                  </a:moveTo>
                  <a:cubicBezTo>
                    <a:pt x="1462" y="1"/>
                    <a:pt x="1393" y="7"/>
                    <a:pt x="1330" y="20"/>
                  </a:cubicBezTo>
                  <a:cubicBezTo>
                    <a:pt x="1255" y="20"/>
                    <a:pt x="1180" y="45"/>
                    <a:pt x="1105" y="45"/>
                  </a:cubicBezTo>
                  <a:lnTo>
                    <a:pt x="904" y="120"/>
                  </a:lnTo>
                  <a:cubicBezTo>
                    <a:pt x="778" y="170"/>
                    <a:pt x="653" y="245"/>
                    <a:pt x="552" y="321"/>
                  </a:cubicBezTo>
                  <a:cubicBezTo>
                    <a:pt x="452" y="396"/>
                    <a:pt x="377" y="496"/>
                    <a:pt x="301" y="572"/>
                  </a:cubicBezTo>
                  <a:cubicBezTo>
                    <a:pt x="176" y="722"/>
                    <a:pt x="101" y="873"/>
                    <a:pt x="50" y="1024"/>
                  </a:cubicBezTo>
                  <a:cubicBezTo>
                    <a:pt x="25" y="1074"/>
                    <a:pt x="0" y="1124"/>
                    <a:pt x="0" y="1174"/>
                  </a:cubicBezTo>
                  <a:lnTo>
                    <a:pt x="0" y="1224"/>
                  </a:lnTo>
                  <a:lnTo>
                    <a:pt x="25" y="1275"/>
                  </a:lnTo>
                  <a:cubicBezTo>
                    <a:pt x="0" y="1350"/>
                    <a:pt x="50" y="1400"/>
                    <a:pt x="126" y="1425"/>
                  </a:cubicBezTo>
                  <a:cubicBezTo>
                    <a:pt x="176" y="1425"/>
                    <a:pt x="251" y="1375"/>
                    <a:pt x="251" y="1325"/>
                  </a:cubicBezTo>
                  <a:cubicBezTo>
                    <a:pt x="276" y="1275"/>
                    <a:pt x="326" y="1224"/>
                    <a:pt x="352" y="1174"/>
                  </a:cubicBezTo>
                  <a:cubicBezTo>
                    <a:pt x="427" y="1074"/>
                    <a:pt x="527" y="948"/>
                    <a:pt x="628" y="873"/>
                  </a:cubicBezTo>
                  <a:cubicBezTo>
                    <a:pt x="678" y="798"/>
                    <a:pt x="753" y="747"/>
                    <a:pt x="828" y="697"/>
                  </a:cubicBezTo>
                  <a:cubicBezTo>
                    <a:pt x="929" y="647"/>
                    <a:pt x="1004" y="597"/>
                    <a:pt x="1105" y="572"/>
                  </a:cubicBezTo>
                  <a:lnTo>
                    <a:pt x="1255" y="522"/>
                  </a:lnTo>
                  <a:lnTo>
                    <a:pt x="1406" y="496"/>
                  </a:lnTo>
                  <a:lnTo>
                    <a:pt x="1757" y="496"/>
                  </a:lnTo>
                  <a:cubicBezTo>
                    <a:pt x="1857" y="522"/>
                    <a:pt x="1958" y="547"/>
                    <a:pt x="2058" y="572"/>
                  </a:cubicBezTo>
                  <a:cubicBezTo>
                    <a:pt x="2159" y="622"/>
                    <a:pt x="2234" y="672"/>
                    <a:pt x="2309" y="722"/>
                  </a:cubicBezTo>
                  <a:cubicBezTo>
                    <a:pt x="2385" y="798"/>
                    <a:pt x="2460" y="873"/>
                    <a:pt x="2510" y="948"/>
                  </a:cubicBezTo>
                  <a:cubicBezTo>
                    <a:pt x="2560" y="1024"/>
                    <a:pt x="2610" y="1099"/>
                    <a:pt x="2636" y="1174"/>
                  </a:cubicBezTo>
                  <a:cubicBezTo>
                    <a:pt x="2686" y="1325"/>
                    <a:pt x="2736" y="1450"/>
                    <a:pt x="2761" y="1601"/>
                  </a:cubicBezTo>
                  <a:cubicBezTo>
                    <a:pt x="2786" y="1701"/>
                    <a:pt x="2786" y="1751"/>
                    <a:pt x="2786" y="1751"/>
                  </a:cubicBezTo>
                  <a:cubicBezTo>
                    <a:pt x="2786" y="1827"/>
                    <a:pt x="2836" y="1877"/>
                    <a:pt x="2912" y="1877"/>
                  </a:cubicBezTo>
                  <a:cubicBezTo>
                    <a:pt x="2987" y="1877"/>
                    <a:pt x="3037" y="1827"/>
                    <a:pt x="3037" y="1777"/>
                  </a:cubicBezTo>
                  <a:cubicBezTo>
                    <a:pt x="3037" y="1701"/>
                    <a:pt x="3037" y="1626"/>
                    <a:pt x="3037" y="1576"/>
                  </a:cubicBezTo>
                  <a:cubicBezTo>
                    <a:pt x="3037" y="1400"/>
                    <a:pt x="3012" y="1224"/>
                    <a:pt x="2987" y="1074"/>
                  </a:cubicBezTo>
                  <a:cubicBezTo>
                    <a:pt x="2937" y="923"/>
                    <a:pt x="2887" y="798"/>
                    <a:pt x="2811" y="697"/>
                  </a:cubicBezTo>
                  <a:cubicBezTo>
                    <a:pt x="2761" y="572"/>
                    <a:pt x="2661" y="471"/>
                    <a:pt x="2560" y="371"/>
                  </a:cubicBezTo>
                  <a:cubicBezTo>
                    <a:pt x="2460" y="271"/>
                    <a:pt x="2334" y="195"/>
                    <a:pt x="2184" y="120"/>
                  </a:cubicBezTo>
                  <a:lnTo>
                    <a:pt x="2058" y="95"/>
                  </a:lnTo>
                  <a:cubicBezTo>
                    <a:pt x="2033" y="70"/>
                    <a:pt x="2008" y="70"/>
                    <a:pt x="1983" y="70"/>
                  </a:cubicBezTo>
                  <a:lnTo>
                    <a:pt x="1883" y="45"/>
                  </a:lnTo>
                  <a:cubicBezTo>
                    <a:pt x="1832" y="20"/>
                    <a:pt x="1807" y="20"/>
                    <a:pt x="1757" y="20"/>
                  </a:cubicBezTo>
                  <a:cubicBezTo>
                    <a:pt x="1682" y="7"/>
                    <a:pt x="1606" y="1"/>
                    <a:pt x="1534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4"/>
            <p:cNvSpPr/>
            <p:nvPr/>
          </p:nvSpPr>
          <p:spPr>
            <a:xfrm>
              <a:off x="4644525" y="2602816"/>
              <a:ext cx="71124" cy="41067"/>
            </a:xfrm>
            <a:custGeom>
              <a:avLst/>
              <a:gdLst/>
              <a:ahLst/>
              <a:cxnLst/>
              <a:rect l="l" t="t" r="r" b="b"/>
              <a:pathLst>
                <a:path w="3088" h="1783" extrusionOk="0">
                  <a:moveTo>
                    <a:pt x="202" y="0"/>
                  </a:moveTo>
                  <a:lnTo>
                    <a:pt x="1" y="251"/>
                  </a:lnTo>
                  <a:cubicBezTo>
                    <a:pt x="1" y="251"/>
                    <a:pt x="51" y="301"/>
                    <a:pt x="101" y="377"/>
                  </a:cubicBezTo>
                  <a:cubicBezTo>
                    <a:pt x="202" y="452"/>
                    <a:pt x="302" y="552"/>
                    <a:pt x="402" y="628"/>
                  </a:cubicBezTo>
                  <a:cubicBezTo>
                    <a:pt x="528" y="753"/>
                    <a:pt x="678" y="854"/>
                    <a:pt x="829" y="979"/>
                  </a:cubicBezTo>
                  <a:cubicBezTo>
                    <a:pt x="1005" y="1080"/>
                    <a:pt x="1180" y="1180"/>
                    <a:pt x="1381" y="1280"/>
                  </a:cubicBezTo>
                  <a:cubicBezTo>
                    <a:pt x="1557" y="1381"/>
                    <a:pt x="1758" y="1481"/>
                    <a:pt x="1958" y="1556"/>
                  </a:cubicBezTo>
                  <a:cubicBezTo>
                    <a:pt x="2134" y="1607"/>
                    <a:pt x="2310" y="1682"/>
                    <a:pt x="2486" y="1707"/>
                  </a:cubicBezTo>
                  <a:cubicBezTo>
                    <a:pt x="2661" y="1757"/>
                    <a:pt x="2837" y="1782"/>
                    <a:pt x="3013" y="1782"/>
                  </a:cubicBezTo>
                  <a:lnTo>
                    <a:pt x="3088" y="1481"/>
                  </a:lnTo>
                  <a:cubicBezTo>
                    <a:pt x="2962" y="1406"/>
                    <a:pt x="2812" y="1305"/>
                    <a:pt x="2636" y="1255"/>
                  </a:cubicBezTo>
                  <a:cubicBezTo>
                    <a:pt x="2586" y="1230"/>
                    <a:pt x="2511" y="1180"/>
                    <a:pt x="2435" y="1130"/>
                  </a:cubicBezTo>
                  <a:cubicBezTo>
                    <a:pt x="2360" y="1105"/>
                    <a:pt x="2285" y="1054"/>
                    <a:pt x="2184" y="1004"/>
                  </a:cubicBezTo>
                  <a:cubicBezTo>
                    <a:pt x="2109" y="979"/>
                    <a:pt x="2009" y="929"/>
                    <a:pt x="1933" y="879"/>
                  </a:cubicBezTo>
                  <a:lnTo>
                    <a:pt x="1657" y="728"/>
                  </a:lnTo>
                  <a:cubicBezTo>
                    <a:pt x="1306" y="527"/>
                    <a:pt x="955" y="352"/>
                    <a:pt x="678" y="201"/>
                  </a:cubicBezTo>
                  <a:cubicBezTo>
                    <a:pt x="528" y="151"/>
                    <a:pt x="427" y="76"/>
                    <a:pt x="352" y="50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4"/>
            <p:cNvSpPr/>
            <p:nvPr/>
          </p:nvSpPr>
          <p:spPr>
            <a:xfrm>
              <a:off x="5392574" y="2508015"/>
              <a:ext cx="58410" cy="60714"/>
            </a:xfrm>
            <a:custGeom>
              <a:avLst/>
              <a:gdLst/>
              <a:ahLst/>
              <a:cxnLst/>
              <a:rect l="l" t="t" r="r" b="b"/>
              <a:pathLst>
                <a:path w="2536" h="2636" extrusionOk="0">
                  <a:moveTo>
                    <a:pt x="2260" y="0"/>
                  </a:moveTo>
                  <a:lnTo>
                    <a:pt x="2134" y="100"/>
                  </a:lnTo>
                  <a:cubicBezTo>
                    <a:pt x="2084" y="151"/>
                    <a:pt x="1983" y="251"/>
                    <a:pt x="1883" y="351"/>
                  </a:cubicBezTo>
                  <a:cubicBezTo>
                    <a:pt x="1657" y="577"/>
                    <a:pt x="1381" y="879"/>
                    <a:pt x="1130" y="1180"/>
                  </a:cubicBezTo>
                  <a:lnTo>
                    <a:pt x="904" y="1406"/>
                  </a:lnTo>
                  <a:cubicBezTo>
                    <a:pt x="854" y="1481"/>
                    <a:pt x="779" y="1556"/>
                    <a:pt x="728" y="1631"/>
                  </a:cubicBezTo>
                  <a:cubicBezTo>
                    <a:pt x="653" y="1682"/>
                    <a:pt x="578" y="1757"/>
                    <a:pt x="528" y="1807"/>
                  </a:cubicBezTo>
                  <a:cubicBezTo>
                    <a:pt x="478" y="1882"/>
                    <a:pt x="427" y="1933"/>
                    <a:pt x="352" y="2008"/>
                  </a:cubicBezTo>
                  <a:cubicBezTo>
                    <a:pt x="227" y="2108"/>
                    <a:pt x="126" y="2234"/>
                    <a:pt x="1" y="2359"/>
                  </a:cubicBezTo>
                  <a:lnTo>
                    <a:pt x="201" y="2635"/>
                  </a:lnTo>
                  <a:cubicBezTo>
                    <a:pt x="352" y="2560"/>
                    <a:pt x="528" y="2485"/>
                    <a:pt x="678" y="2384"/>
                  </a:cubicBezTo>
                  <a:cubicBezTo>
                    <a:pt x="804" y="2284"/>
                    <a:pt x="979" y="2184"/>
                    <a:pt x="1130" y="2058"/>
                  </a:cubicBezTo>
                  <a:cubicBezTo>
                    <a:pt x="1256" y="1933"/>
                    <a:pt x="1431" y="1782"/>
                    <a:pt x="1582" y="1606"/>
                  </a:cubicBezTo>
                  <a:cubicBezTo>
                    <a:pt x="1732" y="1431"/>
                    <a:pt x="1858" y="1280"/>
                    <a:pt x="1983" y="1130"/>
                  </a:cubicBezTo>
                  <a:cubicBezTo>
                    <a:pt x="2084" y="979"/>
                    <a:pt x="2209" y="828"/>
                    <a:pt x="2285" y="678"/>
                  </a:cubicBezTo>
                  <a:cubicBezTo>
                    <a:pt x="2385" y="527"/>
                    <a:pt x="2435" y="402"/>
                    <a:pt x="2485" y="326"/>
                  </a:cubicBezTo>
                  <a:cubicBezTo>
                    <a:pt x="2485" y="276"/>
                    <a:pt x="2511" y="226"/>
                    <a:pt x="2536" y="176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4"/>
            <p:cNvSpPr/>
            <p:nvPr/>
          </p:nvSpPr>
          <p:spPr>
            <a:xfrm>
              <a:off x="4866512" y="2566978"/>
              <a:ext cx="87316" cy="95262"/>
            </a:xfrm>
            <a:custGeom>
              <a:avLst/>
              <a:gdLst/>
              <a:ahLst/>
              <a:cxnLst/>
              <a:rect l="l" t="t" r="r" b="b"/>
              <a:pathLst>
                <a:path w="3791" h="4136" extrusionOk="0">
                  <a:moveTo>
                    <a:pt x="3339" y="0"/>
                  </a:moveTo>
                  <a:cubicBezTo>
                    <a:pt x="3289" y="0"/>
                    <a:pt x="3238" y="25"/>
                    <a:pt x="3188" y="25"/>
                  </a:cubicBezTo>
                  <a:cubicBezTo>
                    <a:pt x="3138" y="50"/>
                    <a:pt x="3113" y="75"/>
                    <a:pt x="3063" y="101"/>
                  </a:cubicBezTo>
                  <a:cubicBezTo>
                    <a:pt x="3013" y="126"/>
                    <a:pt x="2987" y="176"/>
                    <a:pt x="2937" y="201"/>
                  </a:cubicBezTo>
                  <a:cubicBezTo>
                    <a:pt x="2887" y="276"/>
                    <a:pt x="2837" y="352"/>
                    <a:pt x="2787" y="452"/>
                  </a:cubicBezTo>
                  <a:cubicBezTo>
                    <a:pt x="2711" y="628"/>
                    <a:pt x="2636" y="778"/>
                    <a:pt x="2611" y="979"/>
                  </a:cubicBezTo>
                  <a:cubicBezTo>
                    <a:pt x="2567" y="1133"/>
                    <a:pt x="2542" y="1286"/>
                    <a:pt x="2537" y="1440"/>
                  </a:cubicBezTo>
                  <a:lnTo>
                    <a:pt x="2537" y="1440"/>
                  </a:lnTo>
                  <a:lnTo>
                    <a:pt x="2235" y="1682"/>
                  </a:lnTo>
                  <a:cubicBezTo>
                    <a:pt x="2109" y="1757"/>
                    <a:pt x="1984" y="1857"/>
                    <a:pt x="1858" y="1958"/>
                  </a:cubicBezTo>
                  <a:cubicBezTo>
                    <a:pt x="1632" y="2159"/>
                    <a:pt x="1381" y="2385"/>
                    <a:pt x="1155" y="2585"/>
                  </a:cubicBezTo>
                  <a:cubicBezTo>
                    <a:pt x="929" y="2811"/>
                    <a:pt x="729" y="3037"/>
                    <a:pt x="528" y="3288"/>
                  </a:cubicBezTo>
                  <a:cubicBezTo>
                    <a:pt x="427" y="3414"/>
                    <a:pt x="327" y="3539"/>
                    <a:pt x="252" y="3665"/>
                  </a:cubicBezTo>
                  <a:cubicBezTo>
                    <a:pt x="176" y="3790"/>
                    <a:pt x="76" y="3941"/>
                    <a:pt x="26" y="4066"/>
                  </a:cubicBezTo>
                  <a:cubicBezTo>
                    <a:pt x="1" y="4091"/>
                    <a:pt x="1" y="4116"/>
                    <a:pt x="26" y="4116"/>
                  </a:cubicBezTo>
                  <a:cubicBezTo>
                    <a:pt x="26" y="4129"/>
                    <a:pt x="32" y="4135"/>
                    <a:pt x="41" y="4135"/>
                  </a:cubicBezTo>
                  <a:cubicBezTo>
                    <a:pt x="51" y="4135"/>
                    <a:pt x="63" y="4129"/>
                    <a:pt x="76" y="4116"/>
                  </a:cubicBezTo>
                  <a:cubicBezTo>
                    <a:pt x="176" y="4016"/>
                    <a:pt x="252" y="3890"/>
                    <a:pt x="352" y="3765"/>
                  </a:cubicBezTo>
                  <a:lnTo>
                    <a:pt x="1356" y="2786"/>
                  </a:lnTo>
                  <a:cubicBezTo>
                    <a:pt x="1808" y="2385"/>
                    <a:pt x="2310" y="2008"/>
                    <a:pt x="2787" y="1632"/>
                  </a:cubicBezTo>
                  <a:cubicBezTo>
                    <a:pt x="2812" y="1606"/>
                    <a:pt x="2837" y="1556"/>
                    <a:pt x="2837" y="1506"/>
                  </a:cubicBezTo>
                  <a:cubicBezTo>
                    <a:pt x="2837" y="1355"/>
                    <a:pt x="2862" y="1180"/>
                    <a:pt x="2887" y="1029"/>
                  </a:cubicBezTo>
                  <a:cubicBezTo>
                    <a:pt x="2912" y="853"/>
                    <a:pt x="2937" y="703"/>
                    <a:pt x="3013" y="552"/>
                  </a:cubicBezTo>
                  <a:cubicBezTo>
                    <a:pt x="3038" y="477"/>
                    <a:pt x="3063" y="402"/>
                    <a:pt x="3113" y="352"/>
                  </a:cubicBezTo>
                  <a:cubicBezTo>
                    <a:pt x="3138" y="301"/>
                    <a:pt x="3163" y="301"/>
                    <a:pt x="3188" y="251"/>
                  </a:cubicBezTo>
                  <a:cubicBezTo>
                    <a:pt x="3213" y="226"/>
                    <a:pt x="3238" y="226"/>
                    <a:pt x="3264" y="201"/>
                  </a:cubicBezTo>
                  <a:cubicBezTo>
                    <a:pt x="3289" y="151"/>
                    <a:pt x="3339" y="151"/>
                    <a:pt x="3364" y="151"/>
                  </a:cubicBezTo>
                  <a:lnTo>
                    <a:pt x="3590" y="151"/>
                  </a:lnTo>
                  <a:lnTo>
                    <a:pt x="3715" y="201"/>
                  </a:lnTo>
                  <a:cubicBezTo>
                    <a:pt x="3740" y="201"/>
                    <a:pt x="3766" y="176"/>
                    <a:pt x="3791" y="151"/>
                  </a:cubicBezTo>
                  <a:cubicBezTo>
                    <a:pt x="3791" y="126"/>
                    <a:pt x="3766" y="101"/>
                    <a:pt x="3740" y="101"/>
                  </a:cubicBezTo>
                  <a:lnTo>
                    <a:pt x="3640" y="50"/>
                  </a:lnTo>
                  <a:cubicBezTo>
                    <a:pt x="3590" y="25"/>
                    <a:pt x="3540" y="0"/>
                    <a:pt x="3489" y="0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4"/>
            <p:cNvSpPr/>
            <p:nvPr/>
          </p:nvSpPr>
          <p:spPr>
            <a:xfrm>
              <a:off x="4697131" y="2250028"/>
              <a:ext cx="68821" cy="40629"/>
            </a:xfrm>
            <a:custGeom>
              <a:avLst/>
              <a:gdLst/>
              <a:ahLst/>
              <a:cxnLst/>
              <a:rect l="l" t="t" r="r" b="b"/>
              <a:pathLst>
                <a:path w="2988" h="1764" extrusionOk="0">
                  <a:moveTo>
                    <a:pt x="1513" y="1"/>
                  </a:moveTo>
                  <a:cubicBezTo>
                    <a:pt x="1267" y="1"/>
                    <a:pt x="1039" y="57"/>
                    <a:pt x="829" y="183"/>
                  </a:cubicBezTo>
                  <a:cubicBezTo>
                    <a:pt x="603" y="283"/>
                    <a:pt x="402" y="434"/>
                    <a:pt x="252" y="634"/>
                  </a:cubicBezTo>
                  <a:cubicBezTo>
                    <a:pt x="151" y="760"/>
                    <a:pt x="51" y="911"/>
                    <a:pt x="26" y="1086"/>
                  </a:cubicBezTo>
                  <a:cubicBezTo>
                    <a:pt x="1" y="1162"/>
                    <a:pt x="1" y="1212"/>
                    <a:pt x="26" y="1262"/>
                  </a:cubicBezTo>
                  <a:lnTo>
                    <a:pt x="26" y="1312"/>
                  </a:lnTo>
                  <a:cubicBezTo>
                    <a:pt x="26" y="1387"/>
                    <a:pt x="101" y="1438"/>
                    <a:pt x="176" y="1438"/>
                  </a:cubicBezTo>
                  <a:cubicBezTo>
                    <a:pt x="227" y="1413"/>
                    <a:pt x="277" y="1387"/>
                    <a:pt x="302" y="1337"/>
                  </a:cubicBezTo>
                  <a:lnTo>
                    <a:pt x="302" y="1287"/>
                  </a:lnTo>
                  <a:cubicBezTo>
                    <a:pt x="302" y="1262"/>
                    <a:pt x="327" y="1237"/>
                    <a:pt x="327" y="1212"/>
                  </a:cubicBezTo>
                  <a:cubicBezTo>
                    <a:pt x="377" y="1111"/>
                    <a:pt x="478" y="1011"/>
                    <a:pt x="578" y="936"/>
                  </a:cubicBezTo>
                  <a:cubicBezTo>
                    <a:pt x="854" y="660"/>
                    <a:pt x="1231" y="509"/>
                    <a:pt x="1607" y="509"/>
                  </a:cubicBezTo>
                  <a:cubicBezTo>
                    <a:pt x="1707" y="509"/>
                    <a:pt x="1808" y="534"/>
                    <a:pt x="1908" y="584"/>
                  </a:cubicBezTo>
                  <a:cubicBezTo>
                    <a:pt x="1958" y="584"/>
                    <a:pt x="1984" y="609"/>
                    <a:pt x="2034" y="634"/>
                  </a:cubicBezTo>
                  <a:lnTo>
                    <a:pt x="2084" y="660"/>
                  </a:lnTo>
                  <a:lnTo>
                    <a:pt x="2159" y="710"/>
                  </a:lnTo>
                  <a:cubicBezTo>
                    <a:pt x="2209" y="760"/>
                    <a:pt x="2235" y="785"/>
                    <a:pt x="2285" y="810"/>
                  </a:cubicBezTo>
                  <a:cubicBezTo>
                    <a:pt x="2310" y="835"/>
                    <a:pt x="2335" y="860"/>
                    <a:pt x="2360" y="911"/>
                  </a:cubicBezTo>
                  <a:cubicBezTo>
                    <a:pt x="2435" y="961"/>
                    <a:pt x="2486" y="1036"/>
                    <a:pt x="2536" y="1111"/>
                  </a:cubicBezTo>
                  <a:cubicBezTo>
                    <a:pt x="2611" y="1262"/>
                    <a:pt x="2686" y="1438"/>
                    <a:pt x="2711" y="1613"/>
                  </a:cubicBezTo>
                  <a:cubicBezTo>
                    <a:pt x="2711" y="1689"/>
                    <a:pt x="2787" y="1764"/>
                    <a:pt x="2862" y="1764"/>
                  </a:cubicBezTo>
                  <a:cubicBezTo>
                    <a:pt x="2937" y="1764"/>
                    <a:pt x="2988" y="1689"/>
                    <a:pt x="2988" y="1613"/>
                  </a:cubicBezTo>
                  <a:cubicBezTo>
                    <a:pt x="2988" y="1563"/>
                    <a:pt x="2988" y="1488"/>
                    <a:pt x="2988" y="1413"/>
                  </a:cubicBezTo>
                  <a:cubicBezTo>
                    <a:pt x="2988" y="1262"/>
                    <a:pt x="2937" y="1086"/>
                    <a:pt x="2862" y="936"/>
                  </a:cubicBezTo>
                  <a:cubicBezTo>
                    <a:pt x="2837" y="810"/>
                    <a:pt x="2787" y="710"/>
                    <a:pt x="2711" y="609"/>
                  </a:cubicBezTo>
                  <a:cubicBezTo>
                    <a:pt x="2661" y="559"/>
                    <a:pt x="2636" y="509"/>
                    <a:pt x="2586" y="459"/>
                  </a:cubicBezTo>
                  <a:cubicBezTo>
                    <a:pt x="2536" y="409"/>
                    <a:pt x="2486" y="384"/>
                    <a:pt x="2435" y="333"/>
                  </a:cubicBezTo>
                  <a:lnTo>
                    <a:pt x="2360" y="283"/>
                  </a:lnTo>
                  <a:lnTo>
                    <a:pt x="2285" y="208"/>
                  </a:lnTo>
                  <a:cubicBezTo>
                    <a:pt x="2209" y="158"/>
                    <a:pt x="2159" y="133"/>
                    <a:pt x="2084" y="107"/>
                  </a:cubicBezTo>
                  <a:cubicBezTo>
                    <a:pt x="1958" y="32"/>
                    <a:pt x="1808" y="7"/>
                    <a:pt x="1657" y="7"/>
                  </a:cubicBezTo>
                  <a:cubicBezTo>
                    <a:pt x="1608" y="3"/>
                    <a:pt x="1560" y="1"/>
                    <a:pt x="1513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4"/>
            <p:cNvSpPr/>
            <p:nvPr/>
          </p:nvSpPr>
          <p:spPr>
            <a:xfrm>
              <a:off x="5242863" y="2164508"/>
              <a:ext cx="68222" cy="40030"/>
            </a:xfrm>
            <a:custGeom>
              <a:avLst/>
              <a:gdLst/>
              <a:ahLst/>
              <a:cxnLst/>
              <a:rect l="l" t="t" r="r" b="b"/>
              <a:pathLst>
                <a:path w="2962" h="1738" extrusionOk="0">
                  <a:moveTo>
                    <a:pt x="1516" y="1"/>
                  </a:moveTo>
                  <a:cubicBezTo>
                    <a:pt x="1259" y="1"/>
                    <a:pt x="1022" y="72"/>
                    <a:pt x="803" y="181"/>
                  </a:cubicBezTo>
                  <a:cubicBezTo>
                    <a:pt x="577" y="281"/>
                    <a:pt x="402" y="457"/>
                    <a:pt x="251" y="633"/>
                  </a:cubicBezTo>
                  <a:cubicBezTo>
                    <a:pt x="126" y="783"/>
                    <a:pt x="50" y="934"/>
                    <a:pt x="0" y="1110"/>
                  </a:cubicBezTo>
                  <a:cubicBezTo>
                    <a:pt x="0" y="1160"/>
                    <a:pt x="0" y="1235"/>
                    <a:pt x="0" y="1285"/>
                  </a:cubicBezTo>
                  <a:lnTo>
                    <a:pt x="0" y="1336"/>
                  </a:lnTo>
                  <a:cubicBezTo>
                    <a:pt x="0" y="1398"/>
                    <a:pt x="51" y="1443"/>
                    <a:pt x="111" y="1443"/>
                  </a:cubicBezTo>
                  <a:cubicBezTo>
                    <a:pt x="124" y="1443"/>
                    <a:pt x="137" y="1440"/>
                    <a:pt x="151" y="1436"/>
                  </a:cubicBezTo>
                  <a:cubicBezTo>
                    <a:pt x="226" y="1436"/>
                    <a:pt x="251" y="1386"/>
                    <a:pt x="276" y="1311"/>
                  </a:cubicBezTo>
                  <a:lnTo>
                    <a:pt x="276" y="1285"/>
                  </a:lnTo>
                  <a:cubicBezTo>
                    <a:pt x="276" y="1235"/>
                    <a:pt x="301" y="1235"/>
                    <a:pt x="301" y="1210"/>
                  </a:cubicBezTo>
                  <a:cubicBezTo>
                    <a:pt x="377" y="1085"/>
                    <a:pt x="452" y="1009"/>
                    <a:pt x="552" y="909"/>
                  </a:cubicBezTo>
                  <a:cubicBezTo>
                    <a:pt x="828" y="658"/>
                    <a:pt x="1205" y="507"/>
                    <a:pt x="1606" y="507"/>
                  </a:cubicBezTo>
                  <a:cubicBezTo>
                    <a:pt x="1682" y="507"/>
                    <a:pt x="1782" y="532"/>
                    <a:pt x="1882" y="583"/>
                  </a:cubicBezTo>
                  <a:cubicBezTo>
                    <a:pt x="1933" y="583"/>
                    <a:pt x="1958" y="608"/>
                    <a:pt x="2008" y="633"/>
                  </a:cubicBezTo>
                  <a:lnTo>
                    <a:pt x="2058" y="658"/>
                  </a:lnTo>
                  <a:lnTo>
                    <a:pt x="2133" y="708"/>
                  </a:lnTo>
                  <a:cubicBezTo>
                    <a:pt x="2184" y="733"/>
                    <a:pt x="2209" y="758"/>
                    <a:pt x="2259" y="809"/>
                  </a:cubicBezTo>
                  <a:cubicBezTo>
                    <a:pt x="2284" y="834"/>
                    <a:pt x="2309" y="859"/>
                    <a:pt x="2359" y="884"/>
                  </a:cubicBezTo>
                  <a:cubicBezTo>
                    <a:pt x="2410" y="959"/>
                    <a:pt x="2460" y="1034"/>
                    <a:pt x="2510" y="1110"/>
                  </a:cubicBezTo>
                  <a:cubicBezTo>
                    <a:pt x="2610" y="1260"/>
                    <a:pt x="2661" y="1436"/>
                    <a:pt x="2711" y="1612"/>
                  </a:cubicBezTo>
                  <a:cubicBezTo>
                    <a:pt x="2711" y="1687"/>
                    <a:pt x="2761" y="1737"/>
                    <a:pt x="2836" y="1737"/>
                  </a:cubicBezTo>
                  <a:cubicBezTo>
                    <a:pt x="2911" y="1737"/>
                    <a:pt x="2962" y="1687"/>
                    <a:pt x="2962" y="1612"/>
                  </a:cubicBezTo>
                  <a:cubicBezTo>
                    <a:pt x="2962" y="1562"/>
                    <a:pt x="2962" y="1486"/>
                    <a:pt x="2962" y="1411"/>
                  </a:cubicBezTo>
                  <a:cubicBezTo>
                    <a:pt x="2937" y="1135"/>
                    <a:pt x="2861" y="859"/>
                    <a:pt x="2686" y="633"/>
                  </a:cubicBezTo>
                  <a:cubicBezTo>
                    <a:pt x="2661" y="583"/>
                    <a:pt x="2610" y="532"/>
                    <a:pt x="2560" y="482"/>
                  </a:cubicBezTo>
                  <a:cubicBezTo>
                    <a:pt x="2510" y="432"/>
                    <a:pt x="2460" y="382"/>
                    <a:pt x="2410" y="332"/>
                  </a:cubicBezTo>
                  <a:lnTo>
                    <a:pt x="2359" y="281"/>
                  </a:lnTo>
                  <a:lnTo>
                    <a:pt x="2259" y="231"/>
                  </a:lnTo>
                  <a:cubicBezTo>
                    <a:pt x="2058" y="106"/>
                    <a:pt x="1857" y="31"/>
                    <a:pt x="1631" y="5"/>
                  </a:cubicBezTo>
                  <a:cubicBezTo>
                    <a:pt x="1593" y="2"/>
                    <a:pt x="1554" y="1"/>
                    <a:pt x="1516" y="1"/>
                  </a:cubicBezTo>
                  <a:close/>
                </a:path>
              </a:pathLst>
            </a:custGeom>
            <a:solidFill>
              <a:srgbClr val="CD7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7" name="Google Shape;1897;p64"/>
          <p:cNvGrpSpPr/>
          <p:nvPr/>
        </p:nvGrpSpPr>
        <p:grpSpPr>
          <a:xfrm flipH="1">
            <a:off x="6887886" y="2139378"/>
            <a:ext cx="1082997" cy="2095499"/>
            <a:chOff x="4532955" y="3357039"/>
            <a:chExt cx="797201" cy="1542510"/>
          </a:xfrm>
        </p:grpSpPr>
        <p:sp>
          <p:nvSpPr>
            <p:cNvPr id="1898" name="Google Shape;1898;p64"/>
            <p:cNvSpPr/>
            <p:nvPr/>
          </p:nvSpPr>
          <p:spPr>
            <a:xfrm>
              <a:off x="5161351" y="3551456"/>
              <a:ext cx="70549" cy="182118"/>
            </a:xfrm>
            <a:custGeom>
              <a:avLst/>
              <a:gdLst/>
              <a:ahLst/>
              <a:cxnLst/>
              <a:rect l="l" t="t" r="r" b="b"/>
              <a:pathLst>
                <a:path w="3063" h="7907" extrusionOk="0">
                  <a:moveTo>
                    <a:pt x="1079" y="0"/>
                  </a:moveTo>
                  <a:cubicBezTo>
                    <a:pt x="728" y="201"/>
                    <a:pt x="377" y="377"/>
                    <a:pt x="0" y="502"/>
                  </a:cubicBezTo>
                  <a:lnTo>
                    <a:pt x="0" y="552"/>
                  </a:lnTo>
                  <a:cubicBezTo>
                    <a:pt x="1180" y="1205"/>
                    <a:pt x="1632" y="5622"/>
                    <a:pt x="1807" y="7906"/>
                  </a:cubicBezTo>
                  <a:cubicBezTo>
                    <a:pt x="2661" y="5120"/>
                    <a:pt x="3062" y="829"/>
                    <a:pt x="1079" y="25"/>
                  </a:cubicBezTo>
                  <a:lnTo>
                    <a:pt x="1079" y="0"/>
                  </a:lnTo>
                  <a:close/>
                </a:path>
              </a:pathLst>
            </a:custGeom>
            <a:solidFill>
              <a:srgbClr val="28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4"/>
            <p:cNvSpPr/>
            <p:nvPr/>
          </p:nvSpPr>
          <p:spPr>
            <a:xfrm>
              <a:off x="4621976" y="3357039"/>
              <a:ext cx="632449" cy="421633"/>
            </a:xfrm>
            <a:custGeom>
              <a:avLst/>
              <a:gdLst/>
              <a:ahLst/>
              <a:cxnLst/>
              <a:rect l="l" t="t" r="r" b="b"/>
              <a:pathLst>
                <a:path w="27459" h="18306" extrusionOk="0">
                  <a:moveTo>
                    <a:pt x="14091" y="1"/>
                  </a:moveTo>
                  <a:cubicBezTo>
                    <a:pt x="13323" y="1"/>
                    <a:pt x="13109" y="957"/>
                    <a:pt x="11521" y="2794"/>
                  </a:cubicBezTo>
                  <a:cubicBezTo>
                    <a:pt x="9840" y="4752"/>
                    <a:pt x="7305" y="4827"/>
                    <a:pt x="5372" y="6233"/>
                  </a:cubicBezTo>
                  <a:cubicBezTo>
                    <a:pt x="3490" y="7613"/>
                    <a:pt x="4192" y="9270"/>
                    <a:pt x="4243" y="9370"/>
                  </a:cubicBezTo>
                  <a:cubicBezTo>
                    <a:pt x="4195" y="9334"/>
                    <a:pt x="3865" y="9123"/>
                    <a:pt x="3416" y="9123"/>
                  </a:cubicBezTo>
                  <a:cubicBezTo>
                    <a:pt x="2918" y="9123"/>
                    <a:pt x="2275" y="9382"/>
                    <a:pt x="1708" y="10424"/>
                  </a:cubicBezTo>
                  <a:cubicBezTo>
                    <a:pt x="1" y="13461"/>
                    <a:pt x="1482" y="17427"/>
                    <a:pt x="1482" y="17427"/>
                  </a:cubicBezTo>
                  <a:lnTo>
                    <a:pt x="1482" y="17452"/>
                  </a:lnTo>
                  <a:cubicBezTo>
                    <a:pt x="1509" y="17451"/>
                    <a:pt x="1536" y="17450"/>
                    <a:pt x="1563" y="17450"/>
                  </a:cubicBezTo>
                  <a:cubicBezTo>
                    <a:pt x="2287" y="17450"/>
                    <a:pt x="2981" y="17773"/>
                    <a:pt x="3465" y="18305"/>
                  </a:cubicBezTo>
                  <a:lnTo>
                    <a:pt x="3515" y="18280"/>
                  </a:lnTo>
                  <a:cubicBezTo>
                    <a:pt x="6878" y="15193"/>
                    <a:pt x="5899" y="9746"/>
                    <a:pt x="5899" y="9746"/>
                  </a:cubicBezTo>
                  <a:cubicBezTo>
                    <a:pt x="6384" y="9268"/>
                    <a:pt x="7179" y="9104"/>
                    <a:pt x="8206" y="9104"/>
                  </a:cubicBezTo>
                  <a:cubicBezTo>
                    <a:pt x="10451" y="9104"/>
                    <a:pt x="13808" y="9888"/>
                    <a:pt x="17474" y="9888"/>
                  </a:cubicBezTo>
                  <a:cubicBezTo>
                    <a:pt x="18816" y="9888"/>
                    <a:pt x="20200" y="9783"/>
                    <a:pt x="21586" y="9495"/>
                  </a:cubicBezTo>
                  <a:cubicBezTo>
                    <a:pt x="22213" y="9370"/>
                    <a:pt x="22841" y="9194"/>
                    <a:pt x="23468" y="8968"/>
                  </a:cubicBezTo>
                  <a:cubicBezTo>
                    <a:pt x="23820" y="8818"/>
                    <a:pt x="24171" y="8667"/>
                    <a:pt x="24522" y="8466"/>
                  </a:cubicBezTo>
                  <a:cubicBezTo>
                    <a:pt x="27459" y="6735"/>
                    <a:pt x="26455" y="3974"/>
                    <a:pt x="26053" y="3070"/>
                  </a:cubicBezTo>
                  <a:cubicBezTo>
                    <a:pt x="25591" y="1974"/>
                    <a:pt x="24821" y="1186"/>
                    <a:pt x="24294" y="1186"/>
                  </a:cubicBezTo>
                  <a:cubicBezTo>
                    <a:pt x="24278" y="1186"/>
                    <a:pt x="24262" y="1186"/>
                    <a:pt x="24246" y="1188"/>
                  </a:cubicBezTo>
                  <a:cubicBezTo>
                    <a:pt x="23067" y="1288"/>
                    <a:pt x="23619" y="2744"/>
                    <a:pt x="22991" y="4526"/>
                  </a:cubicBezTo>
                  <a:cubicBezTo>
                    <a:pt x="23343" y="3371"/>
                    <a:pt x="23493" y="1213"/>
                    <a:pt x="22339" y="661"/>
                  </a:cubicBezTo>
                  <a:cubicBezTo>
                    <a:pt x="22145" y="566"/>
                    <a:pt x="21970" y="524"/>
                    <a:pt x="21810" y="524"/>
                  </a:cubicBezTo>
                  <a:cubicBezTo>
                    <a:pt x="20997" y="524"/>
                    <a:pt x="20591" y="1612"/>
                    <a:pt x="20256" y="2367"/>
                  </a:cubicBezTo>
                  <a:cubicBezTo>
                    <a:pt x="19954" y="3070"/>
                    <a:pt x="19603" y="3748"/>
                    <a:pt x="19227" y="4400"/>
                  </a:cubicBezTo>
                  <a:cubicBezTo>
                    <a:pt x="19879" y="2618"/>
                    <a:pt x="19402" y="1087"/>
                    <a:pt x="18599" y="385"/>
                  </a:cubicBezTo>
                  <a:cubicBezTo>
                    <a:pt x="18330" y="149"/>
                    <a:pt x="18059" y="35"/>
                    <a:pt x="17800" y="35"/>
                  </a:cubicBezTo>
                  <a:cubicBezTo>
                    <a:pt x="17287" y="35"/>
                    <a:pt x="16825" y="487"/>
                    <a:pt x="16541" y="1338"/>
                  </a:cubicBezTo>
                  <a:cubicBezTo>
                    <a:pt x="16190" y="2217"/>
                    <a:pt x="15587" y="2970"/>
                    <a:pt x="14809" y="3497"/>
                  </a:cubicBezTo>
                  <a:cubicBezTo>
                    <a:pt x="15135" y="2819"/>
                    <a:pt x="15361" y="284"/>
                    <a:pt x="14357" y="33"/>
                  </a:cubicBezTo>
                  <a:cubicBezTo>
                    <a:pt x="14261" y="11"/>
                    <a:pt x="14173" y="1"/>
                    <a:pt x="14091" y="1"/>
                  </a:cubicBezTo>
                  <a:close/>
                </a:path>
              </a:pathLst>
            </a:custGeom>
            <a:solidFill>
              <a:srgbClr val="28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4"/>
            <p:cNvSpPr/>
            <p:nvPr/>
          </p:nvSpPr>
          <p:spPr>
            <a:xfrm>
              <a:off x="4628932" y="3976314"/>
              <a:ext cx="169404" cy="212797"/>
            </a:xfrm>
            <a:custGeom>
              <a:avLst/>
              <a:gdLst/>
              <a:ahLst/>
              <a:cxnLst/>
              <a:rect l="l" t="t" r="r" b="b"/>
              <a:pathLst>
                <a:path w="7355" h="9239" extrusionOk="0">
                  <a:moveTo>
                    <a:pt x="5027" y="1"/>
                  </a:moveTo>
                  <a:cubicBezTo>
                    <a:pt x="4848" y="1"/>
                    <a:pt x="4671" y="9"/>
                    <a:pt x="4493" y="27"/>
                  </a:cubicBezTo>
                  <a:cubicBezTo>
                    <a:pt x="4041" y="102"/>
                    <a:pt x="1406" y="931"/>
                    <a:pt x="251" y="6603"/>
                  </a:cubicBezTo>
                  <a:cubicBezTo>
                    <a:pt x="100" y="7481"/>
                    <a:pt x="0" y="8360"/>
                    <a:pt x="25" y="9238"/>
                  </a:cubicBezTo>
                  <a:lnTo>
                    <a:pt x="402" y="9238"/>
                  </a:lnTo>
                  <a:cubicBezTo>
                    <a:pt x="728" y="8134"/>
                    <a:pt x="1155" y="7055"/>
                    <a:pt x="1632" y="6026"/>
                  </a:cubicBezTo>
                  <a:lnTo>
                    <a:pt x="1606" y="6026"/>
                  </a:lnTo>
                  <a:cubicBezTo>
                    <a:pt x="1606" y="5147"/>
                    <a:pt x="1807" y="4319"/>
                    <a:pt x="2184" y="3541"/>
                  </a:cubicBezTo>
                  <a:lnTo>
                    <a:pt x="2184" y="3541"/>
                  </a:lnTo>
                  <a:lnTo>
                    <a:pt x="2133" y="3591"/>
                  </a:lnTo>
                  <a:cubicBezTo>
                    <a:pt x="2681" y="2583"/>
                    <a:pt x="4224" y="676"/>
                    <a:pt x="6378" y="676"/>
                  </a:cubicBezTo>
                  <a:cubicBezTo>
                    <a:pt x="6691" y="676"/>
                    <a:pt x="7016" y="716"/>
                    <a:pt x="7354" y="805"/>
                  </a:cubicBezTo>
                  <a:cubicBezTo>
                    <a:pt x="6902" y="579"/>
                    <a:pt x="6476" y="303"/>
                    <a:pt x="6049" y="27"/>
                  </a:cubicBezTo>
                  <a:lnTo>
                    <a:pt x="6024" y="77"/>
                  </a:lnTo>
                  <a:cubicBezTo>
                    <a:pt x="5683" y="29"/>
                    <a:pt x="5354" y="1"/>
                    <a:pt x="5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4"/>
            <p:cNvSpPr/>
            <p:nvPr/>
          </p:nvSpPr>
          <p:spPr>
            <a:xfrm>
              <a:off x="4624302" y="4189088"/>
              <a:ext cx="105235" cy="312390"/>
            </a:xfrm>
            <a:custGeom>
              <a:avLst/>
              <a:gdLst/>
              <a:ahLst/>
              <a:cxnLst/>
              <a:rect l="l" t="t" r="r" b="b"/>
              <a:pathLst>
                <a:path w="4569" h="13563" extrusionOk="0">
                  <a:moveTo>
                    <a:pt x="201" y="0"/>
                  </a:moveTo>
                  <a:cubicBezTo>
                    <a:pt x="201" y="2058"/>
                    <a:pt x="578" y="4016"/>
                    <a:pt x="377" y="6601"/>
                  </a:cubicBezTo>
                  <a:cubicBezTo>
                    <a:pt x="0" y="11370"/>
                    <a:pt x="1004" y="13453"/>
                    <a:pt x="3439" y="13554"/>
                  </a:cubicBezTo>
                  <a:cubicBezTo>
                    <a:pt x="3533" y="13560"/>
                    <a:pt x="3626" y="13563"/>
                    <a:pt x="3717" y="13563"/>
                  </a:cubicBezTo>
                  <a:cubicBezTo>
                    <a:pt x="3993" y="13563"/>
                    <a:pt x="4261" y="13535"/>
                    <a:pt x="4543" y="13478"/>
                  </a:cubicBezTo>
                  <a:cubicBezTo>
                    <a:pt x="4568" y="13177"/>
                    <a:pt x="4568" y="12976"/>
                    <a:pt x="4568" y="12976"/>
                  </a:cubicBezTo>
                  <a:cubicBezTo>
                    <a:pt x="4342" y="12926"/>
                    <a:pt x="4117" y="12801"/>
                    <a:pt x="3941" y="12650"/>
                  </a:cubicBezTo>
                  <a:cubicBezTo>
                    <a:pt x="3790" y="12424"/>
                    <a:pt x="4443" y="7329"/>
                    <a:pt x="4443" y="7329"/>
                  </a:cubicBezTo>
                  <a:lnTo>
                    <a:pt x="4443" y="7279"/>
                  </a:lnTo>
                  <a:cubicBezTo>
                    <a:pt x="753" y="6325"/>
                    <a:pt x="1707" y="577"/>
                    <a:pt x="1707" y="577"/>
                  </a:cubicBezTo>
                  <a:lnTo>
                    <a:pt x="1732" y="527"/>
                  </a:lnTo>
                  <a:cubicBezTo>
                    <a:pt x="1331" y="402"/>
                    <a:pt x="954" y="201"/>
                    <a:pt x="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4"/>
            <p:cNvSpPr/>
            <p:nvPr/>
          </p:nvSpPr>
          <p:spPr>
            <a:xfrm>
              <a:off x="4532955" y="3976337"/>
              <a:ext cx="199461" cy="527237"/>
            </a:xfrm>
            <a:custGeom>
              <a:avLst/>
              <a:gdLst/>
              <a:ahLst/>
              <a:cxnLst/>
              <a:rect l="l" t="t" r="r" b="b"/>
              <a:pathLst>
                <a:path w="8660" h="22891" extrusionOk="0">
                  <a:moveTo>
                    <a:pt x="8660" y="1"/>
                  </a:moveTo>
                  <a:lnTo>
                    <a:pt x="8660" y="1"/>
                  </a:lnTo>
                  <a:cubicBezTo>
                    <a:pt x="7053" y="101"/>
                    <a:pt x="5522" y="628"/>
                    <a:pt x="4167" y="1507"/>
                  </a:cubicBezTo>
                  <a:cubicBezTo>
                    <a:pt x="1030" y="3464"/>
                    <a:pt x="904" y="6953"/>
                    <a:pt x="1030" y="8660"/>
                  </a:cubicBezTo>
                  <a:cubicBezTo>
                    <a:pt x="1381" y="13780"/>
                    <a:pt x="1" y="19327"/>
                    <a:pt x="2812" y="21661"/>
                  </a:cubicBezTo>
                  <a:cubicBezTo>
                    <a:pt x="4067" y="22737"/>
                    <a:pt x="5885" y="22890"/>
                    <a:pt x="6822" y="22890"/>
                  </a:cubicBezTo>
                  <a:cubicBezTo>
                    <a:pt x="7196" y="22890"/>
                    <a:pt x="7430" y="22866"/>
                    <a:pt x="7430" y="22866"/>
                  </a:cubicBezTo>
                  <a:lnTo>
                    <a:pt x="7430" y="22816"/>
                  </a:lnTo>
                  <a:cubicBezTo>
                    <a:pt x="4995" y="22690"/>
                    <a:pt x="3991" y="20607"/>
                    <a:pt x="4368" y="15838"/>
                  </a:cubicBezTo>
                  <a:cubicBezTo>
                    <a:pt x="4569" y="13278"/>
                    <a:pt x="4192" y="11320"/>
                    <a:pt x="4192" y="9237"/>
                  </a:cubicBezTo>
                  <a:cubicBezTo>
                    <a:pt x="4192" y="8359"/>
                    <a:pt x="4267" y="7480"/>
                    <a:pt x="4443" y="6602"/>
                  </a:cubicBezTo>
                  <a:cubicBezTo>
                    <a:pt x="5573" y="930"/>
                    <a:pt x="8233" y="101"/>
                    <a:pt x="8660" y="1"/>
                  </a:cubicBezTo>
                  <a:close/>
                </a:path>
              </a:pathLst>
            </a:custGeom>
            <a:solidFill>
              <a:srgbClr val="56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4"/>
            <p:cNvSpPr/>
            <p:nvPr/>
          </p:nvSpPr>
          <p:spPr>
            <a:xfrm>
              <a:off x="4665346" y="4019707"/>
              <a:ext cx="65919" cy="95401"/>
            </a:xfrm>
            <a:custGeom>
              <a:avLst/>
              <a:gdLst/>
              <a:ahLst/>
              <a:cxnLst/>
              <a:rect l="l" t="t" r="r" b="b"/>
              <a:pathLst>
                <a:path w="2862" h="4142" extrusionOk="0">
                  <a:moveTo>
                    <a:pt x="2862" y="0"/>
                  </a:moveTo>
                  <a:lnTo>
                    <a:pt x="2862" y="0"/>
                  </a:lnTo>
                  <a:cubicBezTo>
                    <a:pt x="1607" y="251"/>
                    <a:pt x="803" y="1330"/>
                    <a:pt x="578" y="1657"/>
                  </a:cubicBezTo>
                  <a:cubicBezTo>
                    <a:pt x="201" y="2435"/>
                    <a:pt x="0" y="3263"/>
                    <a:pt x="25" y="4142"/>
                  </a:cubicBezTo>
                  <a:lnTo>
                    <a:pt x="51" y="4142"/>
                  </a:lnTo>
                  <a:cubicBezTo>
                    <a:pt x="1431" y="1205"/>
                    <a:pt x="2811" y="50"/>
                    <a:pt x="2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4"/>
            <p:cNvSpPr/>
            <p:nvPr/>
          </p:nvSpPr>
          <p:spPr>
            <a:xfrm>
              <a:off x="4678636" y="3991285"/>
              <a:ext cx="217381" cy="171799"/>
            </a:xfrm>
            <a:custGeom>
              <a:avLst/>
              <a:gdLst/>
              <a:ahLst/>
              <a:cxnLst/>
              <a:rect l="l" t="t" r="r" b="b"/>
              <a:pathLst>
                <a:path w="9438" h="7459" extrusionOk="0">
                  <a:moveTo>
                    <a:pt x="34" y="2854"/>
                  </a:moveTo>
                  <a:cubicBezTo>
                    <a:pt x="31" y="2858"/>
                    <a:pt x="28" y="2862"/>
                    <a:pt x="26" y="2866"/>
                  </a:cubicBezTo>
                  <a:lnTo>
                    <a:pt x="1" y="2916"/>
                  </a:lnTo>
                  <a:cubicBezTo>
                    <a:pt x="11" y="2896"/>
                    <a:pt x="22" y="2875"/>
                    <a:pt x="34" y="2854"/>
                  </a:cubicBezTo>
                  <a:close/>
                  <a:moveTo>
                    <a:pt x="4236" y="0"/>
                  </a:moveTo>
                  <a:cubicBezTo>
                    <a:pt x="2110" y="0"/>
                    <a:pt x="589" y="1832"/>
                    <a:pt x="34" y="2854"/>
                  </a:cubicBezTo>
                  <a:lnTo>
                    <a:pt x="34" y="2854"/>
                  </a:lnTo>
                  <a:cubicBezTo>
                    <a:pt x="247" y="2537"/>
                    <a:pt x="1046" y="1482"/>
                    <a:pt x="2285" y="1234"/>
                  </a:cubicBezTo>
                  <a:cubicBezTo>
                    <a:pt x="2472" y="1202"/>
                    <a:pt x="2662" y="1185"/>
                    <a:pt x="2851" y="1185"/>
                  </a:cubicBezTo>
                  <a:cubicBezTo>
                    <a:pt x="3245" y="1185"/>
                    <a:pt x="3635" y="1257"/>
                    <a:pt x="3991" y="1410"/>
                  </a:cubicBezTo>
                  <a:cubicBezTo>
                    <a:pt x="6175" y="2339"/>
                    <a:pt x="6075" y="7057"/>
                    <a:pt x="6075" y="7057"/>
                  </a:cubicBezTo>
                  <a:cubicBezTo>
                    <a:pt x="6175" y="6781"/>
                    <a:pt x="6275" y="6580"/>
                    <a:pt x="6476" y="6530"/>
                  </a:cubicBezTo>
                  <a:cubicBezTo>
                    <a:pt x="6505" y="6522"/>
                    <a:pt x="6536" y="6518"/>
                    <a:pt x="6568" y="6518"/>
                  </a:cubicBezTo>
                  <a:cubicBezTo>
                    <a:pt x="6841" y="6518"/>
                    <a:pt x="7188" y="6808"/>
                    <a:pt x="7053" y="7459"/>
                  </a:cubicBezTo>
                  <a:cubicBezTo>
                    <a:pt x="7053" y="7459"/>
                    <a:pt x="7752" y="6288"/>
                    <a:pt x="8350" y="6288"/>
                  </a:cubicBezTo>
                  <a:cubicBezTo>
                    <a:pt x="8413" y="6288"/>
                    <a:pt x="8474" y="6301"/>
                    <a:pt x="8534" y="6329"/>
                  </a:cubicBezTo>
                  <a:cubicBezTo>
                    <a:pt x="8760" y="6505"/>
                    <a:pt x="8886" y="6781"/>
                    <a:pt x="8835" y="7082"/>
                  </a:cubicBezTo>
                  <a:cubicBezTo>
                    <a:pt x="8945" y="7004"/>
                    <a:pt x="9084" y="6965"/>
                    <a:pt x="9216" y="6965"/>
                  </a:cubicBezTo>
                  <a:cubicBezTo>
                    <a:pt x="9295" y="6965"/>
                    <a:pt x="9372" y="6979"/>
                    <a:pt x="9438" y="7007"/>
                  </a:cubicBezTo>
                  <a:cubicBezTo>
                    <a:pt x="9388" y="6530"/>
                    <a:pt x="8886" y="2389"/>
                    <a:pt x="6476" y="707"/>
                  </a:cubicBezTo>
                  <a:cubicBezTo>
                    <a:pt x="6100" y="431"/>
                    <a:pt x="5673" y="230"/>
                    <a:pt x="5221" y="130"/>
                  </a:cubicBezTo>
                  <a:cubicBezTo>
                    <a:pt x="4880" y="41"/>
                    <a:pt x="4552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4"/>
            <p:cNvSpPr/>
            <p:nvPr/>
          </p:nvSpPr>
          <p:spPr>
            <a:xfrm>
              <a:off x="5024331" y="4096589"/>
              <a:ext cx="43969" cy="63616"/>
            </a:xfrm>
            <a:custGeom>
              <a:avLst/>
              <a:gdLst/>
              <a:ahLst/>
              <a:cxnLst/>
              <a:rect l="l" t="t" r="r" b="b"/>
              <a:pathLst>
                <a:path w="1909" h="2762" extrusionOk="0">
                  <a:moveTo>
                    <a:pt x="553" y="0"/>
                  </a:moveTo>
                  <a:cubicBezTo>
                    <a:pt x="176" y="854"/>
                    <a:pt x="1" y="1808"/>
                    <a:pt x="26" y="2761"/>
                  </a:cubicBezTo>
                  <a:lnTo>
                    <a:pt x="76" y="2761"/>
                  </a:lnTo>
                  <a:lnTo>
                    <a:pt x="1381" y="2460"/>
                  </a:lnTo>
                  <a:cubicBezTo>
                    <a:pt x="1381" y="2460"/>
                    <a:pt x="1908" y="1506"/>
                    <a:pt x="1858" y="1004"/>
                  </a:cubicBezTo>
                  <a:cubicBezTo>
                    <a:pt x="1858" y="954"/>
                    <a:pt x="1858" y="929"/>
                    <a:pt x="1858" y="879"/>
                  </a:cubicBezTo>
                  <a:cubicBezTo>
                    <a:pt x="1707" y="427"/>
                    <a:pt x="578" y="0"/>
                    <a:pt x="57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4"/>
            <p:cNvSpPr/>
            <p:nvPr/>
          </p:nvSpPr>
          <p:spPr>
            <a:xfrm>
              <a:off x="5077513" y="4191391"/>
              <a:ext cx="71124" cy="53205"/>
            </a:xfrm>
            <a:custGeom>
              <a:avLst/>
              <a:gdLst/>
              <a:ahLst/>
              <a:cxnLst/>
              <a:rect l="l" t="t" r="r" b="b"/>
              <a:pathLst>
                <a:path w="3088" h="2310" extrusionOk="0">
                  <a:moveTo>
                    <a:pt x="1758" y="1"/>
                  </a:moveTo>
                  <a:cubicBezTo>
                    <a:pt x="1231" y="126"/>
                    <a:pt x="729" y="327"/>
                    <a:pt x="277" y="628"/>
                  </a:cubicBezTo>
                  <a:cubicBezTo>
                    <a:pt x="1" y="904"/>
                    <a:pt x="26" y="1833"/>
                    <a:pt x="26" y="2059"/>
                  </a:cubicBezTo>
                  <a:lnTo>
                    <a:pt x="51" y="2059"/>
                  </a:lnTo>
                  <a:cubicBezTo>
                    <a:pt x="51" y="2034"/>
                    <a:pt x="51" y="2034"/>
                    <a:pt x="51" y="2008"/>
                  </a:cubicBezTo>
                  <a:cubicBezTo>
                    <a:pt x="88" y="1815"/>
                    <a:pt x="216" y="1743"/>
                    <a:pt x="385" y="1743"/>
                  </a:cubicBezTo>
                  <a:cubicBezTo>
                    <a:pt x="788" y="1743"/>
                    <a:pt x="1428" y="2151"/>
                    <a:pt x="1657" y="2310"/>
                  </a:cubicBezTo>
                  <a:cubicBezTo>
                    <a:pt x="1381" y="2109"/>
                    <a:pt x="578" y="1481"/>
                    <a:pt x="829" y="1155"/>
                  </a:cubicBezTo>
                  <a:cubicBezTo>
                    <a:pt x="909" y="1052"/>
                    <a:pt x="1047" y="1012"/>
                    <a:pt x="1213" y="1012"/>
                  </a:cubicBezTo>
                  <a:cubicBezTo>
                    <a:pt x="1777" y="1012"/>
                    <a:pt x="2671" y="1473"/>
                    <a:pt x="2787" y="1532"/>
                  </a:cubicBezTo>
                  <a:cubicBezTo>
                    <a:pt x="2686" y="1456"/>
                    <a:pt x="2034" y="854"/>
                    <a:pt x="2511" y="528"/>
                  </a:cubicBezTo>
                  <a:cubicBezTo>
                    <a:pt x="2599" y="477"/>
                    <a:pt x="2693" y="452"/>
                    <a:pt x="2790" y="452"/>
                  </a:cubicBezTo>
                  <a:cubicBezTo>
                    <a:pt x="2887" y="452"/>
                    <a:pt x="2988" y="477"/>
                    <a:pt x="3088" y="528"/>
                  </a:cubicBezTo>
                  <a:lnTo>
                    <a:pt x="3088" y="452"/>
                  </a:lnTo>
                  <a:cubicBezTo>
                    <a:pt x="3038" y="452"/>
                    <a:pt x="2887" y="377"/>
                    <a:pt x="2686" y="277"/>
                  </a:cubicBezTo>
                  <a:cubicBezTo>
                    <a:pt x="2385" y="151"/>
                    <a:pt x="2084" y="51"/>
                    <a:pt x="1758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4"/>
            <p:cNvSpPr/>
            <p:nvPr/>
          </p:nvSpPr>
          <p:spPr>
            <a:xfrm>
              <a:off x="5238809" y="4096589"/>
              <a:ext cx="37589" cy="67646"/>
            </a:xfrm>
            <a:custGeom>
              <a:avLst/>
              <a:gdLst/>
              <a:ahLst/>
              <a:cxnLst/>
              <a:rect l="l" t="t" r="r" b="b"/>
              <a:pathLst>
                <a:path w="1632" h="2937" extrusionOk="0">
                  <a:moveTo>
                    <a:pt x="1130" y="0"/>
                  </a:moveTo>
                  <a:cubicBezTo>
                    <a:pt x="1130" y="0"/>
                    <a:pt x="0" y="753"/>
                    <a:pt x="76" y="1180"/>
                  </a:cubicBezTo>
                  <a:cubicBezTo>
                    <a:pt x="76" y="1180"/>
                    <a:pt x="76" y="1180"/>
                    <a:pt x="76" y="1205"/>
                  </a:cubicBezTo>
                  <a:cubicBezTo>
                    <a:pt x="176" y="1582"/>
                    <a:pt x="678" y="2736"/>
                    <a:pt x="753" y="2937"/>
                  </a:cubicBezTo>
                  <a:cubicBezTo>
                    <a:pt x="1130" y="2560"/>
                    <a:pt x="1431" y="2084"/>
                    <a:pt x="1632" y="1582"/>
                  </a:cubicBezTo>
                  <a:cubicBezTo>
                    <a:pt x="1531" y="1029"/>
                    <a:pt x="1381" y="502"/>
                    <a:pt x="1155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4"/>
            <p:cNvSpPr/>
            <p:nvPr/>
          </p:nvSpPr>
          <p:spPr>
            <a:xfrm>
              <a:off x="5109896" y="4072336"/>
              <a:ext cx="89619" cy="80982"/>
            </a:xfrm>
            <a:custGeom>
              <a:avLst/>
              <a:gdLst/>
              <a:ahLst/>
              <a:cxnLst/>
              <a:rect l="l" t="t" r="r" b="b"/>
              <a:pathLst>
                <a:path w="3891" h="3516" extrusionOk="0">
                  <a:moveTo>
                    <a:pt x="1830" y="1"/>
                  </a:moveTo>
                  <a:cubicBezTo>
                    <a:pt x="1367" y="1"/>
                    <a:pt x="883" y="49"/>
                    <a:pt x="728" y="175"/>
                  </a:cubicBezTo>
                  <a:cubicBezTo>
                    <a:pt x="327" y="526"/>
                    <a:pt x="0" y="1857"/>
                    <a:pt x="101" y="2233"/>
                  </a:cubicBezTo>
                  <a:cubicBezTo>
                    <a:pt x="198" y="2624"/>
                    <a:pt x="1129" y="3515"/>
                    <a:pt x="1618" y="3515"/>
                  </a:cubicBezTo>
                  <a:cubicBezTo>
                    <a:pt x="1632" y="3515"/>
                    <a:pt x="1644" y="3514"/>
                    <a:pt x="1657" y="3513"/>
                  </a:cubicBezTo>
                  <a:cubicBezTo>
                    <a:pt x="2159" y="3463"/>
                    <a:pt x="3514" y="2810"/>
                    <a:pt x="3765" y="2208"/>
                  </a:cubicBezTo>
                  <a:cubicBezTo>
                    <a:pt x="3765" y="2183"/>
                    <a:pt x="3790" y="2133"/>
                    <a:pt x="3790" y="2108"/>
                  </a:cubicBezTo>
                  <a:cubicBezTo>
                    <a:pt x="3891" y="1505"/>
                    <a:pt x="3138" y="250"/>
                    <a:pt x="2761" y="100"/>
                  </a:cubicBezTo>
                  <a:lnTo>
                    <a:pt x="2711" y="75"/>
                  </a:lnTo>
                  <a:cubicBezTo>
                    <a:pt x="2545" y="30"/>
                    <a:pt x="2194" y="1"/>
                    <a:pt x="1830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4"/>
            <p:cNvSpPr/>
            <p:nvPr/>
          </p:nvSpPr>
          <p:spPr>
            <a:xfrm>
              <a:off x="5087348" y="4020190"/>
              <a:ext cx="122579" cy="56176"/>
            </a:xfrm>
            <a:custGeom>
              <a:avLst/>
              <a:gdLst/>
              <a:ahLst/>
              <a:cxnLst/>
              <a:rect l="l" t="t" r="r" b="b"/>
              <a:pathLst>
                <a:path w="5322" h="2439" extrusionOk="0">
                  <a:moveTo>
                    <a:pt x="3123" y="1"/>
                  </a:moveTo>
                  <a:cubicBezTo>
                    <a:pt x="2696" y="1"/>
                    <a:pt x="2233" y="48"/>
                    <a:pt x="1732" y="155"/>
                  </a:cubicBezTo>
                  <a:cubicBezTo>
                    <a:pt x="1130" y="280"/>
                    <a:pt x="553" y="481"/>
                    <a:pt x="0" y="808"/>
                  </a:cubicBezTo>
                  <a:lnTo>
                    <a:pt x="26" y="858"/>
                  </a:lnTo>
                  <a:lnTo>
                    <a:pt x="1707" y="2439"/>
                  </a:lnTo>
                  <a:cubicBezTo>
                    <a:pt x="1862" y="2298"/>
                    <a:pt x="2348" y="2252"/>
                    <a:pt x="2812" y="2252"/>
                  </a:cubicBezTo>
                  <a:cubicBezTo>
                    <a:pt x="3175" y="2252"/>
                    <a:pt x="3525" y="2280"/>
                    <a:pt x="3690" y="2313"/>
                  </a:cubicBezTo>
                  <a:lnTo>
                    <a:pt x="3841" y="2313"/>
                  </a:lnTo>
                  <a:lnTo>
                    <a:pt x="5321" y="506"/>
                  </a:lnTo>
                  <a:cubicBezTo>
                    <a:pt x="4730" y="202"/>
                    <a:pt x="4003" y="1"/>
                    <a:pt x="3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4"/>
            <p:cNvSpPr/>
            <p:nvPr/>
          </p:nvSpPr>
          <p:spPr>
            <a:xfrm>
              <a:off x="5024906" y="4153249"/>
              <a:ext cx="76906" cy="110418"/>
            </a:xfrm>
            <a:custGeom>
              <a:avLst/>
              <a:gdLst/>
              <a:ahLst/>
              <a:cxnLst/>
              <a:rect l="l" t="t" r="r" b="b"/>
              <a:pathLst>
                <a:path w="3339" h="4794" extrusionOk="0">
                  <a:moveTo>
                    <a:pt x="1356" y="0"/>
                  </a:moveTo>
                  <a:lnTo>
                    <a:pt x="51" y="301"/>
                  </a:lnTo>
                  <a:lnTo>
                    <a:pt x="1" y="301"/>
                  </a:lnTo>
                  <a:cubicBezTo>
                    <a:pt x="76" y="2108"/>
                    <a:pt x="955" y="3815"/>
                    <a:pt x="2536" y="4593"/>
                  </a:cubicBezTo>
                  <a:cubicBezTo>
                    <a:pt x="2575" y="4565"/>
                    <a:pt x="2625" y="4553"/>
                    <a:pt x="2682" y="4553"/>
                  </a:cubicBezTo>
                  <a:cubicBezTo>
                    <a:pt x="2882" y="4553"/>
                    <a:pt x="3163" y="4696"/>
                    <a:pt x="3339" y="4794"/>
                  </a:cubicBezTo>
                  <a:cubicBezTo>
                    <a:pt x="2988" y="4593"/>
                    <a:pt x="2310" y="4116"/>
                    <a:pt x="2310" y="3715"/>
                  </a:cubicBezTo>
                  <a:lnTo>
                    <a:pt x="2285" y="3715"/>
                  </a:lnTo>
                  <a:cubicBezTo>
                    <a:pt x="2285" y="3489"/>
                    <a:pt x="2260" y="2560"/>
                    <a:pt x="2561" y="2259"/>
                  </a:cubicBezTo>
                  <a:cubicBezTo>
                    <a:pt x="2109" y="1556"/>
                    <a:pt x="1708" y="778"/>
                    <a:pt x="1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4"/>
            <p:cNvSpPr/>
            <p:nvPr/>
          </p:nvSpPr>
          <p:spPr>
            <a:xfrm>
              <a:off x="5037045" y="4038778"/>
              <a:ext cx="89642" cy="85013"/>
            </a:xfrm>
            <a:custGeom>
              <a:avLst/>
              <a:gdLst/>
              <a:ahLst/>
              <a:cxnLst/>
              <a:rect l="l" t="t" r="r" b="b"/>
              <a:pathLst>
                <a:path w="3892" h="3691" extrusionOk="0">
                  <a:moveTo>
                    <a:pt x="2184" y="1"/>
                  </a:moveTo>
                  <a:cubicBezTo>
                    <a:pt x="1206" y="578"/>
                    <a:pt x="428" y="1456"/>
                    <a:pt x="1" y="2510"/>
                  </a:cubicBezTo>
                  <a:lnTo>
                    <a:pt x="26" y="2510"/>
                  </a:lnTo>
                  <a:cubicBezTo>
                    <a:pt x="26" y="2510"/>
                    <a:pt x="1155" y="2937"/>
                    <a:pt x="1306" y="3389"/>
                  </a:cubicBezTo>
                  <a:cubicBezTo>
                    <a:pt x="1306" y="3439"/>
                    <a:pt x="1306" y="3464"/>
                    <a:pt x="1306" y="3514"/>
                  </a:cubicBezTo>
                  <a:lnTo>
                    <a:pt x="1431" y="3514"/>
                  </a:lnTo>
                  <a:lnTo>
                    <a:pt x="3264" y="3690"/>
                  </a:lnTo>
                  <a:cubicBezTo>
                    <a:pt x="3163" y="3314"/>
                    <a:pt x="3490" y="1958"/>
                    <a:pt x="3891" y="1632"/>
                  </a:cubicBezTo>
                  <a:lnTo>
                    <a:pt x="2210" y="51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4"/>
            <p:cNvSpPr/>
            <p:nvPr/>
          </p:nvSpPr>
          <p:spPr>
            <a:xfrm>
              <a:off x="5173489" y="4032421"/>
              <a:ext cx="91923" cy="91370"/>
            </a:xfrm>
            <a:custGeom>
              <a:avLst/>
              <a:gdLst/>
              <a:ahLst/>
              <a:cxnLst/>
              <a:rect l="l" t="t" r="r" b="b"/>
              <a:pathLst>
                <a:path w="3991" h="3967" extrusionOk="0">
                  <a:moveTo>
                    <a:pt x="1607" y="0"/>
                  </a:moveTo>
                  <a:lnTo>
                    <a:pt x="101" y="1808"/>
                  </a:lnTo>
                  <a:lnTo>
                    <a:pt x="0" y="1808"/>
                  </a:lnTo>
                  <a:cubicBezTo>
                    <a:pt x="377" y="1958"/>
                    <a:pt x="1130" y="3213"/>
                    <a:pt x="1029" y="3815"/>
                  </a:cubicBezTo>
                  <a:cubicBezTo>
                    <a:pt x="1029" y="3866"/>
                    <a:pt x="1004" y="3891"/>
                    <a:pt x="1004" y="3941"/>
                  </a:cubicBezTo>
                  <a:lnTo>
                    <a:pt x="1105" y="3966"/>
                  </a:lnTo>
                  <a:lnTo>
                    <a:pt x="2912" y="3966"/>
                  </a:lnTo>
                  <a:cubicBezTo>
                    <a:pt x="2836" y="3539"/>
                    <a:pt x="3966" y="2786"/>
                    <a:pt x="3966" y="2786"/>
                  </a:cubicBezTo>
                  <a:lnTo>
                    <a:pt x="3991" y="2786"/>
                  </a:lnTo>
                  <a:cubicBezTo>
                    <a:pt x="3966" y="2711"/>
                    <a:pt x="3916" y="2611"/>
                    <a:pt x="3890" y="2510"/>
                  </a:cubicBezTo>
                  <a:cubicBezTo>
                    <a:pt x="3439" y="1456"/>
                    <a:pt x="2610" y="553"/>
                    <a:pt x="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4"/>
            <p:cNvSpPr/>
            <p:nvPr/>
          </p:nvSpPr>
          <p:spPr>
            <a:xfrm>
              <a:off x="5139378" y="4123169"/>
              <a:ext cx="116798" cy="89067"/>
            </a:xfrm>
            <a:custGeom>
              <a:avLst/>
              <a:gdLst/>
              <a:ahLst/>
              <a:cxnLst/>
              <a:rect l="l" t="t" r="r" b="b"/>
              <a:pathLst>
                <a:path w="5071" h="3867" extrusionOk="0">
                  <a:moveTo>
                    <a:pt x="2485" y="1"/>
                  </a:moveTo>
                  <a:cubicBezTo>
                    <a:pt x="2234" y="578"/>
                    <a:pt x="879" y="1256"/>
                    <a:pt x="377" y="1306"/>
                  </a:cubicBezTo>
                  <a:lnTo>
                    <a:pt x="0" y="3239"/>
                  </a:lnTo>
                  <a:cubicBezTo>
                    <a:pt x="201" y="3339"/>
                    <a:pt x="352" y="3414"/>
                    <a:pt x="402" y="3414"/>
                  </a:cubicBezTo>
                  <a:lnTo>
                    <a:pt x="377" y="3490"/>
                  </a:lnTo>
                  <a:cubicBezTo>
                    <a:pt x="678" y="3565"/>
                    <a:pt x="954" y="3690"/>
                    <a:pt x="1230" y="3866"/>
                  </a:cubicBezTo>
                  <a:cubicBezTo>
                    <a:pt x="1230" y="3866"/>
                    <a:pt x="3615" y="3339"/>
                    <a:pt x="5070" y="1783"/>
                  </a:cubicBezTo>
                  <a:cubicBezTo>
                    <a:pt x="4970" y="1582"/>
                    <a:pt x="4468" y="428"/>
                    <a:pt x="4393" y="51"/>
                  </a:cubicBezTo>
                  <a:lnTo>
                    <a:pt x="4393" y="26"/>
                  </a:lnTo>
                  <a:lnTo>
                    <a:pt x="2586" y="26"/>
                  </a:lnTo>
                  <a:lnTo>
                    <a:pt x="2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4"/>
            <p:cNvSpPr/>
            <p:nvPr/>
          </p:nvSpPr>
          <p:spPr>
            <a:xfrm>
              <a:off x="5056138" y="4119714"/>
              <a:ext cx="91923" cy="86165"/>
            </a:xfrm>
            <a:custGeom>
              <a:avLst/>
              <a:gdLst/>
              <a:ahLst/>
              <a:cxnLst/>
              <a:rect l="l" t="t" r="r" b="b"/>
              <a:pathLst>
                <a:path w="3991" h="3741" extrusionOk="0">
                  <a:moveTo>
                    <a:pt x="477" y="0"/>
                  </a:moveTo>
                  <a:cubicBezTo>
                    <a:pt x="527" y="502"/>
                    <a:pt x="0" y="1456"/>
                    <a:pt x="0" y="1456"/>
                  </a:cubicBezTo>
                  <a:cubicBezTo>
                    <a:pt x="326" y="2234"/>
                    <a:pt x="728" y="3012"/>
                    <a:pt x="1205" y="3740"/>
                  </a:cubicBezTo>
                  <a:cubicBezTo>
                    <a:pt x="1657" y="3439"/>
                    <a:pt x="2159" y="3238"/>
                    <a:pt x="2686" y="3113"/>
                  </a:cubicBezTo>
                  <a:cubicBezTo>
                    <a:pt x="3012" y="3163"/>
                    <a:pt x="3313" y="3263"/>
                    <a:pt x="3614" y="3389"/>
                  </a:cubicBezTo>
                  <a:lnTo>
                    <a:pt x="3991" y="1456"/>
                  </a:lnTo>
                  <a:lnTo>
                    <a:pt x="3991" y="1456"/>
                  </a:lnTo>
                  <a:cubicBezTo>
                    <a:pt x="3977" y="1457"/>
                    <a:pt x="3964" y="1458"/>
                    <a:pt x="3950" y="1458"/>
                  </a:cubicBezTo>
                  <a:cubicBezTo>
                    <a:pt x="3417" y="1458"/>
                    <a:pt x="2533" y="543"/>
                    <a:pt x="2435" y="176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4"/>
            <p:cNvSpPr/>
            <p:nvPr/>
          </p:nvSpPr>
          <p:spPr>
            <a:xfrm>
              <a:off x="5065950" y="4759649"/>
              <a:ext cx="139922" cy="96690"/>
            </a:xfrm>
            <a:custGeom>
              <a:avLst/>
              <a:gdLst/>
              <a:ahLst/>
              <a:cxnLst/>
              <a:rect l="l" t="t" r="r" b="b"/>
              <a:pathLst>
                <a:path w="6075" h="4198" extrusionOk="0">
                  <a:moveTo>
                    <a:pt x="6075" y="1"/>
                  </a:moveTo>
                  <a:cubicBezTo>
                    <a:pt x="5180" y="373"/>
                    <a:pt x="4023" y="484"/>
                    <a:pt x="2957" y="484"/>
                  </a:cubicBezTo>
                  <a:cubicBezTo>
                    <a:pt x="1511" y="484"/>
                    <a:pt x="232" y="281"/>
                    <a:pt x="1" y="252"/>
                  </a:cubicBezTo>
                  <a:lnTo>
                    <a:pt x="1" y="252"/>
                  </a:lnTo>
                  <a:cubicBezTo>
                    <a:pt x="26" y="1431"/>
                    <a:pt x="101" y="2762"/>
                    <a:pt x="202" y="3791"/>
                  </a:cubicBezTo>
                  <a:cubicBezTo>
                    <a:pt x="293" y="3809"/>
                    <a:pt x="1695" y="4198"/>
                    <a:pt x="3224" y="4198"/>
                  </a:cubicBezTo>
                  <a:cubicBezTo>
                    <a:pt x="3801" y="4198"/>
                    <a:pt x="4396" y="4142"/>
                    <a:pt x="4945" y="3991"/>
                  </a:cubicBezTo>
                  <a:cubicBezTo>
                    <a:pt x="4945" y="3991"/>
                    <a:pt x="5523" y="2084"/>
                    <a:pt x="6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4"/>
            <p:cNvSpPr/>
            <p:nvPr/>
          </p:nvSpPr>
          <p:spPr>
            <a:xfrm>
              <a:off x="4771710" y="4744632"/>
              <a:ext cx="146279" cy="113020"/>
            </a:xfrm>
            <a:custGeom>
              <a:avLst/>
              <a:gdLst/>
              <a:ahLst/>
              <a:cxnLst/>
              <a:rect l="l" t="t" r="r" b="b"/>
              <a:pathLst>
                <a:path w="6351" h="4907" extrusionOk="0">
                  <a:moveTo>
                    <a:pt x="1" y="0"/>
                  </a:moveTo>
                  <a:cubicBezTo>
                    <a:pt x="76" y="1355"/>
                    <a:pt x="151" y="3037"/>
                    <a:pt x="302" y="4192"/>
                  </a:cubicBezTo>
                  <a:lnTo>
                    <a:pt x="327" y="4192"/>
                  </a:lnTo>
                  <a:cubicBezTo>
                    <a:pt x="327" y="4192"/>
                    <a:pt x="2897" y="4906"/>
                    <a:pt x="4533" y="4906"/>
                  </a:cubicBezTo>
                  <a:cubicBezTo>
                    <a:pt x="4884" y="4906"/>
                    <a:pt x="5192" y="4874"/>
                    <a:pt x="5422" y="4794"/>
                  </a:cubicBezTo>
                  <a:lnTo>
                    <a:pt x="6351" y="753"/>
                  </a:lnTo>
                  <a:lnTo>
                    <a:pt x="6351" y="728"/>
                  </a:lnTo>
                  <a:cubicBezTo>
                    <a:pt x="5979" y="776"/>
                    <a:pt x="5590" y="797"/>
                    <a:pt x="5194" y="797"/>
                  </a:cubicBezTo>
                  <a:cubicBezTo>
                    <a:pt x="2915" y="797"/>
                    <a:pt x="428" y="10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4"/>
            <p:cNvSpPr/>
            <p:nvPr/>
          </p:nvSpPr>
          <p:spPr>
            <a:xfrm>
              <a:off x="5071156" y="4846942"/>
              <a:ext cx="145704" cy="49750"/>
            </a:xfrm>
            <a:custGeom>
              <a:avLst/>
              <a:gdLst/>
              <a:ahLst/>
              <a:cxnLst/>
              <a:rect l="l" t="t" r="r" b="b"/>
              <a:pathLst>
                <a:path w="6326" h="2160" extrusionOk="0">
                  <a:moveTo>
                    <a:pt x="1" y="1"/>
                  </a:moveTo>
                  <a:cubicBezTo>
                    <a:pt x="76" y="804"/>
                    <a:pt x="227" y="1406"/>
                    <a:pt x="402" y="1557"/>
                  </a:cubicBezTo>
                  <a:cubicBezTo>
                    <a:pt x="940" y="1992"/>
                    <a:pt x="2704" y="2159"/>
                    <a:pt x="4119" y="2159"/>
                  </a:cubicBezTo>
                  <a:cubicBezTo>
                    <a:pt x="5150" y="2159"/>
                    <a:pt x="5997" y="2071"/>
                    <a:pt x="6050" y="1933"/>
                  </a:cubicBezTo>
                  <a:cubicBezTo>
                    <a:pt x="6326" y="1180"/>
                    <a:pt x="4719" y="201"/>
                    <a:pt x="4719" y="201"/>
                  </a:cubicBezTo>
                  <a:cubicBezTo>
                    <a:pt x="4170" y="352"/>
                    <a:pt x="3575" y="408"/>
                    <a:pt x="2999" y="408"/>
                  </a:cubicBezTo>
                  <a:cubicBezTo>
                    <a:pt x="1470" y="408"/>
                    <a:pt x="7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4"/>
            <p:cNvSpPr/>
            <p:nvPr/>
          </p:nvSpPr>
          <p:spPr>
            <a:xfrm>
              <a:off x="4778067" y="4841161"/>
              <a:ext cx="145128" cy="58387"/>
            </a:xfrm>
            <a:custGeom>
              <a:avLst/>
              <a:gdLst/>
              <a:ahLst/>
              <a:cxnLst/>
              <a:rect l="l" t="t" r="r" b="b"/>
              <a:pathLst>
                <a:path w="6301" h="2535" extrusionOk="0">
                  <a:moveTo>
                    <a:pt x="1" y="1"/>
                  </a:moveTo>
                  <a:cubicBezTo>
                    <a:pt x="101" y="703"/>
                    <a:pt x="201" y="1180"/>
                    <a:pt x="302" y="1306"/>
                  </a:cubicBezTo>
                  <a:cubicBezTo>
                    <a:pt x="722" y="1726"/>
                    <a:pt x="3927" y="2535"/>
                    <a:pt x="5250" y="2535"/>
                  </a:cubicBezTo>
                  <a:cubicBezTo>
                    <a:pt x="5506" y="2535"/>
                    <a:pt x="5692" y="2504"/>
                    <a:pt x="5773" y="2435"/>
                  </a:cubicBezTo>
                  <a:cubicBezTo>
                    <a:pt x="6300" y="2008"/>
                    <a:pt x="5146" y="603"/>
                    <a:pt x="5146" y="603"/>
                  </a:cubicBezTo>
                  <a:cubicBezTo>
                    <a:pt x="4916" y="683"/>
                    <a:pt x="4608" y="715"/>
                    <a:pt x="4257" y="715"/>
                  </a:cubicBezTo>
                  <a:cubicBezTo>
                    <a:pt x="2621" y="715"/>
                    <a:pt x="51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4"/>
            <p:cNvSpPr/>
            <p:nvPr/>
          </p:nvSpPr>
          <p:spPr>
            <a:xfrm>
              <a:off x="4720831" y="4449217"/>
              <a:ext cx="550362" cy="258586"/>
            </a:xfrm>
            <a:custGeom>
              <a:avLst/>
              <a:gdLst/>
              <a:ahLst/>
              <a:cxnLst/>
              <a:rect l="l" t="t" r="r" b="b"/>
              <a:pathLst>
                <a:path w="23895" h="11227" extrusionOk="0">
                  <a:moveTo>
                    <a:pt x="23845" y="1"/>
                  </a:moveTo>
                  <a:cubicBezTo>
                    <a:pt x="22389" y="879"/>
                    <a:pt x="19327" y="2134"/>
                    <a:pt x="14232" y="2711"/>
                  </a:cubicBezTo>
                  <a:cubicBezTo>
                    <a:pt x="12733" y="2887"/>
                    <a:pt x="11260" y="2961"/>
                    <a:pt x="9862" y="2961"/>
                  </a:cubicBezTo>
                  <a:cubicBezTo>
                    <a:pt x="5479" y="2961"/>
                    <a:pt x="1830" y="2240"/>
                    <a:pt x="402" y="1707"/>
                  </a:cubicBezTo>
                  <a:cubicBezTo>
                    <a:pt x="402" y="1707"/>
                    <a:pt x="377" y="1883"/>
                    <a:pt x="352" y="2209"/>
                  </a:cubicBezTo>
                  <a:cubicBezTo>
                    <a:pt x="277" y="3941"/>
                    <a:pt x="1" y="9613"/>
                    <a:pt x="453" y="10015"/>
                  </a:cubicBezTo>
                  <a:cubicBezTo>
                    <a:pt x="704" y="10241"/>
                    <a:pt x="1356" y="10467"/>
                    <a:pt x="2184" y="10642"/>
                  </a:cubicBezTo>
                  <a:cubicBezTo>
                    <a:pt x="3644" y="10967"/>
                    <a:pt x="5724" y="11226"/>
                    <a:pt x="7394" y="11226"/>
                  </a:cubicBezTo>
                  <a:cubicBezTo>
                    <a:pt x="8051" y="11226"/>
                    <a:pt x="8644" y="11186"/>
                    <a:pt x="9112" y="11094"/>
                  </a:cubicBezTo>
                  <a:cubicBezTo>
                    <a:pt x="9639" y="10994"/>
                    <a:pt x="10015" y="10843"/>
                    <a:pt x="10116" y="10592"/>
                  </a:cubicBezTo>
                  <a:cubicBezTo>
                    <a:pt x="10643" y="9463"/>
                    <a:pt x="11270" y="5271"/>
                    <a:pt x="11270" y="5271"/>
                  </a:cubicBezTo>
                  <a:cubicBezTo>
                    <a:pt x="11270" y="5271"/>
                    <a:pt x="12324" y="5171"/>
                    <a:pt x="13454" y="4945"/>
                  </a:cubicBezTo>
                  <a:lnTo>
                    <a:pt x="13454" y="4995"/>
                  </a:lnTo>
                  <a:cubicBezTo>
                    <a:pt x="13454" y="4995"/>
                    <a:pt x="13429" y="10366"/>
                    <a:pt x="13680" y="10668"/>
                  </a:cubicBezTo>
                  <a:cubicBezTo>
                    <a:pt x="13755" y="10793"/>
                    <a:pt x="14257" y="10893"/>
                    <a:pt x="14960" y="10944"/>
                  </a:cubicBezTo>
                  <a:cubicBezTo>
                    <a:pt x="15765" y="11006"/>
                    <a:pt x="16573" y="11037"/>
                    <a:pt x="17382" y="11037"/>
                  </a:cubicBezTo>
                  <a:cubicBezTo>
                    <a:pt x="18843" y="11037"/>
                    <a:pt x="20308" y="10937"/>
                    <a:pt x="21761" y="10743"/>
                  </a:cubicBezTo>
                  <a:cubicBezTo>
                    <a:pt x="22464" y="10642"/>
                    <a:pt x="22966" y="10492"/>
                    <a:pt x="23117" y="10316"/>
                  </a:cubicBezTo>
                  <a:cubicBezTo>
                    <a:pt x="23820" y="9463"/>
                    <a:pt x="23895" y="76"/>
                    <a:pt x="23895" y="76"/>
                  </a:cubicBezTo>
                  <a:lnTo>
                    <a:pt x="23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4"/>
            <p:cNvSpPr/>
            <p:nvPr/>
          </p:nvSpPr>
          <p:spPr>
            <a:xfrm>
              <a:off x="4638168" y="4019269"/>
              <a:ext cx="182118" cy="203354"/>
            </a:xfrm>
            <a:custGeom>
              <a:avLst/>
              <a:gdLst/>
              <a:ahLst/>
              <a:cxnLst/>
              <a:rect l="l" t="t" r="r" b="b"/>
              <a:pathLst>
                <a:path w="7907" h="8829" extrusionOk="0">
                  <a:moveTo>
                    <a:pt x="4555" y="1"/>
                  </a:moveTo>
                  <a:cubicBezTo>
                    <a:pt x="4391" y="1"/>
                    <a:pt x="4228" y="15"/>
                    <a:pt x="4067" y="44"/>
                  </a:cubicBezTo>
                  <a:cubicBezTo>
                    <a:pt x="3991" y="95"/>
                    <a:pt x="2611" y="1224"/>
                    <a:pt x="1231" y="4161"/>
                  </a:cubicBezTo>
                  <a:cubicBezTo>
                    <a:pt x="754" y="5215"/>
                    <a:pt x="327" y="6294"/>
                    <a:pt x="1" y="7398"/>
                  </a:cubicBezTo>
                  <a:cubicBezTo>
                    <a:pt x="352" y="7599"/>
                    <a:pt x="729" y="7775"/>
                    <a:pt x="1130" y="7925"/>
                  </a:cubicBezTo>
                  <a:cubicBezTo>
                    <a:pt x="2488" y="8432"/>
                    <a:pt x="3929" y="8685"/>
                    <a:pt x="5378" y="8685"/>
                  </a:cubicBezTo>
                  <a:cubicBezTo>
                    <a:pt x="5510" y="8685"/>
                    <a:pt x="5642" y="8683"/>
                    <a:pt x="5773" y="8678"/>
                  </a:cubicBezTo>
                  <a:lnTo>
                    <a:pt x="5799" y="8829"/>
                  </a:lnTo>
                  <a:cubicBezTo>
                    <a:pt x="6351" y="8352"/>
                    <a:pt x="6878" y="7825"/>
                    <a:pt x="7304" y="7223"/>
                  </a:cubicBezTo>
                  <a:cubicBezTo>
                    <a:pt x="7505" y="6796"/>
                    <a:pt x="7681" y="6344"/>
                    <a:pt x="7806" y="5892"/>
                  </a:cubicBezTo>
                  <a:cubicBezTo>
                    <a:pt x="7806" y="5892"/>
                    <a:pt x="7907" y="1149"/>
                    <a:pt x="5723" y="245"/>
                  </a:cubicBezTo>
                  <a:cubicBezTo>
                    <a:pt x="5350" y="85"/>
                    <a:pt x="4951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4"/>
            <p:cNvSpPr/>
            <p:nvPr/>
          </p:nvSpPr>
          <p:spPr>
            <a:xfrm>
              <a:off x="4711595" y="3993864"/>
              <a:ext cx="585624" cy="523229"/>
            </a:xfrm>
            <a:custGeom>
              <a:avLst/>
              <a:gdLst/>
              <a:ahLst/>
              <a:cxnLst/>
              <a:rect l="l" t="t" r="r" b="b"/>
              <a:pathLst>
                <a:path w="25426" h="22717" extrusionOk="0">
                  <a:moveTo>
                    <a:pt x="19264" y="1"/>
                  </a:moveTo>
                  <a:cubicBezTo>
                    <a:pt x="18768" y="1"/>
                    <a:pt x="18473" y="93"/>
                    <a:pt x="18473" y="93"/>
                  </a:cubicBezTo>
                  <a:cubicBezTo>
                    <a:pt x="17118" y="746"/>
                    <a:pt x="15687" y="1223"/>
                    <a:pt x="14206" y="1499"/>
                  </a:cubicBezTo>
                  <a:cubicBezTo>
                    <a:pt x="14281" y="1800"/>
                    <a:pt x="14482" y="3507"/>
                    <a:pt x="12499" y="3783"/>
                  </a:cubicBezTo>
                  <a:cubicBezTo>
                    <a:pt x="12343" y="3805"/>
                    <a:pt x="12190" y="3815"/>
                    <a:pt x="12040" y="3815"/>
                  </a:cubicBezTo>
                  <a:cubicBezTo>
                    <a:pt x="9976" y="3815"/>
                    <a:pt x="8544" y="1853"/>
                    <a:pt x="8333" y="1549"/>
                  </a:cubicBezTo>
                  <a:cubicBezTo>
                    <a:pt x="7204" y="1348"/>
                    <a:pt x="6074" y="1047"/>
                    <a:pt x="5020" y="620"/>
                  </a:cubicBezTo>
                  <a:lnTo>
                    <a:pt x="5020" y="620"/>
                  </a:lnTo>
                  <a:cubicBezTo>
                    <a:pt x="7429" y="2302"/>
                    <a:pt x="7957" y="6418"/>
                    <a:pt x="8007" y="6920"/>
                  </a:cubicBezTo>
                  <a:cubicBezTo>
                    <a:pt x="8082" y="6945"/>
                    <a:pt x="8157" y="7020"/>
                    <a:pt x="8208" y="7096"/>
                  </a:cubicBezTo>
                  <a:cubicBezTo>
                    <a:pt x="8358" y="7347"/>
                    <a:pt x="8408" y="7673"/>
                    <a:pt x="8308" y="7974"/>
                  </a:cubicBezTo>
                  <a:lnTo>
                    <a:pt x="8358" y="7974"/>
                  </a:lnTo>
                  <a:cubicBezTo>
                    <a:pt x="8358" y="7974"/>
                    <a:pt x="8407" y="7950"/>
                    <a:pt x="8479" y="7950"/>
                  </a:cubicBezTo>
                  <a:cubicBezTo>
                    <a:pt x="8613" y="7950"/>
                    <a:pt x="8830" y="8035"/>
                    <a:pt x="8961" y="8526"/>
                  </a:cubicBezTo>
                  <a:cubicBezTo>
                    <a:pt x="9155" y="9257"/>
                    <a:pt x="5875" y="15874"/>
                    <a:pt x="1667" y="15874"/>
                  </a:cubicBezTo>
                  <a:cubicBezTo>
                    <a:pt x="1539" y="15874"/>
                    <a:pt x="1410" y="15868"/>
                    <a:pt x="1280" y="15855"/>
                  </a:cubicBezTo>
                  <a:cubicBezTo>
                    <a:pt x="1054" y="15830"/>
                    <a:pt x="854" y="15805"/>
                    <a:pt x="653" y="15755"/>
                  </a:cubicBezTo>
                  <a:lnTo>
                    <a:pt x="653" y="15780"/>
                  </a:lnTo>
                  <a:cubicBezTo>
                    <a:pt x="653" y="15780"/>
                    <a:pt x="0" y="20900"/>
                    <a:pt x="151" y="21126"/>
                  </a:cubicBezTo>
                  <a:cubicBezTo>
                    <a:pt x="327" y="21277"/>
                    <a:pt x="552" y="21402"/>
                    <a:pt x="778" y="21452"/>
                  </a:cubicBezTo>
                  <a:cubicBezTo>
                    <a:pt x="2216" y="21989"/>
                    <a:pt x="5911" y="22717"/>
                    <a:pt x="10350" y="22717"/>
                  </a:cubicBezTo>
                  <a:cubicBezTo>
                    <a:pt x="11722" y="22717"/>
                    <a:pt x="13164" y="22647"/>
                    <a:pt x="14633" y="22481"/>
                  </a:cubicBezTo>
                  <a:cubicBezTo>
                    <a:pt x="19703" y="21879"/>
                    <a:pt x="22765" y="20624"/>
                    <a:pt x="24221" y="19771"/>
                  </a:cubicBezTo>
                  <a:cubicBezTo>
                    <a:pt x="24898" y="19369"/>
                    <a:pt x="25225" y="19043"/>
                    <a:pt x="25275" y="18917"/>
                  </a:cubicBezTo>
                  <a:cubicBezTo>
                    <a:pt x="25425" y="18491"/>
                    <a:pt x="23794" y="12868"/>
                    <a:pt x="23794" y="12868"/>
                  </a:cubicBezTo>
                  <a:lnTo>
                    <a:pt x="23769" y="12818"/>
                  </a:lnTo>
                  <a:cubicBezTo>
                    <a:pt x="22672" y="13405"/>
                    <a:pt x="21477" y="13637"/>
                    <a:pt x="20363" y="13637"/>
                  </a:cubicBezTo>
                  <a:cubicBezTo>
                    <a:pt x="18188" y="13637"/>
                    <a:pt x="16321" y="12753"/>
                    <a:pt x="16089" y="11890"/>
                  </a:cubicBezTo>
                  <a:cubicBezTo>
                    <a:pt x="16013" y="11664"/>
                    <a:pt x="16038" y="11538"/>
                    <a:pt x="16139" y="11488"/>
                  </a:cubicBezTo>
                  <a:cubicBezTo>
                    <a:pt x="14532" y="10735"/>
                    <a:pt x="13679" y="9028"/>
                    <a:pt x="13604" y="7221"/>
                  </a:cubicBezTo>
                  <a:cubicBezTo>
                    <a:pt x="13554" y="6268"/>
                    <a:pt x="13729" y="5314"/>
                    <a:pt x="14106" y="4460"/>
                  </a:cubicBezTo>
                  <a:cubicBezTo>
                    <a:pt x="14558" y="3406"/>
                    <a:pt x="15311" y="2528"/>
                    <a:pt x="16289" y="1951"/>
                  </a:cubicBezTo>
                  <a:cubicBezTo>
                    <a:pt x="16842" y="1624"/>
                    <a:pt x="17419" y="1398"/>
                    <a:pt x="18046" y="1298"/>
                  </a:cubicBezTo>
                  <a:cubicBezTo>
                    <a:pt x="18538" y="1200"/>
                    <a:pt x="18995" y="1155"/>
                    <a:pt x="19419" y="1155"/>
                  </a:cubicBezTo>
                  <a:cubicBezTo>
                    <a:pt x="20293" y="1155"/>
                    <a:pt x="21027" y="1345"/>
                    <a:pt x="21635" y="1649"/>
                  </a:cubicBezTo>
                  <a:cubicBezTo>
                    <a:pt x="22664" y="2202"/>
                    <a:pt x="23468" y="3105"/>
                    <a:pt x="23919" y="4159"/>
                  </a:cubicBezTo>
                  <a:cubicBezTo>
                    <a:pt x="24120" y="4059"/>
                    <a:pt x="24296" y="3858"/>
                    <a:pt x="24396" y="3657"/>
                  </a:cubicBezTo>
                  <a:cubicBezTo>
                    <a:pt x="24421" y="3557"/>
                    <a:pt x="24472" y="3456"/>
                    <a:pt x="24497" y="3356"/>
                  </a:cubicBezTo>
                  <a:cubicBezTo>
                    <a:pt x="22440" y="453"/>
                    <a:pt x="20360" y="1"/>
                    <a:pt x="19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4"/>
            <p:cNvSpPr/>
            <p:nvPr/>
          </p:nvSpPr>
          <p:spPr>
            <a:xfrm>
              <a:off x="5064799" y="4696632"/>
              <a:ext cx="157266" cy="74188"/>
            </a:xfrm>
            <a:custGeom>
              <a:avLst/>
              <a:gdLst/>
              <a:ahLst/>
              <a:cxnLst/>
              <a:rect l="l" t="t" r="r" b="b"/>
              <a:pathLst>
                <a:path w="6828" h="3221" extrusionOk="0">
                  <a:moveTo>
                    <a:pt x="6827" y="1"/>
                  </a:moveTo>
                  <a:cubicBezTo>
                    <a:pt x="5379" y="194"/>
                    <a:pt x="3921" y="284"/>
                    <a:pt x="2465" y="284"/>
                  </a:cubicBezTo>
                  <a:cubicBezTo>
                    <a:pt x="1650" y="284"/>
                    <a:pt x="836" y="256"/>
                    <a:pt x="26" y="202"/>
                  </a:cubicBezTo>
                  <a:lnTo>
                    <a:pt x="26" y="202"/>
                  </a:lnTo>
                  <a:cubicBezTo>
                    <a:pt x="26" y="202"/>
                    <a:pt x="1" y="1457"/>
                    <a:pt x="51" y="2988"/>
                  </a:cubicBezTo>
                  <a:cubicBezTo>
                    <a:pt x="282" y="3017"/>
                    <a:pt x="1561" y="3220"/>
                    <a:pt x="3007" y="3220"/>
                  </a:cubicBezTo>
                  <a:cubicBezTo>
                    <a:pt x="4073" y="3220"/>
                    <a:pt x="5230" y="3109"/>
                    <a:pt x="6125" y="2737"/>
                  </a:cubicBezTo>
                  <a:cubicBezTo>
                    <a:pt x="6376" y="1808"/>
                    <a:pt x="6627" y="854"/>
                    <a:pt x="6827" y="26"/>
                  </a:cubicBezTo>
                  <a:lnTo>
                    <a:pt x="6827" y="1"/>
                  </a:ln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4"/>
            <p:cNvSpPr/>
            <p:nvPr/>
          </p:nvSpPr>
          <p:spPr>
            <a:xfrm>
              <a:off x="4770559" y="4694905"/>
              <a:ext cx="160145" cy="68499"/>
            </a:xfrm>
            <a:custGeom>
              <a:avLst/>
              <a:gdLst/>
              <a:ahLst/>
              <a:cxnLst/>
              <a:rect l="l" t="t" r="r" b="b"/>
              <a:pathLst>
                <a:path w="6953" h="29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5" y="929"/>
                    <a:pt x="76" y="2159"/>
                  </a:cubicBezTo>
                  <a:cubicBezTo>
                    <a:pt x="507" y="2288"/>
                    <a:pt x="3030" y="2973"/>
                    <a:pt x="5307" y="2973"/>
                  </a:cubicBezTo>
                  <a:cubicBezTo>
                    <a:pt x="5682" y="2973"/>
                    <a:pt x="6050" y="2955"/>
                    <a:pt x="6401" y="2912"/>
                  </a:cubicBezTo>
                  <a:lnTo>
                    <a:pt x="6953" y="477"/>
                  </a:lnTo>
                  <a:lnTo>
                    <a:pt x="6953" y="427"/>
                  </a:lnTo>
                  <a:cubicBezTo>
                    <a:pt x="6472" y="515"/>
                    <a:pt x="5858" y="553"/>
                    <a:pt x="5179" y="553"/>
                  </a:cubicBezTo>
                  <a:cubicBezTo>
                    <a:pt x="3517" y="553"/>
                    <a:pt x="1461" y="321"/>
                    <a:pt x="0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4"/>
            <p:cNvSpPr/>
            <p:nvPr/>
          </p:nvSpPr>
          <p:spPr>
            <a:xfrm>
              <a:off x="4901775" y="4023737"/>
              <a:ext cx="143400" cy="58595"/>
            </a:xfrm>
            <a:custGeom>
              <a:avLst/>
              <a:gdLst/>
              <a:ahLst/>
              <a:cxnLst/>
              <a:rect l="l" t="t" r="r" b="b"/>
              <a:pathLst>
                <a:path w="6226" h="2544" extrusionOk="0">
                  <a:moveTo>
                    <a:pt x="5974" y="1"/>
                  </a:moveTo>
                  <a:lnTo>
                    <a:pt x="5974" y="1"/>
                  </a:lnTo>
                  <a:cubicBezTo>
                    <a:pt x="4914" y="178"/>
                    <a:pt x="3846" y="266"/>
                    <a:pt x="2783" y="266"/>
                  </a:cubicBezTo>
                  <a:cubicBezTo>
                    <a:pt x="1883" y="266"/>
                    <a:pt x="987" y="203"/>
                    <a:pt x="101" y="76"/>
                  </a:cubicBezTo>
                  <a:cubicBezTo>
                    <a:pt x="95" y="75"/>
                    <a:pt x="90" y="74"/>
                    <a:pt x="85" y="74"/>
                  </a:cubicBezTo>
                  <a:cubicBezTo>
                    <a:pt x="1" y="74"/>
                    <a:pt x="177" y="279"/>
                    <a:pt x="113" y="279"/>
                  </a:cubicBezTo>
                  <a:cubicBezTo>
                    <a:pt x="110" y="279"/>
                    <a:pt x="106" y="278"/>
                    <a:pt x="101" y="277"/>
                  </a:cubicBezTo>
                  <a:lnTo>
                    <a:pt x="101" y="277"/>
                  </a:lnTo>
                  <a:cubicBezTo>
                    <a:pt x="288" y="581"/>
                    <a:pt x="1719" y="2543"/>
                    <a:pt x="3803" y="2543"/>
                  </a:cubicBezTo>
                  <a:cubicBezTo>
                    <a:pt x="3955" y="2543"/>
                    <a:pt x="4109" y="2533"/>
                    <a:pt x="4268" y="2511"/>
                  </a:cubicBezTo>
                  <a:cubicBezTo>
                    <a:pt x="6225" y="2235"/>
                    <a:pt x="6024" y="327"/>
                    <a:pt x="5974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4"/>
            <p:cNvSpPr/>
            <p:nvPr/>
          </p:nvSpPr>
          <p:spPr>
            <a:xfrm>
              <a:off x="5078088" y="4078094"/>
              <a:ext cx="252068" cy="230026"/>
            </a:xfrm>
            <a:custGeom>
              <a:avLst/>
              <a:gdLst/>
              <a:ahLst/>
              <a:cxnLst/>
              <a:rect l="l" t="t" r="r" b="b"/>
              <a:pathLst>
                <a:path w="10944" h="9987" extrusionOk="0">
                  <a:moveTo>
                    <a:pt x="8484" y="0"/>
                  </a:moveTo>
                  <a:cubicBezTo>
                    <a:pt x="8384" y="226"/>
                    <a:pt x="8233" y="402"/>
                    <a:pt x="8032" y="527"/>
                  </a:cubicBezTo>
                  <a:cubicBezTo>
                    <a:pt x="8058" y="603"/>
                    <a:pt x="8108" y="703"/>
                    <a:pt x="8133" y="778"/>
                  </a:cubicBezTo>
                  <a:cubicBezTo>
                    <a:pt x="8359" y="1280"/>
                    <a:pt x="8509" y="1807"/>
                    <a:pt x="8585" y="2360"/>
                  </a:cubicBezTo>
                  <a:cubicBezTo>
                    <a:pt x="8409" y="2861"/>
                    <a:pt x="8108" y="3338"/>
                    <a:pt x="7731" y="3740"/>
                  </a:cubicBezTo>
                  <a:cubicBezTo>
                    <a:pt x="6276" y="5271"/>
                    <a:pt x="3891" y="5798"/>
                    <a:pt x="3891" y="5798"/>
                  </a:cubicBezTo>
                  <a:cubicBezTo>
                    <a:pt x="3615" y="5647"/>
                    <a:pt x="3339" y="5522"/>
                    <a:pt x="3038" y="5422"/>
                  </a:cubicBezTo>
                  <a:cubicBezTo>
                    <a:pt x="2950" y="5384"/>
                    <a:pt x="2850" y="5365"/>
                    <a:pt x="2749" y="5365"/>
                  </a:cubicBezTo>
                  <a:cubicBezTo>
                    <a:pt x="2649" y="5365"/>
                    <a:pt x="2548" y="5384"/>
                    <a:pt x="2461" y="5422"/>
                  </a:cubicBezTo>
                  <a:cubicBezTo>
                    <a:pt x="1984" y="5773"/>
                    <a:pt x="2636" y="6350"/>
                    <a:pt x="2737" y="6426"/>
                  </a:cubicBezTo>
                  <a:cubicBezTo>
                    <a:pt x="2619" y="6386"/>
                    <a:pt x="1706" y="5919"/>
                    <a:pt x="1144" y="5919"/>
                  </a:cubicBezTo>
                  <a:cubicBezTo>
                    <a:pt x="986" y="5919"/>
                    <a:pt x="856" y="5956"/>
                    <a:pt x="779" y="6049"/>
                  </a:cubicBezTo>
                  <a:cubicBezTo>
                    <a:pt x="528" y="6375"/>
                    <a:pt x="1356" y="7028"/>
                    <a:pt x="1632" y="7229"/>
                  </a:cubicBezTo>
                  <a:cubicBezTo>
                    <a:pt x="1385" y="7070"/>
                    <a:pt x="740" y="6662"/>
                    <a:pt x="336" y="6662"/>
                  </a:cubicBezTo>
                  <a:cubicBezTo>
                    <a:pt x="165" y="6662"/>
                    <a:pt x="38" y="6734"/>
                    <a:pt x="1" y="6927"/>
                  </a:cubicBezTo>
                  <a:cubicBezTo>
                    <a:pt x="1" y="6927"/>
                    <a:pt x="1" y="6953"/>
                    <a:pt x="1" y="6978"/>
                  </a:cubicBezTo>
                  <a:cubicBezTo>
                    <a:pt x="1" y="7379"/>
                    <a:pt x="679" y="7831"/>
                    <a:pt x="1030" y="8057"/>
                  </a:cubicBezTo>
                  <a:cubicBezTo>
                    <a:pt x="847" y="7955"/>
                    <a:pt x="548" y="7804"/>
                    <a:pt x="348" y="7804"/>
                  </a:cubicBezTo>
                  <a:cubicBezTo>
                    <a:pt x="301" y="7804"/>
                    <a:pt x="260" y="7812"/>
                    <a:pt x="227" y="7831"/>
                  </a:cubicBezTo>
                  <a:cubicBezTo>
                    <a:pt x="151" y="7881"/>
                    <a:pt x="126" y="8007"/>
                    <a:pt x="177" y="8233"/>
                  </a:cubicBezTo>
                  <a:cubicBezTo>
                    <a:pt x="425" y="9109"/>
                    <a:pt x="2276" y="9986"/>
                    <a:pt x="4436" y="9986"/>
                  </a:cubicBezTo>
                  <a:cubicBezTo>
                    <a:pt x="5553" y="9986"/>
                    <a:pt x="6753" y="9752"/>
                    <a:pt x="7857" y="9161"/>
                  </a:cubicBezTo>
                  <a:cubicBezTo>
                    <a:pt x="7982" y="9086"/>
                    <a:pt x="8108" y="9011"/>
                    <a:pt x="8258" y="8935"/>
                  </a:cubicBezTo>
                  <a:cubicBezTo>
                    <a:pt x="10944" y="7229"/>
                    <a:pt x="10793" y="2711"/>
                    <a:pt x="8534" y="25"/>
                  </a:cubicBezTo>
                  <a:lnTo>
                    <a:pt x="8484" y="0"/>
                  </a:ln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4"/>
            <p:cNvSpPr/>
            <p:nvPr/>
          </p:nvSpPr>
          <p:spPr>
            <a:xfrm>
              <a:off x="4569370" y="3563018"/>
              <a:ext cx="677547" cy="471890"/>
            </a:xfrm>
            <a:custGeom>
              <a:avLst/>
              <a:gdLst/>
              <a:ahLst/>
              <a:cxnLst/>
              <a:rect l="l" t="t" r="r" b="b"/>
              <a:pathLst>
                <a:path w="29417" h="20488" extrusionOk="0">
                  <a:moveTo>
                    <a:pt x="25702" y="0"/>
                  </a:moveTo>
                  <a:cubicBezTo>
                    <a:pt x="25100" y="226"/>
                    <a:pt x="24472" y="402"/>
                    <a:pt x="23820" y="527"/>
                  </a:cubicBezTo>
                  <a:cubicBezTo>
                    <a:pt x="22434" y="815"/>
                    <a:pt x="21051" y="920"/>
                    <a:pt x="19710" y="920"/>
                  </a:cubicBezTo>
                  <a:cubicBezTo>
                    <a:pt x="16048" y="920"/>
                    <a:pt x="12698" y="136"/>
                    <a:pt x="10450" y="136"/>
                  </a:cubicBezTo>
                  <a:cubicBezTo>
                    <a:pt x="9422" y="136"/>
                    <a:pt x="8624" y="300"/>
                    <a:pt x="8133" y="778"/>
                  </a:cubicBezTo>
                  <a:cubicBezTo>
                    <a:pt x="8133" y="778"/>
                    <a:pt x="9137" y="6225"/>
                    <a:pt x="5774" y="9312"/>
                  </a:cubicBezTo>
                  <a:lnTo>
                    <a:pt x="5723" y="9337"/>
                  </a:lnTo>
                  <a:cubicBezTo>
                    <a:pt x="5221" y="8785"/>
                    <a:pt x="4494" y="8484"/>
                    <a:pt x="3741" y="8484"/>
                  </a:cubicBezTo>
                  <a:cubicBezTo>
                    <a:pt x="3565" y="8484"/>
                    <a:pt x="3389" y="8509"/>
                    <a:pt x="3214" y="8509"/>
                  </a:cubicBezTo>
                  <a:cubicBezTo>
                    <a:pt x="854" y="8760"/>
                    <a:pt x="1" y="13528"/>
                    <a:pt x="2360" y="14959"/>
                  </a:cubicBezTo>
                  <a:cubicBezTo>
                    <a:pt x="2912" y="15299"/>
                    <a:pt x="3536" y="15471"/>
                    <a:pt x="4164" y="15471"/>
                  </a:cubicBezTo>
                  <a:cubicBezTo>
                    <a:pt x="4650" y="15471"/>
                    <a:pt x="5138" y="15368"/>
                    <a:pt x="5598" y="15160"/>
                  </a:cubicBezTo>
                  <a:cubicBezTo>
                    <a:pt x="6426" y="16264"/>
                    <a:pt x="7480" y="17218"/>
                    <a:pt x="8660" y="17971"/>
                  </a:cubicBezTo>
                  <a:cubicBezTo>
                    <a:pt x="9087" y="18247"/>
                    <a:pt x="9513" y="18498"/>
                    <a:pt x="9965" y="18749"/>
                  </a:cubicBezTo>
                  <a:lnTo>
                    <a:pt x="10191" y="18799"/>
                  </a:lnTo>
                  <a:cubicBezTo>
                    <a:pt x="10542" y="18925"/>
                    <a:pt x="10894" y="19100"/>
                    <a:pt x="11220" y="19326"/>
                  </a:cubicBezTo>
                  <a:cubicBezTo>
                    <a:pt x="12299" y="19753"/>
                    <a:pt x="13404" y="20079"/>
                    <a:pt x="14558" y="20255"/>
                  </a:cubicBezTo>
                  <a:cubicBezTo>
                    <a:pt x="14634" y="20280"/>
                    <a:pt x="14759" y="20305"/>
                    <a:pt x="14859" y="20330"/>
                  </a:cubicBezTo>
                  <a:cubicBezTo>
                    <a:pt x="15623" y="20435"/>
                    <a:pt x="16395" y="20487"/>
                    <a:pt x="17167" y="20487"/>
                  </a:cubicBezTo>
                  <a:cubicBezTo>
                    <a:pt x="18247" y="20487"/>
                    <a:pt x="19327" y="20385"/>
                    <a:pt x="20381" y="20180"/>
                  </a:cubicBezTo>
                  <a:cubicBezTo>
                    <a:pt x="21862" y="19929"/>
                    <a:pt x="23293" y="19452"/>
                    <a:pt x="24648" y="18774"/>
                  </a:cubicBezTo>
                  <a:cubicBezTo>
                    <a:pt x="26731" y="17720"/>
                    <a:pt x="28262" y="16239"/>
                    <a:pt x="28614" y="14633"/>
                  </a:cubicBezTo>
                  <a:cubicBezTo>
                    <a:pt x="29417" y="10968"/>
                    <a:pt x="27585" y="8760"/>
                    <a:pt x="27585" y="8760"/>
                  </a:cubicBezTo>
                  <a:cubicBezTo>
                    <a:pt x="27585" y="8760"/>
                    <a:pt x="27559" y="8208"/>
                    <a:pt x="27484" y="7379"/>
                  </a:cubicBezTo>
                  <a:cubicBezTo>
                    <a:pt x="27334" y="5120"/>
                    <a:pt x="26857" y="703"/>
                    <a:pt x="25702" y="25"/>
                  </a:cubicBezTo>
                  <a:lnTo>
                    <a:pt x="25702" y="0"/>
                  </a:ln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4"/>
            <p:cNvSpPr/>
            <p:nvPr/>
          </p:nvSpPr>
          <p:spPr>
            <a:xfrm>
              <a:off x="4674582" y="4345202"/>
              <a:ext cx="43969" cy="71677"/>
            </a:xfrm>
            <a:custGeom>
              <a:avLst/>
              <a:gdLst/>
              <a:ahLst/>
              <a:cxnLst/>
              <a:rect l="l" t="t" r="r" b="b"/>
              <a:pathLst>
                <a:path w="1909" h="3112" extrusionOk="0">
                  <a:moveTo>
                    <a:pt x="385" y="0"/>
                  </a:moveTo>
                  <a:cubicBezTo>
                    <a:pt x="359" y="0"/>
                    <a:pt x="339" y="8"/>
                    <a:pt x="327" y="24"/>
                  </a:cubicBezTo>
                  <a:cubicBezTo>
                    <a:pt x="327" y="24"/>
                    <a:pt x="1" y="2157"/>
                    <a:pt x="1005" y="2860"/>
                  </a:cubicBezTo>
                  <a:lnTo>
                    <a:pt x="1908" y="3111"/>
                  </a:lnTo>
                  <a:cubicBezTo>
                    <a:pt x="1833" y="2408"/>
                    <a:pt x="1808" y="1680"/>
                    <a:pt x="1808" y="978"/>
                  </a:cubicBezTo>
                  <a:cubicBezTo>
                    <a:pt x="1808" y="978"/>
                    <a:pt x="682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4"/>
            <p:cNvSpPr/>
            <p:nvPr/>
          </p:nvSpPr>
          <p:spPr>
            <a:xfrm>
              <a:off x="4684993" y="4240519"/>
              <a:ext cx="210448" cy="204460"/>
            </a:xfrm>
            <a:custGeom>
              <a:avLst/>
              <a:gdLst/>
              <a:ahLst/>
              <a:cxnLst/>
              <a:rect l="l" t="t" r="r" b="b"/>
              <a:pathLst>
                <a:path w="9137" h="8877" extrusionOk="0">
                  <a:moveTo>
                    <a:pt x="9137" y="1"/>
                  </a:moveTo>
                  <a:lnTo>
                    <a:pt x="5849" y="980"/>
                  </a:lnTo>
                  <a:cubicBezTo>
                    <a:pt x="5849" y="980"/>
                    <a:pt x="5114" y="7302"/>
                    <a:pt x="1866" y="7302"/>
                  </a:cubicBezTo>
                  <a:cubicBezTo>
                    <a:pt x="1319" y="7302"/>
                    <a:pt x="700" y="7122"/>
                    <a:pt x="1" y="6702"/>
                  </a:cubicBezTo>
                  <a:lnTo>
                    <a:pt x="1" y="6702"/>
                  </a:lnTo>
                  <a:cubicBezTo>
                    <a:pt x="1" y="6703"/>
                    <a:pt x="522" y="8877"/>
                    <a:pt x="3024" y="8877"/>
                  </a:cubicBezTo>
                  <a:cubicBezTo>
                    <a:pt x="3479" y="8877"/>
                    <a:pt x="3999" y="8805"/>
                    <a:pt x="4594" y="8635"/>
                  </a:cubicBezTo>
                  <a:cubicBezTo>
                    <a:pt x="9137" y="7330"/>
                    <a:pt x="9137" y="1"/>
                    <a:pt x="9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4"/>
            <p:cNvSpPr/>
            <p:nvPr/>
          </p:nvSpPr>
          <p:spPr>
            <a:xfrm>
              <a:off x="4641646" y="4136666"/>
              <a:ext cx="280259" cy="223392"/>
            </a:xfrm>
            <a:custGeom>
              <a:avLst/>
              <a:gdLst/>
              <a:ahLst/>
              <a:cxnLst/>
              <a:rect l="l" t="t" r="r" b="b"/>
              <a:pathLst>
                <a:path w="12168" h="9699" extrusionOk="0">
                  <a:moveTo>
                    <a:pt x="9906" y="1"/>
                  </a:moveTo>
                  <a:cubicBezTo>
                    <a:pt x="9308" y="1"/>
                    <a:pt x="8609" y="1172"/>
                    <a:pt x="8609" y="1172"/>
                  </a:cubicBezTo>
                  <a:cubicBezTo>
                    <a:pt x="8766" y="521"/>
                    <a:pt x="8421" y="231"/>
                    <a:pt x="8149" y="231"/>
                  </a:cubicBezTo>
                  <a:cubicBezTo>
                    <a:pt x="8117" y="231"/>
                    <a:pt x="8086" y="235"/>
                    <a:pt x="8057" y="243"/>
                  </a:cubicBezTo>
                  <a:cubicBezTo>
                    <a:pt x="7856" y="293"/>
                    <a:pt x="7756" y="494"/>
                    <a:pt x="7655" y="770"/>
                  </a:cubicBezTo>
                  <a:cubicBezTo>
                    <a:pt x="7505" y="1247"/>
                    <a:pt x="7354" y="1674"/>
                    <a:pt x="7128" y="2126"/>
                  </a:cubicBezTo>
                  <a:cubicBezTo>
                    <a:pt x="6702" y="2728"/>
                    <a:pt x="6200" y="3255"/>
                    <a:pt x="5622" y="3732"/>
                  </a:cubicBezTo>
                  <a:lnTo>
                    <a:pt x="5622" y="3581"/>
                  </a:lnTo>
                  <a:cubicBezTo>
                    <a:pt x="5491" y="3585"/>
                    <a:pt x="5360" y="3588"/>
                    <a:pt x="5229" y="3588"/>
                  </a:cubicBezTo>
                  <a:cubicBezTo>
                    <a:pt x="3779" y="3588"/>
                    <a:pt x="2337" y="3333"/>
                    <a:pt x="979" y="2803"/>
                  </a:cubicBezTo>
                  <a:lnTo>
                    <a:pt x="929" y="2853"/>
                  </a:lnTo>
                  <a:cubicBezTo>
                    <a:pt x="929" y="2853"/>
                    <a:pt x="0" y="8626"/>
                    <a:pt x="3665" y="9555"/>
                  </a:cubicBezTo>
                  <a:cubicBezTo>
                    <a:pt x="3891" y="9605"/>
                    <a:pt x="4091" y="9655"/>
                    <a:pt x="4292" y="9680"/>
                  </a:cubicBezTo>
                  <a:cubicBezTo>
                    <a:pt x="4422" y="9693"/>
                    <a:pt x="4551" y="9699"/>
                    <a:pt x="4679" y="9699"/>
                  </a:cubicBezTo>
                  <a:cubicBezTo>
                    <a:pt x="8910" y="9699"/>
                    <a:pt x="12167" y="3057"/>
                    <a:pt x="11972" y="2326"/>
                  </a:cubicBezTo>
                  <a:cubicBezTo>
                    <a:pt x="11843" y="1857"/>
                    <a:pt x="11630" y="1774"/>
                    <a:pt x="11495" y="1774"/>
                  </a:cubicBezTo>
                  <a:cubicBezTo>
                    <a:pt x="11421" y="1774"/>
                    <a:pt x="11370" y="1799"/>
                    <a:pt x="11370" y="1799"/>
                  </a:cubicBezTo>
                  <a:lnTo>
                    <a:pt x="11345" y="1799"/>
                  </a:lnTo>
                  <a:cubicBezTo>
                    <a:pt x="11420" y="1498"/>
                    <a:pt x="11395" y="1172"/>
                    <a:pt x="11219" y="896"/>
                  </a:cubicBezTo>
                  <a:cubicBezTo>
                    <a:pt x="11169" y="820"/>
                    <a:pt x="11094" y="770"/>
                    <a:pt x="11019" y="720"/>
                  </a:cubicBezTo>
                  <a:cubicBezTo>
                    <a:pt x="10943" y="692"/>
                    <a:pt x="10865" y="678"/>
                    <a:pt x="10786" y="678"/>
                  </a:cubicBezTo>
                  <a:cubicBezTo>
                    <a:pt x="10655" y="678"/>
                    <a:pt x="10526" y="717"/>
                    <a:pt x="10416" y="795"/>
                  </a:cubicBezTo>
                  <a:cubicBezTo>
                    <a:pt x="10441" y="494"/>
                    <a:pt x="10341" y="218"/>
                    <a:pt x="10090" y="42"/>
                  </a:cubicBezTo>
                  <a:cubicBezTo>
                    <a:pt x="10030" y="14"/>
                    <a:pt x="9968" y="1"/>
                    <a:pt x="9906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4"/>
            <p:cNvSpPr/>
            <p:nvPr/>
          </p:nvSpPr>
          <p:spPr>
            <a:xfrm>
              <a:off x="4764777" y="4134731"/>
              <a:ext cx="117949" cy="92383"/>
            </a:xfrm>
            <a:custGeom>
              <a:avLst/>
              <a:gdLst/>
              <a:ahLst/>
              <a:cxnLst/>
              <a:rect l="l" t="t" r="r" b="b"/>
              <a:pathLst>
                <a:path w="5121" h="4011" extrusionOk="0">
                  <a:moveTo>
                    <a:pt x="4493" y="1"/>
                  </a:moveTo>
                  <a:cubicBezTo>
                    <a:pt x="4393" y="1"/>
                    <a:pt x="4317" y="26"/>
                    <a:pt x="4242" y="51"/>
                  </a:cubicBezTo>
                  <a:cubicBezTo>
                    <a:pt x="4167" y="101"/>
                    <a:pt x="4091" y="126"/>
                    <a:pt x="4041" y="177"/>
                  </a:cubicBezTo>
                  <a:cubicBezTo>
                    <a:pt x="3916" y="277"/>
                    <a:pt x="3790" y="377"/>
                    <a:pt x="3690" y="478"/>
                  </a:cubicBezTo>
                  <a:cubicBezTo>
                    <a:pt x="3601" y="578"/>
                    <a:pt x="3511" y="679"/>
                    <a:pt x="3426" y="781"/>
                  </a:cubicBezTo>
                  <a:lnTo>
                    <a:pt x="3426" y="781"/>
                  </a:lnTo>
                  <a:cubicBezTo>
                    <a:pt x="3417" y="742"/>
                    <a:pt x="3403" y="707"/>
                    <a:pt x="3389" y="679"/>
                  </a:cubicBezTo>
                  <a:lnTo>
                    <a:pt x="3364" y="553"/>
                  </a:lnTo>
                  <a:lnTo>
                    <a:pt x="3313" y="478"/>
                  </a:lnTo>
                  <a:cubicBezTo>
                    <a:pt x="3213" y="327"/>
                    <a:pt x="3087" y="227"/>
                    <a:pt x="2937" y="177"/>
                  </a:cubicBezTo>
                  <a:cubicBezTo>
                    <a:pt x="2887" y="177"/>
                    <a:pt x="2836" y="152"/>
                    <a:pt x="2786" y="152"/>
                  </a:cubicBezTo>
                  <a:lnTo>
                    <a:pt x="2686" y="152"/>
                  </a:lnTo>
                  <a:cubicBezTo>
                    <a:pt x="2611" y="177"/>
                    <a:pt x="2510" y="202"/>
                    <a:pt x="2435" y="277"/>
                  </a:cubicBezTo>
                  <a:cubicBezTo>
                    <a:pt x="2335" y="377"/>
                    <a:pt x="2259" y="503"/>
                    <a:pt x="2209" y="653"/>
                  </a:cubicBezTo>
                  <a:cubicBezTo>
                    <a:pt x="2159" y="779"/>
                    <a:pt x="2109" y="879"/>
                    <a:pt x="2084" y="1005"/>
                  </a:cubicBezTo>
                  <a:lnTo>
                    <a:pt x="1958" y="1356"/>
                  </a:lnTo>
                  <a:cubicBezTo>
                    <a:pt x="1933" y="1482"/>
                    <a:pt x="1883" y="1582"/>
                    <a:pt x="1858" y="1683"/>
                  </a:cubicBezTo>
                  <a:cubicBezTo>
                    <a:pt x="1807" y="1808"/>
                    <a:pt x="1757" y="1908"/>
                    <a:pt x="1707" y="2034"/>
                  </a:cubicBezTo>
                  <a:lnTo>
                    <a:pt x="1657" y="2109"/>
                  </a:lnTo>
                  <a:lnTo>
                    <a:pt x="1657" y="2134"/>
                  </a:lnTo>
                  <a:lnTo>
                    <a:pt x="1632" y="2159"/>
                  </a:lnTo>
                  <a:lnTo>
                    <a:pt x="1531" y="2310"/>
                  </a:lnTo>
                  <a:cubicBezTo>
                    <a:pt x="1456" y="2410"/>
                    <a:pt x="1406" y="2511"/>
                    <a:pt x="1331" y="2611"/>
                  </a:cubicBezTo>
                  <a:lnTo>
                    <a:pt x="1080" y="2887"/>
                  </a:lnTo>
                  <a:cubicBezTo>
                    <a:pt x="929" y="3063"/>
                    <a:pt x="753" y="3239"/>
                    <a:pt x="578" y="3414"/>
                  </a:cubicBezTo>
                  <a:cubicBezTo>
                    <a:pt x="402" y="3590"/>
                    <a:pt x="226" y="3741"/>
                    <a:pt x="51" y="3916"/>
                  </a:cubicBezTo>
                  <a:cubicBezTo>
                    <a:pt x="25" y="3941"/>
                    <a:pt x="0" y="3967"/>
                    <a:pt x="25" y="3992"/>
                  </a:cubicBezTo>
                  <a:cubicBezTo>
                    <a:pt x="38" y="4004"/>
                    <a:pt x="51" y="4010"/>
                    <a:pt x="63" y="4010"/>
                  </a:cubicBezTo>
                  <a:cubicBezTo>
                    <a:pt x="76" y="4010"/>
                    <a:pt x="88" y="4004"/>
                    <a:pt x="101" y="3992"/>
                  </a:cubicBezTo>
                  <a:cubicBezTo>
                    <a:pt x="201" y="3941"/>
                    <a:pt x="327" y="3866"/>
                    <a:pt x="402" y="3766"/>
                  </a:cubicBezTo>
                  <a:lnTo>
                    <a:pt x="703" y="3540"/>
                  </a:lnTo>
                  <a:cubicBezTo>
                    <a:pt x="879" y="3364"/>
                    <a:pt x="1080" y="3214"/>
                    <a:pt x="1255" y="3038"/>
                  </a:cubicBezTo>
                  <a:lnTo>
                    <a:pt x="1506" y="2762"/>
                  </a:lnTo>
                  <a:cubicBezTo>
                    <a:pt x="1607" y="2661"/>
                    <a:pt x="1682" y="2561"/>
                    <a:pt x="1757" y="2461"/>
                  </a:cubicBezTo>
                  <a:lnTo>
                    <a:pt x="1858" y="2285"/>
                  </a:lnTo>
                  <a:lnTo>
                    <a:pt x="1883" y="2260"/>
                  </a:lnTo>
                  <a:lnTo>
                    <a:pt x="1883" y="2235"/>
                  </a:lnTo>
                  <a:lnTo>
                    <a:pt x="1933" y="2159"/>
                  </a:lnTo>
                  <a:cubicBezTo>
                    <a:pt x="1983" y="2034"/>
                    <a:pt x="2058" y="1934"/>
                    <a:pt x="2109" y="1808"/>
                  </a:cubicBezTo>
                  <a:cubicBezTo>
                    <a:pt x="2134" y="1708"/>
                    <a:pt x="2209" y="1582"/>
                    <a:pt x="2234" y="1457"/>
                  </a:cubicBezTo>
                  <a:lnTo>
                    <a:pt x="2360" y="1105"/>
                  </a:lnTo>
                  <a:cubicBezTo>
                    <a:pt x="2410" y="879"/>
                    <a:pt x="2485" y="679"/>
                    <a:pt x="2636" y="528"/>
                  </a:cubicBezTo>
                  <a:cubicBezTo>
                    <a:pt x="2636" y="478"/>
                    <a:pt x="2686" y="503"/>
                    <a:pt x="2686" y="478"/>
                  </a:cubicBezTo>
                  <a:lnTo>
                    <a:pt x="2836" y="478"/>
                  </a:lnTo>
                  <a:cubicBezTo>
                    <a:pt x="2912" y="503"/>
                    <a:pt x="2987" y="553"/>
                    <a:pt x="3037" y="628"/>
                  </a:cubicBezTo>
                  <a:lnTo>
                    <a:pt x="3087" y="679"/>
                  </a:lnTo>
                  <a:lnTo>
                    <a:pt x="3087" y="754"/>
                  </a:lnTo>
                  <a:cubicBezTo>
                    <a:pt x="3113" y="804"/>
                    <a:pt x="3138" y="854"/>
                    <a:pt x="3138" y="904"/>
                  </a:cubicBezTo>
                  <a:cubicBezTo>
                    <a:pt x="3138" y="1005"/>
                    <a:pt x="3138" y="1105"/>
                    <a:pt x="3113" y="1206"/>
                  </a:cubicBezTo>
                  <a:lnTo>
                    <a:pt x="3113" y="1231"/>
                  </a:lnTo>
                  <a:cubicBezTo>
                    <a:pt x="3096" y="1328"/>
                    <a:pt x="3175" y="1395"/>
                    <a:pt x="3253" y="1395"/>
                  </a:cubicBezTo>
                  <a:cubicBezTo>
                    <a:pt x="3295" y="1395"/>
                    <a:pt x="3337" y="1375"/>
                    <a:pt x="3364" y="1331"/>
                  </a:cubicBezTo>
                  <a:cubicBezTo>
                    <a:pt x="3371" y="1319"/>
                    <a:pt x="3379" y="1306"/>
                    <a:pt x="3386" y="1294"/>
                  </a:cubicBezTo>
                  <a:lnTo>
                    <a:pt x="3386" y="1294"/>
                  </a:lnTo>
                  <a:lnTo>
                    <a:pt x="3414" y="1306"/>
                  </a:lnTo>
                  <a:cubicBezTo>
                    <a:pt x="3418" y="1281"/>
                    <a:pt x="3421" y="1257"/>
                    <a:pt x="3424" y="1233"/>
                  </a:cubicBezTo>
                  <a:lnTo>
                    <a:pt x="3424" y="1233"/>
                  </a:lnTo>
                  <a:cubicBezTo>
                    <a:pt x="3560" y="1021"/>
                    <a:pt x="3713" y="828"/>
                    <a:pt x="3866" y="653"/>
                  </a:cubicBezTo>
                  <a:cubicBezTo>
                    <a:pt x="3966" y="528"/>
                    <a:pt x="4066" y="453"/>
                    <a:pt x="4167" y="352"/>
                  </a:cubicBezTo>
                  <a:cubicBezTo>
                    <a:pt x="4217" y="327"/>
                    <a:pt x="4267" y="277"/>
                    <a:pt x="4317" y="252"/>
                  </a:cubicBezTo>
                  <a:cubicBezTo>
                    <a:pt x="4393" y="227"/>
                    <a:pt x="4443" y="202"/>
                    <a:pt x="4493" y="202"/>
                  </a:cubicBezTo>
                  <a:lnTo>
                    <a:pt x="4593" y="202"/>
                  </a:lnTo>
                  <a:cubicBezTo>
                    <a:pt x="4618" y="227"/>
                    <a:pt x="4669" y="227"/>
                    <a:pt x="4669" y="227"/>
                  </a:cubicBezTo>
                  <a:lnTo>
                    <a:pt x="4694" y="227"/>
                  </a:lnTo>
                  <a:lnTo>
                    <a:pt x="4744" y="252"/>
                  </a:lnTo>
                  <a:cubicBezTo>
                    <a:pt x="4769" y="277"/>
                    <a:pt x="4769" y="302"/>
                    <a:pt x="4794" y="302"/>
                  </a:cubicBezTo>
                  <a:cubicBezTo>
                    <a:pt x="4819" y="352"/>
                    <a:pt x="4869" y="402"/>
                    <a:pt x="4895" y="478"/>
                  </a:cubicBezTo>
                  <a:cubicBezTo>
                    <a:pt x="4920" y="528"/>
                    <a:pt x="4920" y="603"/>
                    <a:pt x="4945" y="653"/>
                  </a:cubicBezTo>
                  <a:cubicBezTo>
                    <a:pt x="4945" y="729"/>
                    <a:pt x="4970" y="779"/>
                    <a:pt x="4970" y="854"/>
                  </a:cubicBezTo>
                  <a:cubicBezTo>
                    <a:pt x="4970" y="930"/>
                    <a:pt x="4970" y="1005"/>
                    <a:pt x="4970" y="1080"/>
                  </a:cubicBezTo>
                  <a:cubicBezTo>
                    <a:pt x="4970" y="1130"/>
                    <a:pt x="4945" y="1206"/>
                    <a:pt x="4920" y="1281"/>
                  </a:cubicBezTo>
                  <a:cubicBezTo>
                    <a:pt x="4920" y="1331"/>
                    <a:pt x="4895" y="1406"/>
                    <a:pt x="4869" y="1482"/>
                  </a:cubicBezTo>
                  <a:cubicBezTo>
                    <a:pt x="4844" y="1482"/>
                    <a:pt x="4869" y="1507"/>
                    <a:pt x="4895" y="1532"/>
                  </a:cubicBezTo>
                  <a:cubicBezTo>
                    <a:pt x="4895" y="1532"/>
                    <a:pt x="4920" y="1532"/>
                    <a:pt x="4945" y="1507"/>
                  </a:cubicBezTo>
                  <a:cubicBezTo>
                    <a:pt x="4970" y="1432"/>
                    <a:pt x="4995" y="1381"/>
                    <a:pt x="5020" y="1306"/>
                  </a:cubicBezTo>
                  <a:cubicBezTo>
                    <a:pt x="5070" y="1231"/>
                    <a:pt x="5070" y="1155"/>
                    <a:pt x="5095" y="1080"/>
                  </a:cubicBezTo>
                  <a:cubicBezTo>
                    <a:pt x="5120" y="1005"/>
                    <a:pt x="5120" y="930"/>
                    <a:pt x="5120" y="854"/>
                  </a:cubicBezTo>
                  <a:cubicBezTo>
                    <a:pt x="5120" y="779"/>
                    <a:pt x="5120" y="704"/>
                    <a:pt x="5120" y="628"/>
                  </a:cubicBezTo>
                  <a:cubicBezTo>
                    <a:pt x="5120" y="453"/>
                    <a:pt x="5070" y="302"/>
                    <a:pt x="4970" y="177"/>
                  </a:cubicBezTo>
                  <a:cubicBezTo>
                    <a:pt x="4920" y="152"/>
                    <a:pt x="4895" y="101"/>
                    <a:pt x="4869" y="76"/>
                  </a:cubicBezTo>
                  <a:lnTo>
                    <a:pt x="4819" y="51"/>
                  </a:lnTo>
                  <a:lnTo>
                    <a:pt x="4794" y="26"/>
                  </a:lnTo>
                  <a:lnTo>
                    <a:pt x="4744" y="26"/>
                  </a:lnTo>
                  <a:cubicBezTo>
                    <a:pt x="4719" y="26"/>
                    <a:pt x="4669" y="1"/>
                    <a:pt x="4618" y="1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4"/>
            <p:cNvSpPr/>
            <p:nvPr/>
          </p:nvSpPr>
          <p:spPr>
            <a:xfrm>
              <a:off x="4880562" y="4148620"/>
              <a:ext cx="27017" cy="41643"/>
            </a:xfrm>
            <a:custGeom>
              <a:avLst/>
              <a:gdLst/>
              <a:ahLst/>
              <a:cxnLst/>
              <a:rect l="l" t="t" r="r" b="b"/>
              <a:pathLst>
                <a:path w="1173" h="1808" extrusionOk="0">
                  <a:moveTo>
                    <a:pt x="420" y="0"/>
                  </a:moveTo>
                  <a:cubicBezTo>
                    <a:pt x="294" y="25"/>
                    <a:pt x="194" y="76"/>
                    <a:pt x="119" y="126"/>
                  </a:cubicBezTo>
                  <a:cubicBezTo>
                    <a:pt x="93" y="151"/>
                    <a:pt x="68" y="176"/>
                    <a:pt x="43" y="201"/>
                  </a:cubicBezTo>
                  <a:cubicBezTo>
                    <a:pt x="0" y="223"/>
                    <a:pt x="31" y="281"/>
                    <a:pt x="73" y="281"/>
                  </a:cubicBezTo>
                  <a:cubicBezTo>
                    <a:pt x="79" y="281"/>
                    <a:pt x="86" y="280"/>
                    <a:pt x="93" y="276"/>
                  </a:cubicBezTo>
                  <a:cubicBezTo>
                    <a:pt x="119" y="276"/>
                    <a:pt x="144" y="251"/>
                    <a:pt x="194" y="251"/>
                  </a:cubicBezTo>
                  <a:lnTo>
                    <a:pt x="420" y="251"/>
                  </a:lnTo>
                  <a:cubicBezTo>
                    <a:pt x="470" y="251"/>
                    <a:pt x="520" y="276"/>
                    <a:pt x="545" y="301"/>
                  </a:cubicBezTo>
                  <a:cubicBezTo>
                    <a:pt x="570" y="301"/>
                    <a:pt x="621" y="327"/>
                    <a:pt x="621" y="327"/>
                  </a:cubicBezTo>
                  <a:lnTo>
                    <a:pt x="696" y="377"/>
                  </a:lnTo>
                  <a:lnTo>
                    <a:pt x="721" y="452"/>
                  </a:lnTo>
                  <a:lnTo>
                    <a:pt x="746" y="502"/>
                  </a:lnTo>
                  <a:cubicBezTo>
                    <a:pt x="796" y="552"/>
                    <a:pt x="796" y="603"/>
                    <a:pt x="821" y="653"/>
                  </a:cubicBezTo>
                  <a:cubicBezTo>
                    <a:pt x="846" y="778"/>
                    <a:pt x="846" y="929"/>
                    <a:pt x="846" y="1054"/>
                  </a:cubicBezTo>
                  <a:cubicBezTo>
                    <a:pt x="846" y="1105"/>
                    <a:pt x="872" y="1180"/>
                    <a:pt x="846" y="1230"/>
                  </a:cubicBezTo>
                  <a:cubicBezTo>
                    <a:pt x="846" y="1305"/>
                    <a:pt x="846" y="1356"/>
                    <a:pt x="821" y="1406"/>
                  </a:cubicBezTo>
                  <a:cubicBezTo>
                    <a:pt x="821" y="1456"/>
                    <a:pt x="821" y="1531"/>
                    <a:pt x="821" y="1556"/>
                  </a:cubicBezTo>
                  <a:lnTo>
                    <a:pt x="771" y="1657"/>
                  </a:lnTo>
                  <a:cubicBezTo>
                    <a:pt x="771" y="1732"/>
                    <a:pt x="771" y="1757"/>
                    <a:pt x="771" y="1757"/>
                  </a:cubicBezTo>
                  <a:cubicBezTo>
                    <a:pt x="746" y="1782"/>
                    <a:pt x="771" y="1782"/>
                    <a:pt x="771" y="1807"/>
                  </a:cubicBezTo>
                  <a:lnTo>
                    <a:pt x="821" y="1807"/>
                  </a:lnTo>
                  <a:cubicBezTo>
                    <a:pt x="846" y="1782"/>
                    <a:pt x="872" y="1757"/>
                    <a:pt x="897" y="1707"/>
                  </a:cubicBezTo>
                  <a:cubicBezTo>
                    <a:pt x="947" y="1632"/>
                    <a:pt x="997" y="1556"/>
                    <a:pt x="1022" y="1456"/>
                  </a:cubicBezTo>
                  <a:cubicBezTo>
                    <a:pt x="1047" y="1406"/>
                    <a:pt x="1072" y="1356"/>
                    <a:pt x="1097" y="1280"/>
                  </a:cubicBezTo>
                  <a:cubicBezTo>
                    <a:pt x="1123" y="1205"/>
                    <a:pt x="1123" y="1155"/>
                    <a:pt x="1148" y="1080"/>
                  </a:cubicBezTo>
                  <a:cubicBezTo>
                    <a:pt x="1173" y="904"/>
                    <a:pt x="1173" y="753"/>
                    <a:pt x="1148" y="578"/>
                  </a:cubicBezTo>
                  <a:cubicBezTo>
                    <a:pt x="1123" y="502"/>
                    <a:pt x="1097" y="402"/>
                    <a:pt x="1047" y="327"/>
                  </a:cubicBezTo>
                  <a:lnTo>
                    <a:pt x="997" y="276"/>
                  </a:lnTo>
                  <a:cubicBezTo>
                    <a:pt x="997" y="251"/>
                    <a:pt x="972" y="251"/>
                    <a:pt x="947" y="226"/>
                  </a:cubicBezTo>
                  <a:cubicBezTo>
                    <a:pt x="922" y="201"/>
                    <a:pt x="897" y="151"/>
                    <a:pt x="846" y="126"/>
                  </a:cubicBezTo>
                  <a:lnTo>
                    <a:pt x="771" y="76"/>
                  </a:lnTo>
                  <a:cubicBezTo>
                    <a:pt x="721" y="50"/>
                    <a:pt x="671" y="50"/>
                    <a:pt x="646" y="25"/>
                  </a:cubicBezTo>
                  <a:cubicBezTo>
                    <a:pt x="570" y="0"/>
                    <a:pt x="495" y="0"/>
                    <a:pt x="420" y="0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4"/>
            <p:cNvSpPr/>
            <p:nvPr/>
          </p:nvSpPr>
          <p:spPr>
            <a:xfrm>
              <a:off x="5053236" y="4115660"/>
              <a:ext cx="69973" cy="8130"/>
            </a:xfrm>
            <a:custGeom>
              <a:avLst/>
              <a:gdLst/>
              <a:ahLst/>
              <a:cxnLst/>
              <a:rect l="l" t="t" r="r" b="b"/>
              <a:pathLst>
                <a:path w="3038" h="353" extrusionOk="0">
                  <a:moveTo>
                    <a:pt x="227" y="1"/>
                  </a:moveTo>
                  <a:cubicBezTo>
                    <a:pt x="1" y="1"/>
                    <a:pt x="1" y="327"/>
                    <a:pt x="227" y="327"/>
                  </a:cubicBezTo>
                  <a:lnTo>
                    <a:pt x="2837" y="352"/>
                  </a:lnTo>
                  <a:cubicBezTo>
                    <a:pt x="3038" y="352"/>
                    <a:pt x="3038" y="26"/>
                    <a:pt x="2837" y="26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4"/>
            <p:cNvSpPr/>
            <p:nvPr/>
          </p:nvSpPr>
          <p:spPr>
            <a:xfrm>
              <a:off x="5090825" y="4032375"/>
              <a:ext cx="42794" cy="52100"/>
            </a:xfrm>
            <a:custGeom>
              <a:avLst/>
              <a:gdLst/>
              <a:ahLst/>
              <a:cxnLst/>
              <a:rect l="l" t="t" r="r" b="b"/>
              <a:pathLst>
                <a:path w="1858" h="2262" extrusionOk="0">
                  <a:moveTo>
                    <a:pt x="176" y="0"/>
                  </a:moveTo>
                  <a:cubicBezTo>
                    <a:pt x="146" y="0"/>
                    <a:pt x="120" y="8"/>
                    <a:pt x="100" y="28"/>
                  </a:cubicBezTo>
                  <a:cubicBezTo>
                    <a:pt x="25" y="78"/>
                    <a:pt x="0" y="178"/>
                    <a:pt x="75" y="253"/>
                  </a:cubicBezTo>
                  <a:lnTo>
                    <a:pt x="1531" y="2211"/>
                  </a:lnTo>
                  <a:cubicBezTo>
                    <a:pt x="1581" y="2236"/>
                    <a:pt x="1606" y="2261"/>
                    <a:pt x="1657" y="2261"/>
                  </a:cubicBezTo>
                  <a:cubicBezTo>
                    <a:pt x="1707" y="2261"/>
                    <a:pt x="1732" y="2261"/>
                    <a:pt x="1782" y="2236"/>
                  </a:cubicBezTo>
                  <a:cubicBezTo>
                    <a:pt x="1832" y="2186"/>
                    <a:pt x="1857" y="2086"/>
                    <a:pt x="1807" y="2035"/>
                  </a:cubicBezTo>
                  <a:lnTo>
                    <a:pt x="326" y="53"/>
                  </a:lnTo>
                  <a:cubicBezTo>
                    <a:pt x="280" y="22"/>
                    <a:pt x="224" y="0"/>
                    <a:pt x="17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4"/>
            <p:cNvSpPr/>
            <p:nvPr/>
          </p:nvSpPr>
          <p:spPr>
            <a:xfrm>
              <a:off x="5170011" y="4027768"/>
              <a:ext cx="38188" cy="54979"/>
            </a:xfrm>
            <a:custGeom>
              <a:avLst/>
              <a:gdLst/>
              <a:ahLst/>
              <a:cxnLst/>
              <a:rect l="l" t="t" r="r" b="b"/>
              <a:pathLst>
                <a:path w="1658" h="2387" extrusionOk="0">
                  <a:moveTo>
                    <a:pt x="1471" y="1"/>
                  </a:moveTo>
                  <a:cubicBezTo>
                    <a:pt x="1417" y="1"/>
                    <a:pt x="1363" y="28"/>
                    <a:pt x="1331" y="77"/>
                  </a:cubicBezTo>
                  <a:lnTo>
                    <a:pt x="51" y="2135"/>
                  </a:lnTo>
                  <a:cubicBezTo>
                    <a:pt x="1" y="2210"/>
                    <a:pt x="26" y="2311"/>
                    <a:pt x="101" y="2361"/>
                  </a:cubicBezTo>
                  <a:cubicBezTo>
                    <a:pt x="126" y="2386"/>
                    <a:pt x="151" y="2386"/>
                    <a:pt x="201" y="2386"/>
                  </a:cubicBezTo>
                  <a:cubicBezTo>
                    <a:pt x="252" y="2386"/>
                    <a:pt x="302" y="2361"/>
                    <a:pt x="327" y="2311"/>
                  </a:cubicBezTo>
                  <a:lnTo>
                    <a:pt x="1607" y="253"/>
                  </a:lnTo>
                  <a:cubicBezTo>
                    <a:pt x="1657" y="177"/>
                    <a:pt x="1632" y="77"/>
                    <a:pt x="1557" y="27"/>
                  </a:cubicBezTo>
                  <a:cubicBezTo>
                    <a:pt x="1530" y="9"/>
                    <a:pt x="1500" y="1"/>
                    <a:pt x="1471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4"/>
            <p:cNvSpPr/>
            <p:nvPr/>
          </p:nvSpPr>
          <p:spPr>
            <a:xfrm>
              <a:off x="5134748" y="4149633"/>
              <a:ext cx="16791" cy="53919"/>
            </a:xfrm>
            <a:custGeom>
              <a:avLst/>
              <a:gdLst/>
              <a:ahLst/>
              <a:cxnLst/>
              <a:rect l="l" t="t" r="r" b="b"/>
              <a:pathLst>
                <a:path w="729" h="2341" extrusionOk="0">
                  <a:moveTo>
                    <a:pt x="554" y="0"/>
                  </a:moveTo>
                  <a:cubicBezTo>
                    <a:pt x="478" y="0"/>
                    <a:pt x="423" y="49"/>
                    <a:pt x="402" y="132"/>
                  </a:cubicBezTo>
                  <a:lnTo>
                    <a:pt x="26" y="2065"/>
                  </a:lnTo>
                  <a:lnTo>
                    <a:pt x="26" y="2140"/>
                  </a:lnTo>
                  <a:cubicBezTo>
                    <a:pt x="1" y="2240"/>
                    <a:pt x="51" y="2316"/>
                    <a:pt x="151" y="2341"/>
                  </a:cubicBezTo>
                  <a:lnTo>
                    <a:pt x="176" y="2341"/>
                  </a:lnTo>
                  <a:cubicBezTo>
                    <a:pt x="252" y="2316"/>
                    <a:pt x="302" y="2265"/>
                    <a:pt x="327" y="2215"/>
                  </a:cubicBezTo>
                  <a:lnTo>
                    <a:pt x="728" y="182"/>
                  </a:lnTo>
                  <a:cubicBezTo>
                    <a:pt x="728" y="107"/>
                    <a:pt x="678" y="6"/>
                    <a:pt x="603" y="6"/>
                  </a:cubicBezTo>
                  <a:cubicBezTo>
                    <a:pt x="586" y="2"/>
                    <a:pt x="569" y="0"/>
                    <a:pt x="554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4"/>
            <p:cNvSpPr/>
            <p:nvPr/>
          </p:nvSpPr>
          <p:spPr>
            <a:xfrm>
              <a:off x="5189658" y="4117871"/>
              <a:ext cx="54380" cy="9374"/>
            </a:xfrm>
            <a:custGeom>
              <a:avLst/>
              <a:gdLst/>
              <a:ahLst/>
              <a:cxnLst/>
              <a:rect l="l" t="t" r="r" b="b"/>
              <a:pathLst>
                <a:path w="2361" h="407" extrusionOk="0">
                  <a:moveTo>
                    <a:pt x="138" y="0"/>
                  </a:moveTo>
                  <a:cubicBezTo>
                    <a:pt x="58" y="0"/>
                    <a:pt x="1" y="68"/>
                    <a:pt x="1" y="156"/>
                  </a:cubicBezTo>
                  <a:cubicBezTo>
                    <a:pt x="1" y="231"/>
                    <a:pt x="51" y="306"/>
                    <a:pt x="152" y="306"/>
                  </a:cubicBezTo>
                  <a:lnTo>
                    <a:pt x="2210" y="407"/>
                  </a:lnTo>
                  <a:cubicBezTo>
                    <a:pt x="2285" y="407"/>
                    <a:pt x="2360" y="331"/>
                    <a:pt x="2360" y="256"/>
                  </a:cubicBezTo>
                  <a:cubicBezTo>
                    <a:pt x="2360" y="156"/>
                    <a:pt x="2310" y="80"/>
                    <a:pt x="2210" y="80"/>
                  </a:cubicBezTo>
                  <a:lnTo>
                    <a:pt x="177" y="5"/>
                  </a:lnTo>
                  <a:cubicBezTo>
                    <a:pt x="163" y="2"/>
                    <a:pt x="151" y="0"/>
                    <a:pt x="13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4"/>
            <p:cNvSpPr/>
            <p:nvPr/>
          </p:nvSpPr>
          <p:spPr>
            <a:xfrm>
              <a:off x="5045290" y="4150278"/>
              <a:ext cx="42656" cy="63109"/>
            </a:xfrm>
            <a:custGeom>
              <a:avLst/>
              <a:gdLst/>
              <a:ahLst/>
              <a:cxnLst/>
              <a:rect l="l" t="t" r="r" b="b"/>
              <a:pathLst>
                <a:path w="1852" h="2740" extrusionOk="0">
                  <a:moveTo>
                    <a:pt x="216" y="1"/>
                  </a:moveTo>
                  <a:cubicBezTo>
                    <a:pt x="109" y="1"/>
                    <a:pt x="1" y="109"/>
                    <a:pt x="70" y="229"/>
                  </a:cubicBezTo>
                  <a:cubicBezTo>
                    <a:pt x="95" y="229"/>
                    <a:pt x="772" y="1459"/>
                    <a:pt x="1525" y="2664"/>
                  </a:cubicBezTo>
                  <a:cubicBezTo>
                    <a:pt x="1550" y="2714"/>
                    <a:pt x="1601" y="2739"/>
                    <a:pt x="1651" y="2739"/>
                  </a:cubicBezTo>
                  <a:cubicBezTo>
                    <a:pt x="1776" y="2739"/>
                    <a:pt x="1852" y="2614"/>
                    <a:pt x="1801" y="2488"/>
                  </a:cubicBezTo>
                  <a:cubicBezTo>
                    <a:pt x="1023" y="1309"/>
                    <a:pt x="346" y="79"/>
                    <a:pt x="346" y="79"/>
                  </a:cubicBezTo>
                  <a:cubicBezTo>
                    <a:pt x="314" y="24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4"/>
            <p:cNvSpPr/>
            <p:nvPr/>
          </p:nvSpPr>
          <p:spPr>
            <a:xfrm>
              <a:off x="4956707" y="3749167"/>
              <a:ext cx="71700" cy="53781"/>
            </a:xfrm>
            <a:custGeom>
              <a:avLst/>
              <a:gdLst/>
              <a:ahLst/>
              <a:cxnLst/>
              <a:rect l="l" t="t" r="r" b="b"/>
              <a:pathLst>
                <a:path w="3113" h="2335" extrusionOk="0">
                  <a:moveTo>
                    <a:pt x="1305" y="0"/>
                  </a:moveTo>
                  <a:cubicBezTo>
                    <a:pt x="1155" y="25"/>
                    <a:pt x="1004" y="50"/>
                    <a:pt x="879" y="100"/>
                  </a:cubicBezTo>
                  <a:cubicBezTo>
                    <a:pt x="778" y="151"/>
                    <a:pt x="653" y="226"/>
                    <a:pt x="577" y="301"/>
                  </a:cubicBezTo>
                  <a:cubicBezTo>
                    <a:pt x="427" y="402"/>
                    <a:pt x="276" y="527"/>
                    <a:pt x="176" y="678"/>
                  </a:cubicBezTo>
                  <a:cubicBezTo>
                    <a:pt x="151" y="703"/>
                    <a:pt x="126" y="753"/>
                    <a:pt x="101" y="803"/>
                  </a:cubicBezTo>
                  <a:lnTo>
                    <a:pt x="75" y="853"/>
                  </a:lnTo>
                  <a:lnTo>
                    <a:pt x="25" y="904"/>
                  </a:lnTo>
                  <a:cubicBezTo>
                    <a:pt x="0" y="954"/>
                    <a:pt x="25" y="1029"/>
                    <a:pt x="101" y="1054"/>
                  </a:cubicBezTo>
                  <a:cubicBezTo>
                    <a:pt x="114" y="1061"/>
                    <a:pt x="129" y="1064"/>
                    <a:pt x="145" y="1064"/>
                  </a:cubicBezTo>
                  <a:cubicBezTo>
                    <a:pt x="187" y="1064"/>
                    <a:pt x="233" y="1041"/>
                    <a:pt x="251" y="1004"/>
                  </a:cubicBezTo>
                  <a:cubicBezTo>
                    <a:pt x="251" y="1004"/>
                    <a:pt x="301" y="954"/>
                    <a:pt x="377" y="879"/>
                  </a:cubicBezTo>
                  <a:cubicBezTo>
                    <a:pt x="502" y="778"/>
                    <a:pt x="628" y="703"/>
                    <a:pt x="753" y="628"/>
                  </a:cubicBezTo>
                  <a:cubicBezTo>
                    <a:pt x="853" y="577"/>
                    <a:pt x="929" y="527"/>
                    <a:pt x="1029" y="502"/>
                  </a:cubicBezTo>
                  <a:cubicBezTo>
                    <a:pt x="1130" y="477"/>
                    <a:pt x="1230" y="452"/>
                    <a:pt x="1355" y="452"/>
                  </a:cubicBezTo>
                  <a:lnTo>
                    <a:pt x="1506" y="452"/>
                  </a:lnTo>
                  <a:lnTo>
                    <a:pt x="1682" y="477"/>
                  </a:lnTo>
                  <a:cubicBezTo>
                    <a:pt x="1807" y="502"/>
                    <a:pt x="1908" y="527"/>
                    <a:pt x="2033" y="577"/>
                  </a:cubicBezTo>
                  <a:lnTo>
                    <a:pt x="2083" y="602"/>
                  </a:lnTo>
                  <a:lnTo>
                    <a:pt x="2184" y="653"/>
                  </a:lnTo>
                  <a:cubicBezTo>
                    <a:pt x="2209" y="678"/>
                    <a:pt x="2259" y="703"/>
                    <a:pt x="2259" y="703"/>
                  </a:cubicBezTo>
                  <a:lnTo>
                    <a:pt x="2334" y="753"/>
                  </a:lnTo>
                  <a:cubicBezTo>
                    <a:pt x="2410" y="803"/>
                    <a:pt x="2485" y="904"/>
                    <a:pt x="2535" y="979"/>
                  </a:cubicBezTo>
                  <a:cubicBezTo>
                    <a:pt x="2610" y="1054"/>
                    <a:pt x="2661" y="1155"/>
                    <a:pt x="2686" y="1255"/>
                  </a:cubicBezTo>
                  <a:cubicBezTo>
                    <a:pt x="2711" y="1355"/>
                    <a:pt x="2736" y="1431"/>
                    <a:pt x="2761" y="1531"/>
                  </a:cubicBezTo>
                  <a:cubicBezTo>
                    <a:pt x="2761" y="1682"/>
                    <a:pt x="2761" y="1832"/>
                    <a:pt x="2761" y="2008"/>
                  </a:cubicBezTo>
                  <a:cubicBezTo>
                    <a:pt x="2736" y="2108"/>
                    <a:pt x="2736" y="2159"/>
                    <a:pt x="2736" y="2159"/>
                  </a:cubicBezTo>
                  <a:cubicBezTo>
                    <a:pt x="2711" y="2234"/>
                    <a:pt x="2736" y="2309"/>
                    <a:pt x="2811" y="2334"/>
                  </a:cubicBezTo>
                  <a:cubicBezTo>
                    <a:pt x="2886" y="2334"/>
                    <a:pt x="2937" y="2309"/>
                    <a:pt x="2962" y="2234"/>
                  </a:cubicBezTo>
                  <a:cubicBezTo>
                    <a:pt x="2987" y="2184"/>
                    <a:pt x="3012" y="2108"/>
                    <a:pt x="3037" y="2058"/>
                  </a:cubicBezTo>
                  <a:cubicBezTo>
                    <a:pt x="3087" y="1882"/>
                    <a:pt x="3112" y="1682"/>
                    <a:pt x="3112" y="1506"/>
                  </a:cubicBezTo>
                  <a:cubicBezTo>
                    <a:pt x="3112" y="1380"/>
                    <a:pt x="3087" y="1255"/>
                    <a:pt x="3062" y="1155"/>
                  </a:cubicBezTo>
                  <a:cubicBezTo>
                    <a:pt x="3037" y="1004"/>
                    <a:pt x="2987" y="853"/>
                    <a:pt x="2912" y="753"/>
                  </a:cubicBezTo>
                  <a:cubicBezTo>
                    <a:pt x="2836" y="602"/>
                    <a:pt x="2711" y="477"/>
                    <a:pt x="2585" y="377"/>
                  </a:cubicBezTo>
                  <a:lnTo>
                    <a:pt x="2485" y="301"/>
                  </a:lnTo>
                  <a:cubicBezTo>
                    <a:pt x="2460" y="276"/>
                    <a:pt x="2435" y="276"/>
                    <a:pt x="2410" y="251"/>
                  </a:cubicBezTo>
                  <a:lnTo>
                    <a:pt x="2309" y="201"/>
                  </a:lnTo>
                  <a:cubicBezTo>
                    <a:pt x="2284" y="176"/>
                    <a:pt x="2234" y="151"/>
                    <a:pt x="2184" y="151"/>
                  </a:cubicBezTo>
                  <a:cubicBezTo>
                    <a:pt x="2058" y="100"/>
                    <a:pt x="1908" y="50"/>
                    <a:pt x="1757" y="25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C79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4"/>
            <p:cNvSpPr/>
            <p:nvPr/>
          </p:nvSpPr>
          <p:spPr>
            <a:xfrm>
              <a:off x="4887817" y="3811332"/>
              <a:ext cx="182210" cy="61980"/>
            </a:xfrm>
            <a:custGeom>
              <a:avLst/>
              <a:gdLst/>
              <a:ahLst/>
              <a:cxnLst/>
              <a:rect l="l" t="t" r="r" b="b"/>
              <a:pathLst>
                <a:path w="7911" h="2691" extrusionOk="0">
                  <a:moveTo>
                    <a:pt x="207" y="0"/>
                  </a:moveTo>
                  <a:cubicBezTo>
                    <a:pt x="100" y="0"/>
                    <a:pt x="1" y="113"/>
                    <a:pt x="55" y="238"/>
                  </a:cubicBezTo>
                  <a:cubicBezTo>
                    <a:pt x="105" y="363"/>
                    <a:pt x="180" y="463"/>
                    <a:pt x="255" y="564"/>
                  </a:cubicBezTo>
                  <a:cubicBezTo>
                    <a:pt x="456" y="865"/>
                    <a:pt x="682" y="1141"/>
                    <a:pt x="933" y="1367"/>
                  </a:cubicBezTo>
                  <a:cubicBezTo>
                    <a:pt x="1310" y="1718"/>
                    <a:pt x="1736" y="2020"/>
                    <a:pt x="2188" y="2220"/>
                  </a:cubicBezTo>
                  <a:cubicBezTo>
                    <a:pt x="2715" y="2496"/>
                    <a:pt x="3267" y="2647"/>
                    <a:pt x="3870" y="2672"/>
                  </a:cubicBezTo>
                  <a:cubicBezTo>
                    <a:pt x="3945" y="2685"/>
                    <a:pt x="4020" y="2691"/>
                    <a:pt x="4095" y="2691"/>
                  </a:cubicBezTo>
                  <a:cubicBezTo>
                    <a:pt x="4171" y="2691"/>
                    <a:pt x="4246" y="2685"/>
                    <a:pt x="4321" y="2672"/>
                  </a:cubicBezTo>
                  <a:lnTo>
                    <a:pt x="4723" y="2647"/>
                  </a:lnTo>
                  <a:lnTo>
                    <a:pt x="5175" y="2597"/>
                  </a:lnTo>
                  <a:cubicBezTo>
                    <a:pt x="5325" y="2572"/>
                    <a:pt x="5451" y="2547"/>
                    <a:pt x="5576" y="2496"/>
                  </a:cubicBezTo>
                  <a:cubicBezTo>
                    <a:pt x="5852" y="2446"/>
                    <a:pt x="6103" y="2346"/>
                    <a:pt x="6354" y="2220"/>
                  </a:cubicBezTo>
                  <a:cubicBezTo>
                    <a:pt x="6455" y="2170"/>
                    <a:pt x="6555" y="2120"/>
                    <a:pt x="6656" y="2045"/>
                  </a:cubicBezTo>
                  <a:cubicBezTo>
                    <a:pt x="6756" y="1969"/>
                    <a:pt x="6856" y="1894"/>
                    <a:pt x="6957" y="1844"/>
                  </a:cubicBezTo>
                  <a:cubicBezTo>
                    <a:pt x="7107" y="1718"/>
                    <a:pt x="7258" y="1568"/>
                    <a:pt x="7383" y="1417"/>
                  </a:cubicBezTo>
                  <a:cubicBezTo>
                    <a:pt x="7484" y="1292"/>
                    <a:pt x="7584" y="1166"/>
                    <a:pt x="7685" y="1041"/>
                  </a:cubicBezTo>
                  <a:cubicBezTo>
                    <a:pt x="7760" y="915"/>
                    <a:pt x="7810" y="790"/>
                    <a:pt x="7860" y="639"/>
                  </a:cubicBezTo>
                  <a:cubicBezTo>
                    <a:pt x="7910" y="564"/>
                    <a:pt x="7885" y="489"/>
                    <a:pt x="7810" y="438"/>
                  </a:cubicBezTo>
                  <a:cubicBezTo>
                    <a:pt x="7781" y="419"/>
                    <a:pt x="7749" y="411"/>
                    <a:pt x="7717" y="411"/>
                  </a:cubicBezTo>
                  <a:cubicBezTo>
                    <a:pt x="7665" y="411"/>
                    <a:pt x="7615" y="432"/>
                    <a:pt x="7584" y="463"/>
                  </a:cubicBezTo>
                  <a:lnTo>
                    <a:pt x="7559" y="514"/>
                  </a:lnTo>
                  <a:lnTo>
                    <a:pt x="7509" y="589"/>
                  </a:lnTo>
                  <a:cubicBezTo>
                    <a:pt x="7484" y="639"/>
                    <a:pt x="7434" y="714"/>
                    <a:pt x="7358" y="790"/>
                  </a:cubicBezTo>
                  <a:cubicBezTo>
                    <a:pt x="7158" y="1041"/>
                    <a:pt x="6907" y="1267"/>
                    <a:pt x="6656" y="1417"/>
                  </a:cubicBezTo>
                  <a:lnTo>
                    <a:pt x="6379" y="1593"/>
                  </a:lnTo>
                  <a:cubicBezTo>
                    <a:pt x="6304" y="1618"/>
                    <a:pt x="6204" y="1668"/>
                    <a:pt x="6103" y="1718"/>
                  </a:cubicBezTo>
                  <a:cubicBezTo>
                    <a:pt x="5877" y="1794"/>
                    <a:pt x="5652" y="1869"/>
                    <a:pt x="5426" y="1944"/>
                  </a:cubicBezTo>
                  <a:cubicBezTo>
                    <a:pt x="5300" y="1944"/>
                    <a:pt x="5175" y="1995"/>
                    <a:pt x="5074" y="1995"/>
                  </a:cubicBezTo>
                  <a:lnTo>
                    <a:pt x="4698" y="2045"/>
                  </a:lnTo>
                  <a:lnTo>
                    <a:pt x="3895" y="2045"/>
                  </a:lnTo>
                  <a:cubicBezTo>
                    <a:pt x="3368" y="2020"/>
                    <a:pt x="2866" y="1894"/>
                    <a:pt x="2414" y="1693"/>
                  </a:cubicBezTo>
                  <a:cubicBezTo>
                    <a:pt x="1987" y="1518"/>
                    <a:pt x="1611" y="1292"/>
                    <a:pt x="1259" y="991"/>
                  </a:cubicBezTo>
                  <a:cubicBezTo>
                    <a:pt x="1008" y="790"/>
                    <a:pt x="757" y="564"/>
                    <a:pt x="557" y="338"/>
                  </a:cubicBezTo>
                  <a:cubicBezTo>
                    <a:pt x="381" y="162"/>
                    <a:pt x="306" y="62"/>
                    <a:pt x="306" y="62"/>
                  </a:cubicBezTo>
                  <a:lnTo>
                    <a:pt x="331" y="62"/>
                  </a:lnTo>
                  <a:cubicBezTo>
                    <a:pt x="295" y="19"/>
                    <a:pt x="250" y="0"/>
                    <a:pt x="207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4"/>
            <p:cNvSpPr/>
            <p:nvPr/>
          </p:nvSpPr>
          <p:spPr>
            <a:xfrm>
              <a:off x="4723733" y="3801036"/>
              <a:ext cx="143377" cy="123293"/>
            </a:xfrm>
            <a:custGeom>
              <a:avLst/>
              <a:gdLst/>
              <a:ahLst/>
              <a:cxnLst/>
              <a:rect l="l" t="t" r="r" b="b"/>
              <a:pathLst>
                <a:path w="6225" h="5353" extrusionOk="0">
                  <a:moveTo>
                    <a:pt x="3541" y="1"/>
                  </a:moveTo>
                  <a:cubicBezTo>
                    <a:pt x="2889" y="1"/>
                    <a:pt x="2224" y="243"/>
                    <a:pt x="1682" y="785"/>
                  </a:cubicBezTo>
                  <a:cubicBezTo>
                    <a:pt x="0" y="2467"/>
                    <a:pt x="1205" y="5353"/>
                    <a:pt x="3564" y="5353"/>
                  </a:cubicBezTo>
                  <a:cubicBezTo>
                    <a:pt x="5045" y="5328"/>
                    <a:pt x="6225" y="4148"/>
                    <a:pt x="6225" y="2667"/>
                  </a:cubicBezTo>
                  <a:cubicBezTo>
                    <a:pt x="6225" y="1069"/>
                    <a:pt x="4911" y="1"/>
                    <a:pt x="3541" y="1"/>
                  </a:cubicBezTo>
                  <a:close/>
                </a:path>
              </a:pathLst>
            </a:custGeom>
            <a:solidFill>
              <a:srgbClr val="FFA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4"/>
            <p:cNvSpPr/>
            <p:nvPr/>
          </p:nvSpPr>
          <p:spPr>
            <a:xfrm>
              <a:off x="5081566" y="3798019"/>
              <a:ext cx="143377" cy="122855"/>
            </a:xfrm>
            <a:custGeom>
              <a:avLst/>
              <a:gdLst/>
              <a:ahLst/>
              <a:cxnLst/>
              <a:rect l="l" t="t" r="r" b="b"/>
              <a:pathLst>
                <a:path w="6225" h="5334" extrusionOk="0">
                  <a:moveTo>
                    <a:pt x="3534" y="1"/>
                  </a:moveTo>
                  <a:cubicBezTo>
                    <a:pt x="2874" y="1"/>
                    <a:pt x="2202" y="245"/>
                    <a:pt x="1657" y="791"/>
                  </a:cubicBezTo>
                  <a:cubicBezTo>
                    <a:pt x="0" y="2447"/>
                    <a:pt x="1180" y="5333"/>
                    <a:pt x="3564" y="5333"/>
                  </a:cubicBezTo>
                  <a:cubicBezTo>
                    <a:pt x="5020" y="5333"/>
                    <a:pt x="6225" y="4129"/>
                    <a:pt x="6225" y="2673"/>
                  </a:cubicBezTo>
                  <a:cubicBezTo>
                    <a:pt x="6225" y="1062"/>
                    <a:pt x="4907" y="1"/>
                    <a:pt x="3534" y="1"/>
                  </a:cubicBezTo>
                  <a:close/>
                </a:path>
              </a:pathLst>
            </a:custGeom>
            <a:solidFill>
              <a:srgbClr val="FFA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4"/>
            <p:cNvSpPr/>
            <p:nvPr/>
          </p:nvSpPr>
          <p:spPr>
            <a:xfrm>
              <a:off x="4627181" y="3794679"/>
              <a:ext cx="68245" cy="40054"/>
            </a:xfrm>
            <a:custGeom>
              <a:avLst/>
              <a:gdLst/>
              <a:ahLst/>
              <a:cxnLst/>
              <a:rect l="l" t="t" r="r" b="b"/>
              <a:pathLst>
                <a:path w="2963" h="1739" extrusionOk="0">
                  <a:moveTo>
                    <a:pt x="1488" y="1"/>
                  </a:moveTo>
                  <a:cubicBezTo>
                    <a:pt x="1242" y="1"/>
                    <a:pt x="1014" y="56"/>
                    <a:pt x="804" y="183"/>
                  </a:cubicBezTo>
                  <a:cubicBezTo>
                    <a:pt x="578" y="283"/>
                    <a:pt x="402" y="434"/>
                    <a:pt x="252" y="634"/>
                  </a:cubicBezTo>
                  <a:cubicBezTo>
                    <a:pt x="126" y="760"/>
                    <a:pt x="51" y="910"/>
                    <a:pt x="1" y="1086"/>
                  </a:cubicBezTo>
                  <a:cubicBezTo>
                    <a:pt x="1" y="1161"/>
                    <a:pt x="1" y="1212"/>
                    <a:pt x="1" y="1262"/>
                  </a:cubicBezTo>
                  <a:lnTo>
                    <a:pt x="1" y="1312"/>
                  </a:lnTo>
                  <a:cubicBezTo>
                    <a:pt x="13" y="1387"/>
                    <a:pt x="76" y="1425"/>
                    <a:pt x="139" y="1425"/>
                  </a:cubicBezTo>
                  <a:cubicBezTo>
                    <a:pt x="202" y="1425"/>
                    <a:pt x="264" y="1387"/>
                    <a:pt x="277" y="1312"/>
                  </a:cubicBezTo>
                  <a:lnTo>
                    <a:pt x="277" y="1287"/>
                  </a:lnTo>
                  <a:cubicBezTo>
                    <a:pt x="277" y="1237"/>
                    <a:pt x="302" y="1237"/>
                    <a:pt x="302" y="1212"/>
                  </a:cubicBezTo>
                  <a:cubicBezTo>
                    <a:pt x="377" y="1086"/>
                    <a:pt x="453" y="1011"/>
                    <a:pt x="553" y="910"/>
                  </a:cubicBezTo>
                  <a:cubicBezTo>
                    <a:pt x="829" y="659"/>
                    <a:pt x="1206" y="509"/>
                    <a:pt x="1607" y="509"/>
                  </a:cubicBezTo>
                  <a:cubicBezTo>
                    <a:pt x="1682" y="509"/>
                    <a:pt x="1783" y="534"/>
                    <a:pt x="1883" y="584"/>
                  </a:cubicBezTo>
                  <a:cubicBezTo>
                    <a:pt x="1933" y="584"/>
                    <a:pt x="1959" y="609"/>
                    <a:pt x="2009" y="634"/>
                  </a:cubicBezTo>
                  <a:lnTo>
                    <a:pt x="2059" y="659"/>
                  </a:lnTo>
                  <a:lnTo>
                    <a:pt x="2134" y="710"/>
                  </a:lnTo>
                  <a:cubicBezTo>
                    <a:pt x="2184" y="735"/>
                    <a:pt x="2209" y="760"/>
                    <a:pt x="2260" y="810"/>
                  </a:cubicBezTo>
                  <a:cubicBezTo>
                    <a:pt x="2285" y="835"/>
                    <a:pt x="2310" y="860"/>
                    <a:pt x="2360" y="910"/>
                  </a:cubicBezTo>
                  <a:cubicBezTo>
                    <a:pt x="2410" y="961"/>
                    <a:pt x="2460" y="1036"/>
                    <a:pt x="2511" y="1111"/>
                  </a:cubicBezTo>
                  <a:cubicBezTo>
                    <a:pt x="2611" y="1262"/>
                    <a:pt x="2661" y="1437"/>
                    <a:pt x="2711" y="1613"/>
                  </a:cubicBezTo>
                  <a:cubicBezTo>
                    <a:pt x="2711" y="1688"/>
                    <a:pt x="2762" y="1739"/>
                    <a:pt x="2837" y="1739"/>
                  </a:cubicBezTo>
                  <a:cubicBezTo>
                    <a:pt x="2912" y="1739"/>
                    <a:pt x="2962" y="1688"/>
                    <a:pt x="2962" y="1613"/>
                  </a:cubicBezTo>
                  <a:cubicBezTo>
                    <a:pt x="2962" y="1563"/>
                    <a:pt x="2962" y="1488"/>
                    <a:pt x="2962" y="1412"/>
                  </a:cubicBezTo>
                  <a:cubicBezTo>
                    <a:pt x="2962" y="1262"/>
                    <a:pt x="2912" y="1086"/>
                    <a:pt x="2862" y="936"/>
                  </a:cubicBezTo>
                  <a:cubicBezTo>
                    <a:pt x="2812" y="810"/>
                    <a:pt x="2762" y="710"/>
                    <a:pt x="2686" y="609"/>
                  </a:cubicBezTo>
                  <a:cubicBezTo>
                    <a:pt x="2636" y="559"/>
                    <a:pt x="2611" y="509"/>
                    <a:pt x="2561" y="459"/>
                  </a:cubicBezTo>
                  <a:cubicBezTo>
                    <a:pt x="2511" y="408"/>
                    <a:pt x="2460" y="383"/>
                    <a:pt x="2410" y="333"/>
                  </a:cubicBezTo>
                  <a:lnTo>
                    <a:pt x="2360" y="283"/>
                  </a:lnTo>
                  <a:lnTo>
                    <a:pt x="2260" y="208"/>
                  </a:lnTo>
                  <a:cubicBezTo>
                    <a:pt x="2184" y="157"/>
                    <a:pt x="2134" y="132"/>
                    <a:pt x="2059" y="107"/>
                  </a:cubicBezTo>
                  <a:cubicBezTo>
                    <a:pt x="1933" y="32"/>
                    <a:pt x="1783" y="7"/>
                    <a:pt x="1632" y="7"/>
                  </a:cubicBezTo>
                  <a:cubicBezTo>
                    <a:pt x="1583" y="3"/>
                    <a:pt x="1535" y="1"/>
                    <a:pt x="1488" y="1"/>
                  </a:cubicBezTo>
                  <a:close/>
                </a:path>
              </a:pathLst>
            </a:custGeom>
            <a:solidFill>
              <a:srgbClr val="C79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4"/>
            <p:cNvSpPr/>
            <p:nvPr/>
          </p:nvSpPr>
          <p:spPr>
            <a:xfrm>
              <a:off x="5074634" y="4227368"/>
              <a:ext cx="42794" cy="36737"/>
            </a:xfrm>
            <a:custGeom>
              <a:avLst/>
              <a:gdLst/>
              <a:ahLst/>
              <a:cxnLst/>
              <a:rect l="l" t="t" r="r" b="b"/>
              <a:pathLst>
                <a:path w="1858" h="1595" extrusionOk="0">
                  <a:moveTo>
                    <a:pt x="477" y="1"/>
                  </a:moveTo>
                  <a:cubicBezTo>
                    <a:pt x="433" y="1"/>
                    <a:pt x="389" y="7"/>
                    <a:pt x="352" y="20"/>
                  </a:cubicBezTo>
                  <a:cubicBezTo>
                    <a:pt x="276" y="20"/>
                    <a:pt x="226" y="45"/>
                    <a:pt x="201" y="70"/>
                  </a:cubicBezTo>
                  <a:cubicBezTo>
                    <a:pt x="151" y="95"/>
                    <a:pt x="151" y="120"/>
                    <a:pt x="126" y="120"/>
                  </a:cubicBezTo>
                  <a:cubicBezTo>
                    <a:pt x="101" y="145"/>
                    <a:pt x="76" y="170"/>
                    <a:pt x="50" y="221"/>
                  </a:cubicBezTo>
                  <a:cubicBezTo>
                    <a:pt x="25" y="246"/>
                    <a:pt x="0" y="296"/>
                    <a:pt x="0" y="321"/>
                  </a:cubicBezTo>
                  <a:lnTo>
                    <a:pt x="0" y="346"/>
                  </a:lnTo>
                  <a:lnTo>
                    <a:pt x="0" y="396"/>
                  </a:lnTo>
                  <a:cubicBezTo>
                    <a:pt x="0" y="421"/>
                    <a:pt x="0" y="446"/>
                    <a:pt x="0" y="472"/>
                  </a:cubicBezTo>
                  <a:cubicBezTo>
                    <a:pt x="0" y="572"/>
                    <a:pt x="25" y="672"/>
                    <a:pt x="76" y="748"/>
                  </a:cubicBezTo>
                  <a:cubicBezTo>
                    <a:pt x="151" y="873"/>
                    <a:pt x="251" y="999"/>
                    <a:pt x="377" y="1124"/>
                  </a:cubicBezTo>
                  <a:cubicBezTo>
                    <a:pt x="628" y="1300"/>
                    <a:pt x="879" y="1450"/>
                    <a:pt x="1155" y="1576"/>
                  </a:cubicBezTo>
                  <a:cubicBezTo>
                    <a:pt x="1167" y="1588"/>
                    <a:pt x="1180" y="1595"/>
                    <a:pt x="1189" y="1595"/>
                  </a:cubicBezTo>
                  <a:cubicBezTo>
                    <a:pt x="1199" y="1595"/>
                    <a:pt x="1205" y="1588"/>
                    <a:pt x="1205" y="1576"/>
                  </a:cubicBezTo>
                  <a:cubicBezTo>
                    <a:pt x="1230" y="1551"/>
                    <a:pt x="1230" y="1526"/>
                    <a:pt x="1205" y="1501"/>
                  </a:cubicBezTo>
                  <a:cubicBezTo>
                    <a:pt x="1004" y="1325"/>
                    <a:pt x="778" y="1124"/>
                    <a:pt x="578" y="923"/>
                  </a:cubicBezTo>
                  <a:cubicBezTo>
                    <a:pt x="502" y="848"/>
                    <a:pt x="427" y="723"/>
                    <a:pt x="352" y="622"/>
                  </a:cubicBezTo>
                  <a:cubicBezTo>
                    <a:pt x="327" y="572"/>
                    <a:pt x="327" y="522"/>
                    <a:pt x="327" y="472"/>
                  </a:cubicBezTo>
                  <a:lnTo>
                    <a:pt x="327" y="446"/>
                  </a:lnTo>
                  <a:cubicBezTo>
                    <a:pt x="327" y="421"/>
                    <a:pt x="352" y="371"/>
                    <a:pt x="352" y="371"/>
                  </a:cubicBezTo>
                  <a:lnTo>
                    <a:pt x="552" y="296"/>
                  </a:lnTo>
                  <a:cubicBezTo>
                    <a:pt x="678" y="321"/>
                    <a:pt x="803" y="371"/>
                    <a:pt x="929" y="396"/>
                  </a:cubicBezTo>
                  <a:cubicBezTo>
                    <a:pt x="1205" y="522"/>
                    <a:pt x="1456" y="647"/>
                    <a:pt x="1707" y="773"/>
                  </a:cubicBezTo>
                  <a:lnTo>
                    <a:pt x="1807" y="823"/>
                  </a:lnTo>
                  <a:lnTo>
                    <a:pt x="1858" y="823"/>
                  </a:lnTo>
                  <a:cubicBezTo>
                    <a:pt x="1858" y="798"/>
                    <a:pt x="1858" y="773"/>
                    <a:pt x="1858" y="773"/>
                  </a:cubicBezTo>
                  <a:lnTo>
                    <a:pt x="1782" y="697"/>
                  </a:lnTo>
                  <a:cubicBezTo>
                    <a:pt x="1556" y="497"/>
                    <a:pt x="1305" y="321"/>
                    <a:pt x="1054" y="170"/>
                  </a:cubicBezTo>
                  <a:cubicBezTo>
                    <a:pt x="904" y="120"/>
                    <a:pt x="753" y="45"/>
                    <a:pt x="603" y="20"/>
                  </a:cubicBezTo>
                  <a:cubicBezTo>
                    <a:pt x="565" y="7"/>
                    <a:pt x="521" y="1"/>
                    <a:pt x="477" y="1"/>
                  </a:cubicBezTo>
                  <a:close/>
                </a:path>
              </a:pathLst>
            </a:custGeom>
            <a:solidFill>
              <a:srgbClr val="AF6E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4" name="Google Shape;1944;p64"/>
          <p:cNvSpPr/>
          <p:nvPr/>
        </p:nvSpPr>
        <p:spPr>
          <a:xfrm rot="9990638">
            <a:off x="7457289" y="2619038"/>
            <a:ext cx="131262" cy="41519"/>
          </a:xfrm>
          <a:custGeom>
            <a:avLst/>
            <a:gdLst/>
            <a:ahLst/>
            <a:cxnLst/>
            <a:rect l="l" t="t" r="r" b="b"/>
            <a:pathLst>
              <a:path w="4839" h="1684" extrusionOk="0">
                <a:moveTo>
                  <a:pt x="228" y="1"/>
                </a:moveTo>
                <a:cubicBezTo>
                  <a:pt x="118" y="1"/>
                  <a:pt x="0" y="99"/>
                  <a:pt x="49" y="228"/>
                </a:cubicBezTo>
                <a:lnTo>
                  <a:pt x="74" y="278"/>
                </a:lnTo>
                <a:lnTo>
                  <a:pt x="99" y="354"/>
                </a:lnTo>
                <a:cubicBezTo>
                  <a:pt x="124" y="404"/>
                  <a:pt x="174" y="454"/>
                  <a:pt x="199" y="504"/>
                </a:cubicBezTo>
                <a:cubicBezTo>
                  <a:pt x="325" y="680"/>
                  <a:pt x="450" y="856"/>
                  <a:pt x="626" y="981"/>
                </a:cubicBezTo>
                <a:cubicBezTo>
                  <a:pt x="852" y="1207"/>
                  <a:pt x="1103" y="1357"/>
                  <a:pt x="1404" y="1483"/>
                </a:cubicBezTo>
                <a:cubicBezTo>
                  <a:pt x="1555" y="1533"/>
                  <a:pt x="1731" y="1583"/>
                  <a:pt x="1906" y="1634"/>
                </a:cubicBezTo>
                <a:cubicBezTo>
                  <a:pt x="2082" y="1659"/>
                  <a:pt x="2258" y="1684"/>
                  <a:pt x="2433" y="1684"/>
                </a:cubicBezTo>
                <a:cubicBezTo>
                  <a:pt x="2609" y="1684"/>
                  <a:pt x="2785" y="1684"/>
                  <a:pt x="2960" y="1659"/>
                </a:cubicBezTo>
                <a:cubicBezTo>
                  <a:pt x="3136" y="1634"/>
                  <a:pt x="3312" y="1583"/>
                  <a:pt x="3487" y="1508"/>
                </a:cubicBezTo>
                <a:cubicBezTo>
                  <a:pt x="3638" y="1458"/>
                  <a:pt x="3789" y="1383"/>
                  <a:pt x="3939" y="1307"/>
                </a:cubicBezTo>
                <a:cubicBezTo>
                  <a:pt x="4065" y="1232"/>
                  <a:pt x="4190" y="1132"/>
                  <a:pt x="4291" y="1031"/>
                </a:cubicBezTo>
                <a:cubicBezTo>
                  <a:pt x="4366" y="956"/>
                  <a:pt x="4466" y="856"/>
                  <a:pt x="4542" y="755"/>
                </a:cubicBezTo>
                <a:cubicBezTo>
                  <a:pt x="4592" y="680"/>
                  <a:pt x="4642" y="579"/>
                  <a:pt x="4692" y="504"/>
                </a:cubicBezTo>
                <a:cubicBezTo>
                  <a:pt x="4717" y="429"/>
                  <a:pt x="4742" y="328"/>
                  <a:pt x="4767" y="253"/>
                </a:cubicBezTo>
                <a:cubicBezTo>
                  <a:pt x="4839" y="128"/>
                  <a:pt x="4732" y="16"/>
                  <a:pt x="4629" y="16"/>
                </a:cubicBezTo>
                <a:cubicBezTo>
                  <a:pt x="4587" y="16"/>
                  <a:pt x="4545" y="34"/>
                  <a:pt x="4516" y="77"/>
                </a:cubicBezTo>
                <a:lnTo>
                  <a:pt x="4466" y="128"/>
                </a:lnTo>
                <a:lnTo>
                  <a:pt x="4441" y="178"/>
                </a:lnTo>
                <a:cubicBezTo>
                  <a:pt x="4416" y="203"/>
                  <a:pt x="4391" y="228"/>
                  <a:pt x="4366" y="303"/>
                </a:cubicBezTo>
                <a:cubicBezTo>
                  <a:pt x="4240" y="429"/>
                  <a:pt x="4115" y="554"/>
                  <a:pt x="3964" y="655"/>
                </a:cubicBezTo>
                <a:cubicBezTo>
                  <a:pt x="3864" y="705"/>
                  <a:pt x="3764" y="780"/>
                  <a:pt x="3663" y="830"/>
                </a:cubicBezTo>
                <a:cubicBezTo>
                  <a:pt x="3538" y="881"/>
                  <a:pt x="3437" y="931"/>
                  <a:pt x="3312" y="956"/>
                </a:cubicBezTo>
                <a:cubicBezTo>
                  <a:pt x="3161" y="1006"/>
                  <a:pt x="3036" y="1031"/>
                  <a:pt x="2910" y="1031"/>
                </a:cubicBezTo>
                <a:cubicBezTo>
                  <a:pt x="2760" y="1056"/>
                  <a:pt x="2609" y="1056"/>
                  <a:pt x="2458" y="1056"/>
                </a:cubicBezTo>
                <a:lnTo>
                  <a:pt x="2232" y="1056"/>
                </a:lnTo>
                <a:lnTo>
                  <a:pt x="2007" y="1031"/>
                </a:lnTo>
                <a:cubicBezTo>
                  <a:pt x="1881" y="1006"/>
                  <a:pt x="1731" y="981"/>
                  <a:pt x="1605" y="931"/>
                </a:cubicBezTo>
                <a:cubicBezTo>
                  <a:pt x="1203" y="805"/>
                  <a:pt x="802" y="579"/>
                  <a:pt x="501" y="278"/>
                </a:cubicBezTo>
                <a:cubicBezTo>
                  <a:pt x="400" y="178"/>
                  <a:pt x="350" y="128"/>
                  <a:pt x="350" y="128"/>
                </a:cubicBezTo>
                <a:lnTo>
                  <a:pt x="375" y="103"/>
                </a:lnTo>
                <a:cubicBezTo>
                  <a:pt x="348" y="31"/>
                  <a:pt x="290" y="1"/>
                  <a:pt x="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64"/>
          <p:cNvSpPr/>
          <p:nvPr/>
        </p:nvSpPr>
        <p:spPr>
          <a:xfrm rot="10784792" flipH="1">
            <a:off x="7122897" y="2619040"/>
            <a:ext cx="131259" cy="41518"/>
          </a:xfrm>
          <a:custGeom>
            <a:avLst/>
            <a:gdLst/>
            <a:ahLst/>
            <a:cxnLst/>
            <a:rect l="l" t="t" r="r" b="b"/>
            <a:pathLst>
              <a:path w="4839" h="1684" extrusionOk="0">
                <a:moveTo>
                  <a:pt x="228" y="1"/>
                </a:moveTo>
                <a:cubicBezTo>
                  <a:pt x="118" y="1"/>
                  <a:pt x="0" y="99"/>
                  <a:pt x="49" y="228"/>
                </a:cubicBezTo>
                <a:lnTo>
                  <a:pt x="74" y="278"/>
                </a:lnTo>
                <a:lnTo>
                  <a:pt x="99" y="354"/>
                </a:lnTo>
                <a:cubicBezTo>
                  <a:pt x="124" y="404"/>
                  <a:pt x="174" y="454"/>
                  <a:pt x="199" y="504"/>
                </a:cubicBezTo>
                <a:cubicBezTo>
                  <a:pt x="325" y="680"/>
                  <a:pt x="450" y="856"/>
                  <a:pt x="626" y="981"/>
                </a:cubicBezTo>
                <a:cubicBezTo>
                  <a:pt x="852" y="1207"/>
                  <a:pt x="1103" y="1357"/>
                  <a:pt x="1404" y="1483"/>
                </a:cubicBezTo>
                <a:cubicBezTo>
                  <a:pt x="1555" y="1533"/>
                  <a:pt x="1731" y="1583"/>
                  <a:pt x="1906" y="1634"/>
                </a:cubicBezTo>
                <a:cubicBezTo>
                  <a:pt x="2082" y="1659"/>
                  <a:pt x="2258" y="1684"/>
                  <a:pt x="2433" y="1684"/>
                </a:cubicBezTo>
                <a:cubicBezTo>
                  <a:pt x="2609" y="1684"/>
                  <a:pt x="2785" y="1684"/>
                  <a:pt x="2960" y="1659"/>
                </a:cubicBezTo>
                <a:cubicBezTo>
                  <a:pt x="3136" y="1634"/>
                  <a:pt x="3312" y="1583"/>
                  <a:pt x="3487" y="1508"/>
                </a:cubicBezTo>
                <a:cubicBezTo>
                  <a:pt x="3638" y="1458"/>
                  <a:pt x="3789" y="1383"/>
                  <a:pt x="3939" y="1307"/>
                </a:cubicBezTo>
                <a:cubicBezTo>
                  <a:pt x="4065" y="1232"/>
                  <a:pt x="4190" y="1132"/>
                  <a:pt x="4291" y="1031"/>
                </a:cubicBezTo>
                <a:cubicBezTo>
                  <a:pt x="4366" y="956"/>
                  <a:pt x="4466" y="856"/>
                  <a:pt x="4542" y="755"/>
                </a:cubicBezTo>
                <a:cubicBezTo>
                  <a:pt x="4592" y="680"/>
                  <a:pt x="4642" y="579"/>
                  <a:pt x="4692" y="504"/>
                </a:cubicBezTo>
                <a:cubicBezTo>
                  <a:pt x="4717" y="429"/>
                  <a:pt x="4742" y="328"/>
                  <a:pt x="4767" y="253"/>
                </a:cubicBezTo>
                <a:cubicBezTo>
                  <a:pt x="4839" y="128"/>
                  <a:pt x="4732" y="16"/>
                  <a:pt x="4629" y="16"/>
                </a:cubicBezTo>
                <a:cubicBezTo>
                  <a:pt x="4587" y="16"/>
                  <a:pt x="4545" y="34"/>
                  <a:pt x="4516" y="77"/>
                </a:cubicBezTo>
                <a:lnTo>
                  <a:pt x="4466" y="128"/>
                </a:lnTo>
                <a:lnTo>
                  <a:pt x="4441" y="178"/>
                </a:lnTo>
                <a:cubicBezTo>
                  <a:pt x="4416" y="203"/>
                  <a:pt x="4391" y="228"/>
                  <a:pt x="4366" y="303"/>
                </a:cubicBezTo>
                <a:cubicBezTo>
                  <a:pt x="4240" y="429"/>
                  <a:pt x="4115" y="554"/>
                  <a:pt x="3964" y="655"/>
                </a:cubicBezTo>
                <a:cubicBezTo>
                  <a:pt x="3864" y="705"/>
                  <a:pt x="3764" y="780"/>
                  <a:pt x="3663" y="830"/>
                </a:cubicBezTo>
                <a:cubicBezTo>
                  <a:pt x="3538" y="881"/>
                  <a:pt x="3437" y="931"/>
                  <a:pt x="3312" y="956"/>
                </a:cubicBezTo>
                <a:cubicBezTo>
                  <a:pt x="3161" y="1006"/>
                  <a:pt x="3036" y="1031"/>
                  <a:pt x="2910" y="1031"/>
                </a:cubicBezTo>
                <a:cubicBezTo>
                  <a:pt x="2760" y="1056"/>
                  <a:pt x="2609" y="1056"/>
                  <a:pt x="2458" y="1056"/>
                </a:cubicBezTo>
                <a:lnTo>
                  <a:pt x="2232" y="1056"/>
                </a:lnTo>
                <a:lnTo>
                  <a:pt x="2007" y="1031"/>
                </a:lnTo>
                <a:cubicBezTo>
                  <a:pt x="1881" y="1006"/>
                  <a:pt x="1731" y="981"/>
                  <a:pt x="1605" y="931"/>
                </a:cubicBezTo>
                <a:cubicBezTo>
                  <a:pt x="1203" y="805"/>
                  <a:pt x="802" y="579"/>
                  <a:pt x="501" y="278"/>
                </a:cubicBezTo>
                <a:cubicBezTo>
                  <a:pt x="400" y="178"/>
                  <a:pt x="350" y="128"/>
                  <a:pt x="350" y="128"/>
                </a:cubicBezTo>
                <a:lnTo>
                  <a:pt x="375" y="103"/>
                </a:lnTo>
                <a:cubicBezTo>
                  <a:pt x="348" y="31"/>
                  <a:pt x="290" y="1"/>
                  <a:pt x="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77A696C-11F4-43CF-A190-D6401D70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What Are You Doing- Song 1 - Action Verbs Set 1 - Learn English Kids">
            <a:hlinkClick r:id="" action="ppaction://media"/>
            <a:extLst>
              <a:ext uri="{FF2B5EF4-FFF2-40B4-BE49-F238E27FC236}">
                <a16:creationId xmlns:a16="http://schemas.microsoft.com/office/drawing/2014/main" xmlns="" id="{E4530771-BAC5-44BD-91B0-AD8AC0DF0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438150"/>
            <a:ext cx="786320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51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/>
          <p:nvPr/>
        </p:nvSpPr>
        <p:spPr>
          <a:xfrm>
            <a:off x="2609977" y="797264"/>
            <a:ext cx="3660351" cy="2374828"/>
          </a:xfrm>
          <a:custGeom>
            <a:avLst/>
            <a:gdLst/>
            <a:ahLst/>
            <a:cxnLst/>
            <a:rect l="l" t="t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0"/>
          <p:cNvSpPr txBox="1">
            <a:spLocks noGrp="1"/>
          </p:cNvSpPr>
          <p:nvPr>
            <p:ph type="title"/>
          </p:nvPr>
        </p:nvSpPr>
        <p:spPr>
          <a:xfrm>
            <a:off x="720300" y="3347725"/>
            <a:ext cx="7645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>
                <a:solidFill>
                  <a:srgbClr val="3B58A1"/>
                </a:solidFill>
              </a:rPr>
              <a:t>REVIEW</a:t>
            </a:r>
            <a:endParaRPr sz="13800" b="1">
              <a:solidFill>
                <a:srgbClr val="3B58A1"/>
              </a:solidFill>
            </a:endParaRPr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 idx="2"/>
          </p:nvPr>
        </p:nvSpPr>
        <p:spPr>
          <a:xfrm>
            <a:off x="2717400" y="538325"/>
            <a:ext cx="36516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58A1"/>
                </a:solidFill>
              </a:rPr>
              <a:t>01</a:t>
            </a:r>
            <a:endParaRPr>
              <a:solidFill>
                <a:srgbClr val="3B58A1"/>
              </a:solidFill>
            </a:endParaRPr>
          </a:p>
        </p:txBody>
      </p:sp>
      <p:grpSp>
        <p:nvGrpSpPr>
          <p:cNvPr id="451" name="Google Shape;451;p40"/>
          <p:cNvGrpSpPr/>
          <p:nvPr/>
        </p:nvGrpSpPr>
        <p:grpSpPr>
          <a:xfrm>
            <a:off x="7792425" y="447263"/>
            <a:ext cx="1450700" cy="1499900"/>
            <a:chOff x="5937550" y="2126525"/>
            <a:chExt cx="1450700" cy="1499900"/>
          </a:xfrm>
        </p:grpSpPr>
        <p:sp>
          <p:nvSpPr>
            <p:cNvPr id="452" name="Google Shape;452;p40"/>
            <p:cNvSpPr/>
            <p:nvPr/>
          </p:nvSpPr>
          <p:spPr>
            <a:xfrm>
              <a:off x="5998325" y="2126525"/>
              <a:ext cx="1389925" cy="1471425"/>
            </a:xfrm>
            <a:custGeom>
              <a:avLst/>
              <a:gdLst/>
              <a:ahLst/>
              <a:cxnLst/>
              <a:rect l="l" t="t" r="r" b="b"/>
              <a:pathLst>
                <a:path w="55597" h="58857" extrusionOk="0">
                  <a:moveTo>
                    <a:pt x="29969" y="0"/>
                  </a:moveTo>
                  <a:cubicBezTo>
                    <a:pt x="29733" y="0"/>
                    <a:pt x="29498" y="64"/>
                    <a:pt x="29295" y="199"/>
                  </a:cubicBezTo>
                  <a:lnTo>
                    <a:pt x="765" y="18158"/>
                  </a:lnTo>
                  <a:cubicBezTo>
                    <a:pt x="128" y="18540"/>
                    <a:pt x="1" y="19368"/>
                    <a:pt x="383" y="20005"/>
                  </a:cubicBezTo>
                  <a:lnTo>
                    <a:pt x="24519" y="58215"/>
                  </a:lnTo>
                  <a:cubicBezTo>
                    <a:pt x="24769" y="58631"/>
                    <a:pt x="25181" y="58857"/>
                    <a:pt x="25615" y="58857"/>
                  </a:cubicBezTo>
                  <a:cubicBezTo>
                    <a:pt x="25845" y="58857"/>
                    <a:pt x="26081" y="58793"/>
                    <a:pt x="26302" y="58661"/>
                  </a:cubicBezTo>
                  <a:lnTo>
                    <a:pt x="54833" y="40702"/>
                  </a:lnTo>
                  <a:cubicBezTo>
                    <a:pt x="55406" y="40320"/>
                    <a:pt x="55597" y="39492"/>
                    <a:pt x="55215" y="38855"/>
                  </a:cubicBezTo>
                  <a:lnTo>
                    <a:pt x="31078" y="581"/>
                  </a:lnTo>
                  <a:cubicBezTo>
                    <a:pt x="30832" y="211"/>
                    <a:pt x="30399" y="0"/>
                    <a:pt x="2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6035650" y="2616925"/>
              <a:ext cx="47075" cy="43025"/>
            </a:xfrm>
            <a:custGeom>
              <a:avLst/>
              <a:gdLst/>
              <a:ahLst/>
              <a:cxnLst/>
              <a:rect l="l" t="t" r="r" b="b"/>
              <a:pathLst>
                <a:path w="1883" h="1721" extrusionOk="0">
                  <a:moveTo>
                    <a:pt x="946" y="1"/>
                  </a:moveTo>
                  <a:cubicBezTo>
                    <a:pt x="581" y="1"/>
                    <a:pt x="211" y="236"/>
                    <a:pt x="100" y="644"/>
                  </a:cubicBezTo>
                  <a:cubicBezTo>
                    <a:pt x="0" y="1240"/>
                    <a:pt x="444" y="1720"/>
                    <a:pt x="947" y="1720"/>
                  </a:cubicBezTo>
                  <a:cubicBezTo>
                    <a:pt x="1088" y="1720"/>
                    <a:pt x="1234" y="1683"/>
                    <a:pt x="1373" y="1599"/>
                  </a:cubicBezTo>
                  <a:cubicBezTo>
                    <a:pt x="1819" y="1344"/>
                    <a:pt x="1883" y="771"/>
                    <a:pt x="1628" y="389"/>
                  </a:cubicBezTo>
                  <a:cubicBezTo>
                    <a:pt x="1468" y="122"/>
                    <a:pt x="1208" y="1"/>
                    <a:pt x="94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5937550" y="2602250"/>
              <a:ext cx="129275" cy="128325"/>
            </a:xfrm>
            <a:custGeom>
              <a:avLst/>
              <a:gdLst/>
              <a:ahLst/>
              <a:cxnLst/>
              <a:rect l="l" t="t" r="r" b="b"/>
              <a:pathLst>
                <a:path w="5171" h="5133" extrusionOk="0">
                  <a:moveTo>
                    <a:pt x="2897" y="1"/>
                  </a:moveTo>
                  <a:cubicBezTo>
                    <a:pt x="1779" y="1"/>
                    <a:pt x="687" y="714"/>
                    <a:pt x="394" y="1995"/>
                  </a:cubicBezTo>
                  <a:cubicBezTo>
                    <a:pt x="0" y="3716"/>
                    <a:pt x="1391" y="5133"/>
                    <a:pt x="2925" y="5133"/>
                  </a:cubicBezTo>
                  <a:cubicBezTo>
                    <a:pt x="3378" y="5133"/>
                    <a:pt x="3843" y="5009"/>
                    <a:pt x="4278" y="4733"/>
                  </a:cubicBezTo>
                  <a:cubicBezTo>
                    <a:pt x="4470" y="4606"/>
                    <a:pt x="4661" y="4415"/>
                    <a:pt x="4852" y="4224"/>
                  </a:cubicBezTo>
                  <a:lnTo>
                    <a:pt x="4470" y="3651"/>
                  </a:lnTo>
                  <a:lnTo>
                    <a:pt x="4406" y="3714"/>
                  </a:lnTo>
                  <a:cubicBezTo>
                    <a:pt x="4278" y="3905"/>
                    <a:pt x="4087" y="4096"/>
                    <a:pt x="3896" y="4224"/>
                  </a:cubicBezTo>
                  <a:cubicBezTo>
                    <a:pt x="3579" y="4425"/>
                    <a:pt x="3240" y="4516"/>
                    <a:pt x="2908" y="4516"/>
                  </a:cubicBezTo>
                  <a:cubicBezTo>
                    <a:pt x="1774" y="4516"/>
                    <a:pt x="735" y="3453"/>
                    <a:pt x="1031" y="2122"/>
                  </a:cubicBezTo>
                  <a:cubicBezTo>
                    <a:pt x="1250" y="1169"/>
                    <a:pt x="2061" y="638"/>
                    <a:pt x="2891" y="638"/>
                  </a:cubicBezTo>
                  <a:cubicBezTo>
                    <a:pt x="3504" y="638"/>
                    <a:pt x="4128" y="927"/>
                    <a:pt x="4533" y="1549"/>
                  </a:cubicBezTo>
                  <a:cubicBezTo>
                    <a:pt x="4580" y="1642"/>
                    <a:pt x="4695" y="1701"/>
                    <a:pt x="4828" y="1701"/>
                  </a:cubicBezTo>
                  <a:cubicBezTo>
                    <a:pt x="4877" y="1701"/>
                    <a:pt x="4928" y="1693"/>
                    <a:pt x="4979" y="1676"/>
                  </a:cubicBezTo>
                  <a:cubicBezTo>
                    <a:pt x="5106" y="1549"/>
                    <a:pt x="5170" y="1358"/>
                    <a:pt x="5106" y="1231"/>
                  </a:cubicBezTo>
                  <a:cubicBezTo>
                    <a:pt x="4565" y="391"/>
                    <a:pt x="3724" y="1"/>
                    <a:pt x="2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071575" y="2680700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24" y="1"/>
                  </a:moveTo>
                  <a:cubicBezTo>
                    <a:pt x="978" y="1"/>
                    <a:pt x="832" y="43"/>
                    <a:pt x="701" y="130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1"/>
                    <a:pt x="1052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5979025" y="2665950"/>
              <a:ext cx="129175" cy="129150"/>
            </a:xfrm>
            <a:custGeom>
              <a:avLst/>
              <a:gdLst/>
              <a:ahLst/>
              <a:cxnLst/>
              <a:rect l="l" t="t" r="r" b="b"/>
              <a:pathLst>
                <a:path w="5167" h="5166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6"/>
                    <a:pt x="2901" y="4516"/>
                  </a:cubicBezTo>
                  <a:cubicBezTo>
                    <a:pt x="1768" y="4516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8"/>
                  </a:cubicBezTo>
                  <a:cubicBezTo>
                    <a:pt x="4570" y="1669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8"/>
                    <a:pt x="5167" y="1357"/>
                    <a:pt x="5039" y="1230"/>
                  </a:cubicBezTo>
                  <a:cubicBezTo>
                    <a:pt x="4525" y="390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6110475" y="2743650"/>
              <a:ext cx="59275" cy="45200"/>
            </a:xfrm>
            <a:custGeom>
              <a:avLst/>
              <a:gdLst/>
              <a:ahLst/>
              <a:cxnLst/>
              <a:rect l="l" t="t" r="r" b="b"/>
              <a:pathLst>
                <a:path w="2371" h="1808" extrusionOk="0">
                  <a:moveTo>
                    <a:pt x="1161" y="0"/>
                  </a:moveTo>
                  <a:cubicBezTo>
                    <a:pt x="571" y="0"/>
                    <a:pt x="1" y="670"/>
                    <a:pt x="482" y="1370"/>
                  </a:cubicBezTo>
                  <a:cubicBezTo>
                    <a:pt x="656" y="1680"/>
                    <a:pt x="919" y="1807"/>
                    <a:pt x="1181" y="1807"/>
                  </a:cubicBezTo>
                  <a:cubicBezTo>
                    <a:pt x="1779" y="1807"/>
                    <a:pt x="2370" y="1143"/>
                    <a:pt x="1883" y="478"/>
                  </a:cubicBezTo>
                  <a:cubicBezTo>
                    <a:pt x="1704" y="139"/>
                    <a:pt x="1430" y="0"/>
                    <a:pt x="1161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018825" y="2729625"/>
              <a:ext cx="129175" cy="129175"/>
            </a:xfrm>
            <a:custGeom>
              <a:avLst/>
              <a:gdLst/>
              <a:ahLst/>
              <a:cxnLst/>
              <a:rect l="l" t="t" r="r" b="b"/>
              <a:pathLst>
                <a:path w="5167" h="5167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62" y="5166"/>
                    <a:pt x="2879" y="5166"/>
                  </a:cubicBezTo>
                  <a:cubicBezTo>
                    <a:pt x="3345" y="5166"/>
                    <a:pt x="3826" y="5032"/>
                    <a:pt x="4275" y="4733"/>
                  </a:cubicBezTo>
                  <a:cubicBezTo>
                    <a:pt x="4466" y="4606"/>
                    <a:pt x="4721" y="4478"/>
                    <a:pt x="4849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7"/>
                    <a:pt x="2901" y="4517"/>
                  </a:cubicBezTo>
                  <a:cubicBezTo>
                    <a:pt x="1768" y="4517"/>
                    <a:pt x="732" y="3465"/>
                    <a:pt x="1027" y="2186"/>
                  </a:cubicBezTo>
                  <a:cubicBezTo>
                    <a:pt x="1250" y="1222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9"/>
                  </a:cubicBezTo>
                  <a:cubicBezTo>
                    <a:pt x="4570" y="1670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9"/>
                    <a:pt x="5167" y="1358"/>
                    <a:pt x="5040" y="1230"/>
                  </a:cubicBezTo>
                  <a:cubicBezTo>
                    <a:pt x="4525" y="391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152750" y="2809175"/>
              <a:ext cx="54925" cy="42325"/>
            </a:xfrm>
            <a:custGeom>
              <a:avLst/>
              <a:gdLst/>
              <a:ahLst/>
              <a:cxnLst/>
              <a:rect l="l" t="t" r="r" b="b"/>
              <a:pathLst>
                <a:path w="2197" h="1693" extrusionOk="0">
                  <a:moveTo>
                    <a:pt x="1114" y="1"/>
                  </a:moveTo>
                  <a:cubicBezTo>
                    <a:pt x="951" y="1"/>
                    <a:pt x="785" y="52"/>
                    <a:pt x="638" y="150"/>
                  </a:cubicBezTo>
                  <a:cubicBezTo>
                    <a:pt x="1" y="532"/>
                    <a:pt x="192" y="1487"/>
                    <a:pt x="893" y="1678"/>
                  </a:cubicBezTo>
                  <a:cubicBezTo>
                    <a:pt x="950" y="1688"/>
                    <a:pt x="1006" y="1692"/>
                    <a:pt x="1060" y="1692"/>
                  </a:cubicBezTo>
                  <a:cubicBezTo>
                    <a:pt x="1737" y="1692"/>
                    <a:pt x="2197" y="994"/>
                    <a:pt x="1784" y="405"/>
                  </a:cubicBezTo>
                  <a:cubicBezTo>
                    <a:pt x="1628" y="131"/>
                    <a:pt x="1375" y="1"/>
                    <a:pt x="111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6058550" y="2793425"/>
              <a:ext cx="132000" cy="129800"/>
            </a:xfrm>
            <a:custGeom>
              <a:avLst/>
              <a:gdLst/>
              <a:ahLst/>
              <a:cxnLst/>
              <a:rect l="l" t="t" r="r" b="b"/>
              <a:pathLst>
                <a:path w="5280" h="5192" extrusionOk="0">
                  <a:moveTo>
                    <a:pt x="2939" y="1"/>
                  </a:moveTo>
                  <a:cubicBezTo>
                    <a:pt x="1810" y="1"/>
                    <a:pt x="688" y="730"/>
                    <a:pt x="394" y="2054"/>
                  </a:cubicBezTo>
                  <a:cubicBezTo>
                    <a:pt x="0" y="3774"/>
                    <a:pt x="1391" y="5191"/>
                    <a:pt x="2925" y="5191"/>
                  </a:cubicBezTo>
                  <a:cubicBezTo>
                    <a:pt x="3377" y="5191"/>
                    <a:pt x="3843" y="5068"/>
                    <a:pt x="4278" y="4792"/>
                  </a:cubicBezTo>
                  <a:cubicBezTo>
                    <a:pt x="4533" y="4601"/>
                    <a:pt x="4724" y="4474"/>
                    <a:pt x="4852" y="4282"/>
                  </a:cubicBezTo>
                  <a:lnTo>
                    <a:pt x="4470" y="3709"/>
                  </a:lnTo>
                  <a:lnTo>
                    <a:pt x="4470" y="3773"/>
                  </a:lnTo>
                  <a:cubicBezTo>
                    <a:pt x="4278" y="3900"/>
                    <a:pt x="4151" y="4091"/>
                    <a:pt x="3960" y="4219"/>
                  </a:cubicBezTo>
                  <a:cubicBezTo>
                    <a:pt x="3627" y="4421"/>
                    <a:pt x="3278" y="4512"/>
                    <a:pt x="2941" y="4512"/>
                  </a:cubicBezTo>
                  <a:cubicBezTo>
                    <a:pt x="1794" y="4512"/>
                    <a:pt x="784" y="3461"/>
                    <a:pt x="1031" y="2181"/>
                  </a:cubicBezTo>
                  <a:cubicBezTo>
                    <a:pt x="1253" y="1217"/>
                    <a:pt x="2102" y="685"/>
                    <a:pt x="2948" y="685"/>
                  </a:cubicBezTo>
                  <a:cubicBezTo>
                    <a:pt x="3555" y="685"/>
                    <a:pt x="4161" y="959"/>
                    <a:pt x="4533" y="1544"/>
                  </a:cubicBezTo>
                  <a:cubicBezTo>
                    <a:pt x="4614" y="1666"/>
                    <a:pt x="4728" y="1717"/>
                    <a:pt x="4837" y="1717"/>
                  </a:cubicBezTo>
                  <a:cubicBezTo>
                    <a:pt x="5069" y="1717"/>
                    <a:pt x="5280" y="1486"/>
                    <a:pt x="5106" y="1226"/>
                  </a:cubicBezTo>
                  <a:cubicBezTo>
                    <a:pt x="4595" y="391"/>
                    <a:pt x="376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6193225" y="287342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1"/>
                  </a:moveTo>
                  <a:cubicBezTo>
                    <a:pt x="546" y="1"/>
                    <a:pt x="0" y="606"/>
                    <a:pt x="356" y="1274"/>
                  </a:cubicBezTo>
                  <a:cubicBezTo>
                    <a:pt x="531" y="1584"/>
                    <a:pt x="794" y="1711"/>
                    <a:pt x="1057" y="1711"/>
                  </a:cubicBezTo>
                  <a:cubicBezTo>
                    <a:pt x="1659" y="1711"/>
                    <a:pt x="2264" y="1046"/>
                    <a:pt x="1821" y="382"/>
                  </a:cubicBezTo>
                  <a:cubicBezTo>
                    <a:pt x="1629" y="113"/>
                    <a:pt x="1374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6099950" y="2858275"/>
              <a:ext cx="130575" cy="128625"/>
            </a:xfrm>
            <a:custGeom>
              <a:avLst/>
              <a:gdLst/>
              <a:ahLst/>
              <a:cxnLst/>
              <a:rect l="l" t="t" r="r" b="b"/>
              <a:pathLst>
                <a:path w="5223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1"/>
                    <a:pt x="4278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1"/>
                    <a:pt x="2859" y="4491"/>
                  </a:cubicBezTo>
                  <a:cubicBezTo>
                    <a:pt x="1722" y="4491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4" y="1673"/>
                    <a:pt x="4646" y="1719"/>
                    <a:pt x="4746" y="1719"/>
                  </a:cubicBezTo>
                  <a:cubicBezTo>
                    <a:pt x="4989" y="1719"/>
                    <a:pt x="5223" y="1449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6227700" y="2935850"/>
              <a:ext cx="57225" cy="43975"/>
            </a:xfrm>
            <a:custGeom>
              <a:avLst/>
              <a:gdLst/>
              <a:ahLst/>
              <a:cxnLst/>
              <a:rect l="l" t="t" r="r" b="b"/>
              <a:pathLst>
                <a:path w="2289" h="1759" extrusionOk="0">
                  <a:moveTo>
                    <a:pt x="1354" y="1"/>
                  </a:moveTo>
                  <a:cubicBezTo>
                    <a:pt x="1194" y="1"/>
                    <a:pt x="1032" y="57"/>
                    <a:pt x="888" y="178"/>
                  </a:cubicBezTo>
                  <a:cubicBezTo>
                    <a:pt x="0" y="647"/>
                    <a:pt x="525" y="1759"/>
                    <a:pt x="1269" y="1759"/>
                  </a:cubicBezTo>
                  <a:cubicBezTo>
                    <a:pt x="1433" y="1759"/>
                    <a:pt x="1607" y="1705"/>
                    <a:pt x="1779" y="1579"/>
                  </a:cubicBezTo>
                  <a:cubicBezTo>
                    <a:pt x="2161" y="1388"/>
                    <a:pt x="2289" y="814"/>
                    <a:pt x="2034" y="432"/>
                  </a:cubicBezTo>
                  <a:cubicBezTo>
                    <a:pt x="1875" y="155"/>
                    <a:pt x="1618" y="1"/>
                    <a:pt x="135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6139750" y="2921950"/>
              <a:ext cx="129250" cy="128650"/>
            </a:xfrm>
            <a:custGeom>
              <a:avLst/>
              <a:gdLst/>
              <a:ahLst/>
              <a:cxnLst/>
              <a:rect l="l" t="t" r="r" b="b"/>
              <a:pathLst>
                <a:path w="5170" h="5146" extrusionOk="0">
                  <a:moveTo>
                    <a:pt x="2913" y="1"/>
                  </a:moveTo>
                  <a:cubicBezTo>
                    <a:pt x="1798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9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2"/>
                  </a:cubicBezTo>
                  <a:cubicBezTo>
                    <a:pt x="3578" y="4375"/>
                    <a:pt x="3237" y="4466"/>
                    <a:pt x="2904" y="4466"/>
                  </a:cubicBezTo>
                  <a:cubicBezTo>
                    <a:pt x="1771" y="4466"/>
                    <a:pt x="735" y="3414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1"/>
                  </a:cubicBezTo>
                  <a:cubicBezTo>
                    <a:pt x="4572" y="1640"/>
                    <a:pt x="4660" y="1695"/>
                    <a:pt x="4767" y="1695"/>
                  </a:cubicBezTo>
                  <a:cubicBezTo>
                    <a:pt x="4833" y="1695"/>
                    <a:pt x="4906" y="1674"/>
                    <a:pt x="4979" y="1625"/>
                  </a:cubicBezTo>
                  <a:cubicBezTo>
                    <a:pt x="5106" y="1561"/>
                    <a:pt x="5170" y="137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6272225" y="3000100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0"/>
                  </a:moveTo>
                  <a:cubicBezTo>
                    <a:pt x="577" y="0"/>
                    <a:pt x="0" y="635"/>
                    <a:pt x="444" y="1301"/>
                  </a:cubicBezTo>
                  <a:cubicBezTo>
                    <a:pt x="609" y="1548"/>
                    <a:pt x="879" y="1688"/>
                    <a:pt x="1153" y="1688"/>
                  </a:cubicBezTo>
                  <a:cubicBezTo>
                    <a:pt x="1304" y="1688"/>
                    <a:pt x="1455" y="1646"/>
                    <a:pt x="1590" y="1556"/>
                  </a:cubicBezTo>
                  <a:cubicBezTo>
                    <a:pt x="1972" y="1301"/>
                    <a:pt x="2100" y="792"/>
                    <a:pt x="1845" y="410"/>
                  </a:cubicBezTo>
                  <a:cubicBezTo>
                    <a:pt x="1671" y="120"/>
                    <a:pt x="1416" y="0"/>
                    <a:pt x="1162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6179550" y="2985650"/>
              <a:ext cx="131050" cy="128625"/>
            </a:xfrm>
            <a:custGeom>
              <a:avLst/>
              <a:gdLst/>
              <a:ahLst/>
              <a:cxnLst/>
              <a:rect l="l" t="t" r="r" b="b"/>
              <a:pathLst>
                <a:path w="5242" h="5145" extrusionOk="0">
                  <a:moveTo>
                    <a:pt x="2952" y="0"/>
                  </a:moveTo>
                  <a:cubicBezTo>
                    <a:pt x="1819" y="0"/>
                    <a:pt x="689" y="714"/>
                    <a:pt x="394" y="2007"/>
                  </a:cubicBezTo>
                  <a:cubicBezTo>
                    <a:pt x="0" y="3727"/>
                    <a:pt x="1391" y="5144"/>
                    <a:pt x="2925" y="5144"/>
                  </a:cubicBezTo>
                  <a:cubicBezTo>
                    <a:pt x="3377" y="5144"/>
                    <a:pt x="3843" y="5021"/>
                    <a:pt x="4278" y="4745"/>
                  </a:cubicBezTo>
                  <a:cubicBezTo>
                    <a:pt x="4533" y="4618"/>
                    <a:pt x="4724" y="4427"/>
                    <a:pt x="4852" y="4236"/>
                  </a:cubicBezTo>
                  <a:lnTo>
                    <a:pt x="4469" y="3662"/>
                  </a:lnTo>
                  <a:lnTo>
                    <a:pt x="4469" y="3726"/>
                  </a:lnTo>
                  <a:cubicBezTo>
                    <a:pt x="4278" y="3917"/>
                    <a:pt x="4151" y="4044"/>
                    <a:pt x="3960" y="4172"/>
                  </a:cubicBezTo>
                  <a:cubicBezTo>
                    <a:pt x="3627" y="4374"/>
                    <a:pt x="3275" y="4465"/>
                    <a:pt x="2933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8" y="1673"/>
                    <a:pt x="4704" y="1719"/>
                    <a:pt x="4799" y="1719"/>
                  </a:cubicBezTo>
                  <a:cubicBezTo>
                    <a:pt x="5026" y="1719"/>
                    <a:pt x="5241" y="1449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6313575" y="3064325"/>
              <a:ext cx="54775" cy="42250"/>
            </a:xfrm>
            <a:custGeom>
              <a:avLst/>
              <a:gdLst/>
              <a:ahLst/>
              <a:cxnLst/>
              <a:rect l="l" t="t" r="r" b="b"/>
              <a:pathLst>
                <a:path w="2191" h="1690" extrusionOk="0">
                  <a:moveTo>
                    <a:pt x="1092" y="1"/>
                  </a:moveTo>
                  <a:cubicBezTo>
                    <a:pt x="932" y="1"/>
                    <a:pt x="772" y="43"/>
                    <a:pt x="637" y="133"/>
                  </a:cubicBezTo>
                  <a:cubicBezTo>
                    <a:pt x="0" y="515"/>
                    <a:pt x="191" y="1471"/>
                    <a:pt x="892" y="1662"/>
                  </a:cubicBezTo>
                  <a:cubicBezTo>
                    <a:pt x="968" y="1681"/>
                    <a:pt x="1042" y="1690"/>
                    <a:pt x="1114" y="1690"/>
                  </a:cubicBezTo>
                  <a:cubicBezTo>
                    <a:pt x="1761" y="1690"/>
                    <a:pt x="2191" y="961"/>
                    <a:pt x="1847" y="388"/>
                  </a:cubicBezTo>
                  <a:cubicBezTo>
                    <a:pt x="1682" y="141"/>
                    <a:pt x="1385" y="1"/>
                    <a:pt x="10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6220950" y="3049325"/>
              <a:ext cx="127675" cy="128625"/>
            </a:xfrm>
            <a:custGeom>
              <a:avLst/>
              <a:gdLst/>
              <a:ahLst/>
              <a:cxnLst/>
              <a:rect l="l" t="t" r="r" b="b"/>
              <a:pathLst>
                <a:path w="5107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3" y="2007"/>
                  </a:cubicBezTo>
                  <a:cubicBezTo>
                    <a:pt x="0" y="3728"/>
                    <a:pt x="1353" y="5145"/>
                    <a:pt x="2869" y="5145"/>
                  </a:cubicBezTo>
                  <a:cubicBezTo>
                    <a:pt x="3317" y="5145"/>
                    <a:pt x="3779" y="5021"/>
                    <a:pt x="4215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2"/>
                    <a:pt x="2859" y="4492"/>
                  </a:cubicBezTo>
                  <a:cubicBezTo>
                    <a:pt x="1722" y="4492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8" y="1640"/>
                    <a:pt x="4651" y="1694"/>
                    <a:pt x="4748" y="1694"/>
                  </a:cubicBezTo>
                  <a:cubicBezTo>
                    <a:pt x="4808" y="1694"/>
                    <a:pt x="4866" y="1673"/>
                    <a:pt x="4915" y="1625"/>
                  </a:cubicBezTo>
                  <a:cubicBezTo>
                    <a:pt x="5106" y="1561"/>
                    <a:pt x="5106" y="1370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6353375" y="3128025"/>
              <a:ext cx="54800" cy="42225"/>
            </a:xfrm>
            <a:custGeom>
              <a:avLst/>
              <a:gdLst/>
              <a:ahLst/>
              <a:cxnLst/>
              <a:rect l="l" t="t" r="r" b="b"/>
              <a:pathLst>
                <a:path w="2192" h="1689" extrusionOk="0">
                  <a:moveTo>
                    <a:pt x="1138" y="0"/>
                  </a:moveTo>
                  <a:cubicBezTo>
                    <a:pt x="987" y="0"/>
                    <a:pt x="836" y="42"/>
                    <a:pt x="701" y="133"/>
                  </a:cubicBezTo>
                  <a:cubicBezTo>
                    <a:pt x="0" y="515"/>
                    <a:pt x="191" y="1534"/>
                    <a:pt x="955" y="1661"/>
                  </a:cubicBezTo>
                  <a:cubicBezTo>
                    <a:pt x="1025" y="1680"/>
                    <a:pt x="1094" y="1689"/>
                    <a:pt x="1160" y="1689"/>
                  </a:cubicBezTo>
                  <a:cubicBezTo>
                    <a:pt x="1761" y="1689"/>
                    <a:pt x="2191" y="961"/>
                    <a:pt x="1847" y="387"/>
                  </a:cubicBezTo>
                  <a:cubicBezTo>
                    <a:pt x="1682" y="141"/>
                    <a:pt x="1412" y="0"/>
                    <a:pt x="1138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260750" y="3113000"/>
              <a:ext cx="130575" cy="128650"/>
            </a:xfrm>
            <a:custGeom>
              <a:avLst/>
              <a:gdLst/>
              <a:ahLst/>
              <a:cxnLst/>
              <a:rect l="l" t="t" r="r" b="b"/>
              <a:pathLst>
                <a:path w="5223" h="5146" extrusionOk="0">
                  <a:moveTo>
                    <a:pt x="2913" y="1"/>
                  </a:moveTo>
                  <a:cubicBezTo>
                    <a:pt x="1797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3"/>
                  </a:cubicBezTo>
                  <a:cubicBezTo>
                    <a:pt x="3572" y="4394"/>
                    <a:pt x="3224" y="4492"/>
                    <a:pt x="2885" y="4492"/>
                  </a:cubicBezTo>
                  <a:cubicBezTo>
                    <a:pt x="1760" y="4492"/>
                    <a:pt x="737" y="3407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2"/>
                  </a:cubicBezTo>
                  <a:cubicBezTo>
                    <a:pt x="4589" y="1673"/>
                    <a:pt x="4678" y="1720"/>
                    <a:pt x="4769" y="1720"/>
                  </a:cubicBezTo>
                  <a:cubicBezTo>
                    <a:pt x="4989" y="1720"/>
                    <a:pt x="5223" y="145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390700" y="3191700"/>
              <a:ext cx="55025" cy="43325"/>
            </a:xfrm>
            <a:custGeom>
              <a:avLst/>
              <a:gdLst/>
              <a:ahLst/>
              <a:cxnLst/>
              <a:rect l="l" t="t" r="r" b="b"/>
              <a:pathLst>
                <a:path w="2201" h="1733" extrusionOk="0">
                  <a:moveTo>
                    <a:pt x="1237" y="0"/>
                  </a:moveTo>
                  <a:cubicBezTo>
                    <a:pt x="1086" y="0"/>
                    <a:pt x="935" y="43"/>
                    <a:pt x="800" y="133"/>
                  </a:cubicBezTo>
                  <a:cubicBezTo>
                    <a:pt x="1" y="666"/>
                    <a:pt x="494" y="1732"/>
                    <a:pt x="1235" y="1732"/>
                  </a:cubicBezTo>
                  <a:cubicBezTo>
                    <a:pt x="1380" y="1732"/>
                    <a:pt x="1535" y="1692"/>
                    <a:pt x="1691" y="1598"/>
                  </a:cubicBezTo>
                  <a:cubicBezTo>
                    <a:pt x="2073" y="1343"/>
                    <a:pt x="2201" y="834"/>
                    <a:pt x="1946" y="388"/>
                  </a:cubicBezTo>
                  <a:cubicBezTo>
                    <a:pt x="1782" y="141"/>
                    <a:pt x="1511" y="0"/>
                    <a:pt x="1237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300550" y="3176700"/>
              <a:ext cx="132175" cy="128625"/>
            </a:xfrm>
            <a:custGeom>
              <a:avLst/>
              <a:gdLst/>
              <a:ahLst/>
              <a:cxnLst/>
              <a:rect l="l" t="t" r="r" b="b"/>
              <a:pathLst>
                <a:path w="5287" h="5145" extrusionOk="0">
                  <a:moveTo>
                    <a:pt x="2925" y="0"/>
                  </a:moveTo>
                  <a:cubicBezTo>
                    <a:pt x="1798" y="0"/>
                    <a:pt x="689" y="715"/>
                    <a:pt x="394" y="2007"/>
                  </a:cubicBezTo>
                  <a:cubicBezTo>
                    <a:pt x="0" y="3727"/>
                    <a:pt x="1391" y="5145"/>
                    <a:pt x="2925" y="5145"/>
                  </a:cubicBezTo>
                  <a:cubicBezTo>
                    <a:pt x="3377" y="5145"/>
                    <a:pt x="3843" y="5021"/>
                    <a:pt x="4278" y="4745"/>
                  </a:cubicBezTo>
                  <a:cubicBezTo>
                    <a:pt x="4469" y="4618"/>
                    <a:pt x="4661" y="4427"/>
                    <a:pt x="4852" y="4236"/>
                  </a:cubicBezTo>
                  <a:lnTo>
                    <a:pt x="4469" y="3662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78" y="4374"/>
                    <a:pt x="3237" y="4465"/>
                    <a:pt x="290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589" y="1673"/>
                    <a:pt x="4683" y="1719"/>
                    <a:pt x="4782" y="1719"/>
                  </a:cubicBezTo>
                  <a:cubicBezTo>
                    <a:pt x="5021" y="1719"/>
                    <a:pt x="5286" y="1449"/>
                    <a:pt x="5106" y="1179"/>
                  </a:cubicBezTo>
                  <a:cubicBezTo>
                    <a:pt x="4571" y="376"/>
                    <a:pt x="3743" y="0"/>
                    <a:pt x="2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6431625" y="3255375"/>
              <a:ext cx="53900" cy="42800"/>
            </a:xfrm>
            <a:custGeom>
              <a:avLst/>
              <a:gdLst/>
              <a:ahLst/>
              <a:cxnLst/>
              <a:rect l="l" t="t" r="r" b="b"/>
              <a:pathLst>
                <a:path w="2156" h="1712" extrusionOk="0">
                  <a:moveTo>
                    <a:pt x="1192" y="1"/>
                  </a:moveTo>
                  <a:cubicBezTo>
                    <a:pt x="1042" y="1"/>
                    <a:pt x="890" y="43"/>
                    <a:pt x="755" y="133"/>
                  </a:cubicBezTo>
                  <a:cubicBezTo>
                    <a:pt x="1" y="672"/>
                    <a:pt x="522" y="1711"/>
                    <a:pt x="1240" y="1711"/>
                  </a:cubicBezTo>
                  <a:cubicBezTo>
                    <a:pt x="1371" y="1711"/>
                    <a:pt x="1509" y="1677"/>
                    <a:pt x="1646" y="1598"/>
                  </a:cubicBezTo>
                  <a:cubicBezTo>
                    <a:pt x="2029" y="1343"/>
                    <a:pt x="2156" y="834"/>
                    <a:pt x="1901" y="388"/>
                  </a:cubicBezTo>
                  <a:cubicBezTo>
                    <a:pt x="1737" y="141"/>
                    <a:pt x="1466" y="1"/>
                    <a:pt x="11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6340400" y="3240675"/>
              <a:ext cx="132100" cy="128975"/>
            </a:xfrm>
            <a:custGeom>
              <a:avLst/>
              <a:gdLst/>
              <a:ahLst/>
              <a:cxnLst/>
              <a:rect l="l" t="t" r="r" b="b"/>
              <a:pathLst>
                <a:path w="5284" h="5159" extrusionOk="0">
                  <a:moveTo>
                    <a:pt x="2921" y="1"/>
                  </a:moveTo>
                  <a:cubicBezTo>
                    <a:pt x="1798" y="1"/>
                    <a:pt x="685" y="714"/>
                    <a:pt x="392" y="1995"/>
                  </a:cubicBezTo>
                  <a:cubicBezTo>
                    <a:pt x="0" y="3709"/>
                    <a:pt x="1378" y="5159"/>
                    <a:pt x="2904" y="5159"/>
                  </a:cubicBezTo>
                  <a:cubicBezTo>
                    <a:pt x="3363" y="5159"/>
                    <a:pt x="3835" y="5028"/>
                    <a:pt x="4277" y="4733"/>
                  </a:cubicBezTo>
                  <a:cubicBezTo>
                    <a:pt x="4531" y="4606"/>
                    <a:pt x="4722" y="4479"/>
                    <a:pt x="4850" y="4288"/>
                  </a:cubicBezTo>
                  <a:lnTo>
                    <a:pt x="4468" y="3651"/>
                  </a:lnTo>
                  <a:lnTo>
                    <a:pt x="4468" y="3714"/>
                  </a:lnTo>
                  <a:cubicBezTo>
                    <a:pt x="4277" y="3906"/>
                    <a:pt x="4149" y="4097"/>
                    <a:pt x="3958" y="4224"/>
                  </a:cubicBezTo>
                  <a:cubicBezTo>
                    <a:pt x="3625" y="4426"/>
                    <a:pt x="3273" y="4517"/>
                    <a:pt x="2932" y="4517"/>
                  </a:cubicBezTo>
                  <a:cubicBezTo>
                    <a:pt x="1769" y="4517"/>
                    <a:pt x="733" y="3466"/>
                    <a:pt x="1029" y="2186"/>
                  </a:cubicBezTo>
                  <a:cubicBezTo>
                    <a:pt x="1250" y="1190"/>
                    <a:pt x="2090" y="643"/>
                    <a:pt x="2932" y="643"/>
                  </a:cubicBezTo>
                  <a:cubicBezTo>
                    <a:pt x="3544" y="643"/>
                    <a:pt x="4156" y="933"/>
                    <a:pt x="4531" y="1549"/>
                  </a:cubicBezTo>
                  <a:cubicBezTo>
                    <a:pt x="4607" y="1663"/>
                    <a:pt x="4711" y="1709"/>
                    <a:pt x="4814" y="1709"/>
                  </a:cubicBezTo>
                  <a:cubicBezTo>
                    <a:pt x="5054" y="1709"/>
                    <a:pt x="5283" y="1454"/>
                    <a:pt x="5104" y="1231"/>
                  </a:cubicBezTo>
                  <a:cubicBezTo>
                    <a:pt x="4590" y="391"/>
                    <a:pt x="3753" y="1"/>
                    <a:pt x="2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6474375" y="3319125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06" y="1"/>
                  </a:moveTo>
                  <a:cubicBezTo>
                    <a:pt x="950" y="1"/>
                    <a:pt x="790" y="43"/>
                    <a:pt x="637" y="131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2"/>
                    <a:pt x="1053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0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6381825" y="3304375"/>
              <a:ext cx="130325" cy="129175"/>
            </a:xfrm>
            <a:custGeom>
              <a:avLst/>
              <a:gdLst/>
              <a:ahLst/>
              <a:cxnLst/>
              <a:rect l="l" t="t" r="r" b="b"/>
              <a:pathLst>
                <a:path w="5213" h="5167" extrusionOk="0">
                  <a:moveTo>
                    <a:pt x="2861" y="0"/>
                  </a:moveTo>
                  <a:cubicBezTo>
                    <a:pt x="1744" y="0"/>
                    <a:pt x="647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61" y="4426"/>
                    <a:pt x="3211" y="4517"/>
                    <a:pt x="2875" y="4517"/>
                  </a:cubicBezTo>
                  <a:cubicBezTo>
                    <a:pt x="1730" y="4517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05" y="689"/>
                  </a:cubicBezTo>
                  <a:cubicBezTo>
                    <a:pt x="3499" y="689"/>
                    <a:pt x="4094" y="963"/>
                    <a:pt x="4466" y="1549"/>
                  </a:cubicBezTo>
                  <a:cubicBezTo>
                    <a:pt x="4548" y="1670"/>
                    <a:pt x="4661" y="1721"/>
                    <a:pt x="4770" y="1721"/>
                  </a:cubicBezTo>
                  <a:cubicBezTo>
                    <a:pt x="5002" y="1721"/>
                    <a:pt x="5213" y="1490"/>
                    <a:pt x="5040" y="1230"/>
                  </a:cubicBezTo>
                  <a:cubicBezTo>
                    <a:pt x="4525" y="391"/>
                    <a:pt x="3688" y="0"/>
                    <a:pt x="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6515750" y="3383525"/>
              <a:ext cx="53450" cy="42725"/>
            </a:xfrm>
            <a:custGeom>
              <a:avLst/>
              <a:gdLst/>
              <a:ahLst/>
              <a:cxnLst/>
              <a:rect l="l" t="t" r="r" b="b"/>
              <a:pathLst>
                <a:path w="2138" h="1709" extrusionOk="0">
                  <a:moveTo>
                    <a:pt x="1063" y="0"/>
                  </a:moveTo>
                  <a:cubicBezTo>
                    <a:pt x="917" y="0"/>
                    <a:pt x="770" y="36"/>
                    <a:pt x="638" y="102"/>
                  </a:cubicBezTo>
                  <a:cubicBezTo>
                    <a:pt x="1" y="548"/>
                    <a:pt x="128" y="1503"/>
                    <a:pt x="893" y="1694"/>
                  </a:cubicBezTo>
                  <a:cubicBezTo>
                    <a:pt x="945" y="1704"/>
                    <a:pt x="996" y="1708"/>
                    <a:pt x="1047" y="1708"/>
                  </a:cubicBezTo>
                  <a:cubicBezTo>
                    <a:pt x="1673" y="1708"/>
                    <a:pt x="2138" y="1010"/>
                    <a:pt x="1784" y="420"/>
                  </a:cubicBezTo>
                  <a:cubicBezTo>
                    <a:pt x="1617" y="129"/>
                    <a:pt x="1341" y="0"/>
                    <a:pt x="1063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6421550" y="3368175"/>
              <a:ext cx="129250" cy="129800"/>
            </a:xfrm>
            <a:custGeom>
              <a:avLst/>
              <a:gdLst/>
              <a:ahLst/>
              <a:cxnLst/>
              <a:rect l="l" t="t" r="r" b="b"/>
              <a:pathLst>
                <a:path w="5170" h="5192" extrusionOk="0">
                  <a:moveTo>
                    <a:pt x="2900" y="0"/>
                  </a:moveTo>
                  <a:cubicBezTo>
                    <a:pt x="1789" y="0"/>
                    <a:pt x="688" y="730"/>
                    <a:pt x="394" y="2053"/>
                  </a:cubicBezTo>
                  <a:cubicBezTo>
                    <a:pt x="0" y="3774"/>
                    <a:pt x="1353" y="5191"/>
                    <a:pt x="2899" y="5191"/>
                  </a:cubicBezTo>
                  <a:cubicBezTo>
                    <a:pt x="3355" y="5191"/>
                    <a:pt x="3828" y="5068"/>
                    <a:pt x="4278" y="4792"/>
                  </a:cubicBezTo>
                  <a:cubicBezTo>
                    <a:pt x="4469" y="4601"/>
                    <a:pt x="4661" y="4473"/>
                    <a:pt x="4852" y="4282"/>
                  </a:cubicBezTo>
                  <a:lnTo>
                    <a:pt x="4469" y="3645"/>
                  </a:lnTo>
                  <a:lnTo>
                    <a:pt x="4406" y="3773"/>
                  </a:lnTo>
                  <a:cubicBezTo>
                    <a:pt x="4278" y="3900"/>
                    <a:pt x="4087" y="4091"/>
                    <a:pt x="3896" y="4219"/>
                  </a:cubicBezTo>
                  <a:cubicBezTo>
                    <a:pt x="3578" y="4421"/>
                    <a:pt x="3237" y="4512"/>
                    <a:pt x="2904" y="4512"/>
                  </a:cubicBezTo>
                  <a:cubicBezTo>
                    <a:pt x="1771" y="4512"/>
                    <a:pt x="735" y="3460"/>
                    <a:pt x="1031" y="2181"/>
                  </a:cubicBezTo>
                  <a:cubicBezTo>
                    <a:pt x="1253" y="1217"/>
                    <a:pt x="2101" y="684"/>
                    <a:pt x="2948" y="684"/>
                  </a:cubicBezTo>
                  <a:cubicBezTo>
                    <a:pt x="3555" y="684"/>
                    <a:pt x="4161" y="959"/>
                    <a:pt x="4533" y="1544"/>
                  </a:cubicBezTo>
                  <a:cubicBezTo>
                    <a:pt x="4574" y="1665"/>
                    <a:pt x="4665" y="1709"/>
                    <a:pt x="4775" y="1709"/>
                  </a:cubicBezTo>
                  <a:cubicBezTo>
                    <a:pt x="4839" y="1709"/>
                    <a:pt x="4909" y="1695"/>
                    <a:pt x="4979" y="1671"/>
                  </a:cubicBezTo>
                  <a:cubicBezTo>
                    <a:pt x="5106" y="1608"/>
                    <a:pt x="5170" y="1353"/>
                    <a:pt x="5043" y="1226"/>
                  </a:cubicBezTo>
                  <a:cubicBezTo>
                    <a:pt x="4531" y="391"/>
                    <a:pt x="3713" y="0"/>
                    <a:pt x="2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6554025" y="3447475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1"/>
                  </a:moveTo>
                  <a:cubicBezTo>
                    <a:pt x="577" y="1"/>
                    <a:pt x="0" y="635"/>
                    <a:pt x="444" y="1301"/>
                  </a:cubicBezTo>
                  <a:cubicBezTo>
                    <a:pt x="609" y="1548"/>
                    <a:pt x="879" y="1689"/>
                    <a:pt x="1153" y="1689"/>
                  </a:cubicBezTo>
                  <a:cubicBezTo>
                    <a:pt x="1304" y="1689"/>
                    <a:pt x="1455" y="1646"/>
                    <a:pt x="1590" y="1556"/>
                  </a:cubicBezTo>
                  <a:cubicBezTo>
                    <a:pt x="1973" y="1301"/>
                    <a:pt x="2100" y="792"/>
                    <a:pt x="1845" y="410"/>
                  </a:cubicBezTo>
                  <a:cubicBezTo>
                    <a:pt x="1672" y="120"/>
                    <a:pt x="1416" y="1"/>
                    <a:pt x="116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461350" y="3433025"/>
              <a:ext cx="131075" cy="128625"/>
            </a:xfrm>
            <a:custGeom>
              <a:avLst/>
              <a:gdLst/>
              <a:ahLst/>
              <a:cxnLst/>
              <a:rect l="l" t="t" r="r" b="b"/>
              <a:pathLst>
                <a:path w="5243" h="5145" extrusionOk="0">
                  <a:moveTo>
                    <a:pt x="2952" y="0"/>
                  </a:moveTo>
                  <a:cubicBezTo>
                    <a:pt x="1819" y="0"/>
                    <a:pt x="689" y="715"/>
                    <a:pt x="394" y="2007"/>
                  </a:cubicBezTo>
                  <a:cubicBezTo>
                    <a:pt x="0" y="3728"/>
                    <a:pt x="1391" y="5145"/>
                    <a:pt x="2925" y="5145"/>
                  </a:cubicBezTo>
                  <a:cubicBezTo>
                    <a:pt x="3378" y="5145"/>
                    <a:pt x="3843" y="5021"/>
                    <a:pt x="4279" y="4745"/>
                  </a:cubicBezTo>
                  <a:cubicBezTo>
                    <a:pt x="4533" y="4554"/>
                    <a:pt x="4724" y="4427"/>
                    <a:pt x="4852" y="4236"/>
                  </a:cubicBezTo>
                  <a:lnTo>
                    <a:pt x="4470" y="3663"/>
                  </a:lnTo>
                  <a:lnTo>
                    <a:pt x="4406" y="3726"/>
                  </a:lnTo>
                  <a:cubicBezTo>
                    <a:pt x="4279" y="3917"/>
                    <a:pt x="4151" y="4045"/>
                    <a:pt x="3960" y="4172"/>
                  </a:cubicBezTo>
                  <a:cubicBezTo>
                    <a:pt x="3627" y="4375"/>
                    <a:pt x="3275" y="4465"/>
                    <a:pt x="293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1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6" y="1652"/>
                    <a:pt x="4700" y="1691"/>
                    <a:pt x="4793" y="1691"/>
                  </a:cubicBezTo>
                  <a:cubicBezTo>
                    <a:pt x="5023" y="1691"/>
                    <a:pt x="5243" y="1451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6596025" y="351187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0"/>
                  </a:moveTo>
                  <a:cubicBezTo>
                    <a:pt x="546" y="0"/>
                    <a:pt x="0" y="605"/>
                    <a:pt x="356" y="1273"/>
                  </a:cubicBezTo>
                  <a:cubicBezTo>
                    <a:pt x="531" y="1583"/>
                    <a:pt x="794" y="1710"/>
                    <a:pt x="1057" y="1710"/>
                  </a:cubicBezTo>
                  <a:cubicBezTo>
                    <a:pt x="1659" y="1710"/>
                    <a:pt x="2264" y="1046"/>
                    <a:pt x="1821" y="381"/>
                  </a:cubicBezTo>
                  <a:cubicBezTo>
                    <a:pt x="1629" y="113"/>
                    <a:pt x="1374" y="0"/>
                    <a:pt x="1124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6475225" y="3495725"/>
              <a:ext cx="159525" cy="130700"/>
            </a:xfrm>
            <a:custGeom>
              <a:avLst/>
              <a:gdLst/>
              <a:ahLst/>
              <a:cxnLst/>
              <a:rect l="l" t="t" r="r" b="b"/>
              <a:pathLst>
                <a:path w="6381" h="5228" extrusionOk="0">
                  <a:moveTo>
                    <a:pt x="4103" y="0"/>
                  </a:moveTo>
                  <a:cubicBezTo>
                    <a:pt x="3831" y="0"/>
                    <a:pt x="3552" y="44"/>
                    <a:pt x="3278" y="136"/>
                  </a:cubicBezTo>
                  <a:lnTo>
                    <a:pt x="3087" y="199"/>
                  </a:lnTo>
                  <a:lnTo>
                    <a:pt x="3023" y="199"/>
                  </a:lnTo>
                  <a:lnTo>
                    <a:pt x="2896" y="263"/>
                  </a:lnTo>
                  <a:lnTo>
                    <a:pt x="2832" y="263"/>
                  </a:lnTo>
                  <a:cubicBezTo>
                    <a:pt x="2768" y="263"/>
                    <a:pt x="2641" y="327"/>
                    <a:pt x="2577" y="390"/>
                  </a:cubicBezTo>
                  <a:cubicBezTo>
                    <a:pt x="0" y="1810"/>
                    <a:pt x="1549" y="5228"/>
                    <a:pt x="3817" y="5228"/>
                  </a:cubicBezTo>
                  <a:cubicBezTo>
                    <a:pt x="4295" y="5228"/>
                    <a:pt x="4805" y="5076"/>
                    <a:pt x="5316" y="4721"/>
                  </a:cubicBezTo>
                  <a:cubicBezTo>
                    <a:pt x="5379" y="4657"/>
                    <a:pt x="5507" y="4593"/>
                    <a:pt x="5570" y="4593"/>
                  </a:cubicBezTo>
                  <a:lnTo>
                    <a:pt x="5634" y="4530"/>
                  </a:lnTo>
                  <a:lnTo>
                    <a:pt x="5698" y="4402"/>
                  </a:lnTo>
                  <a:lnTo>
                    <a:pt x="5761" y="4339"/>
                  </a:lnTo>
                  <a:lnTo>
                    <a:pt x="5889" y="4211"/>
                  </a:lnTo>
                  <a:cubicBezTo>
                    <a:pt x="5952" y="4148"/>
                    <a:pt x="6016" y="4084"/>
                    <a:pt x="6080" y="3957"/>
                  </a:cubicBezTo>
                  <a:cubicBezTo>
                    <a:pt x="5889" y="3893"/>
                    <a:pt x="5698" y="3766"/>
                    <a:pt x="5570" y="3638"/>
                  </a:cubicBezTo>
                  <a:lnTo>
                    <a:pt x="5443" y="3766"/>
                  </a:lnTo>
                  <a:cubicBezTo>
                    <a:pt x="5443" y="3829"/>
                    <a:pt x="5379" y="3829"/>
                    <a:pt x="5379" y="3893"/>
                  </a:cubicBezTo>
                  <a:lnTo>
                    <a:pt x="5252" y="3957"/>
                  </a:lnTo>
                  <a:lnTo>
                    <a:pt x="5061" y="4084"/>
                  </a:lnTo>
                  <a:cubicBezTo>
                    <a:pt x="4695" y="4321"/>
                    <a:pt x="4333" y="4423"/>
                    <a:pt x="3994" y="4423"/>
                  </a:cubicBezTo>
                  <a:cubicBezTo>
                    <a:pt x="2327" y="4423"/>
                    <a:pt x="1223" y="1948"/>
                    <a:pt x="3023" y="836"/>
                  </a:cubicBezTo>
                  <a:lnTo>
                    <a:pt x="3214" y="772"/>
                  </a:lnTo>
                  <a:lnTo>
                    <a:pt x="3278" y="772"/>
                  </a:lnTo>
                  <a:lnTo>
                    <a:pt x="3405" y="709"/>
                  </a:lnTo>
                  <a:lnTo>
                    <a:pt x="3724" y="709"/>
                  </a:lnTo>
                  <a:cubicBezTo>
                    <a:pt x="3835" y="690"/>
                    <a:pt x="3946" y="681"/>
                    <a:pt x="4057" y="681"/>
                  </a:cubicBezTo>
                  <a:cubicBezTo>
                    <a:pt x="4704" y="681"/>
                    <a:pt x="5317" y="993"/>
                    <a:pt x="5698" y="1537"/>
                  </a:cubicBezTo>
                  <a:cubicBezTo>
                    <a:pt x="5759" y="1659"/>
                    <a:pt x="5858" y="1709"/>
                    <a:pt x="5958" y="1709"/>
                  </a:cubicBezTo>
                  <a:cubicBezTo>
                    <a:pt x="6170" y="1709"/>
                    <a:pt x="6381" y="1478"/>
                    <a:pt x="6207" y="1218"/>
                  </a:cubicBezTo>
                  <a:cubicBezTo>
                    <a:pt x="5771" y="443"/>
                    <a:pt x="4967" y="0"/>
                    <a:pt x="4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6206900" y="2316125"/>
              <a:ext cx="703725" cy="618350"/>
            </a:xfrm>
            <a:custGeom>
              <a:avLst/>
              <a:gdLst/>
              <a:ahLst/>
              <a:cxnLst/>
              <a:rect l="l" t="t" r="r" b="b"/>
              <a:pathLst>
                <a:path w="28149" h="24734" extrusionOk="0">
                  <a:moveTo>
                    <a:pt x="20338" y="0"/>
                  </a:moveTo>
                  <a:cubicBezTo>
                    <a:pt x="20183" y="0"/>
                    <a:pt x="20023" y="42"/>
                    <a:pt x="19870" y="130"/>
                  </a:cubicBezTo>
                  <a:lnTo>
                    <a:pt x="510" y="12357"/>
                  </a:lnTo>
                  <a:cubicBezTo>
                    <a:pt x="128" y="12612"/>
                    <a:pt x="0" y="13121"/>
                    <a:pt x="255" y="13567"/>
                  </a:cubicBezTo>
                  <a:lnTo>
                    <a:pt x="7069" y="24330"/>
                  </a:lnTo>
                  <a:cubicBezTo>
                    <a:pt x="7226" y="24604"/>
                    <a:pt x="7479" y="24733"/>
                    <a:pt x="7754" y="24733"/>
                  </a:cubicBezTo>
                  <a:cubicBezTo>
                    <a:pt x="7926" y="24733"/>
                    <a:pt x="8107" y="24683"/>
                    <a:pt x="8279" y="24584"/>
                  </a:cubicBezTo>
                  <a:lnTo>
                    <a:pt x="27639" y="12421"/>
                  </a:lnTo>
                  <a:cubicBezTo>
                    <a:pt x="28021" y="12166"/>
                    <a:pt x="28149" y="11593"/>
                    <a:pt x="27894" y="11211"/>
                  </a:cubicBezTo>
                  <a:lnTo>
                    <a:pt x="21080" y="448"/>
                  </a:lnTo>
                  <a:cubicBezTo>
                    <a:pt x="20912" y="155"/>
                    <a:pt x="20635" y="0"/>
                    <a:pt x="20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6649500" y="3003750"/>
              <a:ext cx="453775" cy="296575"/>
            </a:xfrm>
            <a:custGeom>
              <a:avLst/>
              <a:gdLst/>
              <a:ahLst/>
              <a:cxnLst/>
              <a:rect l="l" t="t" r="r" b="b"/>
              <a:pathLst>
                <a:path w="18151" h="11863" extrusionOk="0">
                  <a:moveTo>
                    <a:pt x="17279" y="1"/>
                  </a:moveTo>
                  <a:cubicBezTo>
                    <a:pt x="17136" y="1"/>
                    <a:pt x="16994" y="43"/>
                    <a:pt x="16877" y="136"/>
                  </a:cubicBezTo>
                  <a:lnTo>
                    <a:pt x="446" y="10453"/>
                  </a:lnTo>
                  <a:cubicBezTo>
                    <a:pt x="128" y="10708"/>
                    <a:pt x="0" y="11154"/>
                    <a:pt x="191" y="11536"/>
                  </a:cubicBezTo>
                  <a:cubicBezTo>
                    <a:pt x="353" y="11737"/>
                    <a:pt x="590" y="11862"/>
                    <a:pt x="840" y="11862"/>
                  </a:cubicBezTo>
                  <a:cubicBezTo>
                    <a:pt x="985" y="11862"/>
                    <a:pt x="1134" y="11820"/>
                    <a:pt x="1274" y="11727"/>
                  </a:cubicBezTo>
                  <a:lnTo>
                    <a:pt x="17705" y="1410"/>
                  </a:lnTo>
                  <a:cubicBezTo>
                    <a:pt x="18023" y="1155"/>
                    <a:pt x="18150" y="709"/>
                    <a:pt x="17896" y="327"/>
                  </a:cubicBezTo>
                  <a:cubicBezTo>
                    <a:pt x="17775" y="126"/>
                    <a:pt x="17526" y="1"/>
                    <a:pt x="17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6592175" y="2915375"/>
              <a:ext cx="453775" cy="296225"/>
            </a:xfrm>
            <a:custGeom>
              <a:avLst/>
              <a:gdLst/>
              <a:ahLst/>
              <a:cxnLst/>
              <a:rect l="l" t="t" r="r" b="b"/>
              <a:pathLst>
                <a:path w="18151" h="11849" extrusionOk="0">
                  <a:moveTo>
                    <a:pt x="17301" y="1"/>
                  </a:moveTo>
                  <a:cubicBezTo>
                    <a:pt x="17159" y="1"/>
                    <a:pt x="17014" y="36"/>
                    <a:pt x="16877" y="105"/>
                  </a:cubicBezTo>
                  <a:lnTo>
                    <a:pt x="447" y="10422"/>
                  </a:lnTo>
                  <a:cubicBezTo>
                    <a:pt x="128" y="10677"/>
                    <a:pt x="1" y="11122"/>
                    <a:pt x="255" y="11504"/>
                  </a:cubicBezTo>
                  <a:cubicBezTo>
                    <a:pt x="385" y="11721"/>
                    <a:pt x="633" y="11849"/>
                    <a:pt x="898" y="11849"/>
                  </a:cubicBezTo>
                  <a:cubicBezTo>
                    <a:pt x="1023" y="11849"/>
                    <a:pt x="1152" y="11820"/>
                    <a:pt x="1274" y="11759"/>
                  </a:cubicBezTo>
                  <a:lnTo>
                    <a:pt x="17705" y="1379"/>
                  </a:lnTo>
                  <a:cubicBezTo>
                    <a:pt x="18023" y="1124"/>
                    <a:pt x="18151" y="678"/>
                    <a:pt x="17960" y="360"/>
                  </a:cubicBezTo>
                  <a:cubicBezTo>
                    <a:pt x="17796" y="115"/>
                    <a:pt x="17554" y="1"/>
                    <a:pt x="17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>
            <a:extLst>
              <a:ext uri="{FF2B5EF4-FFF2-40B4-BE49-F238E27FC236}">
                <a16:creationId xmlns:a16="http://schemas.microsoft.com/office/drawing/2014/main" xmlns="" id="{AED2CD00-61B7-4AED-838B-9C797A70A46F}"/>
              </a:ext>
            </a:extLst>
          </p:cNvPr>
          <p:cNvSpPr/>
          <p:nvPr/>
        </p:nvSpPr>
        <p:spPr>
          <a:xfrm>
            <a:off x="1817694" y="681540"/>
            <a:ext cx="4104456" cy="3888432"/>
          </a:xfrm>
          <a:prstGeom prst="roundRect">
            <a:avLst>
              <a:gd name="adj" fmla="val 6869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xmlns="" id="{CFCE8816-DC87-4B07-BC4D-0693B453481A}"/>
              </a:ext>
            </a:extLst>
          </p:cNvPr>
          <p:cNvSpPr/>
          <p:nvPr/>
        </p:nvSpPr>
        <p:spPr>
          <a:xfrm>
            <a:off x="5328048" y="951310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listening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xmlns="" id="{A7181967-D5E8-4475-B850-3694085DE70F}"/>
              </a:ext>
            </a:extLst>
          </p:cNvPr>
          <p:cNvSpPr/>
          <p:nvPr/>
        </p:nvSpPr>
        <p:spPr>
          <a:xfrm>
            <a:off x="5328048" y="2171701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dancing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xmlns="" id="{321B376B-04F1-4268-9E5E-B21606710F5E}"/>
              </a:ext>
            </a:extLst>
          </p:cNvPr>
          <p:cNvSpPr/>
          <p:nvPr/>
        </p:nvSpPr>
        <p:spPr>
          <a:xfrm>
            <a:off x="5328048" y="3436144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singing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xmlns="" id="{27E75A00-BBD0-47F7-BA77-C96C386849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3010" y="3165873"/>
            <a:ext cx="738188" cy="739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xmlns="" id="{372354BD-22DB-4CC3-9422-D6B9FED545E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679" y="1869282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xmlns="" id="{74D222D7-4858-4F67-B0EE-E9DDF233A6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679" y="681038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1012E1A-981C-45B2-A1DB-C1C9E18C7C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2066" y="4245769"/>
            <a:ext cx="785813" cy="745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xmlns="" id="{66DF9B1B-E993-49D3-B0FF-9C0CD0F186C6}"/>
              </a:ext>
            </a:extLst>
          </p:cNvPr>
          <p:cNvSpPr txBox="1"/>
          <p:nvPr/>
        </p:nvSpPr>
        <p:spPr>
          <a:xfrm>
            <a:off x="2412207" y="227410"/>
            <a:ext cx="280749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Click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on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the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right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word</a:t>
            </a:r>
            <a:endParaRPr lang="es-ES" sz="1800" b="1" kern="1200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832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xmlns="" id="{02A5491B-8BD5-4B4E-B249-D4DFCFAB3889}"/>
              </a:ext>
            </a:extLst>
          </p:cNvPr>
          <p:cNvSpPr/>
          <p:nvPr/>
        </p:nvSpPr>
        <p:spPr>
          <a:xfrm>
            <a:off x="1817694" y="681540"/>
            <a:ext cx="4104456" cy="3888432"/>
          </a:xfrm>
          <a:prstGeom prst="roundRect">
            <a:avLst>
              <a:gd name="adj" fmla="val 6869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xmlns="" id="{6412B8A0-BD6B-42C5-A3F8-76E5584F3AB0}"/>
              </a:ext>
            </a:extLst>
          </p:cNvPr>
          <p:cNvSpPr/>
          <p:nvPr/>
        </p:nvSpPr>
        <p:spPr>
          <a:xfrm>
            <a:off x="5328048" y="951310"/>
            <a:ext cx="2520552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drawing pictures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xmlns="" id="{26CC4D70-B234-4E2D-B829-0482E3092FC4}"/>
              </a:ext>
            </a:extLst>
          </p:cNvPr>
          <p:cNvSpPr/>
          <p:nvPr/>
        </p:nvSpPr>
        <p:spPr>
          <a:xfrm>
            <a:off x="5328048" y="3413522"/>
            <a:ext cx="2459831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reading books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xmlns="" id="{1FC2ADC1-C02B-4513-A476-58DB46A072A4}"/>
              </a:ext>
            </a:extLst>
          </p:cNvPr>
          <p:cNvSpPr/>
          <p:nvPr/>
        </p:nvSpPr>
        <p:spPr>
          <a:xfrm>
            <a:off x="5328048" y="2152651"/>
            <a:ext cx="2520552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watching TV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xmlns="" id="{A4922ED6-CCDE-4BFF-BC0E-20F518A9418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2133601"/>
            <a:ext cx="738188" cy="739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xmlns="" id="{E0589F2D-1F9D-4568-A5DE-334BF191606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85759" y="3411378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xmlns="" id="{698E0151-E519-42DE-97B3-423798D741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85760" y="951310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A8114A5-928A-4D4B-B692-1753A3E5B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2066" y="4245769"/>
            <a:ext cx="785813" cy="745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xmlns="" id="{DB99B1AA-BDDA-4ACD-8B3A-19CD27AA7A9F}"/>
              </a:ext>
            </a:extLst>
          </p:cNvPr>
          <p:cNvSpPr txBox="1"/>
          <p:nvPr/>
        </p:nvSpPr>
        <p:spPr>
          <a:xfrm>
            <a:off x="2412207" y="227410"/>
            <a:ext cx="280749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Click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on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the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right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word</a:t>
            </a:r>
            <a:endParaRPr lang="es-ES" sz="1800" b="1" kern="1200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169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>
            <a:extLst>
              <a:ext uri="{FF2B5EF4-FFF2-40B4-BE49-F238E27FC236}">
                <a16:creationId xmlns:a16="http://schemas.microsoft.com/office/drawing/2014/main" xmlns="" id="{8774F1A4-F276-4EB5-B7F2-40FE078149BF}"/>
              </a:ext>
            </a:extLst>
          </p:cNvPr>
          <p:cNvSpPr/>
          <p:nvPr/>
        </p:nvSpPr>
        <p:spPr>
          <a:xfrm>
            <a:off x="1817694" y="681540"/>
            <a:ext cx="4104456" cy="3888432"/>
          </a:xfrm>
          <a:prstGeom prst="roundRect">
            <a:avLst>
              <a:gd name="adj" fmla="val 6869"/>
            </a:avLst>
          </a:prstGeom>
          <a:solidFill>
            <a:srgbClr val="92D050"/>
          </a:soli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xmlns="" id="{10DE67D2-CCA7-4FD1-A732-B94D56C3E679}"/>
              </a:ext>
            </a:extLst>
          </p:cNvPr>
          <p:cNvSpPr/>
          <p:nvPr/>
        </p:nvSpPr>
        <p:spPr>
          <a:xfrm>
            <a:off x="5328048" y="2139553"/>
            <a:ext cx="2641600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I'm reading.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xmlns="" id="{DB149799-E4C7-4FB9-9678-5E77535A16C4}"/>
              </a:ext>
            </a:extLst>
          </p:cNvPr>
          <p:cNvSpPr/>
          <p:nvPr/>
        </p:nvSpPr>
        <p:spPr>
          <a:xfrm>
            <a:off x="5328048" y="3413522"/>
            <a:ext cx="2641600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27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I'm singing.</a:t>
            </a:r>
            <a:endParaRPr lang="es-ES" sz="27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xmlns="" id="{80AB3EE6-A312-40B0-9D75-B53123F3E55F}"/>
              </a:ext>
            </a:extLst>
          </p:cNvPr>
          <p:cNvSpPr/>
          <p:nvPr/>
        </p:nvSpPr>
        <p:spPr>
          <a:xfrm>
            <a:off x="5328048" y="951310"/>
            <a:ext cx="2596752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I'm dancing.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xmlns="" id="{8AF8B843-3F4F-4CC4-B827-747EF3CBF9F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895350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xmlns="" id="{B79F5295-E395-4AEF-AAEB-3249EAAC9EB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14437" y="3347165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xmlns="" id="{DCF09DFA-1B01-4743-93E2-B9FF3AC867E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57487" y="2022555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1EFCB00-172E-4CD8-B3D9-FD7BB82D12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2066" y="4245769"/>
            <a:ext cx="785813" cy="745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xmlns="" id="{E6F6B926-AE2C-44B5-A3C7-760AF1C2AED5}"/>
              </a:ext>
            </a:extLst>
          </p:cNvPr>
          <p:cNvSpPr txBox="1"/>
          <p:nvPr/>
        </p:nvSpPr>
        <p:spPr>
          <a:xfrm>
            <a:off x="2412207" y="227410"/>
            <a:ext cx="280749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Click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on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the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right</a:t>
            </a:r>
            <a:r>
              <a:rPr lang="es-ES_tradnl" sz="1800" b="1" kern="1200" dirty="0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s-ES_tradnl" sz="1800" b="1" kern="1200" dirty="0" err="1">
                <a:solidFill>
                  <a:srgbClr val="9BBB59">
                    <a:lumMod val="50000"/>
                  </a:srgbClr>
                </a:solidFill>
                <a:latin typeface="Calibri"/>
                <a:ea typeface="+mn-ea"/>
                <a:cs typeface="Arial" panose="020B0604020202020204" pitchFamily="34" charset="0"/>
              </a:rPr>
              <a:t>word</a:t>
            </a:r>
            <a:endParaRPr lang="es-ES" sz="1800" b="1" kern="1200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'm dancing_ I'm singing_ I'm playing basketball_ I'm writing_ I'm reading a book.">
            <a:hlinkClick r:id="" action="ppaction://media"/>
            <a:extLst>
              <a:ext uri="{FF2B5EF4-FFF2-40B4-BE49-F238E27FC236}">
                <a16:creationId xmlns:a16="http://schemas.microsoft.com/office/drawing/2014/main" xmlns="" id="{6A06AD7C-4460-427F-86FA-C00E9301A8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7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11615" y="1447086"/>
            <a:ext cx="2641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857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>
            <a:extLst>
              <a:ext uri="{FF2B5EF4-FFF2-40B4-BE49-F238E27FC236}">
                <a16:creationId xmlns:a16="http://schemas.microsoft.com/office/drawing/2014/main" xmlns="" id="{D6207A2F-D13C-4B19-A455-1A1CCBD24837}"/>
              </a:ext>
            </a:extLst>
          </p:cNvPr>
          <p:cNvSpPr/>
          <p:nvPr/>
        </p:nvSpPr>
        <p:spPr>
          <a:xfrm>
            <a:off x="1817694" y="681540"/>
            <a:ext cx="4104456" cy="3888432"/>
          </a:xfrm>
          <a:prstGeom prst="roundRect">
            <a:avLst>
              <a:gd name="adj" fmla="val 6869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xmlns="" id="{B5DC126A-B8DC-40F0-BEB0-69365ABB4C5C}"/>
              </a:ext>
            </a:extLst>
          </p:cNvPr>
          <p:cNvSpPr/>
          <p:nvPr/>
        </p:nvSpPr>
        <p:spPr>
          <a:xfrm>
            <a:off x="5328048" y="951310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writing</a:t>
            </a:r>
            <a:endParaRPr lang="es-ES" sz="27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xmlns="" id="{BC5E5C50-074D-4DFC-8FF5-BED441E4EF03}"/>
              </a:ext>
            </a:extLst>
          </p:cNvPr>
          <p:cNvSpPr/>
          <p:nvPr/>
        </p:nvSpPr>
        <p:spPr>
          <a:xfrm>
            <a:off x="5328048" y="2171701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30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drawing</a:t>
            </a: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xmlns="" id="{44112406-E1C0-46D5-BE65-F9FC4B13B77E}"/>
              </a:ext>
            </a:extLst>
          </p:cNvPr>
          <p:cNvSpPr/>
          <p:nvPr/>
        </p:nvSpPr>
        <p:spPr>
          <a:xfrm>
            <a:off x="5328048" y="3436144"/>
            <a:ext cx="1997869" cy="756047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2700" b="1" kern="120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reading</a:t>
            </a:r>
            <a:endParaRPr lang="es-ES" sz="27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xmlns="" id="{1DB86E14-E5D9-48A0-9C74-6A77FA8BA3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3010" y="3165873"/>
            <a:ext cx="738188" cy="739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xmlns="" id="{CD8F89C5-2738-4B1D-818C-EB97656DD1C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679" y="1869282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xmlns="" id="{D1840F05-8BA2-4267-BB53-2C00CEB4069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679" y="691754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58D2F6A-81BB-48C7-A440-0148FFDC40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2066" y="4245769"/>
            <a:ext cx="785813" cy="745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84" name="1 CuadroTexto">
            <a:extLst>
              <a:ext uri="{FF2B5EF4-FFF2-40B4-BE49-F238E27FC236}">
                <a16:creationId xmlns:a16="http://schemas.microsoft.com/office/drawing/2014/main" xmlns="" id="{1F7732F8-8B3F-44E8-8FFE-1F85FE534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207" y="227410"/>
            <a:ext cx="2807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n-US" sz="1800" b="1" kern="120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t>Click on the right word</a:t>
            </a:r>
            <a:endParaRPr lang="es-ES" altLang="en-US" sz="1800" b="1" kern="120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439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>
            <a:extLst>
              <a:ext uri="{FF2B5EF4-FFF2-40B4-BE49-F238E27FC236}">
                <a16:creationId xmlns:a16="http://schemas.microsoft.com/office/drawing/2014/main" xmlns="" id="{13DEF68D-833E-479C-8BA1-16476509A7B7}"/>
              </a:ext>
            </a:extLst>
          </p:cNvPr>
          <p:cNvSpPr/>
          <p:nvPr/>
        </p:nvSpPr>
        <p:spPr>
          <a:xfrm>
            <a:off x="982463" y="946071"/>
            <a:ext cx="3510354" cy="3446022"/>
          </a:xfrm>
          <a:prstGeom prst="roundRect">
            <a:avLst>
              <a:gd name="adj" fmla="val 6869"/>
            </a:avLst>
          </a:prstGeom>
          <a:solidFill>
            <a:srgbClr val="92D050"/>
          </a:soli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" sz="4400" b="1" kern="1200">
                <a:solidFill>
                  <a:schemeClr val="tx1"/>
                </a:solidFill>
                <a:latin typeface="Calibri"/>
              </a:rPr>
              <a:t>I'm  playing basketball.</a:t>
            </a: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xmlns="" id="{1E188403-F647-41CF-ACBA-C415C41FBC17}"/>
              </a:ext>
            </a:extLst>
          </p:cNvPr>
          <p:cNvSpPr/>
          <p:nvPr/>
        </p:nvSpPr>
        <p:spPr>
          <a:xfrm>
            <a:off x="4165983" y="1728785"/>
            <a:ext cx="1997869" cy="1670447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xmlns="" id="{0292C750-6C62-4034-B9C1-D893B76DABE5}"/>
              </a:ext>
            </a:extLst>
          </p:cNvPr>
          <p:cNvSpPr/>
          <p:nvPr/>
        </p:nvSpPr>
        <p:spPr>
          <a:xfrm>
            <a:off x="6014519" y="3399232"/>
            <a:ext cx="1997869" cy="1670447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xmlns="" id="{9EAF67C4-747E-4283-9D3F-81C083AEF2D3}"/>
              </a:ext>
            </a:extLst>
          </p:cNvPr>
          <p:cNvSpPr/>
          <p:nvPr/>
        </p:nvSpPr>
        <p:spPr>
          <a:xfrm>
            <a:off x="6014518" y="85251"/>
            <a:ext cx="1997869" cy="1554957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3000" b="1" kern="1200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xmlns="" id="{AF4428E8-2716-4786-B33F-143A7FA9F79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9600" y="233362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xmlns="" id="{118BFACD-1AB5-43EC-A84A-5BC11DB0C16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37220" y="3861791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xmlns="" id="{751FEFCC-09EF-4A26-AB82-E803E9542F0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68121" y="2147054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1C4DDBF-8CCA-4366-8118-0ABC46B568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0" y="2919055"/>
            <a:ext cx="785813" cy="745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0024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Color Choices Lesson by Slidesgo">
  <a:themeElements>
    <a:clrScheme name="Simple Light">
      <a:dk1>
        <a:srgbClr val="000000"/>
      </a:dk1>
      <a:lt1>
        <a:srgbClr val="FFFFFF"/>
      </a:lt1>
      <a:dk2>
        <a:srgbClr val="3B58A1"/>
      </a:dk2>
      <a:lt2>
        <a:srgbClr val="EEEEEE"/>
      </a:lt2>
      <a:accent1>
        <a:srgbClr val="FF73AB"/>
      </a:accent1>
      <a:accent2>
        <a:srgbClr val="212121"/>
      </a:accent2>
      <a:accent3>
        <a:srgbClr val="45A8DE"/>
      </a:accent3>
      <a:accent4>
        <a:srgbClr val="F7C42B"/>
      </a:accent4>
      <a:accent5>
        <a:srgbClr val="DDAB10"/>
      </a:accent5>
      <a:accent6>
        <a:srgbClr val="FCA0C5"/>
      </a:accent6>
      <a:hlink>
        <a:srgbClr val="F7C4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45</TotalTime>
  <Words>146</Words>
  <Application>Microsoft Office PowerPoint</Application>
  <PresentationFormat>On-screen Show (16:9)</PresentationFormat>
  <Paragraphs>46</Paragraphs>
  <Slides>21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Open Sans</vt:lpstr>
      <vt:lpstr>Gochi Hand</vt:lpstr>
      <vt:lpstr>Calibri</vt:lpstr>
      <vt:lpstr>Aharoni</vt:lpstr>
      <vt:lpstr>Color Choices Lesson by Slidesgo</vt:lpstr>
      <vt:lpstr>Tema de Office</vt:lpstr>
      <vt:lpstr>Unit 18 PLAYING AND DOING</vt:lpstr>
      <vt:lpstr>WARM UP!</vt:lpstr>
      <vt:lpstr>PowerPoint Presentation</vt:lpstr>
      <vt:lpstr>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&amp; Write</vt:lpstr>
      <vt:lpstr>PowerPoint Presentation</vt:lpstr>
      <vt:lpstr>PowerPoint Presentation</vt:lpstr>
      <vt:lpstr>ACTIVITIES</vt:lpstr>
      <vt:lpstr>PowerPoint Presentation</vt:lpstr>
      <vt:lpstr>Thanks for watching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dc:description>9Slide.vn</dc:description>
  <cp:lastModifiedBy>DELL</cp:lastModifiedBy>
  <cp:revision>5</cp:revision>
  <dcterms:modified xsi:type="dcterms:W3CDTF">2024-05-11T23:42:49Z</dcterms:modified>
  <cp:category>9Slide.vn</cp:category>
</cp:coreProperties>
</file>