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4"/>
    <p:restoredTop sz="85020"/>
  </p:normalViewPr>
  <p:slideViewPr>
    <p:cSldViewPr snapToGrid="0" snapToObjects="1">
      <p:cViewPr varScale="1">
        <p:scale>
          <a:sx n="110" d="100"/>
          <a:sy n="110" d="100"/>
        </p:scale>
        <p:origin x="1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0CE1F-0A75-5D44-AE94-6A6B8A63B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70148" cy="4618299"/>
          </a:xfrm>
          <a:prstGeom prst="rect">
            <a:avLst/>
          </a:prstGeom>
        </p:spPr>
      </p:pic>
      <p:pic>
        <p:nvPicPr>
          <p:cNvPr id="2" name="Online Media 1" descr="CD2-TRACK 39">
            <a:hlinkClick r:id="" action="ppaction://media"/>
            <a:extLst>
              <a:ext uri="{FF2B5EF4-FFF2-40B4-BE49-F238E27FC236}">
                <a16:creationId xmlns:a16="http://schemas.microsoft.com/office/drawing/2014/main" id="{0369C23F-034E-B64A-8C02-0EEE5256D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891" y="1820960"/>
            <a:ext cx="488187" cy="4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018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44EF4-E43D-8243-8237-82BF5034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22" y="1315093"/>
            <a:ext cx="8698955" cy="4227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9499A-90E1-EE48-8F4D-8DA8FDE087A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Online Media 1" descr="CD2-TRACK 49">
            <a:hlinkClick r:id="" action="ppaction://media"/>
            <a:extLst>
              <a:ext uri="{FF2B5EF4-FFF2-40B4-BE49-F238E27FC236}">
                <a16:creationId xmlns:a16="http://schemas.microsoft.com/office/drawing/2014/main" id="{4274A9F2-3229-6545-BF37-0E00EAD2E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2587" y="1410410"/>
            <a:ext cx="499412" cy="499412"/>
          </a:xfrm>
          <a:prstGeom prst="rect">
            <a:avLst/>
          </a:prstGeom>
        </p:spPr>
      </p:pic>
      <p:pic>
        <p:nvPicPr>
          <p:cNvPr id="5" name="Online Media 4" descr="CD2-TRACK 50">
            <a:hlinkClick r:id="" action="ppaction://media"/>
            <a:extLst>
              <a:ext uri="{FF2B5EF4-FFF2-40B4-BE49-F238E27FC236}">
                <a16:creationId xmlns:a16="http://schemas.microsoft.com/office/drawing/2014/main" id="{D490F6F8-3AFD-3348-AC16-0A5A911BB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1621" y="5246426"/>
            <a:ext cx="592961" cy="5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646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2AE50-5CE1-4249-AD9B-673024055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11" y="1544416"/>
            <a:ext cx="8574577" cy="3166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BE0AA-AD20-8645-8660-2FF4547A324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426355820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73897-4F4D-A046-852A-3506726F0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038" y="533315"/>
            <a:ext cx="6379923" cy="5791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7588E3-3C12-7046-899E-0F89091D05E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Online Media 1" descr="CD2-TRACK 51">
            <a:hlinkClick r:id="" action="ppaction://media"/>
            <a:extLst>
              <a:ext uri="{FF2B5EF4-FFF2-40B4-BE49-F238E27FC236}">
                <a16:creationId xmlns:a16="http://schemas.microsoft.com/office/drawing/2014/main" id="{732B7B0B-98AF-504B-BA6E-8A0B15081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5864" y="533315"/>
            <a:ext cx="492271" cy="492271"/>
          </a:xfrm>
          <a:prstGeom prst="rect">
            <a:avLst/>
          </a:prstGeom>
        </p:spPr>
      </p:pic>
      <p:pic>
        <p:nvPicPr>
          <p:cNvPr id="5" name="Online Media 4" descr="CD2-TRACK 52">
            <a:hlinkClick r:id="" action="ppaction://media"/>
            <a:extLst>
              <a:ext uri="{FF2B5EF4-FFF2-40B4-BE49-F238E27FC236}">
                <a16:creationId xmlns:a16="http://schemas.microsoft.com/office/drawing/2014/main" id="{CF3EC7B4-FFEE-0148-BF26-B938C0DD0C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2486" y="5984111"/>
            <a:ext cx="377262" cy="4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434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E73F4-B25F-9746-91B5-A2C69297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65" y="1503261"/>
            <a:ext cx="8138469" cy="352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AC603-98AF-7D47-86F3-A3D81C791B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0971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BC082-A630-F748-AECA-32C08248F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450" y="508000"/>
            <a:ext cx="6515100" cy="584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D34FF-D6B2-C740-B278-CF12DC4873F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2-TRACK 40">
            <a:hlinkClick r:id="" action="ppaction://media"/>
            <a:extLst>
              <a:ext uri="{FF2B5EF4-FFF2-40B4-BE49-F238E27FC236}">
                <a16:creationId xmlns:a16="http://schemas.microsoft.com/office/drawing/2014/main" id="{CD84E2D6-24D4-8D46-AD24-56ECE76E8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6424" y="508000"/>
            <a:ext cx="509748" cy="509748"/>
          </a:xfrm>
          <a:prstGeom prst="rect">
            <a:avLst/>
          </a:prstGeom>
        </p:spPr>
      </p:pic>
      <p:pic>
        <p:nvPicPr>
          <p:cNvPr id="5" name="Online Media 4" descr="CD2-TRACK 41">
            <a:hlinkClick r:id="" action="ppaction://media"/>
            <a:extLst>
              <a:ext uri="{FF2B5EF4-FFF2-40B4-BE49-F238E27FC236}">
                <a16:creationId xmlns:a16="http://schemas.microsoft.com/office/drawing/2014/main" id="{6FA2E8C1-6FE5-5F4E-94F5-27A68167D8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3624" y="5583296"/>
            <a:ext cx="523895" cy="5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542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3D9B0-623E-1043-8FE3-316EBB50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488950"/>
            <a:ext cx="7099300" cy="588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A4D345-2718-FD49-A638-184D7B2425C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04705693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B8A493-129A-0347-952A-A218CBEA6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83" y="1478665"/>
            <a:ext cx="8609234" cy="3405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3714F-95BD-4244-8FDE-8EF00CEB87A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7004950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0CEFF-7463-8043-8213-9BDA159B0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60653" cy="5509549"/>
          </a:xfrm>
          <a:prstGeom prst="rect">
            <a:avLst/>
          </a:prstGeom>
        </p:spPr>
      </p:pic>
      <p:pic>
        <p:nvPicPr>
          <p:cNvPr id="2" name="Online Media 1" descr="CD2-TRACK 42">
            <a:hlinkClick r:id="" action="ppaction://media"/>
            <a:extLst>
              <a:ext uri="{FF2B5EF4-FFF2-40B4-BE49-F238E27FC236}">
                <a16:creationId xmlns:a16="http://schemas.microsoft.com/office/drawing/2014/main" id="{79A5040E-B09F-F448-8646-A1A61B4D0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8197" y="2919252"/>
            <a:ext cx="509748" cy="5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648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4FB03-D8CF-9C4B-872B-1255C1C58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108" y="590751"/>
            <a:ext cx="7577783" cy="5676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C4765-CA1E-C54A-BF98-0BB83D229CA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43">
            <a:hlinkClick r:id="" action="ppaction://media"/>
            <a:extLst>
              <a:ext uri="{FF2B5EF4-FFF2-40B4-BE49-F238E27FC236}">
                <a16:creationId xmlns:a16="http://schemas.microsoft.com/office/drawing/2014/main" id="{06887F75-3BB0-8342-98A1-6B5AD26E9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47624" y="468428"/>
            <a:ext cx="584868" cy="584868"/>
          </a:xfrm>
          <a:prstGeom prst="rect">
            <a:avLst/>
          </a:prstGeom>
        </p:spPr>
      </p:pic>
      <p:pic>
        <p:nvPicPr>
          <p:cNvPr id="5" name="Online Media 4" descr="CD2-TRACK 44">
            <a:hlinkClick r:id="" action="ppaction://media"/>
            <a:extLst>
              <a:ext uri="{FF2B5EF4-FFF2-40B4-BE49-F238E27FC236}">
                <a16:creationId xmlns:a16="http://schemas.microsoft.com/office/drawing/2014/main" id="{3E8297A4-935E-324E-9B44-C22C522CA2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1232" y="3743909"/>
            <a:ext cx="546060" cy="546060"/>
          </a:xfrm>
          <a:prstGeom prst="rect">
            <a:avLst/>
          </a:prstGeom>
        </p:spPr>
      </p:pic>
      <p:pic>
        <p:nvPicPr>
          <p:cNvPr id="6" name="Online Media 5" descr="CD2-TRACK 45">
            <a:hlinkClick r:id="" action="ppaction://media"/>
            <a:extLst>
              <a:ext uri="{FF2B5EF4-FFF2-40B4-BE49-F238E27FC236}">
                <a16:creationId xmlns:a16="http://schemas.microsoft.com/office/drawing/2014/main" id="{1D7943CB-997B-E048-BEAE-460FB1FE79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01564" y="5512323"/>
            <a:ext cx="546060" cy="5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753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89F42-AA3D-2E4C-BD40-1FD87C6AF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91" y="558071"/>
            <a:ext cx="7403618" cy="5741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9CFC4-4DA4-F041-8859-00941D2FA42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46">
            <a:hlinkClick r:id="" action="ppaction://media"/>
            <a:extLst>
              <a:ext uri="{FF2B5EF4-FFF2-40B4-BE49-F238E27FC236}">
                <a16:creationId xmlns:a16="http://schemas.microsoft.com/office/drawing/2014/main" id="{C8FA1775-029C-7146-A173-3CB6E6D86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2350" y="1172218"/>
            <a:ext cx="517686" cy="517686"/>
          </a:xfrm>
          <a:prstGeom prst="rect">
            <a:avLst/>
          </a:prstGeom>
        </p:spPr>
      </p:pic>
      <p:pic>
        <p:nvPicPr>
          <p:cNvPr id="5" name="Online Media 4" descr="CD2-TRACK 47">
            <a:hlinkClick r:id="" action="ppaction://media"/>
            <a:extLst>
              <a:ext uri="{FF2B5EF4-FFF2-40B4-BE49-F238E27FC236}">
                <a16:creationId xmlns:a16="http://schemas.microsoft.com/office/drawing/2014/main" id="{1C04AEBD-1B9A-1240-94D5-195347D269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9017" y="1172218"/>
            <a:ext cx="517686" cy="51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03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968A0-6E4B-8546-82EC-4CC86B9B2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17" y="1173544"/>
            <a:ext cx="8172365" cy="4510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C8985-B045-8E4A-A048-F05743C9BEAC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797192507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9B471E-9345-B04D-A36C-882A96C28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53235" cy="4618299"/>
          </a:xfrm>
          <a:prstGeom prst="rect">
            <a:avLst/>
          </a:prstGeom>
        </p:spPr>
      </p:pic>
      <p:pic>
        <p:nvPicPr>
          <p:cNvPr id="2" name="Online Media 1" descr="CD2-TRACK 48">
            <a:hlinkClick r:id="" action="ppaction://media"/>
            <a:extLst>
              <a:ext uri="{FF2B5EF4-FFF2-40B4-BE49-F238E27FC236}">
                <a16:creationId xmlns:a16="http://schemas.microsoft.com/office/drawing/2014/main" id="{B8D6D096-2B16-E04A-85F1-9C808ED94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0421" y="1724628"/>
            <a:ext cx="480348" cy="48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91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1510</TotalTime>
  <Words>20</Words>
  <Application>Microsoft Macintosh PowerPoint</Application>
  <PresentationFormat>On-screen Show (4:3)</PresentationFormat>
  <Paragraphs>10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146</cp:revision>
  <dcterms:created xsi:type="dcterms:W3CDTF">2019-07-02T02:13:33Z</dcterms:created>
  <dcterms:modified xsi:type="dcterms:W3CDTF">2019-10-03T04:10:06Z</dcterms:modified>
</cp:coreProperties>
</file>