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media2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media3.wav" ContentType="audio/x-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media4.wav" ContentType="audio/x-wav"/>
  <Override PartName="/ppt/media/media5.wav" ContentType="audio/x-wav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media/media6.wav" ContentType="audio/x-wav"/>
  <Override PartName="/ppt/media/media7.wav" ContentType="audio/x-wav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media/media8.wav" ContentType="audio/x-wav"/>
  <Override PartName="/ppt/media/media9.wav" ContentType="audio/x-wav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media/media10.wav" ContentType="audio/x-wav"/>
  <Override PartName="/ppt/media/media11.wav" ContentType="audio/x-wav"/>
  <Override PartName="/ppt/notesSlides/notesSlide2.xml" ContentType="application/vnd.openxmlformats-officedocument.presentationml.notesSlide+xml"/>
  <Override PartName="/ppt/media/media12.wav" ContentType="audio/x-wav"/>
  <Override PartName="/ppt/media/media1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9" r:id="rId2"/>
    <p:sldId id="260" r:id="rId3"/>
    <p:sldId id="261" r:id="rId4"/>
    <p:sldId id="262" r:id="rId5"/>
    <p:sldId id="263" r:id="rId6"/>
    <p:sldId id="264" r:id="rId7"/>
    <p:sldId id="266" r:id="rId8"/>
    <p:sldId id="315" r:id="rId9"/>
    <p:sldId id="312" r:id="rId10"/>
    <p:sldId id="313" r:id="rId11"/>
    <p:sldId id="314" r:id="rId12"/>
    <p:sldId id="274" r:id="rId13"/>
    <p:sldId id="275" r:id="rId14"/>
    <p:sldId id="276" r:id="rId15"/>
    <p:sldId id="277" r:id="rId16"/>
    <p:sldId id="278" r:id="rId17"/>
    <p:sldId id="279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08" r:id="rId33"/>
    <p:sldId id="345" r:id="rId34"/>
    <p:sldId id="346" r:id="rId35"/>
    <p:sldId id="31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85" autoAdjust="0"/>
    <p:restoredTop sz="94660"/>
  </p:normalViewPr>
  <p:slideViewPr>
    <p:cSldViewPr>
      <p:cViewPr varScale="1">
        <p:scale>
          <a:sx n="69" d="100"/>
          <a:sy n="69" d="100"/>
        </p:scale>
        <p:origin x="43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417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2144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3" Type="http://schemas.openxmlformats.org/officeDocument/2006/relationships/tags" Target="../tags/tag13.xml"/><Relationship Id="rId7" Type="http://schemas.microsoft.com/office/2007/relationships/media" Target="../media/media9.wav"/><Relationship Id="rId12" Type="http://schemas.openxmlformats.org/officeDocument/2006/relationships/image" Target="../media/image1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audio" Target="../media/media8.wav"/><Relationship Id="rId11" Type="http://schemas.openxmlformats.org/officeDocument/2006/relationships/image" Target="../media/image16.jpeg"/><Relationship Id="rId5" Type="http://schemas.microsoft.com/office/2007/relationships/media" Target="../media/media8.wav"/><Relationship Id="rId10" Type="http://schemas.openxmlformats.org/officeDocument/2006/relationships/image" Target="../media/image15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10.png"/><Relationship Id="rId3" Type="http://schemas.openxmlformats.org/officeDocument/2006/relationships/tags" Target="../tags/tag17.xml"/><Relationship Id="rId7" Type="http://schemas.microsoft.com/office/2007/relationships/media" Target="../media/media11.wav"/><Relationship Id="rId12" Type="http://schemas.openxmlformats.org/officeDocument/2006/relationships/image" Target="../media/image18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audio" Target="../media/media10.wav"/><Relationship Id="rId11" Type="http://schemas.openxmlformats.org/officeDocument/2006/relationships/image" Target="../media/image17.png"/><Relationship Id="rId5" Type="http://schemas.microsoft.com/office/2007/relationships/media" Target="../media/media10.wav"/><Relationship Id="rId10" Type="http://schemas.openxmlformats.org/officeDocument/2006/relationships/notesSlide" Target="../notesSlides/notesSlide2.xml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20.png"/><Relationship Id="rId3" Type="http://schemas.microsoft.com/office/2007/relationships/media" Target="../media/media11.wav"/><Relationship Id="rId7" Type="http://schemas.microsoft.com/office/2007/relationships/media" Target="../media/media5.wav"/><Relationship Id="rId12" Type="http://schemas.openxmlformats.org/officeDocument/2006/relationships/image" Target="../media/image19.png"/><Relationship Id="rId17" Type="http://schemas.openxmlformats.org/officeDocument/2006/relationships/image" Target="../media/image10.png"/><Relationship Id="rId2" Type="http://schemas.openxmlformats.org/officeDocument/2006/relationships/audio" Target="../media/media7.wav"/><Relationship Id="rId16" Type="http://schemas.openxmlformats.org/officeDocument/2006/relationships/image" Target="../media/image23.png"/><Relationship Id="rId1" Type="http://schemas.microsoft.com/office/2007/relationships/media" Target="../media/media7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12.xml"/><Relationship Id="rId5" Type="http://schemas.microsoft.com/office/2007/relationships/media" Target="../media/media3.wav"/><Relationship Id="rId15" Type="http://schemas.openxmlformats.org/officeDocument/2006/relationships/image" Target="../media/image22.png"/><Relationship Id="rId10" Type="http://schemas.openxmlformats.org/officeDocument/2006/relationships/audio" Target="../media/media9.wav"/><Relationship Id="rId4" Type="http://schemas.openxmlformats.org/officeDocument/2006/relationships/audio" Target="../media/media11.wav"/><Relationship Id="rId9" Type="http://schemas.microsoft.com/office/2007/relationships/media" Target="../media/media9.wav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10.png"/><Relationship Id="rId3" Type="http://schemas.microsoft.com/office/2007/relationships/media" Target="../media/media11.wav"/><Relationship Id="rId7" Type="http://schemas.microsoft.com/office/2007/relationships/media" Target="../media/media5.wav"/><Relationship Id="rId12" Type="http://schemas.openxmlformats.org/officeDocument/2006/relationships/audio" Target="../media/audio1.wav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12.xml"/><Relationship Id="rId5" Type="http://schemas.microsoft.com/office/2007/relationships/media" Target="../media/media3.wav"/><Relationship Id="rId10" Type="http://schemas.openxmlformats.org/officeDocument/2006/relationships/audio" Target="../media/media9.wav"/><Relationship Id="rId4" Type="http://schemas.openxmlformats.org/officeDocument/2006/relationships/audio" Target="../media/media11.wav"/><Relationship Id="rId9" Type="http://schemas.microsoft.com/office/2007/relationships/media" Target="../media/media9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10" Type="http://schemas.openxmlformats.org/officeDocument/2006/relationships/image" Target="../media/image38.png"/><Relationship Id="rId4" Type="http://schemas.microsoft.com/office/2007/relationships/media" Target="../media/media15.mp3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10.wav"/><Relationship Id="rId5" Type="http://schemas.microsoft.com/office/2007/relationships/media" Target="../media/media10.wav"/><Relationship Id="rId10" Type="http://schemas.openxmlformats.org/officeDocument/2006/relationships/image" Target="../media/image39.png"/><Relationship Id="rId4" Type="http://schemas.microsoft.com/office/2007/relationships/media" Target="../media/media15.mp3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Relationship Id="rId9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20.png"/><Relationship Id="rId3" Type="http://schemas.microsoft.com/office/2007/relationships/media" Target="../media/media11.wav"/><Relationship Id="rId7" Type="http://schemas.microsoft.com/office/2007/relationships/media" Target="../media/media5.wav"/><Relationship Id="rId12" Type="http://schemas.openxmlformats.org/officeDocument/2006/relationships/image" Target="../media/image19.png"/><Relationship Id="rId17" Type="http://schemas.openxmlformats.org/officeDocument/2006/relationships/image" Target="../media/image10.png"/><Relationship Id="rId2" Type="http://schemas.openxmlformats.org/officeDocument/2006/relationships/audio" Target="../media/media7.wav"/><Relationship Id="rId16" Type="http://schemas.openxmlformats.org/officeDocument/2006/relationships/image" Target="../media/image23.png"/><Relationship Id="rId1" Type="http://schemas.microsoft.com/office/2007/relationships/media" Target="../media/media7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12.xml"/><Relationship Id="rId5" Type="http://schemas.microsoft.com/office/2007/relationships/media" Target="../media/media3.wav"/><Relationship Id="rId15" Type="http://schemas.openxmlformats.org/officeDocument/2006/relationships/image" Target="../media/image22.png"/><Relationship Id="rId10" Type="http://schemas.openxmlformats.org/officeDocument/2006/relationships/audio" Target="../media/media9.wav"/><Relationship Id="rId4" Type="http://schemas.openxmlformats.org/officeDocument/2006/relationships/audio" Target="../media/media11.wav"/><Relationship Id="rId9" Type="http://schemas.microsoft.com/office/2007/relationships/media" Target="../media/media9.wav"/><Relationship Id="rId1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openxmlformats.org/officeDocument/2006/relationships/tags" Target="../tags/tag5.xml"/><Relationship Id="rId7" Type="http://schemas.microsoft.com/office/2007/relationships/media" Target="../media/media5.wav"/><Relationship Id="rId12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audio" Target="../media/media4.wav"/><Relationship Id="rId11" Type="http://schemas.openxmlformats.org/officeDocument/2006/relationships/image" Target="../media/image12.png"/><Relationship Id="rId5" Type="http://schemas.microsoft.com/office/2007/relationships/media" Target="../media/media4.wav"/><Relationship Id="rId10" Type="http://schemas.openxmlformats.org/officeDocument/2006/relationships/image" Target="../media/image11.png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3" Type="http://schemas.openxmlformats.org/officeDocument/2006/relationships/tags" Target="../tags/tag9.xml"/><Relationship Id="rId7" Type="http://schemas.microsoft.com/office/2007/relationships/media" Target="../media/media7.wav"/><Relationship Id="rId12" Type="http://schemas.openxmlformats.org/officeDocument/2006/relationships/image" Target="../media/image1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audio" Target="../media/media6.wav"/><Relationship Id="rId11" Type="http://schemas.openxmlformats.org/officeDocument/2006/relationships/image" Target="../media/image14.jpeg"/><Relationship Id="rId5" Type="http://schemas.microsoft.com/office/2007/relationships/media" Target="../media/media6.wav"/><Relationship Id="rId10" Type="http://schemas.openxmlformats.org/officeDocument/2006/relationships/image" Target="../media/image13.png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447800" y="678880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94688" y="1999586"/>
            <a:ext cx="820405" cy="769744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16</a:t>
            </a:r>
            <a:endParaRPr lang="en-US" sz="40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209800" y="1148714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pets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771507" y="2256710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1 (1+2+3)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2" y="2974615"/>
            <a:ext cx="3150788" cy="270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59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303658" y="376836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rabbit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073623" y="4499880"/>
            <a:ext cx="2696041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ˈræb.ɪt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585161" y="5143704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con thỏ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006395"/>
            <a:ext cx="4146650" cy="2487147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096354"/>
            <a:ext cx="1627377" cy="2306246"/>
          </a:xfrm>
          <a:prstGeom prst="rect">
            <a:avLst/>
          </a:prstGeom>
        </p:spPr>
      </p:pic>
      <p:sp>
        <p:nvSpPr>
          <p:cNvPr id="12" name="Bùi Liễu 096814278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934200" y="3727964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rabbit</a:t>
            </a:r>
            <a:r>
              <a:rPr lang="en-US" altLang="zh-CN" sz="4800" u="sng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3" name="bùi Liễu 096814278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7826629" y="4512166"/>
            <a:ext cx="2476049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ˈræb.ɪt</a:t>
            </a:r>
            <a:r>
              <a:rPr lang="en-US" sz="3600" b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 txBox="1"/>
          <p:nvPr/>
        </p:nvSpPr>
        <p:spPr>
          <a:xfrm>
            <a:off x="7826629" y="5143703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thỏ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87" y="3150040"/>
            <a:ext cx="371512" cy="315490"/>
          </a:xfrm>
          <a:prstGeom prst="rect">
            <a:avLst/>
          </a:prstGeom>
        </p:spPr>
      </p:pic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050326"/>
            <a:ext cx="381000" cy="323547"/>
          </a:xfrm>
          <a:prstGeom prst="rect">
            <a:avLst/>
          </a:prstGeom>
        </p:spPr>
      </p:pic>
      <p:sp>
        <p:nvSpPr>
          <p:cNvPr id="14" name="Bùi Liễu"/>
          <p:cNvSpPr/>
          <p:nvPr/>
        </p:nvSpPr>
        <p:spPr>
          <a:xfrm>
            <a:off x="5893446" y="3883282"/>
            <a:ext cx="575603" cy="42088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2107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2" grpId="0"/>
      <p:bldP spid="13" grpId="0"/>
      <p:bldP spid="16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303658" y="376836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cat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333159" y="4499880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kæt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456921" y="5143704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con mèo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884599"/>
            <a:ext cx="4146650" cy="2487147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46" y="685800"/>
            <a:ext cx="1739463" cy="2609193"/>
          </a:xfrm>
          <a:prstGeom prst="rect">
            <a:avLst/>
          </a:prstGeom>
        </p:spPr>
      </p:pic>
      <p:sp>
        <p:nvSpPr>
          <p:cNvPr id="12" name="Bùi Liễu 096814278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934200" y="3727964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cat</a:t>
            </a:r>
            <a:r>
              <a:rPr lang="en-US" altLang="zh-CN" sz="4800" u="sng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3" name="bùi Liễu 096814278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7893792" y="44594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kæt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s/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 txBox="1"/>
          <p:nvPr/>
        </p:nvSpPr>
        <p:spPr>
          <a:xfrm>
            <a:off x="7664270" y="5103308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mèo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435" y="3148585"/>
            <a:ext cx="352225" cy="299111"/>
          </a:xfrm>
          <a:prstGeom prst="rect">
            <a:avLst/>
          </a:prstGeom>
        </p:spPr>
      </p:pic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381" y="3148585"/>
            <a:ext cx="352226" cy="299112"/>
          </a:xfrm>
          <a:prstGeom prst="rect">
            <a:avLst/>
          </a:prstGeom>
        </p:spPr>
      </p:pic>
      <p:sp>
        <p:nvSpPr>
          <p:cNvPr id="14" name="Bùi Liễu"/>
          <p:cNvSpPr/>
          <p:nvPr/>
        </p:nvSpPr>
        <p:spPr>
          <a:xfrm>
            <a:off x="6019800" y="3923678"/>
            <a:ext cx="575603" cy="42088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4234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2" grpId="0"/>
      <p:bldP spid="13" grpId="0"/>
      <p:bldP spid="16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38784" y="207768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5181600" y="3775382"/>
            <a:ext cx="2015837" cy="1881254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3" name="Bùi Liễu"/>
          <p:cNvSpPr/>
          <p:nvPr/>
        </p:nvSpPr>
        <p:spPr>
          <a:xfrm>
            <a:off x="3567224" y="1320106"/>
            <a:ext cx="2172789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5" name="Bùi Liễu"/>
          <p:cNvSpPr/>
          <p:nvPr/>
        </p:nvSpPr>
        <p:spPr>
          <a:xfrm>
            <a:off x="8113273" y="3711359"/>
            <a:ext cx="2012091" cy="1881255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9" name="Bùi Liễu"/>
          <p:cNvSpPr/>
          <p:nvPr/>
        </p:nvSpPr>
        <p:spPr>
          <a:xfrm>
            <a:off x="6679860" y="1320106"/>
            <a:ext cx="2049386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64" name="Bùi Liễu"/>
          <p:cNvSpPr/>
          <p:nvPr/>
        </p:nvSpPr>
        <p:spPr>
          <a:xfrm>
            <a:off x="2270600" y="3764037"/>
            <a:ext cx="1995164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19" y="1349619"/>
            <a:ext cx="1623882" cy="1374589"/>
          </a:xfrm>
          <a:prstGeom prst="rect">
            <a:avLst/>
          </a:prstGeom>
        </p:spPr>
      </p:pic>
      <p:pic>
        <p:nvPicPr>
          <p:cNvPr id="66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462577"/>
            <a:ext cx="1845505" cy="1148671"/>
          </a:xfrm>
          <a:prstGeom prst="rect">
            <a:avLst/>
          </a:prstGeom>
        </p:spPr>
      </p:pic>
      <p:pic>
        <p:nvPicPr>
          <p:cNvPr id="67" name="Bùi Liễu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4613"/>
          <a:stretch/>
        </p:blipFill>
        <p:spPr>
          <a:xfrm>
            <a:off x="2452443" y="3932131"/>
            <a:ext cx="1446008" cy="1206835"/>
          </a:xfrm>
          <a:prstGeom prst="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80" y="3932131"/>
            <a:ext cx="1585676" cy="951083"/>
          </a:xfrm>
          <a:prstGeom prst="rect">
            <a:avLst/>
          </a:prstGeom>
        </p:spPr>
      </p:pic>
      <p:pic>
        <p:nvPicPr>
          <p:cNvPr id="69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43" y="3932131"/>
            <a:ext cx="1805706" cy="1116625"/>
          </a:xfrm>
          <a:prstGeom prst="rect">
            <a:avLst/>
          </a:prstGeom>
        </p:spPr>
      </p:pic>
      <p:pic>
        <p:nvPicPr>
          <p:cNvPr id="70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72" y="5384677"/>
            <a:ext cx="343486" cy="291690"/>
          </a:xfrm>
          <a:prstGeom prst="rect">
            <a:avLst/>
          </a:prstGeom>
        </p:spPr>
      </p:pic>
      <p:pic>
        <p:nvPicPr>
          <p:cNvPr id="71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249" y="5304553"/>
            <a:ext cx="352226" cy="299112"/>
          </a:xfrm>
          <a:prstGeom prst="rect">
            <a:avLst/>
          </a:prstGeom>
        </p:spPr>
      </p:pic>
      <p:pic>
        <p:nvPicPr>
          <p:cNvPr id="72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81" y="2949720"/>
            <a:ext cx="342373" cy="290745"/>
          </a:xfrm>
          <a:prstGeom prst="rect">
            <a:avLst/>
          </a:prstGeom>
        </p:spPr>
      </p:pic>
      <p:pic>
        <p:nvPicPr>
          <p:cNvPr id="73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162" y="2940085"/>
            <a:ext cx="365064" cy="310014"/>
          </a:xfrm>
          <a:prstGeom prst="rect">
            <a:avLst/>
          </a:prstGeom>
        </p:spPr>
      </p:pic>
      <p:pic>
        <p:nvPicPr>
          <p:cNvPr id="74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81" y="5423315"/>
            <a:ext cx="381000" cy="323547"/>
          </a:xfrm>
          <a:prstGeom prst="rect">
            <a:avLst/>
          </a:prstGeom>
        </p:spPr>
      </p:pic>
      <p:sp>
        <p:nvSpPr>
          <p:cNvPr id="12" name="Bùi Liễu"/>
          <p:cNvSpPr txBox="1"/>
          <p:nvPr/>
        </p:nvSpPr>
        <p:spPr>
          <a:xfrm>
            <a:off x="4179039" y="2623680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pets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7147636" y="2623680"/>
            <a:ext cx="118654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birds</a:t>
            </a:r>
          </a:p>
        </p:txBody>
      </p:sp>
      <p:sp>
        <p:nvSpPr>
          <p:cNvPr id="63" name="Bùi Liễu"/>
          <p:cNvSpPr txBox="1"/>
          <p:nvPr/>
        </p:nvSpPr>
        <p:spPr>
          <a:xfrm>
            <a:off x="2536671" y="4989427"/>
            <a:ext cx="159691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parrots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5438784" y="5037014"/>
            <a:ext cx="155042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rabbits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Bùi Liễu"/>
          <p:cNvSpPr txBox="1"/>
          <p:nvPr/>
        </p:nvSpPr>
        <p:spPr>
          <a:xfrm>
            <a:off x="8695876" y="4985609"/>
            <a:ext cx="10038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cats</a:t>
            </a:r>
          </a:p>
        </p:txBody>
      </p:sp>
    </p:spTree>
    <p:extLst>
      <p:ext uri="{BB962C8B-B14F-4D97-AF65-F5344CB8AC3E}">
        <p14:creationId xmlns:p14="http://schemas.microsoft.com/office/powerpoint/2010/main" val="2646914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7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86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719104" y="288632"/>
            <a:ext cx="4972051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Checking vocabulary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3543326" y="1833808"/>
            <a:ext cx="15853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pets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543326" y="3192842"/>
            <a:ext cx="1890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parrots</a:t>
            </a:r>
            <a:endParaRPr lang="en-US" alt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554420" y="2551157"/>
            <a:ext cx="1356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birds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3534618" y="3839159"/>
            <a:ext cx="1975068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rabbits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3515568" y="4547616"/>
            <a:ext cx="2536942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cats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5433485" y="2073473"/>
            <a:ext cx="4034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thú cưng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5528735" y="2770878"/>
            <a:ext cx="304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chim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5528735" y="3392190"/>
            <a:ext cx="428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vẹt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/>
          <p:cNvSpPr txBox="1"/>
          <p:nvPr/>
        </p:nvSpPr>
        <p:spPr>
          <a:xfrm>
            <a:off x="5528735" y="4100647"/>
            <a:ext cx="3757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thỏ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/>
          <p:cNvSpPr txBox="1"/>
          <p:nvPr/>
        </p:nvSpPr>
        <p:spPr>
          <a:xfrm>
            <a:off x="5509686" y="4746978"/>
            <a:ext cx="3386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mèo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881" y="5070143"/>
            <a:ext cx="343486" cy="291690"/>
          </a:xfrm>
          <a:prstGeom prst="rect">
            <a:avLst/>
          </a:prstGeom>
        </p:spPr>
      </p:pic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158" y="6773331"/>
            <a:ext cx="352226" cy="299112"/>
          </a:xfrm>
          <a:prstGeom prst="rect">
            <a:avLst/>
          </a:prstGeom>
        </p:spPr>
      </p:pic>
      <p:pic>
        <p:nvPicPr>
          <p:cNvPr id="27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3271836"/>
            <a:ext cx="342373" cy="290745"/>
          </a:xfrm>
          <a:prstGeom prst="rect">
            <a:avLst/>
          </a:prstGeom>
        </p:spPr>
      </p:pic>
      <p:pic>
        <p:nvPicPr>
          <p:cNvPr id="28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357" y="4209622"/>
            <a:ext cx="365064" cy="310014"/>
          </a:xfrm>
          <a:prstGeom prst="rect">
            <a:avLst/>
          </a:prstGeom>
        </p:spPr>
      </p:pic>
      <p:pic>
        <p:nvPicPr>
          <p:cNvPr id="29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158" y="5912340"/>
            <a:ext cx="381000" cy="32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74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7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8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048000" y="2438400"/>
            <a:ext cx="7162800" cy="1835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15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15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77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276600" y="1709332"/>
            <a:ext cx="6096000" cy="207815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Do you have any ________?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Yes, I do.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No, I don’t.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77461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hỏi bạn có loại thú cưng nào không.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17263"/>
            <a:ext cx="2923253" cy="231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93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926915" y="276116"/>
            <a:ext cx="538544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Bùi Liễu"/>
          <p:cNvGrpSpPr/>
          <p:nvPr/>
        </p:nvGrpSpPr>
        <p:grpSpPr>
          <a:xfrm>
            <a:off x="5715000" y="929861"/>
            <a:ext cx="6115594" cy="5055152"/>
            <a:chOff x="5334000" y="1013266"/>
            <a:chExt cx="6115594" cy="5105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Bùi Liễu"/>
            <p:cNvSpPr/>
            <p:nvPr/>
          </p:nvSpPr>
          <p:spPr>
            <a:xfrm>
              <a:off x="5334000" y="1013266"/>
              <a:ext cx="6115594" cy="510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5669" y="3841926"/>
              <a:ext cx="2393330" cy="1435511"/>
            </a:xfrm>
            <a:prstGeom prst="roundRect">
              <a:avLst/>
            </a:prstGeom>
            <a:grpFill/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2676" y="1563791"/>
              <a:ext cx="2259848" cy="1355449"/>
            </a:xfrm>
            <a:prstGeom prst="roundRect">
              <a:avLst/>
            </a:prstGeom>
            <a:grpFill/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9383" y="1425453"/>
              <a:ext cx="2253551" cy="1351672"/>
            </a:xfrm>
            <a:prstGeom prst="roundRect">
              <a:avLst/>
            </a:prstGeom>
            <a:grpFill/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860" y="3914007"/>
              <a:ext cx="2375027" cy="1424533"/>
            </a:xfrm>
            <a:prstGeom prst="roundRect">
              <a:avLst/>
            </a:prstGeom>
            <a:grpFill/>
          </p:spPr>
        </p:pic>
        <p:sp>
          <p:nvSpPr>
            <p:cNvPr id="10" name="Bùi Liễu"/>
            <p:cNvSpPr/>
            <p:nvPr/>
          </p:nvSpPr>
          <p:spPr>
            <a:xfrm>
              <a:off x="5531954" y="127878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accent4">
                      <a:lumMod val="75000"/>
                    </a:schemeClr>
                  </a:solidFill>
                </a:rPr>
                <a:t>a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455964" y="127878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</a:rPr>
                <a:t>b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565102" y="366755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accent4">
                      <a:lumMod val="75000"/>
                    </a:schemeClr>
                  </a:solidFill>
                </a:rPr>
                <a:t>c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389215" y="3698723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</a:rPr>
                <a:t>d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902475" y="2957506"/>
              <a:ext cx="2352598" cy="516483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birds / yes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788625" y="2962110"/>
              <a:ext cx="2340373" cy="538291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parrots / no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872676" y="5543850"/>
              <a:ext cx="2516539" cy="533669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rabbits / yes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8847068" y="5537061"/>
              <a:ext cx="2281931" cy="581605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cats / no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Bùi Liễu"/>
          <p:cNvSpPr/>
          <p:nvPr/>
        </p:nvSpPr>
        <p:spPr>
          <a:xfrm>
            <a:off x="528322" y="1693165"/>
            <a:ext cx="4770018" cy="762000"/>
          </a:xfrm>
          <a:prstGeom prst="wedgeRoundRectCallout">
            <a:avLst>
              <a:gd name="adj1" fmla="val -25959"/>
              <a:gd name="adj2" fmla="val 13900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have any _____?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952273" y="3509104"/>
            <a:ext cx="2101758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I do.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/>
          <p:cNvSpPr/>
          <p:nvPr/>
        </p:nvSpPr>
        <p:spPr>
          <a:xfrm>
            <a:off x="1261345" y="4874449"/>
            <a:ext cx="2243856" cy="762000"/>
          </a:xfrm>
          <a:prstGeom prst="wedgeRoundRectCallout">
            <a:avLst>
              <a:gd name="adj1" fmla="val -3594"/>
              <a:gd name="adj2" fmla="val 924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I don’t.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Track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76" y="503754"/>
            <a:ext cx="453795" cy="3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90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143000" y="22860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06400"/>
            <a:ext cx="9372600" cy="509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3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04800"/>
            <a:ext cx="6096012" cy="6096012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3886200" y="2438400"/>
            <a:ext cx="43434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4"/>
                </a:solidFill>
                <a:latin typeface="Comic Sans MS" panose="030F0702030302020204" pitchFamily="66" charset="0"/>
              </a:rPr>
              <a:t>Let’s play!</a:t>
            </a:r>
            <a:endParaRPr lang="vi-VN" sz="4800" b="1">
              <a:solidFill>
                <a:schemeClr val="accent4"/>
              </a:solidFill>
            </a:endParaRPr>
          </a:p>
        </p:txBody>
      </p:sp>
      <p:sp>
        <p:nvSpPr>
          <p:cNvPr id="4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START</a:t>
            </a:r>
            <a:endParaRPr lang="vi-VN" sz="1400" b="1"/>
          </a:p>
        </p:txBody>
      </p:sp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609600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43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1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2333466" y="1920086"/>
            <a:ext cx="4301827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2333466" y="3071271"/>
            <a:ext cx="4301827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2333466" y="4223750"/>
            <a:ext cx="4301827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2743022" y="2027086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.  cat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2785153" y="3217975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bird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c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2785153" y="4382855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rabbit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86184" y="3144884"/>
            <a:ext cx="883657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078570" y="2008531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90794" y="-111957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07359" y="670455"/>
            <a:ext cx="406400" cy="4064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066501" y="4328596"/>
            <a:ext cx="851941" cy="882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449768"/>
            <a:ext cx="2489194" cy="2489194"/>
          </a:xfrm>
          <a:prstGeom prst="rect">
            <a:avLst/>
          </a:prstGeom>
        </p:spPr>
      </p:pic>
      <p:sp>
        <p:nvSpPr>
          <p:cNvPr id="14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6" name="Rectangle 15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20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6274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2257266" y="1996286"/>
            <a:ext cx="43746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2257266" y="3147471"/>
            <a:ext cx="43746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2257266" y="4299950"/>
            <a:ext cx="43746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2761835" y="2077185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. cat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2758522" y="3245699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. rabbit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2686693" y="4440314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C. bird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09984" y="2072292"/>
            <a:ext cx="883658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966762" y="3247120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6486" y="57130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31604" y="654631"/>
            <a:ext cx="406400" cy="4064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002261" y="4410925"/>
            <a:ext cx="851941" cy="882475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10" y="2479800"/>
            <a:ext cx="2182982" cy="2182982"/>
          </a:xfrm>
          <a:prstGeom prst="rect">
            <a:avLst/>
          </a:prstGeom>
        </p:spPr>
      </p:pic>
      <p:sp>
        <p:nvSpPr>
          <p:cNvPr id="14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6" name="Rectangle 15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36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2333466" y="1920086"/>
            <a:ext cx="427057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2333466" y="3071271"/>
            <a:ext cx="427057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2333466" y="4220702"/>
            <a:ext cx="427057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2895600" y="1981200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cat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2895600" y="3150079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bird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2895600" y="4296068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parrot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33720" y="4326842"/>
            <a:ext cx="883658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965438" y="3152601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52436" y="-327443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52436" y="305985"/>
            <a:ext cx="406400" cy="4064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965438" y="2024931"/>
            <a:ext cx="851941" cy="882475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4" name="TextBox 13"/>
          <p:cNvSpPr txBox="1"/>
          <p:nvPr/>
        </p:nvSpPr>
        <p:spPr>
          <a:xfrm>
            <a:off x="3248200" y="670455"/>
            <a:ext cx="69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392" y="1535701"/>
            <a:ext cx="3673615" cy="36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04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2104865" y="2021533"/>
            <a:ext cx="4600852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2104865" y="3172718"/>
            <a:ext cx="4600852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2104865" y="4325197"/>
            <a:ext cx="4600852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2667000" y="2082647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cat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2667000" y="3251526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rabbit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2667000" y="4397515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bird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83743" y="3264130"/>
            <a:ext cx="892522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899760" y="2109978"/>
            <a:ext cx="860488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62194" y="-10510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78759" y="771902"/>
            <a:ext cx="406400" cy="4064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898426" y="4436817"/>
            <a:ext cx="860488" cy="882475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4" name="TextBox 13"/>
          <p:cNvSpPr txBox="1"/>
          <p:nvPr/>
        </p:nvSpPr>
        <p:spPr>
          <a:xfrm>
            <a:off x="3248200" y="670455"/>
            <a:ext cx="69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469565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2104866" y="1949669"/>
            <a:ext cx="42595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2104866" y="3100854"/>
            <a:ext cx="42595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2104866" y="4253333"/>
            <a:ext cx="42595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2667000" y="1981200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cat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2667000" y="3179662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bird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2667000" y="4325651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rabbit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32692" y="3240887"/>
            <a:ext cx="883657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31320" y="2054514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2194" y="-82374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78759" y="700038"/>
            <a:ext cx="406400" cy="4064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67036" y="4427351"/>
            <a:ext cx="851941" cy="882475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4" name="TextBox 13"/>
          <p:cNvSpPr txBox="1"/>
          <p:nvPr/>
        </p:nvSpPr>
        <p:spPr>
          <a:xfrm>
            <a:off x="3248200" y="670455"/>
            <a:ext cx="69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17" name="bird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96629" y="2744399"/>
            <a:ext cx="992976" cy="99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2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2104866" y="1936528"/>
            <a:ext cx="42222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2104866" y="3087713"/>
            <a:ext cx="42222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2104866" y="4240192"/>
            <a:ext cx="42222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2667000" y="1997642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cat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2667000" y="3166521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rabbit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2667000" y="4312510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bird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06354" y="1990076"/>
            <a:ext cx="883658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22213" y="3250405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04086" y="-2628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79204" y="594873"/>
            <a:ext cx="406400" cy="4064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06355" y="4418650"/>
            <a:ext cx="851941" cy="882475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4" name="TextBox 13"/>
          <p:cNvSpPr txBox="1"/>
          <p:nvPr/>
        </p:nvSpPr>
        <p:spPr>
          <a:xfrm>
            <a:off x="3248200" y="670455"/>
            <a:ext cx="69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17" name="cat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3528" y="3054831"/>
            <a:ext cx="736128" cy="7361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3528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1244819" y="2062151"/>
            <a:ext cx="5190722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1280853" y="3309153"/>
            <a:ext cx="5306372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1244819" y="4448468"/>
            <a:ext cx="5299505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2926931" y="2165341"/>
            <a:ext cx="504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latin typeface="Comic Sans MS" panose="030F0702030302020204" pitchFamily="66" charset="0"/>
                <a:cs typeface="Mali SemiBold" panose="00000700000000000000" pitchFamily="2" charset="-34"/>
              </a:rPr>
              <a:t>A</a:t>
            </a:r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. birds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3070581" y="3415673"/>
            <a:ext cx="5125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</a:t>
            </a:r>
            <a:r>
              <a:rPr lang="en-US" sz="4000">
                <a:latin typeface="Comic Sans MS" panose="030F0702030302020204" pitchFamily="66" charset="0"/>
                <a:cs typeface="Mali SemiBold" panose="00000700000000000000" pitchFamily="2" charset="-34"/>
              </a:rPr>
              <a:t>. </a:t>
            </a:r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cats 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3070581" y="4591724"/>
            <a:ext cx="517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</a:t>
            </a:r>
            <a:r>
              <a:rPr lang="en-US" sz="4000">
                <a:latin typeface="Comic Sans MS" panose="030F0702030302020204" pitchFamily="66" charset="0"/>
                <a:cs typeface="Mali SemiBold" panose="00000700000000000000" pitchFamily="2" charset="-34"/>
              </a:rPr>
              <a:t>. </a:t>
            </a:r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rabbits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88509" y="2017207"/>
            <a:ext cx="883658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041921" y="3264590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04086" y="133330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79204" y="730831"/>
            <a:ext cx="406400" cy="4064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216215" y="4448468"/>
            <a:ext cx="851941" cy="882475"/>
          </a:xfrm>
          <a:prstGeom prst="rect">
            <a:avLst/>
          </a:prstGeom>
        </p:spPr>
      </p:pic>
      <p:sp>
        <p:nvSpPr>
          <p:cNvPr id="14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5" name="TextBox 14"/>
          <p:cNvSpPr txBox="1"/>
          <p:nvPr/>
        </p:nvSpPr>
        <p:spPr>
          <a:xfrm>
            <a:off x="3973497" y="656865"/>
            <a:ext cx="69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Do you have any____?</a:t>
            </a:r>
          </a:p>
          <a:p>
            <a:r>
              <a:rPr lang="en-US" sz="36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Yes, I do.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8604380" y="2491359"/>
            <a:ext cx="381000" cy="339099"/>
          </a:xfrm>
          <a:prstGeom prst="smileyFac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469" y="3016483"/>
            <a:ext cx="3286192" cy="204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46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3552666" y="2754565"/>
            <a:ext cx="41833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3552666" y="3905750"/>
            <a:ext cx="41833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4114800" y="2815679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A. No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4114800" y="3984558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</a:t>
            </a:r>
            <a:r>
              <a:rPr lang="en-US" sz="4000">
                <a:latin typeface="Comic Sans MS" panose="030F0702030302020204" pitchFamily="66" charset="0"/>
                <a:cs typeface="Mali SemiBold" panose="00000700000000000000" pitchFamily="2" charset="-34"/>
              </a:rPr>
              <a:t>. </a:t>
            </a:r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Yes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306832" y="4057663"/>
            <a:ext cx="883657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270046" y="2754566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38394" y="5255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54959" y="787667"/>
            <a:ext cx="406400" cy="406400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4" name="Rectangle 13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788746" y="1093243"/>
            <a:ext cx="69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Do you have any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parrots?</a:t>
            </a:r>
            <a:endParaRPr lang="en-US" sz="3600" b="1" dirty="0" smtClean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  <a:p>
            <a:r>
              <a:rPr lang="en-US" sz="36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_____, </a:t>
            </a:r>
            <a:r>
              <a:rPr lang="en-US" sz="36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 do.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863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3552666" y="2754565"/>
            <a:ext cx="41833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3552666" y="3905750"/>
            <a:ext cx="41833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4114800" y="2815679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A. do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4114800" y="3984558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</a:t>
            </a:r>
            <a:r>
              <a:rPr lang="en-US" sz="4000">
                <a:latin typeface="Comic Sans MS" panose="030F0702030302020204" pitchFamily="66" charset="0"/>
                <a:cs typeface="Mali SemiBold" panose="00000700000000000000" pitchFamily="2" charset="-34"/>
              </a:rPr>
              <a:t>. </a:t>
            </a:r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don’t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306832" y="4057663"/>
            <a:ext cx="883657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270046" y="2754566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38394" y="5255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54959" y="787667"/>
            <a:ext cx="406400" cy="406400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4" name="Rectangle 13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788746" y="1093243"/>
            <a:ext cx="69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Do you have any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parrots?</a:t>
            </a:r>
            <a:endParaRPr lang="en-US" sz="3600" b="1" dirty="0" smtClean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  <a:p>
            <a:r>
              <a:rPr lang="en-US" sz="36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No, I ______.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041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1011945" y="1932867"/>
            <a:ext cx="49791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947529" y="3068331"/>
            <a:ext cx="5076666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947529" y="4203795"/>
            <a:ext cx="5076666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2402909" y="2091583"/>
            <a:ext cx="4904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</a:t>
            </a:r>
            <a:r>
              <a:rPr lang="en-US" sz="4000">
                <a:latin typeface="Comic Sans MS" panose="030F0702030302020204" pitchFamily="66" charset="0"/>
                <a:cs typeface="Mali SemiBold" panose="00000700000000000000" pitchFamily="2" charset="-34"/>
              </a:rPr>
              <a:t>. </a:t>
            </a:r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birds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2399389" y="3208695"/>
            <a:ext cx="4378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</a:t>
            </a:r>
            <a:r>
              <a:rPr lang="en-US" sz="4000">
                <a:latin typeface="Comic Sans MS" panose="030F0702030302020204" pitchFamily="66" charset="0"/>
                <a:cs typeface="Mali SemiBold" panose="00000700000000000000" pitchFamily="2" charset="-34"/>
              </a:rPr>
              <a:t>. </a:t>
            </a:r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rabbits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2399389" y="4344159"/>
            <a:ext cx="461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</a:t>
            </a:r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. cats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59553" y="4296901"/>
            <a:ext cx="883658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695437" y="3145564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20465" y="-349500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20465" y="283928"/>
            <a:ext cx="406400" cy="4064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607074" y="1924368"/>
            <a:ext cx="851941" cy="882475"/>
          </a:xfrm>
          <a:prstGeom prst="rect">
            <a:avLst/>
          </a:prstGeom>
        </p:spPr>
      </p:pic>
      <p:sp>
        <p:nvSpPr>
          <p:cNvPr id="14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5" name="TextBox 14"/>
          <p:cNvSpPr txBox="1"/>
          <p:nvPr/>
        </p:nvSpPr>
        <p:spPr>
          <a:xfrm>
            <a:off x="3248200" y="670455"/>
            <a:ext cx="69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Do you have any___?</a:t>
            </a:r>
          </a:p>
          <a:p>
            <a:r>
              <a:rPr lang="en-US" sz="36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No, I don’t.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858" y="1849139"/>
            <a:ext cx="650288" cy="578035"/>
          </a:xfrm>
          <a:prstGeom prst="rect">
            <a:avLst/>
          </a:prstGeom>
        </p:spPr>
      </p:pic>
      <p:pic>
        <p:nvPicPr>
          <p:cNvPr id="18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21" y="2490343"/>
            <a:ext cx="5016844" cy="300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9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1066800" y="2072486"/>
            <a:ext cx="5488887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1066800" y="3223671"/>
            <a:ext cx="5488887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1261586" y="2223623"/>
            <a:ext cx="573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Yes. I do.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1281477" y="3364035"/>
            <a:ext cx="573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B. No, I don’t.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87671" y="2046305"/>
            <a:ext cx="883658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000725" y="3340731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6486" y="133330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31604" y="730831"/>
            <a:ext cx="406400" cy="406400"/>
          </a:xfrm>
          <a:prstGeom prst="rect">
            <a:avLst/>
          </a:prstGeom>
        </p:spPr>
      </p:pic>
      <p:sp>
        <p:nvSpPr>
          <p:cNvPr id="14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5" name="TextBox 14"/>
          <p:cNvSpPr txBox="1"/>
          <p:nvPr/>
        </p:nvSpPr>
        <p:spPr>
          <a:xfrm>
            <a:off x="3248200" y="670455"/>
            <a:ext cx="69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Do you have </a:t>
            </a:r>
            <a:r>
              <a:rPr lang="en-US" sz="36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any parrots?</a:t>
            </a:r>
          </a:p>
          <a:p>
            <a:r>
              <a:rPr lang="en-US" sz="36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_______________.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0" y="1380229"/>
            <a:ext cx="1679627" cy="1688958"/>
          </a:xfrm>
          <a:prstGeom prst="rect">
            <a:avLst/>
          </a:prstGeom>
        </p:spPr>
      </p:pic>
      <p:pic>
        <p:nvPicPr>
          <p:cNvPr id="18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60" y="2707257"/>
            <a:ext cx="3609079" cy="21434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7127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 you have pets- I like my bird. (Pet song) - English education Rap - English song with lyr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1053575" y="304800"/>
            <a:ext cx="4675752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Let’s sing.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762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1163562" y="2674306"/>
            <a:ext cx="5613437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1271587" y="3989909"/>
            <a:ext cx="5613437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2054727" y="2792886"/>
            <a:ext cx="4047155" cy="728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A. Does 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1909957" y="4130273"/>
            <a:ext cx="4336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. Do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32832" y="3989909"/>
            <a:ext cx="883658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230337" y="2351649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23836" y="-277122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23836" y="356306"/>
            <a:ext cx="406400" cy="406400"/>
          </a:xfrm>
          <a:prstGeom prst="rect">
            <a:avLst/>
          </a:prstGeom>
        </p:spPr>
      </p:pic>
      <p:sp>
        <p:nvSpPr>
          <p:cNvPr id="14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END</a:t>
            </a:r>
            <a:endParaRPr lang="vi-VN" sz="1400" b="1"/>
          </a:p>
        </p:txBody>
      </p:sp>
      <p:sp>
        <p:nvSpPr>
          <p:cNvPr id="15" name="Rectangle 14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48200" y="670455"/>
            <a:ext cx="69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____you have </a:t>
            </a:r>
            <a:r>
              <a:rPr lang="en-US" sz="36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any rabbits?</a:t>
            </a:r>
            <a:endParaRPr lang="en-US" sz="3600" b="1" dirty="0" smtClean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  <a:p>
            <a:r>
              <a:rPr lang="en-US" sz="36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Yes, I do.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Smiley Face 16"/>
          <p:cNvSpPr/>
          <p:nvPr/>
        </p:nvSpPr>
        <p:spPr>
          <a:xfrm>
            <a:off x="9525000" y="2177366"/>
            <a:ext cx="516294" cy="50096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234" y="2877234"/>
            <a:ext cx="3779435" cy="22445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36153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8600"/>
            <a:ext cx="6096012" cy="6096012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3886200" y="2438400"/>
            <a:ext cx="43434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4"/>
                </a:solidFill>
                <a:latin typeface="Comic Sans MS" panose="030F0702030302020204" pitchFamily="66" charset="0"/>
              </a:rPr>
              <a:t>Well done!</a:t>
            </a:r>
            <a:endParaRPr lang="vi-VN" sz="4800" b="1">
              <a:solidFill>
                <a:schemeClr val="accent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3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89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38784" y="207768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5181600" y="3775382"/>
            <a:ext cx="2015837" cy="1881254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3" name="Bùi Liễu"/>
          <p:cNvSpPr/>
          <p:nvPr/>
        </p:nvSpPr>
        <p:spPr>
          <a:xfrm>
            <a:off x="3567224" y="1320106"/>
            <a:ext cx="2172789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5" name="Bùi Liễu"/>
          <p:cNvSpPr/>
          <p:nvPr/>
        </p:nvSpPr>
        <p:spPr>
          <a:xfrm>
            <a:off x="8113273" y="3711359"/>
            <a:ext cx="2012091" cy="1881255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9" name="Bùi Liễu"/>
          <p:cNvSpPr/>
          <p:nvPr/>
        </p:nvSpPr>
        <p:spPr>
          <a:xfrm>
            <a:off x="6679860" y="1320106"/>
            <a:ext cx="2049386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64" name="Bùi Liễu"/>
          <p:cNvSpPr/>
          <p:nvPr/>
        </p:nvSpPr>
        <p:spPr>
          <a:xfrm>
            <a:off x="2270600" y="3764037"/>
            <a:ext cx="1995164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19" y="1349619"/>
            <a:ext cx="1623882" cy="1374589"/>
          </a:xfrm>
          <a:prstGeom prst="rect">
            <a:avLst/>
          </a:prstGeom>
        </p:spPr>
      </p:pic>
      <p:pic>
        <p:nvPicPr>
          <p:cNvPr id="66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462577"/>
            <a:ext cx="1845505" cy="1148671"/>
          </a:xfrm>
          <a:prstGeom prst="rect">
            <a:avLst/>
          </a:prstGeom>
        </p:spPr>
      </p:pic>
      <p:pic>
        <p:nvPicPr>
          <p:cNvPr id="67" name="Bùi Liễu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4613"/>
          <a:stretch/>
        </p:blipFill>
        <p:spPr>
          <a:xfrm>
            <a:off x="2452443" y="3932131"/>
            <a:ext cx="1446008" cy="1206835"/>
          </a:xfrm>
          <a:prstGeom prst="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80" y="3932131"/>
            <a:ext cx="1585676" cy="951083"/>
          </a:xfrm>
          <a:prstGeom prst="rect">
            <a:avLst/>
          </a:prstGeom>
        </p:spPr>
      </p:pic>
      <p:pic>
        <p:nvPicPr>
          <p:cNvPr id="69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43" y="3932131"/>
            <a:ext cx="1805706" cy="1116625"/>
          </a:xfrm>
          <a:prstGeom prst="rect">
            <a:avLst/>
          </a:prstGeom>
        </p:spPr>
      </p:pic>
      <p:pic>
        <p:nvPicPr>
          <p:cNvPr id="70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72" y="5384677"/>
            <a:ext cx="343486" cy="291690"/>
          </a:xfrm>
          <a:prstGeom prst="rect">
            <a:avLst/>
          </a:prstGeom>
        </p:spPr>
      </p:pic>
      <p:pic>
        <p:nvPicPr>
          <p:cNvPr id="71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249" y="5304553"/>
            <a:ext cx="352226" cy="299112"/>
          </a:xfrm>
          <a:prstGeom prst="rect">
            <a:avLst/>
          </a:prstGeom>
        </p:spPr>
      </p:pic>
      <p:pic>
        <p:nvPicPr>
          <p:cNvPr id="72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81" y="2949720"/>
            <a:ext cx="342373" cy="290745"/>
          </a:xfrm>
          <a:prstGeom prst="rect">
            <a:avLst/>
          </a:prstGeom>
        </p:spPr>
      </p:pic>
      <p:pic>
        <p:nvPicPr>
          <p:cNvPr id="73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162" y="2940085"/>
            <a:ext cx="365064" cy="310014"/>
          </a:xfrm>
          <a:prstGeom prst="rect">
            <a:avLst/>
          </a:prstGeom>
        </p:spPr>
      </p:pic>
      <p:pic>
        <p:nvPicPr>
          <p:cNvPr id="74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81" y="5423315"/>
            <a:ext cx="381000" cy="323547"/>
          </a:xfrm>
          <a:prstGeom prst="rect">
            <a:avLst/>
          </a:prstGeom>
        </p:spPr>
      </p:pic>
      <p:sp>
        <p:nvSpPr>
          <p:cNvPr id="12" name="Bùi Liễu"/>
          <p:cNvSpPr txBox="1"/>
          <p:nvPr/>
        </p:nvSpPr>
        <p:spPr>
          <a:xfrm>
            <a:off x="4179039" y="2623680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pets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7147636" y="2623680"/>
            <a:ext cx="118654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birds</a:t>
            </a:r>
          </a:p>
        </p:txBody>
      </p:sp>
      <p:sp>
        <p:nvSpPr>
          <p:cNvPr id="63" name="Bùi Liễu"/>
          <p:cNvSpPr txBox="1"/>
          <p:nvPr/>
        </p:nvSpPr>
        <p:spPr>
          <a:xfrm>
            <a:off x="2536671" y="4989427"/>
            <a:ext cx="159691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parrots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5438784" y="5037014"/>
            <a:ext cx="155042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rabbits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Bùi Liễu"/>
          <p:cNvSpPr txBox="1"/>
          <p:nvPr/>
        </p:nvSpPr>
        <p:spPr>
          <a:xfrm>
            <a:off x="8695876" y="4985609"/>
            <a:ext cx="10038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cats</a:t>
            </a:r>
          </a:p>
        </p:txBody>
      </p:sp>
    </p:spTree>
    <p:extLst>
      <p:ext uri="{BB962C8B-B14F-4D97-AF65-F5344CB8AC3E}">
        <p14:creationId xmlns:p14="http://schemas.microsoft.com/office/powerpoint/2010/main" val="55201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7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86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276600" y="1709332"/>
            <a:ext cx="6096000" cy="207815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Do you have any ________?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Yes, I do.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No, I don’t.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77461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hỏi bạn có loại thú cưng nào không.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17263"/>
            <a:ext cx="2923253" cy="231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69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23739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419600" y="457200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-2250105" y="188576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3763296" y="3116835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3763296" y="2311063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3760712" y="3867939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34" y="3770459"/>
            <a:ext cx="583834" cy="731848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97" y="2287797"/>
            <a:ext cx="618371" cy="749939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71" y="3048577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31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61" y="1285527"/>
            <a:ext cx="5885985" cy="4539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61" y="1285527"/>
            <a:ext cx="5560009" cy="4377774"/>
          </a:xfrm>
          <a:prstGeom prst="rect">
            <a:avLst/>
          </a:prstGeom>
        </p:spPr>
      </p:pic>
      <p:sp>
        <p:nvSpPr>
          <p:cNvPr id="2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1419910" y="1200519"/>
            <a:ext cx="2835650" cy="856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dog. </a:t>
            </a:r>
          </a:p>
          <a:p>
            <a:r>
              <a:rPr lang="en-U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dogs.</a:t>
            </a:r>
            <a:endParaRPr lang="vi-V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4204907" y="1934851"/>
            <a:ext cx="1484252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Yes,I do.</a:t>
            </a:r>
            <a:endParaRPr lang="vi-V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6276561" y="1586227"/>
            <a:ext cx="2486439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two cats. Do</a:t>
            </a:r>
          </a:p>
          <a:p>
            <a:r>
              <a:rPr lang="en-U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have any cats?</a:t>
            </a:r>
            <a:endParaRPr lang="vi-V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7457736" y="4965841"/>
            <a:ext cx="2067263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one dog</a:t>
            </a:r>
            <a:endPara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7200" y="828112"/>
            <a:ext cx="303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Click on the sentences to hear.</a:t>
            </a:r>
            <a:endParaRPr lang="vi-VN"/>
          </a:p>
        </p:txBody>
      </p:sp>
      <p:pic>
        <p:nvPicPr>
          <p:cNvPr id="8" name="Track 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00160"/>
            <a:ext cx="435358" cy="36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7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4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4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4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54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83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24384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691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01188" y="375487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pet</a:t>
            </a:r>
            <a:r>
              <a:rPr lang="en-US" altLang="zh-CN" sz="4800" u="sng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930689" y="4486399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/pets/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4200978" y="5215412"/>
            <a:ext cx="3725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thú cưng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496" y="440185"/>
            <a:ext cx="3708900" cy="3189181"/>
          </a:xfrm>
          <a:prstGeom prst="rect">
            <a:avLst/>
          </a:prstGeom>
        </p:spPr>
      </p:pic>
      <p:pic>
        <p:nvPicPr>
          <p:cNvPr id="19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587" y="2845213"/>
            <a:ext cx="342373" cy="2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9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303658" y="376836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bird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333159" y="4499880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bɜːd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408722" y="514370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con chim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837703"/>
            <a:ext cx="4146650" cy="2580939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1" r="69385" b="12749"/>
          <a:stretch/>
        </p:blipFill>
        <p:spPr>
          <a:xfrm>
            <a:off x="2812670" y="1232681"/>
            <a:ext cx="1223427" cy="2213767"/>
          </a:xfrm>
          <a:prstGeom prst="rect">
            <a:avLst/>
          </a:prstGeom>
        </p:spPr>
      </p:pic>
      <p:sp>
        <p:nvSpPr>
          <p:cNvPr id="12" name="Bùi Liễu 096814278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934200" y="3727964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bird</a:t>
            </a:r>
            <a:r>
              <a:rPr lang="en-US" altLang="zh-CN" sz="4800" u="sng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3" name="bùi Liễu 096814278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7893792" y="44594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bɜːd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z/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218" y="2198451"/>
            <a:ext cx="372903" cy="316671"/>
          </a:xfrm>
          <a:prstGeom prst="rect">
            <a:avLst/>
          </a:prstGeom>
        </p:spPr>
      </p:pic>
      <p:sp>
        <p:nvSpPr>
          <p:cNvPr id="16" name="bùi Liễu 0968142780"/>
          <p:cNvSpPr txBox="1"/>
          <p:nvPr/>
        </p:nvSpPr>
        <p:spPr>
          <a:xfrm>
            <a:off x="7772400" y="5171165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chim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297" y="2198450"/>
            <a:ext cx="372903" cy="316671"/>
          </a:xfrm>
          <a:prstGeom prst="rect">
            <a:avLst/>
          </a:prstGeom>
        </p:spPr>
      </p:pic>
      <p:sp>
        <p:nvSpPr>
          <p:cNvPr id="8" name="Bùi Liễu"/>
          <p:cNvSpPr/>
          <p:nvPr/>
        </p:nvSpPr>
        <p:spPr>
          <a:xfrm>
            <a:off x="6091646" y="3923678"/>
            <a:ext cx="575603" cy="42088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810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2" grpId="0"/>
      <p:bldP spid="13" grpId="0"/>
      <p:bldP spid="16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303658" y="376836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parrot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333159" y="4499880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ˈpær.ət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553452" y="5143704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con vẹt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943588"/>
            <a:ext cx="4146650" cy="2487147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439" y="1143000"/>
            <a:ext cx="1835247" cy="2311181"/>
          </a:xfrm>
          <a:prstGeom prst="rect">
            <a:avLst/>
          </a:prstGeom>
        </p:spPr>
      </p:pic>
      <p:sp>
        <p:nvSpPr>
          <p:cNvPr id="12" name="Bùi Liễu 096814278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934200" y="3727964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parrot</a:t>
            </a:r>
            <a:r>
              <a:rPr lang="en-US" altLang="zh-CN" sz="4800" u="sng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endParaRPr lang="zh-CN" altLang="en-US" sz="4800" u="sng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3" name="bùi Liễu 096814278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7893792" y="44594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ˈpær.ət</a:t>
            </a:r>
            <a:r>
              <a:rPr lang="en-US" sz="3600" b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 txBox="1"/>
          <p:nvPr/>
        </p:nvSpPr>
        <p:spPr>
          <a:xfrm>
            <a:off x="7893792" y="5103308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vẹt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arro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87" y="3048001"/>
            <a:ext cx="345757" cy="293618"/>
          </a:xfrm>
          <a:prstGeom prst="rect">
            <a:avLst/>
          </a:prstGeom>
        </p:spPr>
      </p:pic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938295"/>
            <a:ext cx="343486" cy="291690"/>
          </a:xfrm>
          <a:prstGeom prst="rect">
            <a:avLst/>
          </a:prstGeom>
        </p:spPr>
      </p:pic>
      <p:sp>
        <p:nvSpPr>
          <p:cNvPr id="14" name="Bùi Liễu"/>
          <p:cNvSpPr/>
          <p:nvPr/>
        </p:nvSpPr>
        <p:spPr>
          <a:xfrm>
            <a:off x="5982658" y="4028872"/>
            <a:ext cx="575603" cy="42088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158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2" grpId="0"/>
      <p:bldP spid="13" grpId="0"/>
      <p:bldP spid="16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593</Words>
  <Application>Microsoft Office PowerPoint</Application>
  <PresentationFormat>Widescreen</PresentationFormat>
  <Paragraphs>199</Paragraphs>
  <Slides>35</Slides>
  <Notes>2</Notes>
  <HiddenSlides>0</HiddenSlides>
  <MMClips>54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微軟正黑體</vt:lpstr>
      <vt:lpstr>Arial</vt:lpstr>
      <vt:lpstr>Berlin Sans FB Demi</vt:lpstr>
      <vt:lpstr>Calibri</vt:lpstr>
      <vt:lpstr>Comic Sans MS</vt:lpstr>
      <vt:lpstr>Cordia New</vt:lpstr>
      <vt:lpstr>Mali SemiBold</vt:lpstr>
      <vt:lpstr>Wingdings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47</cp:revision>
  <dcterms:created xsi:type="dcterms:W3CDTF">2006-08-16T00:00:00Z</dcterms:created>
  <dcterms:modified xsi:type="dcterms:W3CDTF">2023-03-12T00:54:30Z</dcterms:modified>
</cp:coreProperties>
</file>